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pdf" ContentType="application/pd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2"/>
    <p:sldId id="258" r:id="rId13"/>
    <p:sldId id="259" r:id="rId14"/>
    <p:sldId id="260" r:id="rId15"/>
    <p:sldId id="261" r:id="rId16"/>
    <p:sldId id="262" r:id="rId17"/>
    <p:sldId id="263" r:id="rId18"/>
    <p:sldId id="264" r:id="rId19"/>
    <p:sldId id="265" r:id="rId20"/>
    <p:sldId id="266" r:id="rId21"/>
    <p:sldId id="267" r:id="rId22"/>
    <p:sldId id="268" r:id="rId23"/>
    <p:sldId id="269" r:id="rId24"/>
    <p:sldId id="270" r:id="rId25"/>
    <p:sldId id="271" r:id="rId26"/>
    <p:sldId id="272" r:id="rId27"/>
    <p:sldId id="273" r:id="rId28"/>
    <p:sldId id="274" r:id="rId29"/>
    <p:sldId id="275" r:id="rId30"/>
    <p:sldId id="276" r:id="rId31"/>
    <p:sldId id="277" r:id="rId32"/>
    <p:sldId id="278" r:id="rId33"/>
    <p:sldId id="279" r:id="rId34"/>
    <p:sldId id="280" r:id="rId35"/>
    <p:sldId id="281" r:id="rId36"/>
    <p:sldId id="282" r:id="rId37"/>
    <p:sldId id="283" r:id="rId38"/>
    <p:sldId id="284" r:id="rId39"/>
    <p:sldId id="285" r:id="rId40"/>
    <p:sldId id="286" r:id="rId41"/>
    <p:sldId id="287" r:id="rId42"/>
    <p:sldId id="288" r:id="rId43"/>
    <p:sldId id="289" r:id="rId44"/>
    <p:sldId id="290" r:id="rId45"/>
    <p:sldId id="291" r:id="rId46"/>
    <p:sldId id="292" r:id="rId47"/>
    <p:sldId id="293" r:id="rId48"/>
    <p:sldId id="294" r:id="rId49"/>
    <p:sldId id="295" r:id="rId50"/>
    <p:sldId id="296" r:id="rId5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03864"/>
    <a:srgbClr val="000000"/>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5235" autoAdjust="0"/>
    <p:restoredTop sz="94660"/>
  </p:normalViewPr>
  <p:slideViewPr>
    <p:cSldViewPr snapToGrid="0">
      <p:cViewPr varScale="1">
        <p:scale>
          <a:sx n="80" d="100"/>
          <a:sy n="80" d="100"/>
        </p:scale>
        <p:origin x="114" y="354"/>
      </p:cViewPr>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2" Type="http://schemas.openxmlformats.org/officeDocument/2006/relationships/slide" Target="slides/slide2.xml"/>
<Relationship Id="rId13" Type="http://schemas.openxmlformats.org/officeDocument/2006/relationships/slide" Target="slides/slide3.xml"/>
<Relationship Id="rId14" Type="http://schemas.openxmlformats.org/officeDocument/2006/relationships/slide" Target="slides/slide4.xml"/>
<Relationship Id="rId15" Type="http://schemas.openxmlformats.org/officeDocument/2006/relationships/slide" Target="slides/slide5.xml"/>
<Relationship Id="rId16" Type="http://schemas.openxmlformats.org/officeDocument/2006/relationships/slide" Target="slides/slide6.xml"/>
<Relationship Id="rId17" Type="http://schemas.openxmlformats.org/officeDocument/2006/relationships/slide" Target="slides/slide7.xml"/>
<Relationship Id="rId18" Type="http://schemas.openxmlformats.org/officeDocument/2006/relationships/slide" Target="slides/slide8.xml"/>
<Relationship Id="rId19" Type="http://schemas.openxmlformats.org/officeDocument/2006/relationships/slide" Target="slides/slide9.xml"/>
<Relationship Id="rId20" Type="http://schemas.openxmlformats.org/officeDocument/2006/relationships/slide" Target="slides/slide10.xml"/>
<Relationship Id="rId21" Type="http://schemas.openxmlformats.org/officeDocument/2006/relationships/slide" Target="slides/slide11.xml"/>
<Relationship Id="rId22" Type="http://schemas.openxmlformats.org/officeDocument/2006/relationships/slide" Target="slides/slide12.xml"/>
<Relationship Id="rId23" Type="http://schemas.openxmlformats.org/officeDocument/2006/relationships/slide" Target="slides/slide13.xml"/>
<Relationship Id="rId24" Type="http://schemas.openxmlformats.org/officeDocument/2006/relationships/slide" Target="slides/slide14.xml"/>
<Relationship Id="rId25" Type="http://schemas.openxmlformats.org/officeDocument/2006/relationships/slide" Target="slides/slide15.xml"/>
<Relationship Id="rId26" Type="http://schemas.openxmlformats.org/officeDocument/2006/relationships/slide" Target="slides/slide16.xml"/>
<Relationship Id="rId27" Type="http://schemas.openxmlformats.org/officeDocument/2006/relationships/slide" Target="slides/slide17.xml"/>
<Relationship Id="rId28" Type="http://schemas.openxmlformats.org/officeDocument/2006/relationships/slide" Target="slides/slide18.xml"/>
<Relationship Id="rId29" Type="http://schemas.openxmlformats.org/officeDocument/2006/relationships/slide" Target="slides/slide19.xml"/>
<Relationship Id="rId30" Type="http://schemas.openxmlformats.org/officeDocument/2006/relationships/slide" Target="slides/slide20.xml"/>
<Relationship Id="rId31" Type="http://schemas.openxmlformats.org/officeDocument/2006/relationships/slide" Target="slides/slide21.xml"/>
<Relationship Id="rId32" Type="http://schemas.openxmlformats.org/officeDocument/2006/relationships/slide" Target="slides/slide22.xml"/>
<Relationship Id="rId33" Type="http://schemas.openxmlformats.org/officeDocument/2006/relationships/slide" Target="slides/slide23.xml"/>
<Relationship Id="rId34" Type="http://schemas.openxmlformats.org/officeDocument/2006/relationships/slide" Target="slides/slide24.xml"/>
<Relationship Id="rId35" Type="http://schemas.openxmlformats.org/officeDocument/2006/relationships/slide" Target="slides/slide25.xml"/>
<Relationship Id="rId36" Type="http://schemas.openxmlformats.org/officeDocument/2006/relationships/slide" Target="slides/slide26.xml"/>
<Relationship Id="rId37" Type="http://schemas.openxmlformats.org/officeDocument/2006/relationships/slide" Target="slides/slide27.xml"/>
<Relationship Id="rId38" Type="http://schemas.openxmlformats.org/officeDocument/2006/relationships/slide" Target="slides/slide28.xml"/>
<Relationship Id="rId39" Type="http://schemas.openxmlformats.org/officeDocument/2006/relationships/slide" Target="slides/slide29.xml"/>
<Relationship Id="rId40" Type="http://schemas.openxmlformats.org/officeDocument/2006/relationships/slide" Target="slides/slide30.xml"/>
<Relationship Id="rId41" Type="http://schemas.openxmlformats.org/officeDocument/2006/relationships/slide" Target="slides/slide31.xml"/>
<Relationship Id="rId42" Type="http://schemas.openxmlformats.org/officeDocument/2006/relationships/slide" Target="slides/slide32.xml"/>
<Relationship Id="rId43" Type="http://schemas.openxmlformats.org/officeDocument/2006/relationships/slide" Target="slides/slide33.xml"/>
<Relationship Id="rId44" Type="http://schemas.openxmlformats.org/officeDocument/2006/relationships/slide" Target="slides/slide34.xml"/>
<Relationship Id="rId45" Type="http://schemas.openxmlformats.org/officeDocument/2006/relationships/slide" Target="slides/slide35.xml"/>
<Relationship Id="rId46" Type="http://schemas.openxmlformats.org/officeDocument/2006/relationships/slide" Target="slides/slide36.xml"/>
<Relationship Id="rId47" Type="http://schemas.openxmlformats.org/officeDocument/2006/relationships/slide" Target="slides/slide37.xml"/>
<Relationship Id="rId48" Type="http://schemas.openxmlformats.org/officeDocument/2006/relationships/slide" Target="slides/slide38.xml"/>
<Relationship Id="rId49" Type="http://schemas.openxmlformats.org/officeDocument/2006/relationships/slide" Target="slides/slide39.xml"/>
<Relationship Id="rId50" Type="http://schemas.openxmlformats.org/officeDocument/2006/relationships/slide" Target="slides/slide40.xml"/>
<Relationship Id="rId51" Type="http://schemas.openxmlformats.org/officeDocument/2006/relationships/slide" Target="slides/slide41.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7DF8D789-081D-4C54-A01C-20FBD4C1C0B0}"/>
    <pc:docChg chg="undo custSel addMainMaster delMainMaster modMainMaster">
      <pc:chgData name="Lauren Francis" userId="b7c8c318-11b6-44df-a20d-cbfd05c86935" providerId="ADAL" clId="{7DF8D789-081D-4C54-A01C-20FBD4C1C0B0}" dt="2026-07-04T13:38:20.015" v="741" actId="1076"/>
      <pc:docMkLst>
        <pc:docMk/>
      </pc:docMkLst>
      <pc:sldMasterChg chg="modSldLayout">
        <pc:chgData name="Lauren Francis" userId="b7c8c318-11b6-44df-a20d-cbfd05c86935" providerId="ADAL" clId="{7DF8D789-081D-4C54-A01C-20FBD4C1C0B0}" dt="2026-07-04T13:38:20.015" v="741" actId="1076"/>
        <pc:sldMasterMkLst>
          <pc:docMk/>
          <pc:sldMasterMk cId="783407565" sldId="2147483648"/>
        </pc:sldMasterMkLst>
        <pc:sldLayoutChg chg="addSp delSp modSp mod">
          <pc:chgData name="Lauren Francis" userId="b7c8c318-11b6-44df-a20d-cbfd05c86935" providerId="ADAL" clId="{7DF8D789-081D-4C54-A01C-20FBD4C1C0B0}" dt="2026-06-13T09:25:36.424" v="130" actId="478"/>
          <pc:sldLayoutMkLst>
            <pc:docMk/>
            <pc:sldMasterMk cId="783407565" sldId="2147483648"/>
            <pc:sldLayoutMk cId="3249202066" sldId="2147483651"/>
          </pc:sldLayoutMkLst>
          <pc:spChg chg="mod">
            <ac:chgData name="Lauren Francis" userId="b7c8c318-11b6-44df-a20d-cbfd05c86935" providerId="ADAL" clId="{7DF8D789-081D-4C54-A01C-20FBD4C1C0B0}" dt="2026-06-13T09:17:58.711" v="68" actId="14100"/>
            <ac:spMkLst>
              <pc:docMk/>
              <pc:sldMasterMk cId="783407565" sldId="2147483648"/>
              <pc:sldLayoutMk cId="3249202066" sldId="2147483651"/>
              <ac:spMk id="3" creationId="{FC3A3DCC-B4A1-1548-61FE-0D38A75AF36C}"/>
            </ac:spMkLst>
          </pc:sp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7" creationId="{5A5E189D-701E-E09A-B402-2C20B031FCCC}"/>
            </ac:picMkLst>
          </pc:pic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8" creationId="{6825B84C-B955-8FF6-387A-FA6210477779}"/>
            </ac:picMkLst>
          </pc:picChg>
          <pc:cxnChg chg="mod">
            <ac:chgData name="Lauren Francis" userId="b7c8c318-11b6-44df-a20d-cbfd05c86935" providerId="ADAL" clId="{7DF8D789-081D-4C54-A01C-20FBD4C1C0B0}" dt="2026-06-13T09:18:22.751" v="96" actId="14100"/>
            <ac:cxnSpMkLst>
              <pc:docMk/>
              <pc:sldMasterMk cId="783407565" sldId="2147483648"/>
              <pc:sldLayoutMk cId="3249202066" sldId="2147483651"/>
              <ac:cxnSpMk id="9" creationId="{6434DA2D-3C3E-913B-FF11-5B782E92E1CE}"/>
            </ac:cxnSpMkLst>
          </pc:cxnChg>
        </pc:sldLayoutChg>
        <pc:sldLayoutChg chg="addSp delSp modSp mod">
          <pc:chgData name="Lauren Francis" userId="b7c8c318-11b6-44df-a20d-cbfd05c86935" providerId="ADAL" clId="{7DF8D789-081D-4C54-A01C-20FBD4C1C0B0}" dt="2026-07-04T13:38:20.015" v="741" actId="1076"/>
          <pc:sldLayoutMkLst>
            <pc:docMk/>
            <pc:sldMasterMk cId="783407565" sldId="2147483648"/>
            <pc:sldLayoutMk cId="3920694061" sldId="2147483677"/>
          </pc:sldLayoutMkLst>
          <pc:spChg chg="add mod">
            <ac:chgData name="Lauren Francis" userId="b7c8c318-11b6-44df-a20d-cbfd05c86935" providerId="ADAL" clId="{7DF8D789-081D-4C54-A01C-20FBD4C1C0B0}" dt="2026-07-03T08:05:01.332" v="715" actId="1076"/>
            <ac:spMkLst>
              <pc:docMk/>
              <pc:sldMasterMk cId="783407565" sldId="2147483648"/>
              <pc:sldLayoutMk cId="3920694061" sldId="2147483677"/>
              <ac:spMk id="3" creationId="{2E101229-9700-06DF-555D-01295125A7B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6" creationId="{DD3C8136-9994-FF9E-0B35-567705569017}"/>
            </ac:spMkLst>
          </pc:spChg>
          <pc:spChg chg="mod">
            <ac:chgData name="Lauren Francis" userId="b7c8c318-11b6-44df-a20d-cbfd05c86935" providerId="ADAL" clId="{7DF8D789-081D-4C54-A01C-20FBD4C1C0B0}" dt="2026-07-03T08:06:02.241" v="735" actId="1036"/>
            <ac:spMkLst>
              <pc:docMk/>
              <pc:sldMasterMk cId="783407565" sldId="2147483648"/>
              <pc:sldLayoutMk cId="3920694061" sldId="2147483677"/>
              <ac:spMk id="9" creationId="{2ED3298A-9418-2F44-2296-879C9A2628D4}"/>
            </ac:spMkLst>
          </pc:spChg>
          <pc:spChg chg="mod">
            <ac:chgData name="Lauren Francis" userId="b7c8c318-11b6-44df-a20d-cbfd05c86935" providerId="ADAL" clId="{7DF8D789-081D-4C54-A01C-20FBD4C1C0B0}" dt="2026-07-03T08:03:47.375" v="702" actId="1037"/>
            <ac:spMkLst>
              <pc:docMk/>
              <pc:sldMasterMk cId="783407565" sldId="2147483648"/>
              <pc:sldLayoutMk cId="3920694061" sldId="2147483677"/>
              <ac:spMk id="11" creationId="{55F55B77-7438-0AE7-B8E9-EEC0236E144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13" creationId="{ED985527-322A-DF69-FC44-B1DB7BA2D7BB}"/>
            </ac:spMkLst>
          </pc:spChg>
          <pc:spChg chg="add mod">
            <ac:chgData name="Lauren Francis" userId="b7c8c318-11b6-44df-a20d-cbfd05c86935" providerId="ADAL" clId="{7DF8D789-081D-4C54-A01C-20FBD4C1C0B0}" dt="2026-07-03T08:06:02.241" v="735" actId="1036"/>
            <ac:spMkLst>
              <pc:docMk/>
              <pc:sldMasterMk cId="783407565" sldId="2147483648"/>
              <pc:sldLayoutMk cId="3920694061" sldId="2147483677"/>
              <ac:spMk id="17" creationId="{0FA810B3-0882-AFE6-1B21-BAA87CB9B5AC}"/>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27" creationId="{83555D73-F144-CC54-66ED-62F41EE1A44D}"/>
            </ac:spMkLst>
          </pc:spChg>
          <pc:picChg chg="add mod">
            <ac:chgData name="Lauren Francis" userId="b7c8c318-11b6-44df-a20d-cbfd05c86935" providerId="ADAL" clId="{7DF8D789-081D-4C54-A01C-20FBD4C1C0B0}" dt="2026-07-03T08:05:55.241" v="733" actId="1036"/>
            <ac:picMkLst>
              <pc:docMk/>
              <pc:sldMasterMk cId="783407565" sldId="2147483648"/>
              <pc:sldLayoutMk cId="3920694061" sldId="2147483677"/>
              <ac:picMk id="2" creationId="{42001794-5376-6A68-5189-37D6903EA3EE}"/>
            </ac:picMkLst>
          </pc:picChg>
          <pc:picChg chg="add mod">
            <ac:chgData name="Lauren Francis" userId="b7c8c318-11b6-44df-a20d-cbfd05c86935" providerId="ADAL" clId="{7DF8D789-081D-4C54-A01C-20FBD4C1C0B0}" dt="2026-07-04T13:38:20.015" v="741" actId="1076"/>
            <ac:picMkLst>
              <pc:docMk/>
              <pc:sldMasterMk cId="783407565" sldId="2147483648"/>
              <pc:sldLayoutMk cId="3920694061" sldId="2147483677"/>
              <ac:picMk id="4" creationId="{13200F9B-4429-F853-F3A3-9629DF52257B}"/>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8" creationId="{70EA4AEB-A8BB-B041-54BB-C2110DE2920D}"/>
            </ac:picMkLst>
          </pc:picChg>
          <pc:picChg chg="mod">
            <ac:chgData name="Lauren Francis" userId="b7c8c318-11b6-44df-a20d-cbfd05c86935" providerId="ADAL" clId="{7DF8D789-081D-4C54-A01C-20FBD4C1C0B0}" dt="2026-07-03T08:03:47.375" v="702" actId="1037"/>
            <ac:picMkLst>
              <pc:docMk/>
              <pc:sldMasterMk cId="783407565" sldId="2147483648"/>
              <pc:sldLayoutMk cId="3920694061" sldId="2147483677"/>
              <ac:picMk id="10" creationId="{B5274F7D-158D-D60C-CE21-864F2CF3E0B0}"/>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12" creationId="{CE0ECAEB-CA24-F0AF-2394-67C202ADD95F}"/>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4" creationId="{5665A802-3332-67FC-4C3E-A5CA084C4D3A}"/>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5" creationId="{92A76B72-72E3-C860-0504-FFDAA73F9283}"/>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7DF8D789-081D-4C54-A01C-20FBD4C1C0B0}" dt="2026-07-02T13:57:26.993" v="131" actId="478"/>
          <pc:sldLayoutMkLst>
            <pc:docMk/>
            <pc:sldMasterMk cId="783407565" sldId="2147483648"/>
            <pc:sldLayoutMk cId="1844703661" sldId="2147483682"/>
          </pc:sldLayoutMkLst>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26.png"/><Relationship Id="rId5" Type="http://schemas.openxmlformats.org/officeDocument/2006/relationships/image" Target="../media/image25.jpeg"/><Relationship Id="rId4" Type="http://schemas.openxmlformats.org/officeDocument/2006/relationships/image" Target="../media/image24.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7" Type="http://schemas.openxmlformats.org/officeDocument/2006/relationships/image" Target="../media/image6.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png"/><Relationship Id="rId7" Type="http://schemas.openxmlformats.org/officeDocument/2006/relationships/image" Target="../media/image12.png"/><Relationship Id="rId12" Type="http://schemas.openxmlformats.org/officeDocument/2006/relationships/image" Target="../media/image2.emf"/><Relationship Id="rId2" Type="http://schemas.openxmlformats.org/officeDocument/2006/relationships/image" Target="../media/image7.jpeg"/><Relationship Id="rId1" Type="http://schemas.openxmlformats.org/officeDocument/2006/relationships/slideMaster" Target="../slideMasters/slideMaster1.xml"/><Relationship Id="rId6" Type="http://schemas.openxmlformats.org/officeDocument/2006/relationships/image" Target="../media/image11.png"/><Relationship Id="rId11" Type="http://schemas.openxmlformats.org/officeDocument/2006/relationships/image" Target="../media/image1.emf"/><Relationship Id="rId5" Type="http://schemas.openxmlformats.org/officeDocument/2006/relationships/image" Target="../media/image10.png"/><Relationship Id="rId10" Type="http://schemas.openxmlformats.org/officeDocument/2006/relationships/image" Target="../media/image15.png"/><Relationship Id="rId4" Type="http://schemas.openxmlformats.org/officeDocument/2006/relationships/image" Target="../media/image9.png"/><Relationship Id="rId9" Type="http://schemas.openxmlformats.org/officeDocument/2006/relationships/image" Target="../media/image14.png"/></Relationships>
</file>

<file path=ppt/slideLayouts/_rels/slideLayout9.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emf"/><Relationship Id="rId7" Type="http://schemas.openxmlformats.org/officeDocument/2006/relationships/image" Target="../media/image19.png"/><Relationship Id="rId2" Type="http://schemas.openxmlformats.org/officeDocument/2006/relationships/image" Target="../media/image16.png"/><Relationship Id="rId1" Type="http://schemas.openxmlformats.org/officeDocument/2006/relationships/slideMaster" Target="../slideMasters/slideMaster1.xml"/><Relationship Id="rId6" Type="http://schemas.openxmlformats.org/officeDocument/2006/relationships/image" Target="../media/image18.png"/><Relationship Id="rId11" Type="http://schemas.openxmlformats.org/officeDocument/2006/relationships/image" Target="../media/image23.png"/><Relationship Id="rId5" Type="http://schemas.openxmlformats.org/officeDocument/2006/relationships/image" Target="../media/image17.png"/><Relationship Id="rId10" Type="http://schemas.openxmlformats.org/officeDocument/2006/relationships/image" Target="../media/image22.png"/><Relationship Id="rId4" Type="http://schemas.openxmlformats.org/officeDocument/2006/relationships/image" Target="../media/image2.emf"/><Relationship Id="rId9" Type="http://schemas.openxmlformats.org/officeDocument/2006/relationships/image" Target="../media/image21.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237694" y="144049"/>
            <a:ext cx="1794425"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558736"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601866"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352797" y="5740819"/>
            <a:ext cx="155448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23" name="Picture 22">
            <a:extLst>
              <a:ext uri="{FF2B5EF4-FFF2-40B4-BE49-F238E27FC236}">
                <a16:creationId xmlns:a16="http://schemas.microsoft.com/office/drawing/2014/main" id="{27019E4B-3DD0-E31E-14E0-ED9CD951B91E}"/>
              </a:ext>
            </a:extLst>
          </p:cNvPr>
          <p:cNvPicPr>
            <a:picLocks noChangeAspect="1"/>
          </p:cNvPicPr>
          <p:nvPr userDrawn="1"/>
        </p:nvPicPr>
        <p:blipFill>
          <a:blip r:embed="rId2"/>
          <a:stretch>
            <a:fillRect/>
          </a:stretch>
        </p:blipFill>
        <p:spPr>
          <a:xfrm>
            <a:off x="3215721" y="73473"/>
            <a:ext cx="4876800" cy="3257550"/>
          </a:xfrm>
          <a:prstGeom prst="rect">
            <a:avLst/>
          </a:prstGeom>
          <a:ln w="76200">
            <a:solidFill>
              <a:srgbClr val="203864"/>
            </a:solidFill>
          </a:ln>
        </p:spPr>
      </p:pic>
      <p:pic>
        <p:nvPicPr>
          <p:cNvPr id="25" name="Picture 24">
            <a:extLst>
              <a:ext uri="{FF2B5EF4-FFF2-40B4-BE49-F238E27FC236}">
                <a16:creationId xmlns:a16="http://schemas.microsoft.com/office/drawing/2014/main" id="{198202EA-B11D-1409-A67B-9F38155330B1}"/>
              </a:ext>
            </a:extLst>
          </p:cNvPr>
          <p:cNvPicPr>
            <a:picLocks noChangeAspect="1"/>
          </p:cNvPicPr>
          <p:nvPr userDrawn="1"/>
        </p:nvPicPr>
        <p:blipFill>
          <a:blip r:embed="rId3"/>
          <a:stretch>
            <a:fillRect/>
          </a:stretch>
        </p:blipFill>
        <p:spPr>
          <a:xfrm>
            <a:off x="7612074" y="6139237"/>
            <a:ext cx="1838399" cy="442436"/>
          </a:xfrm>
          <a:prstGeom prst="rect">
            <a:avLst/>
          </a:prstGeom>
        </p:spPr>
      </p:pic>
      <p:pic>
        <p:nvPicPr>
          <p:cNvPr id="26" name="Picture 25">
            <a:extLst>
              <a:ext uri="{FF2B5EF4-FFF2-40B4-BE49-F238E27FC236}">
                <a16:creationId xmlns:a16="http://schemas.microsoft.com/office/drawing/2014/main" id="{239F1BDD-59E7-4823-3C0A-F746EFBC95DC}"/>
              </a:ext>
            </a:extLst>
          </p:cNvPr>
          <p:cNvPicPr>
            <a:picLocks noChangeAspect="1"/>
          </p:cNvPicPr>
          <p:nvPr userDrawn="1"/>
        </p:nvPicPr>
        <p:blipFill>
          <a:blip r:embed="rId4"/>
          <a:stretch>
            <a:fillRect/>
          </a:stretch>
        </p:blipFill>
        <p:spPr>
          <a:xfrm>
            <a:off x="9783477" y="6061100"/>
            <a:ext cx="1757790" cy="547030"/>
          </a:xfrm>
          <a:prstGeom prst="rect">
            <a:avLst/>
          </a:prstGeom>
        </p:spPr>
      </p:pic>
      <p:pic>
        <p:nvPicPr>
          <p:cNvPr id="27" name="Picture 26">
            <a:extLst>
              <a:ext uri="{FF2B5EF4-FFF2-40B4-BE49-F238E27FC236}">
                <a16:creationId xmlns:a16="http://schemas.microsoft.com/office/drawing/2014/main" id="{C49AA4E1-E6B6-8886-3145-904599AF4BD7}"/>
              </a:ext>
            </a:extLst>
          </p:cNvPr>
          <p:cNvPicPr>
            <a:picLocks noChangeAspect="1"/>
          </p:cNvPicPr>
          <p:nvPr userDrawn="1"/>
        </p:nvPicPr>
        <p:blipFill>
          <a:blip r:embed="rId5"/>
          <a:stretch>
            <a:fillRect/>
          </a:stretch>
        </p:blipFill>
        <p:spPr>
          <a:xfrm>
            <a:off x="70915" y="73472"/>
            <a:ext cx="4235116" cy="2828925"/>
          </a:xfrm>
          <a:prstGeom prst="rect">
            <a:avLst/>
          </a:prstGeom>
          <a:ln w="76200">
            <a:solidFill>
              <a:srgbClr val="203864"/>
            </a:solidFill>
          </a:ln>
        </p:spPr>
      </p:pic>
      <p:pic>
        <p:nvPicPr>
          <p:cNvPr id="28" name="Picture 27">
            <a:extLst>
              <a:ext uri="{FF2B5EF4-FFF2-40B4-BE49-F238E27FC236}">
                <a16:creationId xmlns:a16="http://schemas.microsoft.com/office/drawing/2014/main" id="{04064FFB-A3CD-EA15-7BE7-510AA83E5DED}"/>
              </a:ext>
            </a:extLst>
          </p:cNvPr>
          <p:cNvPicPr>
            <a:picLocks noChangeAspect="1"/>
          </p:cNvPicPr>
          <p:nvPr userDrawn="1"/>
        </p:nvPicPr>
        <p:blipFill>
          <a:blip r:embed="rId6"/>
          <a:srcRect l="4131" t="4790"/>
          <a:stretch>
            <a:fillRect/>
          </a:stretch>
        </p:blipFill>
        <p:spPr>
          <a:xfrm>
            <a:off x="70915" y="2740065"/>
            <a:ext cx="2712309" cy="4044465"/>
          </a:xfrm>
          <a:prstGeom prst="rect">
            <a:avLst/>
          </a:prstGeom>
          <a:ln w="76200">
            <a:solidFill>
              <a:srgbClr val="203864"/>
            </a:solidFill>
          </a:ln>
        </p:spPr>
      </p:pic>
      <p:pic>
        <p:nvPicPr>
          <p:cNvPr id="29" name="Picture 28">
            <a:extLst>
              <a:ext uri="{FF2B5EF4-FFF2-40B4-BE49-F238E27FC236}">
                <a16:creationId xmlns:a16="http://schemas.microsoft.com/office/drawing/2014/main" id="{C480261D-A869-3DF0-FDB3-AAB0B6F1E8E7}"/>
              </a:ext>
            </a:extLst>
          </p:cNvPr>
          <p:cNvPicPr>
            <a:picLocks noChangeAspect="1"/>
          </p:cNvPicPr>
          <p:nvPr userDrawn="1"/>
        </p:nvPicPr>
        <p:blipFill>
          <a:blip r:embed="rId7"/>
          <a:srcRect l="810" r="1"/>
          <a:stretch>
            <a:fillRect/>
          </a:stretch>
        </p:blipFill>
        <p:spPr>
          <a:xfrm>
            <a:off x="2783223" y="2740065"/>
            <a:ext cx="6005867" cy="4044464"/>
          </a:xfrm>
          <a:prstGeom prst="rect">
            <a:avLst/>
          </a:prstGeom>
          <a:ln w="76200">
            <a:solidFill>
              <a:srgbClr val="203864"/>
            </a:solidFill>
          </a:ln>
        </p:spPr>
      </p:pic>
      <p:sp>
        <p:nvSpPr>
          <p:cNvPr id="30" name="Rectangle 29">
            <a:extLst>
              <a:ext uri="{FF2B5EF4-FFF2-40B4-BE49-F238E27FC236}">
                <a16:creationId xmlns:a16="http://schemas.microsoft.com/office/drawing/2014/main" id="{71A77201-436D-C177-CA64-5DF996215857}"/>
              </a:ext>
            </a:extLst>
          </p:cNvPr>
          <p:cNvSpPr/>
          <p:nvPr userDrawn="1"/>
        </p:nvSpPr>
        <p:spPr>
          <a:xfrm>
            <a:off x="6800869" y="0"/>
            <a:ext cx="5430038" cy="685800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TextBox 18">
            <a:extLst>
              <a:ext uri="{FF2B5EF4-FFF2-40B4-BE49-F238E27FC236}">
                <a16:creationId xmlns:a16="http://schemas.microsoft.com/office/drawing/2014/main" id="{868EC3FB-20E3-22F4-1B3F-1F85E4514BFF}"/>
              </a:ext>
            </a:extLst>
          </p:cNvPr>
          <p:cNvSpPr txBox="1"/>
          <p:nvPr userDrawn="1"/>
        </p:nvSpPr>
        <p:spPr>
          <a:xfrm>
            <a:off x="4333875" y="2466537"/>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0" name="TextBox 19">
            <a:extLst>
              <a:ext uri="{FF2B5EF4-FFF2-40B4-BE49-F238E27FC236}">
                <a16:creationId xmlns:a16="http://schemas.microsoft.com/office/drawing/2014/main" id="{C1717693-8493-CD4C-BDF9-898285D6BCD9}"/>
              </a:ext>
            </a:extLst>
          </p:cNvPr>
          <p:cNvSpPr txBox="1"/>
          <p:nvPr userDrawn="1"/>
        </p:nvSpPr>
        <p:spPr>
          <a:xfrm>
            <a:off x="2747401" y="65844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1" name="TextBox 20">
            <a:extLst>
              <a:ext uri="{FF2B5EF4-FFF2-40B4-BE49-F238E27FC236}">
                <a16:creationId xmlns:a16="http://schemas.microsoft.com/office/drawing/2014/main" id="{0973CFC1-B21A-E48F-5E33-50F92C7A9EE4}"/>
              </a:ext>
            </a:extLst>
          </p:cNvPr>
          <p:cNvSpPr txBox="1"/>
          <p:nvPr userDrawn="1"/>
        </p:nvSpPr>
        <p:spPr>
          <a:xfrm>
            <a:off x="70915" y="2438582"/>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©UNICEF/UNI536036/Boman</a:t>
            </a:r>
            <a:endParaRPr lang="en-GB" sz="700" dirty="0">
              <a:solidFill>
                <a:schemeClr val="bg1"/>
              </a:solidFill>
            </a:endParaRPr>
          </a:p>
        </p:txBody>
      </p:sp>
      <p:sp>
        <p:nvSpPr>
          <p:cNvPr id="22" name="TextBox 21">
            <a:extLst>
              <a:ext uri="{FF2B5EF4-FFF2-40B4-BE49-F238E27FC236}">
                <a16:creationId xmlns:a16="http://schemas.microsoft.com/office/drawing/2014/main" id="{DA5B385D-40CE-4615-E14D-70F1AB5195C4}"/>
              </a:ext>
            </a:extLst>
          </p:cNvPr>
          <p:cNvSpPr txBox="1"/>
          <p:nvPr userDrawn="1"/>
        </p:nvSpPr>
        <p:spPr>
          <a:xfrm>
            <a:off x="37882" y="65816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©UNICEF/UNI688973/Córdob</a:t>
            </a:r>
            <a:endParaRPr lang="en-GB" sz="700" dirty="0">
              <a:solidFill>
                <a:schemeClr val="bg1"/>
              </a:solidFill>
            </a:endParaRPr>
          </a:p>
        </p:txBody>
      </p:sp>
      <p:pic>
        <p:nvPicPr>
          <p:cNvPr id="33" name="Picture 32">
            <a:extLst>
              <a:ext uri="{FF2B5EF4-FFF2-40B4-BE49-F238E27FC236}">
                <a16:creationId xmlns:a16="http://schemas.microsoft.com/office/drawing/2014/main" id="{7AEE64A6-67D8-5732-C998-B580E3094D94}"/>
              </a:ext>
            </a:extLst>
          </p:cNvPr>
          <p:cNvPicPr>
            <a:picLocks noChangeAspect="1"/>
          </p:cNvPicPr>
          <p:nvPr userDrawn="1"/>
        </p:nvPicPr>
        <p:blipFill>
          <a:blip r:embed="rId3"/>
          <a:stretch>
            <a:fillRect/>
          </a:stretch>
        </p:blipFill>
        <p:spPr>
          <a:xfrm>
            <a:off x="7773504" y="6196747"/>
            <a:ext cx="1838399" cy="442436"/>
          </a:xfrm>
          <a:prstGeom prst="rect">
            <a:avLst/>
          </a:prstGeom>
        </p:spPr>
      </p:pic>
      <p:pic>
        <p:nvPicPr>
          <p:cNvPr id="34" name="Picture 33">
            <a:extLst>
              <a:ext uri="{FF2B5EF4-FFF2-40B4-BE49-F238E27FC236}">
                <a16:creationId xmlns:a16="http://schemas.microsoft.com/office/drawing/2014/main" id="{DB089436-DD47-EF78-7D56-AC5A64B40781}"/>
              </a:ext>
            </a:extLst>
          </p:cNvPr>
          <p:cNvPicPr>
            <a:picLocks noChangeAspect="1"/>
          </p:cNvPicPr>
          <p:nvPr userDrawn="1"/>
        </p:nvPicPr>
        <p:blipFill>
          <a:blip r:embed="rId4"/>
          <a:stretch>
            <a:fillRect/>
          </a:stretch>
        </p:blipFill>
        <p:spPr>
          <a:xfrm>
            <a:off x="9944907" y="6118610"/>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45" name="Picture 2">
            <a:extLst>
              <a:ext uri="{FF2B5EF4-FFF2-40B4-BE49-F238E27FC236}">
                <a16:creationId xmlns:a16="http://schemas.microsoft.com/office/drawing/2014/main" id="{BD77C17B-F888-5219-9F5A-0E5059C3928C}"/>
              </a:ext>
            </a:extLst>
          </p:cNvPr>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t="5820"/>
          <a:stretch>
            <a:fillRect/>
          </a:stretch>
        </p:blipFill>
        <p:spPr bwMode="auto">
          <a:xfrm>
            <a:off x="54205" y="44167"/>
            <a:ext cx="4814783" cy="2505456"/>
          </a:xfrm>
          <a:prstGeom prst="rect">
            <a:avLst/>
          </a:prstGeom>
          <a:noFill/>
          <a:ln w="57150">
            <a:solidFill>
              <a:srgbClr val="203864"/>
            </a:solidFill>
          </a:ln>
          <a:extLst>
            <a:ext uri="{909E8E84-426E-40DD-AFC4-6F175D3DCCD1}">
              <a14:hiddenFill xmlns:a14="http://schemas.microsoft.com/office/drawing/2010/main">
                <a:solidFill>
                  <a:srgbClr val="FFFFFF"/>
                </a:solidFill>
              </a14:hiddenFill>
            </a:ext>
          </a:extLst>
        </p:spPr>
      </p:pic>
      <p:pic>
        <p:nvPicPr>
          <p:cNvPr id="46" name="Picture 45">
            <a:extLst>
              <a:ext uri="{FF2B5EF4-FFF2-40B4-BE49-F238E27FC236}">
                <a16:creationId xmlns:a16="http://schemas.microsoft.com/office/drawing/2014/main" id="{531BF749-F3BA-90FF-C5A7-DB39BE3E6F65}"/>
              </a:ext>
            </a:extLst>
          </p:cNvPr>
          <p:cNvPicPr>
            <a:picLocks noChangeAspect="1"/>
          </p:cNvPicPr>
          <p:nvPr userDrawn="1"/>
        </p:nvPicPr>
        <p:blipFill>
          <a:blip r:embed="rId3"/>
          <a:srcRect t="22914" r="15774"/>
          <a:stretch>
            <a:fillRect/>
          </a:stretch>
        </p:blipFill>
        <p:spPr>
          <a:xfrm>
            <a:off x="8026815" y="49805"/>
            <a:ext cx="4107541" cy="2503768"/>
          </a:xfrm>
          <a:prstGeom prst="rect">
            <a:avLst/>
          </a:prstGeom>
          <a:ln w="57150">
            <a:solidFill>
              <a:srgbClr val="203864"/>
            </a:solidFill>
          </a:ln>
        </p:spPr>
      </p:pic>
      <p:pic>
        <p:nvPicPr>
          <p:cNvPr id="47" name="Picture 46">
            <a:extLst>
              <a:ext uri="{FF2B5EF4-FFF2-40B4-BE49-F238E27FC236}">
                <a16:creationId xmlns:a16="http://schemas.microsoft.com/office/drawing/2014/main" id="{056008FA-1B27-2469-8D92-3CBB17F21845}"/>
              </a:ext>
            </a:extLst>
          </p:cNvPr>
          <p:cNvPicPr>
            <a:picLocks noChangeAspect="1"/>
          </p:cNvPicPr>
          <p:nvPr userDrawn="1"/>
        </p:nvPicPr>
        <p:blipFill>
          <a:blip r:embed="rId4"/>
          <a:stretch>
            <a:fillRect/>
          </a:stretch>
        </p:blipFill>
        <p:spPr>
          <a:xfrm>
            <a:off x="8919631" y="4766494"/>
            <a:ext cx="3217870" cy="2043730"/>
          </a:xfrm>
          <a:prstGeom prst="rect">
            <a:avLst/>
          </a:prstGeom>
          <a:ln w="57150">
            <a:solidFill>
              <a:srgbClr val="203864"/>
            </a:solidFill>
          </a:ln>
        </p:spPr>
      </p:pic>
      <p:pic>
        <p:nvPicPr>
          <p:cNvPr id="48" name="Picture 47">
            <a:extLst>
              <a:ext uri="{FF2B5EF4-FFF2-40B4-BE49-F238E27FC236}">
                <a16:creationId xmlns:a16="http://schemas.microsoft.com/office/drawing/2014/main" id="{FF2234DF-25DA-295E-B1E0-1E5ED56189BB}"/>
              </a:ext>
            </a:extLst>
          </p:cNvPr>
          <p:cNvPicPr>
            <a:picLocks noChangeAspect="1"/>
          </p:cNvPicPr>
          <p:nvPr userDrawn="1"/>
        </p:nvPicPr>
        <p:blipFill rotWithShape="1">
          <a:blip r:embed="rId5"/>
          <a:srcRect l="21333" r="20057"/>
          <a:stretch/>
        </p:blipFill>
        <p:spPr>
          <a:xfrm>
            <a:off x="9960166" y="2241090"/>
            <a:ext cx="2177279" cy="2478024"/>
          </a:xfrm>
          <a:prstGeom prst="rect">
            <a:avLst/>
          </a:prstGeom>
          <a:ln w="57150">
            <a:solidFill>
              <a:srgbClr val="203864"/>
            </a:solidFill>
          </a:ln>
        </p:spPr>
      </p:pic>
      <p:pic>
        <p:nvPicPr>
          <p:cNvPr id="49" name="Picture 48">
            <a:extLst>
              <a:ext uri="{FF2B5EF4-FFF2-40B4-BE49-F238E27FC236}">
                <a16:creationId xmlns:a16="http://schemas.microsoft.com/office/drawing/2014/main" id="{77A1A80E-875C-8F20-417A-F4DD2A0C56D2}"/>
              </a:ext>
            </a:extLst>
          </p:cNvPr>
          <p:cNvPicPr>
            <a:picLocks noChangeAspect="1"/>
          </p:cNvPicPr>
          <p:nvPr userDrawn="1"/>
        </p:nvPicPr>
        <p:blipFill>
          <a:blip r:embed="rId6"/>
          <a:srcRect t="12819"/>
          <a:stretch>
            <a:fillRect/>
          </a:stretch>
        </p:blipFill>
        <p:spPr>
          <a:xfrm>
            <a:off x="4031288" y="52241"/>
            <a:ext cx="4108434" cy="2385501"/>
          </a:xfrm>
          <a:prstGeom prst="rect">
            <a:avLst/>
          </a:prstGeom>
          <a:ln w="57150">
            <a:solidFill>
              <a:srgbClr val="203864"/>
            </a:solidFill>
          </a:ln>
        </p:spPr>
      </p:pic>
      <p:pic>
        <p:nvPicPr>
          <p:cNvPr id="50" name="Picture 49">
            <a:extLst>
              <a:ext uri="{FF2B5EF4-FFF2-40B4-BE49-F238E27FC236}">
                <a16:creationId xmlns:a16="http://schemas.microsoft.com/office/drawing/2014/main" id="{B2FA935B-EB52-4CB0-727F-C84A2D66D3FD}"/>
              </a:ext>
            </a:extLst>
          </p:cNvPr>
          <p:cNvPicPr>
            <a:picLocks noChangeAspect="1"/>
          </p:cNvPicPr>
          <p:nvPr userDrawn="1"/>
        </p:nvPicPr>
        <p:blipFill>
          <a:blip r:embed="rId7"/>
          <a:stretch>
            <a:fillRect/>
          </a:stretch>
        </p:blipFill>
        <p:spPr>
          <a:xfrm>
            <a:off x="5870149" y="4727070"/>
            <a:ext cx="3136296" cy="2088822"/>
          </a:xfrm>
          <a:prstGeom prst="rect">
            <a:avLst/>
          </a:prstGeom>
          <a:ln w="57150">
            <a:solidFill>
              <a:srgbClr val="203864"/>
            </a:solidFill>
          </a:ln>
        </p:spPr>
      </p:pic>
      <p:pic>
        <p:nvPicPr>
          <p:cNvPr id="51" name="Picture 50">
            <a:extLst>
              <a:ext uri="{FF2B5EF4-FFF2-40B4-BE49-F238E27FC236}">
                <a16:creationId xmlns:a16="http://schemas.microsoft.com/office/drawing/2014/main" id="{018C58D5-B7EF-41FB-CDFA-2179BEE8FBE3}"/>
              </a:ext>
            </a:extLst>
          </p:cNvPr>
          <p:cNvPicPr>
            <a:picLocks noChangeAspect="1"/>
          </p:cNvPicPr>
          <p:nvPr userDrawn="1"/>
        </p:nvPicPr>
        <p:blipFill>
          <a:blip r:embed="rId8"/>
          <a:stretch>
            <a:fillRect/>
          </a:stretch>
        </p:blipFill>
        <p:spPr>
          <a:xfrm>
            <a:off x="3003849" y="4695698"/>
            <a:ext cx="3174380" cy="2114187"/>
          </a:xfrm>
          <a:prstGeom prst="rect">
            <a:avLst/>
          </a:prstGeom>
          <a:ln w="57150">
            <a:solidFill>
              <a:srgbClr val="203864"/>
            </a:solidFill>
          </a:ln>
        </p:spPr>
      </p:pic>
      <p:pic>
        <p:nvPicPr>
          <p:cNvPr id="52" name="Picture 51">
            <a:extLst>
              <a:ext uri="{FF2B5EF4-FFF2-40B4-BE49-F238E27FC236}">
                <a16:creationId xmlns:a16="http://schemas.microsoft.com/office/drawing/2014/main" id="{2B8DD438-C449-95E7-A775-8247A5631DB0}"/>
              </a:ext>
            </a:extLst>
          </p:cNvPr>
          <p:cNvPicPr>
            <a:picLocks noChangeAspect="1"/>
          </p:cNvPicPr>
          <p:nvPr userDrawn="1"/>
        </p:nvPicPr>
        <p:blipFill>
          <a:blip r:embed="rId9"/>
          <a:stretch>
            <a:fillRect/>
          </a:stretch>
        </p:blipFill>
        <p:spPr>
          <a:xfrm>
            <a:off x="49488" y="4697490"/>
            <a:ext cx="3174380" cy="2114187"/>
          </a:xfrm>
          <a:prstGeom prst="rect">
            <a:avLst/>
          </a:prstGeom>
          <a:ln w="57150">
            <a:solidFill>
              <a:srgbClr val="203864"/>
            </a:solidFill>
          </a:ln>
        </p:spPr>
      </p:pic>
      <p:pic>
        <p:nvPicPr>
          <p:cNvPr id="53" name="Picture 52">
            <a:extLst>
              <a:ext uri="{FF2B5EF4-FFF2-40B4-BE49-F238E27FC236}">
                <a16:creationId xmlns:a16="http://schemas.microsoft.com/office/drawing/2014/main" id="{0DDAEB9B-1A7F-33AB-E61A-4D75D9124A2C}"/>
              </a:ext>
            </a:extLst>
          </p:cNvPr>
          <p:cNvPicPr>
            <a:picLocks noChangeAspect="1"/>
          </p:cNvPicPr>
          <p:nvPr userDrawn="1"/>
        </p:nvPicPr>
        <p:blipFill>
          <a:blip r:embed="rId10"/>
          <a:srcRect t="14436"/>
          <a:stretch>
            <a:fillRect/>
          </a:stretch>
        </p:blipFill>
        <p:spPr>
          <a:xfrm>
            <a:off x="50215" y="2239786"/>
            <a:ext cx="1953251" cy="2478024"/>
          </a:xfrm>
          <a:prstGeom prst="rect">
            <a:avLst/>
          </a:prstGeom>
          <a:ln w="57150">
            <a:solidFill>
              <a:srgbClr val="203864"/>
            </a:solidFill>
          </a:ln>
        </p:spPr>
      </p:pic>
      <p:sp>
        <p:nvSpPr>
          <p:cNvPr id="54" name="Rectangle 53">
            <a:extLst>
              <a:ext uri="{FF2B5EF4-FFF2-40B4-BE49-F238E27FC236}">
                <a16:creationId xmlns:a16="http://schemas.microsoft.com/office/drawing/2014/main" id="{9A11D170-F116-EACC-58EB-95FF2B335C22}"/>
              </a:ext>
            </a:extLst>
          </p:cNvPr>
          <p:cNvSpPr/>
          <p:nvPr userDrawn="1"/>
        </p:nvSpPr>
        <p:spPr>
          <a:xfrm>
            <a:off x="49488" y="6170012"/>
            <a:ext cx="12093024" cy="641665"/>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5" name="Picture 54">
            <a:extLst>
              <a:ext uri="{FF2B5EF4-FFF2-40B4-BE49-F238E27FC236}">
                <a16:creationId xmlns:a16="http://schemas.microsoft.com/office/drawing/2014/main" id="{83534A4D-9CA9-0E93-564C-C66C6FCD51F3}"/>
              </a:ext>
            </a:extLst>
          </p:cNvPr>
          <p:cNvPicPr>
            <a:picLocks noChangeAspect="1"/>
          </p:cNvPicPr>
          <p:nvPr userDrawn="1"/>
        </p:nvPicPr>
        <p:blipFill>
          <a:blip r:embed="rId11"/>
          <a:stretch>
            <a:fillRect/>
          </a:stretch>
        </p:blipFill>
        <p:spPr>
          <a:xfrm>
            <a:off x="8359025" y="6335450"/>
            <a:ext cx="1793479" cy="431626"/>
          </a:xfrm>
          <a:prstGeom prst="rect">
            <a:avLst/>
          </a:prstGeom>
        </p:spPr>
      </p:pic>
      <p:pic>
        <p:nvPicPr>
          <p:cNvPr id="56" name="Picture 55">
            <a:extLst>
              <a:ext uri="{FF2B5EF4-FFF2-40B4-BE49-F238E27FC236}">
                <a16:creationId xmlns:a16="http://schemas.microsoft.com/office/drawing/2014/main" id="{EFA97D6D-51E3-2BF1-946E-AC24CAE26BA7}"/>
              </a:ext>
            </a:extLst>
          </p:cNvPr>
          <p:cNvPicPr>
            <a:picLocks noChangeAspect="1"/>
          </p:cNvPicPr>
          <p:nvPr userDrawn="1"/>
        </p:nvPicPr>
        <p:blipFill>
          <a:blip r:embed="rId12"/>
          <a:stretch>
            <a:fillRect/>
          </a:stretch>
        </p:blipFill>
        <p:spPr>
          <a:xfrm>
            <a:off x="10417721" y="6333937"/>
            <a:ext cx="1470388" cy="457589"/>
          </a:xfrm>
          <a:prstGeom prst="rect">
            <a:avLst/>
          </a:prstGeom>
        </p:spPr>
      </p:pic>
      <p:sp>
        <p:nvSpPr>
          <p:cNvPr id="57" name="Rectangle 56">
            <a:extLst>
              <a:ext uri="{FF2B5EF4-FFF2-40B4-BE49-F238E27FC236}">
                <a16:creationId xmlns:a16="http://schemas.microsoft.com/office/drawing/2014/main" id="{3DF1E9ED-1F3A-E284-1C45-EED64233ECDD}"/>
              </a:ext>
            </a:extLst>
          </p:cNvPr>
          <p:cNvSpPr/>
          <p:nvPr userDrawn="1"/>
        </p:nvSpPr>
        <p:spPr>
          <a:xfrm>
            <a:off x="1938528" y="2223672"/>
            <a:ext cx="8286822" cy="2511973"/>
          </a:xfrm>
          <a:prstGeom prst="rect">
            <a:avLst/>
          </a:prstGeom>
          <a:solidFill>
            <a:srgbClr val="203864"/>
          </a:solidFill>
          <a:ln w="76200">
            <a:solidFill>
              <a:srgbClr val="20386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4517593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09802" y="843756"/>
            <a:ext cx="2471823" cy="1709912"/>
          </a:xfrm>
          <a:prstGeom prst="rect">
            <a:avLst/>
          </a:prstGeom>
          <a:ln w="3175">
            <a:solidFill>
              <a:schemeClr val="tx1"/>
            </a:solidFill>
          </a:ln>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83555D73-F144-CC54-66ED-62F41EE1A44D}"/>
              </a:ext>
            </a:extLst>
          </p:cNvPr>
          <p:cNvSpPr txBox="1"/>
          <p:nvPr userDrawn="1"/>
        </p:nvSpPr>
        <p:spPr>
          <a:xfrm>
            <a:off x="183758" y="195913"/>
            <a:ext cx="2471822" cy="523220"/>
          </a:xfrm>
          <a:prstGeom prst="rect">
            <a:avLst/>
          </a:prstGeom>
          <a:noFill/>
        </p:spPr>
        <p:txBody>
          <a:bodyPr wrap="square" rtlCol="0">
            <a:spAutoFit/>
          </a:bodyPr>
          <a:lstStyle/>
          <a:p>
            <a:pPr algn="ctr"/>
            <a:r>
              <a:rPr lang="en-GB" sz="1400" dirty="0">
                <a:solidFill>
                  <a:srgbClr val="203864"/>
                </a:solidFill>
              </a:rPr>
              <a:t>WUENIC country profiles (PDF and interactive versions)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DD3C8136-9994-FF9E-0B35-567705569017}"/>
              </a:ext>
            </a:extLst>
          </p:cNvPr>
          <p:cNvSpPr txBox="1"/>
          <p:nvPr userDrawn="1"/>
        </p:nvSpPr>
        <p:spPr>
          <a:xfrm>
            <a:off x="3829751" y="283634"/>
            <a:ext cx="3068262" cy="523220"/>
          </a:xfrm>
          <a:prstGeom prst="rect">
            <a:avLst/>
          </a:prstGeom>
          <a:noFill/>
        </p:spPr>
        <p:txBody>
          <a:bodyPr wrap="square" rtlCol="0">
            <a:spAutoFit/>
          </a:bodyPr>
          <a:lstStyle/>
          <a:p>
            <a:pPr algn="ctr"/>
            <a:r>
              <a:rPr lang="en-GB" sz="1400" dirty="0">
                <a:solidFill>
                  <a:srgbClr val="203864"/>
                </a:solidFill>
              </a:rPr>
              <a:t>Datasets: </a:t>
            </a:r>
          </a:p>
          <a:p>
            <a:pPr algn="ctr"/>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5"/>
          <a:stretch>
            <a:fillRect/>
          </a:stretch>
        </p:blipFill>
        <p:spPr>
          <a:xfrm>
            <a:off x="869081" y="1342044"/>
            <a:ext cx="2599136" cy="1675246"/>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902066" y="3348716"/>
            <a:ext cx="3068261" cy="523220"/>
          </a:xfrm>
          <a:prstGeom prst="rect">
            <a:avLst/>
          </a:prstGeom>
          <a:noFill/>
        </p:spPr>
        <p:txBody>
          <a:bodyPr wrap="square" rtlCol="0">
            <a:spAutoFit/>
          </a:bodyPr>
          <a:lstStyle/>
          <a:p>
            <a:pPr algn="ctr"/>
            <a:r>
              <a:rPr lang="en-GB" sz="1400" dirty="0">
                <a:solidFill>
                  <a:srgbClr val="203864"/>
                </a:solidFill>
              </a:rPr>
              <a:t>Country and region-specific </a:t>
            </a:r>
            <a:br>
              <a:rPr lang="en-GB" sz="1400" dirty="0">
                <a:solidFill>
                  <a:srgbClr val="203864"/>
                </a:solidFill>
              </a:rPr>
            </a:br>
            <a:r>
              <a:rPr lang="en-GB" sz="1400" dirty="0">
                <a:solidFill>
                  <a:srgbClr val="203864"/>
                </a:solidFill>
              </a:rPr>
              <a:t>high-level talking points</a:t>
            </a:r>
            <a:endParaRPr lang="en-GB" sz="1100" dirty="0">
              <a:solidFill>
                <a:srgbClr val="203864"/>
              </a:solidFill>
            </a:endParaRP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6"/>
          <a:stretch>
            <a:fillRect/>
          </a:stretch>
        </p:blipFill>
        <p:spPr>
          <a:xfrm>
            <a:off x="194689" y="4496012"/>
            <a:ext cx="2993188" cy="2015300"/>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216121" y="3378634"/>
            <a:ext cx="2789227" cy="984885"/>
          </a:xfrm>
          <a:prstGeom prst="rect">
            <a:avLst/>
          </a:prstGeom>
          <a:noFill/>
        </p:spPr>
        <p:txBody>
          <a:bodyPr wrap="square" rtlCol="0">
            <a:spAutoFit/>
          </a:bodyPr>
          <a:lstStyle/>
          <a:p>
            <a:pPr algn="ctr"/>
            <a:r>
              <a:rPr lang="en-GB" sz="1400" dirty="0">
                <a:solidFill>
                  <a:srgbClr val="203864"/>
                </a:solidFill>
              </a:rPr>
              <a:t>Interactive immunization regional snapshots:</a:t>
            </a:r>
            <a:br>
              <a:rPr lang="en-GB" sz="1400" dirty="0">
                <a:solidFill>
                  <a:srgbClr val="203864"/>
                </a:solidFill>
              </a:rPr>
            </a:br>
            <a:r>
              <a:rPr lang="en-GB" sz="700" dirty="0">
                <a:solidFill>
                  <a:schemeClr val="bg1"/>
                </a:solidFill>
              </a:rPr>
              <a:t>gap</a:t>
            </a:r>
          </a:p>
          <a:p>
            <a:pPr marL="0" marR="0" lvl="0" indent="0" algn="ctr"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7"/>
          <a:stretch>
            <a:fillRect/>
          </a:stretch>
        </p:blipFill>
        <p:spPr>
          <a:xfrm>
            <a:off x="7169786" y="1143353"/>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7181818" y="270374"/>
            <a:ext cx="2862018" cy="754053"/>
          </a:xfrm>
          <a:prstGeom prst="rect">
            <a:avLst/>
          </a:prstGeom>
          <a:noFill/>
        </p:spPr>
        <p:txBody>
          <a:bodyPr wrap="square" rtlCol="0">
            <a:spAutoFit/>
          </a:bodyPr>
          <a:lstStyle/>
          <a:p>
            <a:pPr algn="ctr"/>
            <a:r>
              <a:rPr lang="en-GB" sz="1400" dirty="0">
                <a:solidFill>
                  <a:srgbClr val="203864"/>
                </a:solidFill>
              </a:rPr>
              <a:t>Country and region-specific slides: </a:t>
            </a:r>
          </a:p>
          <a:p>
            <a:pPr algn="ctr"/>
            <a:r>
              <a:rPr lang="en-GB" sz="700" i="1" dirty="0">
                <a:solidFill>
                  <a:schemeClr val="bg1"/>
                </a:solidFill>
              </a:rPr>
              <a:t>gap</a:t>
            </a:r>
            <a:br>
              <a:rPr lang="en-GB" sz="1100" i="1" dirty="0">
                <a:solidFill>
                  <a:srgbClr val="203864"/>
                </a:solidFill>
              </a:rPr>
            </a:br>
            <a:r>
              <a:rPr lang="en-GB" sz="1100" i="1" dirty="0">
                <a:solidFill>
                  <a:srgbClr val="203864"/>
                </a:solidFill>
              </a:rPr>
              <a:t>UNICEF, WHO, World Bank, Gavi and African Union regions</a:t>
            </a:r>
          </a:p>
        </p:txBody>
      </p:sp>
      <p:pic>
        <p:nvPicPr>
          <p:cNvPr id="2" name="Picture 1">
            <a:extLst>
              <a:ext uri="{FF2B5EF4-FFF2-40B4-BE49-F238E27FC236}">
                <a16:creationId xmlns:a16="http://schemas.microsoft.com/office/drawing/2014/main" id="{42001794-5376-6A68-5189-37D6903EA3EE}"/>
              </a:ext>
            </a:extLst>
          </p:cNvPr>
          <p:cNvPicPr>
            <a:picLocks noChangeAspect="1"/>
          </p:cNvPicPr>
          <p:nvPr userDrawn="1"/>
        </p:nvPicPr>
        <p:blipFill>
          <a:blip r:embed="rId8"/>
          <a:stretch>
            <a:fillRect/>
          </a:stretch>
        </p:blipFill>
        <p:spPr>
          <a:xfrm>
            <a:off x="3412717" y="4149343"/>
            <a:ext cx="3282660" cy="2323239"/>
          </a:xfrm>
          <a:prstGeom prst="rect">
            <a:avLst/>
          </a:prstGeom>
        </p:spPr>
      </p:pic>
      <p:sp>
        <p:nvSpPr>
          <p:cNvPr id="3" name="TextBox 2">
            <a:extLst>
              <a:ext uri="{FF2B5EF4-FFF2-40B4-BE49-F238E27FC236}">
                <a16:creationId xmlns:a16="http://schemas.microsoft.com/office/drawing/2014/main" id="{2E101229-9700-06DF-555D-01295125A7BF}"/>
              </a:ext>
            </a:extLst>
          </p:cNvPr>
          <p:cNvSpPr txBox="1"/>
          <p:nvPr userDrawn="1"/>
        </p:nvSpPr>
        <p:spPr>
          <a:xfrm>
            <a:off x="3829751" y="3387554"/>
            <a:ext cx="2578214" cy="644985"/>
          </a:xfrm>
          <a:prstGeom prst="rect">
            <a:avLst/>
          </a:prstGeom>
          <a:noFill/>
        </p:spPr>
        <p:txBody>
          <a:bodyPr wrap="square" rtlCol="0">
            <a:spAutoFit/>
          </a:bodyPr>
          <a:lstStyle/>
          <a:p>
            <a:pPr algn="ctr">
              <a:lnSpc>
                <a:spcPct val="150000"/>
              </a:lnSpc>
            </a:pPr>
            <a:r>
              <a:rPr lang="en-GB" sz="1400" dirty="0">
                <a:solidFill>
                  <a:srgbClr val="203864"/>
                </a:solidFill>
              </a:rPr>
              <a:t>Country data quality reports </a:t>
            </a:r>
            <a:r>
              <a:rPr lang="en-GB" sz="1100" dirty="0">
                <a:solidFill>
                  <a:srgbClr val="203864"/>
                </a:solidFill>
              </a:rPr>
              <a:t>(NEW 2026)</a:t>
            </a:r>
            <a:endParaRPr lang="en-GB" sz="1100" i="1" dirty="0">
              <a:solidFill>
                <a:srgbClr val="203864"/>
              </a:solidFill>
            </a:endParaRPr>
          </a:p>
        </p:txBody>
      </p:sp>
      <p:pic>
        <p:nvPicPr>
          <p:cNvPr id="14" name="Picture 13">
            <a:extLst>
              <a:ext uri="{FF2B5EF4-FFF2-40B4-BE49-F238E27FC236}">
                <a16:creationId xmlns:a16="http://schemas.microsoft.com/office/drawing/2014/main" id="{5665A802-3332-67FC-4C3E-A5CA084C4D3A}"/>
              </a:ext>
            </a:extLst>
          </p:cNvPr>
          <p:cNvPicPr>
            <a:picLocks noChangeAspect="1"/>
          </p:cNvPicPr>
          <p:nvPr userDrawn="1"/>
        </p:nvPicPr>
        <p:blipFill>
          <a:blip r:embed="rId9"/>
          <a:stretch>
            <a:fillRect/>
          </a:stretch>
        </p:blipFill>
        <p:spPr>
          <a:xfrm>
            <a:off x="6920217" y="4145021"/>
            <a:ext cx="2313916" cy="1636570"/>
          </a:xfrm>
          <a:prstGeom prst="rect">
            <a:avLst/>
          </a:prstGeom>
        </p:spPr>
      </p:pic>
      <p:pic>
        <p:nvPicPr>
          <p:cNvPr id="15" name="Picture 14">
            <a:extLst>
              <a:ext uri="{FF2B5EF4-FFF2-40B4-BE49-F238E27FC236}">
                <a16:creationId xmlns:a16="http://schemas.microsoft.com/office/drawing/2014/main" id="{92A76B72-72E3-C860-0504-FFDAA73F9283}"/>
              </a:ext>
            </a:extLst>
          </p:cNvPr>
          <p:cNvPicPr>
            <a:picLocks noChangeAspect="1"/>
          </p:cNvPicPr>
          <p:nvPr userDrawn="1"/>
        </p:nvPicPr>
        <p:blipFill>
          <a:blip r:embed="rId10"/>
          <a:stretch>
            <a:fillRect/>
          </a:stretch>
        </p:blipFill>
        <p:spPr>
          <a:xfrm>
            <a:off x="7739619" y="4993000"/>
            <a:ext cx="2313916" cy="1645452"/>
          </a:xfrm>
          <a:prstGeom prst="rect">
            <a:avLst/>
          </a:prstGeom>
        </p:spPr>
      </p:pic>
      <p:sp>
        <p:nvSpPr>
          <p:cNvPr id="17" name="TextBox 16">
            <a:extLst>
              <a:ext uri="{FF2B5EF4-FFF2-40B4-BE49-F238E27FC236}">
                <a16:creationId xmlns:a16="http://schemas.microsoft.com/office/drawing/2014/main" id="{0FA810B3-0882-AFE6-1B21-BAA87CB9B5AC}"/>
              </a:ext>
            </a:extLst>
          </p:cNvPr>
          <p:cNvSpPr txBox="1"/>
          <p:nvPr userDrawn="1"/>
        </p:nvSpPr>
        <p:spPr>
          <a:xfrm>
            <a:off x="6934785" y="3835839"/>
            <a:ext cx="3118750" cy="261610"/>
          </a:xfrm>
          <a:prstGeom prst="rect">
            <a:avLst/>
          </a:prstGeom>
          <a:noFill/>
        </p:spPr>
        <p:txBody>
          <a:bodyPr wrap="square">
            <a:spAutoFit/>
          </a:bodyPr>
          <a:lstStyle/>
          <a:p>
            <a:pPr algn="ctr"/>
            <a:r>
              <a:rPr lang="en-GB" sz="1100" dirty="0">
                <a:solidFill>
                  <a:srgbClr val="203864"/>
                </a:solidFill>
              </a:rPr>
              <a:t>(NEW 2026)</a:t>
            </a:r>
            <a:endParaRPr lang="en-US" sz="1100" dirty="0"/>
          </a:p>
        </p:txBody>
      </p:sp>
      <p:pic>
        <p:nvPicPr>
          <p:cNvPr id="4" name="Picture 3">
            <a:extLst>
              <a:ext uri="{FF2B5EF4-FFF2-40B4-BE49-F238E27FC236}">
                <a16:creationId xmlns:a16="http://schemas.microsoft.com/office/drawing/2014/main" id="{13200F9B-4429-F853-F3A3-9629DF52257B}"/>
              </a:ext>
            </a:extLst>
          </p:cNvPr>
          <p:cNvPicPr>
            <a:picLocks noChangeAspect="1"/>
          </p:cNvPicPr>
          <p:nvPr userDrawn="1"/>
        </p:nvPicPr>
        <p:blipFill>
          <a:blip r:embed="rId11"/>
          <a:stretch>
            <a:fillRect/>
          </a:stretch>
        </p:blipFill>
        <p:spPr>
          <a:xfrm>
            <a:off x="3878555" y="1127177"/>
            <a:ext cx="2970654" cy="1975843"/>
          </a:xfrm>
          <a:prstGeom prst="rect">
            <a:avLst/>
          </a:prstGeom>
        </p:spPr>
      </p:pic>
    </p:spTree>
    <p:extLst>
      <p:ext uri="{BB962C8B-B14F-4D97-AF65-F5344CB8AC3E}">
        <p14:creationId xmlns:p14="http://schemas.microsoft.com/office/powerpoint/2010/main" val="39206940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9" r:id="rId6"/>
    <p:sldLayoutId id="2147483678" r:id="rId7"/>
    <p:sldLayoutId id="2147483671" r:id="rId8"/>
    <p:sldLayoutId id="2147483677" r:id="rId9"/>
    <p:sldLayoutId id="2147483682" r:id="rId10"/>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6.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5a3d4b250995b03187fb0e928a1b8af094f04b18.png"/>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8.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2a37c425471d328fd532f07e2a1dc2314755ff45.png"/>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193de575b0c75382e639763d26d14dbc251a9f8a.png"/>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www.sciencedirect.com/science/article/pii/S0091743520304308?via%3Dihub" TargetMode="Externa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0.xml.rels><?xml version="1.0" encoding="UTF-8" standalone="yes"?>

<Relationships  xmlns="http://schemas.openxmlformats.org/package/2006/relationships">
<Relationship Id="rId1" Type="http://schemas.openxmlformats.org/officeDocument/2006/relationships/slideLayout" Target="../slideLayouts/slideLayout9.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41.xml.rels><?xml version="1.0" encoding="UTF-8" standalone="yes"?>

<Relationships  xmlns="http://schemas.openxmlformats.org/package/2006/relationships">
<Relationship Id="rId1" Type="http://schemas.openxmlformats.org/officeDocument/2006/relationships/slideLayout" Target="../slideLayouts/slideLayout10.xml"/>
<Relationship Id="rId2" Type="http://schemas.openxmlformats.org/officeDocument/2006/relationships/hyperlink" Target="https://forms.office.com/e/Qv1HXxxNZQ" TargetMode="Externa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4aa1e6642fe1df8c8ebb502abf057cd6b044b825.png"/>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69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07190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2738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47579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478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8796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0" name="pl10"/>
            <p:cNvSpPr/>
            <p:nvPr/>
          </p:nvSpPr>
          <p:spPr>
            <a:xfrm>
              <a:off x="803816" y="52689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447092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6728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8748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767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27871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803816" y="167773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7" name="pl17"/>
            <p:cNvSpPr/>
            <p:nvPr/>
          </p:nvSpPr>
          <p:spPr>
            <a:xfrm>
              <a:off x="1439019"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3535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031682"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328013"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36507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624344"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88361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14287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402143"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661409"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7920676"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1439019" y="1318612"/>
              <a:ext cx="6481656" cy="159610"/>
            </a:xfrm>
            <a:custGeom>
              <a:avLst/>
              <a:pathLst>
                <a:path w="6481656" h="159610">
                  <a:moveTo>
                    <a:pt x="0" y="79805"/>
                  </a:moveTo>
                  <a:lnTo>
                    <a:pt x="259266" y="79805"/>
                  </a:lnTo>
                  <a:lnTo>
                    <a:pt x="518532" y="79805"/>
                  </a:lnTo>
                  <a:lnTo>
                    <a:pt x="777798" y="79805"/>
                  </a:lnTo>
                  <a:lnTo>
                    <a:pt x="1037065" y="159610"/>
                  </a:lnTo>
                  <a:lnTo>
                    <a:pt x="1296331" y="39902"/>
                  </a:lnTo>
                  <a:lnTo>
                    <a:pt x="1555597" y="39902"/>
                  </a:lnTo>
                  <a:lnTo>
                    <a:pt x="1814863" y="159610"/>
                  </a:lnTo>
                  <a:lnTo>
                    <a:pt x="2074130" y="159610"/>
                  </a:lnTo>
                  <a:lnTo>
                    <a:pt x="2333396" y="119708"/>
                  </a:lnTo>
                  <a:lnTo>
                    <a:pt x="2592662" y="119708"/>
                  </a:lnTo>
                  <a:lnTo>
                    <a:pt x="2851928" y="0"/>
                  </a:lnTo>
                  <a:lnTo>
                    <a:pt x="3111195" y="0"/>
                  </a:lnTo>
                  <a:lnTo>
                    <a:pt x="3370461" y="0"/>
                  </a:lnTo>
                  <a:lnTo>
                    <a:pt x="3629727" y="0"/>
                  </a:lnTo>
                  <a:lnTo>
                    <a:pt x="3888994" y="39902"/>
                  </a:lnTo>
                  <a:lnTo>
                    <a:pt x="4148260" y="39902"/>
                  </a:lnTo>
                  <a:lnTo>
                    <a:pt x="4407526" y="39902"/>
                  </a:lnTo>
                  <a:lnTo>
                    <a:pt x="4666792" y="39902"/>
                  </a:lnTo>
                  <a:lnTo>
                    <a:pt x="4926059" y="39902"/>
                  </a:lnTo>
                  <a:lnTo>
                    <a:pt x="5185325" y="39902"/>
                  </a:lnTo>
                  <a:lnTo>
                    <a:pt x="5444591" y="39902"/>
                  </a:lnTo>
                  <a:lnTo>
                    <a:pt x="5703857" y="39902"/>
                  </a:lnTo>
                  <a:lnTo>
                    <a:pt x="5963124" y="39902"/>
                  </a:lnTo>
                  <a:lnTo>
                    <a:pt x="6222390" y="39902"/>
                  </a:lnTo>
                  <a:lnTo>
                    <a:pt x="6481656" y="39902"/>
                  </a:lnTo>
                </a:path>
              </a:pathLst>
            </a:custGeom>
            <a:ln w="27101" cap="flat">
              <a:solidFill>
                <a:srgbClr val="F8766D">
                  <a:alpha val="100000"/>
                </a:srgbClr>
              </a:solidFill>
              <a:prstDash val="solid"/>
              <a:round/>
            </a:ln>
          </p:spPr>
          <p:txBody>
            <a:bodyPr/>
            <a:lstStyle/>
            <a:p/>
          </p:txBody>
        </p:sp>
        <p:sp>
          <p:nvSpPr>
            <p:cNvPr id="29" name="pl29"/>
            <p:cNvSpPr/>
            <p:nvPr/>
          </p:nvSpPr>
          <p:spPr>
            <a:xfrm>
              <a:off x="1439019" y="1318612"/>
              <a:ext cx="6481656" cy="438929"/>
            </a:xfrm>
            <a:custGeom>
              <a:avLst/>
              <a:pathLst>
                <a:path w="6481656" h="438929">
                  <a:moveTo>
                    <a:pt x="0" y="79805"/>
                  </a:moveTo>
                  <a:lnTo>
                    <a:pt x="259266" y="79805"/>
                  </a:lnTo>
                  <a:lnTo>
                    <a:pt x="518532" y="79805"/>
                  </a:lnTo>
                  <a:lnTo>
                    <a:pt x="777798" y="79805"/>
                  </a:lnTo>
                  <a:lnTo>
                    <a:pt x="1037065" y="438929"/>
                  </a:lnTo>
                  <a:lnTo>
                    <a:pt x="1296331" y="119708"/>
                  </a:lnTo>
                  <a:lnTo>
                    <a:pt x="1555597" y="39902"/>
                  </a:lnTo>
                  <a:lnTo>
                    <a:pt x="1814863" y="319221"/>
                  </a:lnTo>
                  <a:lnTo>
                    <a:pt x="2074130" y="199513"/>
                  </a:lnTo>
                  <a:lnTo>
                    <a:pt x="2333396" y="199513"/>
                  </a:lnTo>
                  <a:lnTo>
                    <a:pt x="2592662" y="199513"/>
                  </a:lnTo>
                  <a:lnTo>
                    <a:pt x="2851928" y="0"/>
                  </a:lnTo>
                  <a:lnTo>
                    <a:pt x="3111195" y="0"/>
                  </a:lnTo>
                  <a:lnTo>
                    <a:pt x="3370461" y="0"/>
                  </a:lnTo>
                  <a:lnTo>
                    <a:pt x="3629727" y="0"/>
                  </a:lnTo>
                  <a:lnTo>
                    <a:pt x="3888994" y="39902"/>
                  </a:lnTo>
                  <a:lnTo>
                    <a:pt x="4148260" y="39902"/>
                  </a:lnTo>
                  <a:lnTo>
                    <a:pt x="4407526" y="79805"/>
                  </a:lnTo>
                  <a:lnTo>
                    <a:pt x="4666792" y="39902"/>
                  </a:lnTo>
                  <a:lnTo>
                    <a:pt x="4926059" y="39902"/>
                  </a:lnTo>
                  <a:lnTo>
                    <a:pt x="5185325" y="39902"/>
                  </a:lnTo>
                  <a:lnTo>
                    <a:pt x="5444591" y="39902"/>
                  </a:lnTo>
                  <a:lnTo>
                    <a:pt x="5703857" y="39902"/>
                  </a:lnTo>
                  <a:lnTo>
                    <a:pt x="5963124" y="39902"/>
                  </a:lnTo>
                  <a:lnTo>
                    <a:pt x="6222390" y="79805"/>
                  </a:lnTo>
                  <a:lnTo>
                    <a:pt x="6481656" y="79805"/>
                  </a:lnTo>
                </a:path>
              </a:pathLst>
            </a:custGeom>
            <a:ln w="27101" cap="flat">
              <a:solidFill>
                <a:srgbClr val="7CAE00">
                  <a:alpha val="100000"/>
                </a:srgbClr>
              </a:solidFill>
              <a:prstDash val="solid"/>
              <a:round/>
            </a:ln>
          </p:spPr>
          <p:txBody>
            <a:bodyPr/>
            <a:lstStyle/>
            <a:p/>
          </p:txBody>
        </p:sp>
        <p:sp>
          <p:nvSpPr>
            <p:cNvPr id="30" name="pl30"/>
            <p:cNvSpPr/>
            <p:nvPr/>
          </p:nvSpPr>
          <p:spPr>
            <a:xfrm>
              <a:off x="1439019" y="1318612"/>
              <a:ext cx="6481656" cy="279319"/>
            </a:xfrm>
            <a:custGeom>
              <a:avLst/>
              <a:pathLst>
                <a:path w="6481656" h="279319">
                  <a:moveTo>
                    <a:pt x="0" y="159610"/>
                  </a:moveTo>
                  <a:lnTo>
                    <a:pt x="259266" y="119708"/>
                  </a:lnTo>
                  <a:lnTo>
                    <a:pt x="518532" y="79805"/>
                  </a:lnTo>
                  <a:lnTo>
                    <a:pt x="777798" y="119708"/>
                  </a:lnTo>
                  <a:lnTo>
                    <a:pt x="1037065" y="0"/>
                  </a:lnTo>
                  <a:lnTo>
                    <a:pt x="1296331" y="0"/>
                  </a:lnTo>
                  <a:lnTo>
                    <a:pt x="1555597" y="0"/>
                  </a:lnTo>
                  <a:lnTo>
                    <a:pt x="1814863" y="279319"/>
                  </a:lnTo>
                  <a:lnTo>
                    <a:pt x="2074130" y="279319"/>
                  </a:lnTo>
                  <a:lnTo>
                    <a:pt x="2333396" y="239416"/>
                  </a:lnTo>
                  <a:lnTo>
                    <a:pt x="2592662" y="39902"/>
                  </a:lnTo>
                  <a:lnTo>
                    <a:pt x="2851928" y="0"/>
                  </a:lnTo>
                  <a:lnTo>
                    <a:pt x="3111195" y="0"/>
                  </a:lnTo>
                  <a:lnTo>
                    <a:pt x="3370461" y="0"/>
                  </a:lnTo>
                  <a:lnTo>
                    <a:pt x="3629727" y="0"/>
                  </a:lnTo>
                  <a:lnTo>
                    <a:pt x="3888994" y="39902"/>
                  </a:lnTo>
                  <a:lnTo>
                    <a:pt x="4148260" y="39902"/>
                  </a:lnTo>
                  <a:lnTo>
                    <a:pt x="4407526" y="79805"/>
                  </a:lnTo>
                  <a:lnTo>
                    <a:pt x="4666792" y="39902"/>
                  </a:lnTo>
                  <a:lnTo>
                    <a:pt x="4926059" y="39902"/>
                  </a:lnTo>
                  <a:lnTo>
                    <a:pt x="5185325" y="39902"/>
                  </a:lnTo>
                  <a:lnTo>
                    <a:pt x="5444591" y="39902"/>
                  </a:lnTo>
                  <a:lnTo>
                    <a:pt x="5703857" y="79805"/>
                  </a:lnTo>
                  <a:lnTo>
                    <a:pt x="5963124" y="79805"/>
                  </a:lnTo>
                  <a:lnTo>
                    <a:pt x="6222390" y="79805"/>
                  </a:lnTo>
                  <a:lnTo>
                    <a:pt x="6481656" y="79805"/>
                  </a:lnTo>
                </a:path>
              </a:pathLst>
            </a:custGeom>
            <a:ln w="27101" cap="flat">
              <a:solidFill>
                <a:srgbClr val="00BFC4">
                  <a:alpha val="100000"/>
                </a:srgbClr>
              </a:solidFill>
              <a:prstDash val="solid"/>
              <a:round/>
            </a:ln>
          </p:spPr>
          <p:txBody>
            <a:bodyPr/>
            <a:lstStyle/>
            <a:p/>
          </p:txBody>
        </p:sp>
        <p:sp>
          <p:nvSpPr>
            <p:cNvPr id="31" name="pl31"/>
            <p:cNvSpPr/>
            <p:nvPr/>
          </p:nvSpPr>
          <p:spPr>
            <a:xfrm>
              <a:off x="1439019" y="1318612"/>
              <a:ext cx="6481656" cy="2394163"/>
            </a:xfrm>
            <a:custGeom>
              <a:avLst/>
              <a:pathLst>
                <a:path w="6481656" h="2394163">
                  <a:moveTo>
                    <a:pt x="0" y="2394163"/>
                  </a:moveTo>
                  <a:lnTo>
                    <a:pt x="259266" y="1276887"/>
                  </a:lnTo>
                  <a:lnTo>
                    <a:pt x="518532" y="159610"/>
                  </a:lnTo>
                  <a:lnTo>
                    <a:pt x="777798" y="159610"/>
                  </a:lnTo>
                  <a:lnTo>
                    <a:pt x="1037065" y="0"/>
                  </a:lnTo>
                  <a:lnTo>
                    <a:pt x="1296331" y="0"/>
                  </a:lnTo>
                  <a:lnTo>
                    <a:pt x="1555597" y="0"/>
                  </a:lnTo>
                  <a:lnTo>
                    <a:pt x="1814863" y="0"/>
                  </a:lnTo>
                  <a:lnTo>
                    <a:pt x="2074130" y="0"/>
                  </a:lnTo>
                  <a:lnTo>
                    <a:pt x="2333396" y="0"/>
                  </a:lnTo>
                  <a:lnTo>
                    <a:pt x="2592662" y="39902"/>
                  </a:lnTo>
                  <a:lnTo>
                    <a:pt x="2851928" y="39902"/>
                  </a:lnTo>
                  <a:lnTo>
                    <a:pt x="3111195" y="79805"/>
                  </a:lnTo>
                  <a:lnTo>
                    <a:pt x="3370461" y="159610"/>
                  </a:lnTo>
                  <a:lnTo>
                    <a:pt x="3629727" y="119708"/>
                  </a:lnTo>
                  <a:lnTo>
                    <a:pt x="3888994" y="79805"/>
                  </a:lnTo>
                  <a:lnTo>
                    <a:pt x="4148260" y="79805"/>
                  </a:lnTo>
                  <a:lnTo>
                    <a:pt x="4407526" y="79805"/>
                  </a:lnTo>
                  <a:lnTo>
                    <a:pt x="4666792" y="79805"/>
                  </a:lnTo>
                  <a:lnTo>
                    <a:pt x="4926059" y="119708"/>
                  </a:lnTo>
                  <a:lnTo>
                    <a:pt x="5185325" y="159610"/>
                  </a:lnTo>
                  <a:lnTo>
                    <a:pt x="5444591" y="159610"/>
                  </a:lnTo>
                  <a:lnTo>
                    <a:pt x="5703857" y="159610"/>
                  </a:lnTo>
                  <a:lnTo>
                    <a:pt x="5963124" y="119708"/>
                  </a:lnTo>
                  <a:lnTo>
                    <a:pt x="6222390" y="119708"/>
                  </a:lnTo>
                  <a:lnTo>
                    <a:pt x="6481656" y="159610"/>
                  </a:lnTo>
                </a:path>
              </a:pathLst>
            </a:custGeom>
            <a:ln w="27101" cap="flat">
              <a:solidFill>
                <a:srgbClr val="C77CFF">
                  <a:alpha val="100000"/>
                </a:srgbClr>
              </a:solidFill>
              <a:prstDash val="solid"/>
              <a:round/>
            </a:ln>
          </p:spPr>
          <p:txBody>
            <a:bodyPr/>
            <a:lstStyle/>
            <a:p/>
          </p:txBody>
        </p:sp>
        <p:sp>
          <p:nvSpPr>
            <p:cNvPr id="32" name="pl32"/>
            <p:cNvSpPr/>
            <p:nvPr/>
          </p:nvSpPr>
          <p:spPr>
            <a:xfrm>
              <a:off x="803816" y="167773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3" name="pt33"/>
            <p:cNvSpPr/>
            <p:nvPr/>
          </p:nvSpPr>
          <p:spPr>
            <a:xfrm>
              <a:off x="7882299" y="1320139"/>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4" name="pt34"/>
            <p:cNvSpPr/>
            <p:nvPr/>
          </p:nvSpPr>
          <p:spPr>
            <a:xfrm>
              <a:off x="7882299" y="1360041"/>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5" name="pt35"/>
            <p:cNvSpPr/>
            <p:nvPr/>
          </p:nvSpPr>
          <p:spPr>
            <a:xfrm>
              <a:off x="7882299" y="1360041"/>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6" name="pt36"/>
            <p:cNvSpPr/>
            <p:nvPr/>
          </p:nvSpPr>
          <p:spPr>
            <a:xfrm>
              <a:off x="7882299" y="1439847"/>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7" name="pt37"/>
            <p:cNvSpPr/>
            <p:nvPr/>
          </p:nvSpPr>
          <p:spPr>
            <a:xfrm>
              <a:off x="1400642" y="1360041"/>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8" name="pt38"/>
            <p:cNvSpPr/>
            <p:nvPr/>
          </p:nvSpPr>
          <p:spPr>
            <a:xfrm>
              <a:off x="1400642" y="1360041"/>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9" name="pt39"/>
            <p:cNvSpPr/>
            <p:nvPr/>
          </p:nvSpPr>
          <p:spPr>
            <a:xfrm>
              <a:off x="1400642" y="1439847"/>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40" name="pt40"/>
            <p:cNvSpPr/>
            <p:nvPr/>
          </p:nvSpPr>
          <p:spPr>
            <a:xfrm>
              <a:off x="1400642" y="3674399"/>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1" name="pl41"/>
            <p:cNvSpPr/>
            <p:nvPr/>
          </p:nvSpPr>
          <p:spPr>
            <a:xfrm>
              <a:off x="7927896" y="1001779"/>
              <a:ext cx="252045" cy="346800"/>
            </a:xfrm>
            <a:custGeom>
              <a:avLst/>
              <a:pathLst>
                <a:path w="252045" h="346800">
                  <a:moveTo>
                    <a:pt x="252045" y="0"/>
                  </a:moveTo>
                  <a:lnTo>
                    <a:pt x="0" y="346800"/>
                  </a:lnTo>
                </a:path>
              </a:pathLst>
            </a:custGeom>
          </p:spPr>
          <p:txBody>
            <a:bodyPr/>
            <a:lstStyle/>
            <a:p/>
          </p:txBody>
        </p:sp>
        <p:sp>
          <p:nvSpPr>
            <p:cNvPr id="42" name="pl42"/>
            <p:cNvSpPr/>
            <p:nvPr/>
          </p:nvSpPr>
          <p:spPr>
            <a:xfrm>
              <a:off x="7935198" y="1279175"/>
              <a:ext cx="244743" cy="112563"/>
            </a:xfrm>
            <a:custGeom>
              <a:avLst/>
              <a:pathLst>
                <a:path w="244743" h="112563">
                  <a:moveTo>
                    <a:pt x="244743" y="0"/>
                  </a:moveTo>
                  <a:lnTo>
                    <a:pt x="0" y="112563"/>
                  </a:lnTo>
                </a:path>
              </a:pathLst>
            </a:custGeom>
          </p:spPr>
          <p:txBody>
            <a:bodyPr/>
            <a:lstStyle/>
            <a:p/>
          </p:txBody>
        </p:sp>
        <p:sp>
          <p:nvSpPr>
            <p:cNvPr id="43" name="pl43"/>
            <p:cNvSpPr/>
            <p:nvPr/>
          </p:nvSpPr>
          <p:spPr>
            <a:xfrm>
              <a:off x="7935477" y="1404885"/>
              <a:ext cx="244464" cy="106810"/>
            </a:xfrm>
            <a:custGeom>
              <a:avLst/>
              <a:pathLst>
                <a:path w="244464" h="106810">
                  <a:moveTo>
                    <a:pt x="244464" y="106810"/>
                  </a:moveTo>
                  <a:lnTo>
                    <a:pt x="0" y="0"/>
                  </a:lnTo>
                </a:path>
              </a:pathLst>
            </a:custGeom>
          </p:spPr>
          <p:txBody>
            <a:bodyPr/>
            <a:lstStyle/>
            <a:p/>
          </p:txBody>
        </p:sp>
        <p:sp>
          <p:nvSpPr>
            <p:cNvPr id="44" name="pl44"/>
            <p:cNvSpPr/>
            <p:nvPr/>
          </p:nvSpPr>
          <p:spPr>
            <a:xfrm>
              <a:off x="7928876" y="1487896"/>
              <a:ext cx="251066" cy="296172"/>
            </a:xfrm>
            <a:custGeom>
              <a:avLst/>
              <a:pathLst>
                <a:path w="251066" h="296172">
                  <a:moveTo>
                    <a:pt x="251066" y="296172"/>
                  </a:moveTo>
                  <a:lnTo>
                    <a:pt x="0" y="0"/>
                  </a:lnTo>
                </a:path>
              </a:pathLst>
            </a:custGeom>
          </p:spPr>
          <p:txBody>
            <a:bodyPr/>
            <a:lstStyle/>
            <a:p/>
          </p:txBody>
        </p:sp>
        <p:sp>
          <p:nvSpPr>
            <p:cNvPr id="45" name="pg45"/>
            <p:cNvSpPr/>
            <p:nvPr/>
          </p:nvSpPr>
          <p:spPr>
            <a:xfrm>
              <a:off x="8111362" y="892226"/>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6" name="tx46"/>
            <p:cNvSpPr/>
            <p:nvPr/>
          </p:nvSpPr>
          <p:spPr>
            <a:xfrm>
              <a:off x="8134222" y="933068"/>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DTP1: 98%</a:t>
              </a:r>
            </a:p>
          </p:txBody>
        </p:sp>
        <p:sp>
          <p:nvSpPr>
            <p:cNvPr id="47" name="pg47"/>
            <p:cNvSpPr/>
            <p:nvPr/>
          </p:nvSpPr>
          <p:spPr>
            <a:xfrm>
              <a:off x="8111362" y="1167410"/>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8" name="tx48"/>
            <p:cNvSpPr/>
            <p:nvPr/>
          </p:nvSpPr>
          <p:spPr>
            <a:xfrm>
              <a:off x="8134222" y="1208252"/>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DTP3: 97%</a:t>
              </a:r>
            </a:p>
          </p:txBody>
        </p:sp>
        <p:sp>
          <p:nvSpPr>
            <p:cNvPr id="49" name="pg49"/>
            <p:cNvSpPr/>
            <p:nvPr/>
          </p:nvSpPr>
          <p:spPr>
            <a:xfrm>
              <a:off x="8111362" y="1440805"/>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1"/>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50" name="tx50"/>
            <p:cNvSpPr/>
            <p:nvPr/>
          </p:nvSpPr>
          <p:spPr>
            <a:xfrm>
              <a:off x="8134222" y="1481646"/>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MCV1: 97%</a:t>
              </a:r>
            </a:p>
          </p:txBody>
        </p:sp>
        <p:sp>
          <p:nvSpPr>
            <p:cNvPr id="51" name="pg51"/>
            <p:cNvSpPr/>
            <p:nvPr/>
          </p:nvSpPr>
          <p:spPr>
            <a:xfrm>
              <a:off x="8111362" y="1713304"/>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1"/>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2" name="tx52"/>
            <p:cNvSpPr/>
            <p:nvPr/>
          </p:nvSpPr>
          <p:spPr>
            <a:xfrm>
              <a:off x="8134222" y="1754145"/>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MCV2: 95%</a:t>
              </a:r>
            </a:p>
          </p:txBody>
        </p:sp>
        <p:sp>
          <p:nvSpPr>
            <p:cNvPr id="53" name="tx53"/>
            <p:cNvSpPr/>
            <p:nvPr/>
          </p:nvSpPr>
          <p:spPr>
            <a:xfrm>
              <a:off x="663492" y="521686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4" name="tx54"/>
            <p:cNvSpPr/>
            <p:nvPr/>
          </p:nvSpPr>
          <p:spPr>
            <a:xfrm>
              <a:off x="585797" y="4418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5" name="tx55"/>
            <p:cNvSpPr/>
            <p:nvPr/>
          </p:nvSpPr>
          <p:spPr>
            <a:xfrm>
              <a:off x="585797" y="36207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6" name="tx56"/>
            <p:cNvSpPr/>
            <p:nvPr/>
          </p:nvSpPr>
          <p:spPr>
            <a:xfrm>
              <a:off x="585797" y="282270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7" name="tx57"/>
            <p:cNvSpPr/>
            <p:nvPr/>
          </p:nvSpPr>
          <p:spPr>
            <a:xfrm>
              <a:off x="585797" y="20246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8" name="tx58"/>
            <p:cNvSpPr/>
            <p:nvPr/>
          </p:nvSpPr>
          <p:spPr>
            <a:xfrm>
              <a:off x="508103" y="12265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9" name="tx59"/>
            <p:cNvSpPr/>
            <p:nvPr/>
          </p:nvSpPr>
          <p:spPr>
            <a:xfrm>
              <a:off x="585797" y="16256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0" name="tx60"/>
            <p:cNvSpPr/>
            <p:nvPr/>
          </p:nvSpPr>
          <p:spPr>
            <a:xfrm rot="-5400000">
              <a:off x="128257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1" name="tx61"/>
            <p:cNvSpPr/>
            <p:nvPr/>
          </p:nvSpPr>
          <p:spPr>
            <a:xfrm rot="-5400000">
              <a:off x="2578904"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2" name="tx62"/>
            <p:cNvSpPr/>
            <p:nvPr/>
          </p:nvSpPr>
          <p:spPr>
            <a:xfrm rot="-5400000">
              <a:off x="3875235"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3" name="tx63"/>
            <p:cNvSpPr/>
            <p:nvPr/>
          </p:nvSpPr>
          <p:spPr>
            <a:xfrm rot="-5400000">
              <a:off x="5171567"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4" name="tx64"/>
            <p:cNvSpPr/>
            <p:nvPr/>
          </p:nvSpPr>
          <p:spPr>
            <a:xfrm rot="-5400000">
              <a:off x="620863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5" name="tx65"/>
            <p:cNvSpPr/>
            <p:nvPr/>
          </p:nvSpPr>
          <p:spPr>
            <a:xfrm rot="-5400000">
              <a:off x="6467898"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6" name="tx66"/>
            <p:cNvSpPr/>
            <p:nvPr/>
          </p:nvSpPr>
          <p:spPr>
            <a:xfrm rot="-5400000">
              <a:off x="6727164"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7" name="tx67"/>
            <p:cNvSpPr/>
            <p:nvPr/>
          </p:nvSpPr>
          <p:spPr>
            <a:xfrm rot="-5400000">
              <a:off x="6986430"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8" name="tx68"/>
            <p:cNvSpPr/>
            <p:nvPr/>
          </p:nvSpPr>
          <p:spPr>
            <a:xfrm rot="-5400000">
              <a:off x="7245663" y="565537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9" name="tx69"/>
            <p:cNvSpPr/>
            <p:nvPr/>
          </p:nvSpPr>
          <p:spPr>
            <a:xfrm rot="-5400000">
              <a:off x="750496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0" name="tx70"/>
            <p:cNvSpPr/>
            <p:nvPr/>
          </p:nvSpPr>
          <p:spPr>
            <a:xfrm rot="-5400000">
              <a:off x="776422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71" name="tx71"/>
            <p:cNvSpPr/>
            <p:nvPr/>
          </p:nvSpPr>
          <p:spPr>
            <a:xfrm rot="-5400000">
              <a:off x="-52544" y="300878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2" name="pl72"/>
            <p:cNvSpPr/>
            <p:nvPr/>
          </p:nvSpPr>
          <p:spPr>
            <a:xfrm>
              <a:off x="3533360" y="6344544"/>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3" name="pl73"/>
            <p:cNvSpPr/>
            <p:nvPr/>
          </p:nvSpPr>
          <p:spPr>
            <a:xfrm>
              <a:off x="4249088" y="6344544"/>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4" name="pl74"/>
            <p:cNvSpPr/>
            <p:nvPr/>
          </p:nvSpPr>
          <p:spPr>
            <a:xfrm>
              <a:off x="4964817" y="6344544"/>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5" name="pl75"/>
            <p:cNvSpPr/>
            <p:nvPr/>
          </p:nvSpPr>
          <p:spPr>
            <a:xfrm>
              <a:off x="5711582" y="6344544"/>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6" name="tx76"/>
            <p:cNvSpPr/>
            <p:nvPr/>
          </p:nvSpPr>
          <p:spPr>
            <a:xfrm>
              <a:off x="3800459" y="6294135"/>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77" name="tx77"/>
            <p:cNvSpPr/>
            <p:nvPr/>
          </p:nvSpPr>
          <p:spPr>
            <a:xfrm>
              <a:off x="4516188" y="6292362"/>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8" name="tx78"/>
            <p:cNvSpPr/>
            <p:nvPr/>
          </p:nvSpPr>
          <p:spPr>
            <a:xfrm>
              <a:off x="5231916"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79" name="tx79"/>
            <p:cNvSpPr/>
            <p:nvPr/>
          </p:nvSpPr>
          <p:spPr>
            <a:xfrm>
              <a:off x="5978682"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0" name="tx80"/>
            <p:cNvSpPr/>
            <p:nvPr/>
          </p:nvSpPr>
          <p:spPr>
            <a:xfrm>
              <a:off x="803816" y="398022"/>
              <a:ext cx="5311683"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key childhood vaccines (%), Republic of Korea, 2000-2025</a:t>
              </a:r>
            </a:p>
          </p:txBody>
        </p:sp>
        <p:sp>
          <p:nvSpPr>
            <p:cNvPr id="81" name="tx81"/>
            <p:cNvSpPr/>
            <p:nvPr/>
          </p:nvSpPr>
          <p:spPr>
            <a:xfrm>
              <a:off x="4912824" y="656851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This chart shows coverage trends for the DTP and measles vaccines. These are key antigens for assessing national immunization programmes.
In 2025, DTP1 coverage (a proxy for access to immunization services) was 97%.
DTP3 coverage - a marker of how well countries are delivering immunization services to children - exceeded the 90% target set for 2030.
WHO recommends that countries achieve at least 95% coverage with both the first (MCV1) and second (MCV2) doses of measles-containing vaccine. MCV1 provides initial protection and MCV2 ensures long-term immunity and closes gaps in coverage.
In 2025, MCV1 coverage exceeded the 95% target and MCV2 coverage achieved the 95% target.
Between 2024 and 2025, 0 vaccines increased coverage, 1 declined and 3 remained the same.</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11658600" cy="6400800"/>
            <a:chOff x="274320" y="365760"/>
            <a:chExt cx="11658600" cy="6400800"/>
          </a:xfrm>
        </p:grpSpPr>
        <p:sp>
          <p:nvSpPr>
            <p:cNvPr id="3" name="rc3"/>
            <p:cNvSpPr/>
            <p:nvPr/>
          </p:nvSpPr>
          <p:spPr>
            <a:xfrm>
              <a:off x="274320" y="365760"/>
              <a:ext cx="1165860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357042"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 name="pl5"/>
            <p:cNvSpPr/>
            <p:nvPr/>
          </p:nvSpPr>
          <p:spPr>
            <a:xfrm>
              <a:off x="648902"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6" name="pl6"/>
            <p:cNvSpPr/>
            <p:nvPr/>
          </p:nvSpPr>
          <p:spPr>
            <a:xfrm>
              <a:off x="940762"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7" name="pl7"/>
            <p:cNvSpPr/>
            <p:nvPr/>
          </p:nvSpPr>
          <p:spPr>
            <a:xfrm>
              <a:off x="123262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8" name="pl8"/>
            <p:cNvSpPr/>
            <p:nvPr/>
          </p:nvSpPr>
          <p:spPr>
            <a:xfrm>
              <a:off x="152448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9" name="rc9"/>
            <p:cNvSpPr/>
            <p:nvPr/>
          </p:nvSpPr>
          <p:spPr>
            <a:xfrm>
              <a:off x="343909" y="2622553"/>
              <a:ext cx="1379037" cy="105907"/>
            </a:xfrm>
            <a:prstGeom prst="rect">
              <a:avLst/>
            </a:prstGeom>
            <a:solidFill>
              <a:srgbClr val="D9D9D9">
                <a:alpha val="60000"/>
              </a:srgbClr>
            </a:solidFill>
          </p:spPr>
          <p:txBody>
            <a:bodyPr/>
            <a:lstStyle/>
            <a:p/>
          </p:txBody>
        </p:sp>
        <p:sp>
          <p:nvSpPr>
            <p:cNvPr id="10" name="pl10"/>
            <p:cNvSpPr/>
            <p:nvPr/>
          </p:nvSpPr>
          <p:spPr>
            <a:xfrm>
              <a:off x="1612039"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11" name="tx11"/>
            <p:cNvSpPr/>
            <p:nvPr/>
          </p:nvSpPr>
          <p:spPr>
            <a:xfrm>
              <a:off x="843653" y="874480"/>
              <a:ext cx="746496" cy="71214"/>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Non-programme: 96%</a:t>
              </a:r>
            </a:p>
          </p:txBody>
        </p:sp>
        <p:sp>
          <p:nvSpPr>
            <p:cNvPr id="12" name="pt12"/>
            <p:cNvSpPr/>
            <p:nvPr/>
          </p:nvSpPr>
          <p:spPr>
            <a:xfrm>
              <a:off x="1422752" y="527983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3" name="pt13"/>
            <p:cNvSpPr/>
            <p:nvPr/>
          </p:nvSpPr>
          <p:spPr>
            <a:xfrm>
              <a:off x="1466531" y="517392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4" name="pt14"/>
            <p:cNvSpPr/>
            <p:nvPr/>
          </p:nvSpPr>
          <p:spPr>
            <a:xfrm>
              <a:off x="1481124" y="506802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5" name="pt15"/>
            <p:cNvSpPr/>
            <p:nvPr/>
          </p:nvSpPr>
          <p:spPr>
            <a:xfrm>
              <a:off x="1481124" y="4962113"/>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6" name="pt16"/>
            <p:cNvSpPr/>
            <p:nvPr/>
          </p:nvSpPr>
          <p:spPr>
            <a:xfrm>
              <a:off x="1481124" y="485620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7" name="pt17"/>
            <p:cNvSpPr/>
            <p:nvPr/>
          </p:nvSpPr>
          <p:spPr>
            <a:xfrm>
              <a:off x="1495717" y="4750298"/>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8" name="pt18"/>
            <p:cNvSpPr/>
            <p:nvPr/>
          </p:nvSpPr>
          <p:spPr>
            <a:xfrm>
              <a:off x="1510310" y="464439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9" name="pt19"/>
            <p:cNvSpPr/>
            <p:nvPr/>
          </p:nvSpPr>
          <p:spPr>
            <a:xfrm>
              <a:off x="1510310" y="4538483"/>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0" name="pt20"/>
            <p:cNvSpPr/>
            <p:nvPr/>
          </p:nvSpPr>
          <p:spPr>
            <a:xfrm>
              <a:off x="1510310" y="443257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1" name="pt21"/>
            <p:cNvSpPr/>
            <p:nvPr/>
          </p:nvSpPr>
          <p:spPr>
            <a:xfrm>
              <a:off x="1510310" y="432666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2" name="pt22"/>
            <p:cNvSpPr/>
            <p:nvPr/>
          </p:nvSpPr>
          <p:spPr>
            <a:xfrm>
              <a:off x="1510310" y="422076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3" name="pt23"/>
            <p:cNvSpPr/>
            <p:nvPr/>
          </p:nvSpPr>
          <p:spPr>
            <a:xfrm>
              <a:off x="1554089" y="411485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4" name="pt24"/>
            <p:cNvSpPr/>
            <p:nvPr/>
          </p:nvSpPr>
          <p:spPr>
            <a:xfrm>
              <a:off x="1554089" y="4008946"/>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5" name="pt25"/>
            <p:cNvSpPr/>
            <p:nvPr/>
          </p:nvSpPr>
          <p:spPr>
            <a:xfrm>
              <a:off x="1568682" y="390303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 name="pt26"/>
            <p:cNvSpPr/>
            <p:nvPr/>
          </p:nvSpPr>
          <p:spPr>
            <a:xfrm>
              <a:off x="1583275" y="379713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7" name="pt27"/>
            <p:cNvSpPr/>
            <p:nvPr/>
          </p:nvSpPr>
          <p:spPr>
            <a:xfrm>
              <a:off x="1583275" y="369122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8" name="pt28"/>
            <p:cNvSpPr/>
            <p:nvPr/>
          </p:nvSpPr>
          <p:spPr>
            <a:xfrm>
              <a:off x="1583275" y="3585316"/>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9" name="pt29"/>
            <p:cNvSpPr/>
            <p:nvPr/>
          </p:nvSpPr>
          <p:spPr>
            <a:xfrm>
              <a:off x="1583275" y="347940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 name="pt30"/>
            <p:cNvSpPr/>
            <p:nvPr/>
          </p:nvSpPr>
          <p:spPr>
            <a:xfrm>
              <a:off x="1583275" y="337350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 name="pt31"/>
            <p:cNvSpPr/>
            <p:nvPr/>
          </p:nvSpPr>
          <p:spPr>
            <a:xfrm>
              <a:off x="1583275" y="326759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 name="pt32"/>
            <p:cNvSpPr/>
            <p:nvPr/>
          </p:nvSpPr>
          <p:spPr>
            <a:xfrm>
              <a:off x="1583275" y="31616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3" name="pt33"/>
            <p:cNvSpPr/>
            <p:nvPr/>
          </p:nvSpPr>
          <p:spPr>
            <a:xfrm>
              <a:off x="1597868" y="305577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 name="pt34"/>
            <p:cNvSpPr/>
            <p:nvPr/>
          </p:nvSpPr>
          <p:spPr>
            <a:xfrm>
              <a:off x="1597868" y="294987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5" name="pt35"/>
            <p:cNvSpPr/>
            <p:nvPr/>
          </p:nvSpPr>
          <p:spPr>
            <a:xfrm>
              <a:off x="1597868" y="284396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6" name="pt36"/>
            <p:cNvSpPr/>
            <p:nvPr/>
          </p:nvSpPr>
          <p:spPr>
            <a:xfrm>
              <a:off x="1597868" y="273805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7" name="pt37"/>
            <p:cNvSpPr/>
            <p:nvPr/>
          </p:nvSpPr>
          <p:spPr>
            <a:xfrm>
              <a:off x="1597868" y="263214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8" name="pt38"/>
            <p:cNvSpPr/>
            <p:nvPr/>
          </p:nvSpPr>
          <p:spPr>
            <a:xfrm>
              <a:off x="1597868" y="252624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9" name="pt39"/>
            <p:cNvSpPr/>
            <p:nvPr/>
          </p:nvSpPr>
          <p:spPr>
            <a:xfrm>
              <a:off x="1597868" y="242033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 name="pt40"/>
            <p:cNvSpPr/>
            <p:nvPr/>
          </p:nvSpPr>
          <p:spPr>
            <a:xfrm>
              <a:off x="1597868" y="231442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1" name="pt41"/>
            <p:cNvSpPr/>
            <p:nvPr/>
          </p:nvSpPr>
          <p:spPr>
            <a:xfrm>
              <a:off x="1612461" y="220852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2" name="pt42"/>
            <p:cNvSpPr/>
            <p:nvPr/>
          </p:nvSpPr>
          <p:spPr>
            <a:xfrm>
              <a:off x="1612461" y="21026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3" name="pt43"/>
            <p:cNvSpPr/>
            <p:nvPr/>
          </p:nvSpPr>
          <p:spPr>
            <a:xfrm>
              <a:off x="1612461" y="19967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4" name="pt44"/>
            <p:cNvSpPr/>
            <p:nvPr/>
          </p:nvSpPr>
          <p:spPr>
            <a:xfrm>
              <a:off x="1612461" y="189079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5" name="pt45"/>
            <p:cNvSpPr/>
            <p:nvPr/>
          </p:nvSpPr>
          <p:spPr>
            <a:xfrm>
              <a:off x="1612461" y="178489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6" name="pt46"/>
            <p:cNvSpPr/>
            <p:nvPr/>
          </p:nvSpPr>
          <p:spPr>
            <a:xfrm>
              <a:off x="1612461" y="167898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7" name="pt47"/>
            <p:cNvSpPr/>
            <p:nvPr/>
          </p:nvSpPr>
          <p:spPr>
            <a:xfrm>
              <a:off x="1612461" y="157307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8" name="pt48"/>
            <p:cNvSpPr/>
            <p:nvPr/>
          </p:nvSpPr>
          <p:spPr>
            <a:xfrm>
              <a:off x="1612461" y="146716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9" name="pt49"/>
            <p:cNvSpPr/>
            <p:nvPr/>
          </p:nvSpPr>
          <p:spPr>
            <a:xfrm>
              <a:off x="1612461" y="136126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0" name="pt50"/>
            <p:cNvSpPr/>
            <p:nvPr/>
          </p:nvSpPr>
          <p:spPr>
            <a:xfrm>
              <a:off x="1612461" y="125535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1" name="pt51"/>
            <p:cNvSpPr/>
            <p:nvPr/>
          </p:nvSpPr>
          <p:spPr>
            <a:xfrm>
              <a:off x="1612461" y="114944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2" name="pt52"/>
            <p:cNvSpPr/>
            <p:nvPr/>
          </p:nvSpPr>
          <p:spPr>
            <a:xfrm>
              <a:off x="1612461" y="104353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3" name="tx53"/>
            <p:cNvSpPr/>
            <p:nvPr/>
          </p:nvSpPr>
          <p:spPr>
            <a:xfrm>
              <a:off x="1238537" y="5292799"/>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EST</a:t>
              </a:r>
            </a:p>
          </p:txBody>
        </p:sp>
        <p:sp>
          <p:nvSpPr>
            <p:cNvPr id="54" name="tx54"/>
            <p:cNvSpPr/>
            <p:nvPr/>
          </p:nvSpPr>
          <p:spPr>
            <a:xfrm>
              <a:off x="1260268" y="5186891"/>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SMR</a:t>
              </a:r>
            </a:p>
          </p:txBody>
        </p:sp>
        <p:sp>
          <p:nvSpPr>
            <p:cNvPr id="55" name="tx55"/>
            <p:cNvSpPr/>
            <p:nvPr/>
          </p:nvSpPr>
          <p:spPr>
            <a:xfrm>
              <a:off x="1327807" y="5082925"/>
              <a:ext cx="12370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IRL</a:t>
              </a:r>
            </a:p>
          </p:txBody>
        </p:sp>
        <p:sp>
          <p:nvSpPr>
            <p:cNvPr id="56" name="tx56"/>
            <p:cNvSpPr/>
            <p:nvPr/>
          </p:nvSpPr>
          <p:spPr>
            <a:xfrm>
              <a:off x="1292483" y="4977017"/>
              <a:ext cx="15903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NLD</a:t>
              </a:r>
            </a:p>
          </p:txBody>
        </p:sp>
        <p:sp>
          <p:nvSpPr>
            <p:cNvPr id="57" name="tx57"/>
            <p:cNvSpPr/>
            <p:nvPr/>
          </p:nvSpPr>
          <p:spPr>
            <a:xfrm>
              <a:off x="1288058" y="4869169"/>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SVN</a:t>
              </a:r>
            </a:p>
          </p:txBody>
        </p:sp>
        <p:sp>
          <p:nvSpPr>
            <p:cNvPr id="58" name="tx58"/>
            <p:cNvSpPr/>
            <p:nvPr/>
          </p:nvSpPr>
          <p:spPr>
            <a:xfrm>
              <a:off x="1315927" y="4764232"/>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JPN</a:t>
              </a:r>
            </a:p>
          </p:txBody>
        </p:sp>
        <p:sp>
          <p:nvSpPr>
            <p:cNvPr id="59" name="tx59"/>
            <p:cNvSpPr/>
            <p:nvPr/>
          </p:nvSpPr>
          <p:spPr>
            <a:xfrm>
              <a:off x="1317244" y="4657354"/>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AUS</a:t>
              </a:r>
            </a:p>
          </p:txBody>
        </p:sp>
        <p:sp>
          <p:nvSpPr>
            <p:cNvPr id="60" name="tx60"/>
            <p:cNvSpPr/>
            <p:nvPr/>
          </p:nvSpPr>
          <p:spPr>
            <a:xfrm>
              <a:off x="1312858" y="4551447"/>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CAN</a:t>
              </a:r>
            </a:p>
          </p:txBody>
        </p:sp>
        <p:sp>
          <p:nvSpPr>
            <p:cNvPr id="61" name="tx61"/>
            <p:cNvSpPr/>
            <p:nvPr/>
          </p:nvSpPr>
          <p:spPr>
            <a:xfrm>
              <a:off x="1330520" y="4446510"/>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LTU</a:t>
              </a:r>
            </a:p>
          </p:txBody>
        </p:sp>
        <p:sp>
          <p:nvSpPr>
            <p:cNvPr id="62" name="tx62"/>
            <p:cNvSpPr/>
            <p:nvPr/>
          </p:nvSpPr>
          <p:spPr>
            <a:xfrm>
              <a:off x="1330520" y="4341573"/>
              <a:ext cx="15018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NZL</a:t>
              </a:r>
            </a:p>
          </p:txBody>
        </p:sp>
        <p:sp>
          <p:nvSpPr>
            <p:cNvPr id="63" name="tx63"/>
            <p:cNvSpPr/>
            <p:nvPr/>
          </p:nvSpPr>
          <p:spPr>
            <a:xfrm>
              <a:off x="1308433" y="4233724"/>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GBR</a:t>
              </a:r>
            </a:p>
          </p:txBody>
        </p:sp>
        <p:sp>
          <p:nvSpPr>
            <p:cNvPr id="64" name="tx64"/>
            <p:cNvSpPr/>
            <p:nvPr/>
          </p:nvSpPr>
          <p:spPr>
            <a:xfrm>
              <a:off x="1365487" y="4128787"/>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AUT</a:t>
              </a:r>
            </a:p>
          </p:txBody>
        </p:sp>
        <p:sp>
          <p:nvSpPr>
            <p:cNvPr id="65" name="tx65"/>
            <p:cNvSpPr/>
            <p:nvPr/>
          </p:nvSpPr>
          <p:spPr>
            <a:xfrm>
              <a:off x="1400811" y="4023850"/>
              <a:ext cx="12367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ITA</a:t>
              </a:r>
            </a:p>
          </p:txBody>
        </p:sp>
        <p:sp>
          <p:nvSpPr>
            <p:cNvPr id="66" name="tx66"/>
            <p:cNvSpPr/>
            <p:nvPr/>
          </p:nvSpPr>
          <p:spPr>
            <a:xfrm>
              <a:off x="1380003" y="3916002"/>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SVK</a:t>
              </a:r>
            </a:p>
          </p:txBody>
        </p:sp>
        <p:sp>
          <p:nvSpPr>
            <p:cNvPr id="67" name="tx67"/>
            <p:cNvSpPr/>
            <p:nvPr/>
          </p:nvSpPr>
          <p:spPr>
            <a:xfrm>
              <a:off x="1394673" y="3810095"/>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CZE</a:t>
              </a:r>
            </a:p>
          </p:txBody>
        </p:sp>
        <p:sp>
          <p:nvSpPr>
            <p:cNvPr id="68" name="tx68"/>
            <p:cNvSpPr/>
            <p:nvPr/>
          </p:nvSpPr>
          <p:spPr>
            <a:xfrm>
              <a:off x="1385823" y="3706128"/>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DNK</a:t>
              </a:r>
            </a:p>
          </p:txBody>
        </p:sp>
        <p:sp>
          <p:nvSpPr>
            <p:cNvPr id="69" name="tx69"/>
            <p:cNvSpPr/>
            <p:nvPr/>
          </p:nvSpPr>
          <p:spPr>
            <a:xfrm>
              <a:off x="1385823" y="3599250"/>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DEU</a:t>
              </a:r>
            </a:p>
          </p:txBody>
        </p:sp>
        <p:sp>
          <p:nvSpPr>
            <p:cNvPr id="70" name="tx70"/>
            <p:cNvSpPr/>
            <p:nvPr/>
          </p:nvSpPr>
          <p:spPr>
            <a:xfrm>
              <a:off x="1377012" y="3492372"/>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MUS</a:t>
              </a:r>
            </a:p>
          </p:txBody>
        </p:sp>
        <p:sp>
          <p:nvSpPr>
            <p:cNvPr id="71" name="tx71"/>
            <p:cNvSpPr/>
            <p:nvPr/>
          </p:nvSpPr>
          <p:spPr>
            <a:xfrm>
              <a:off x="1385823" y="3386465"/>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RUS</a:t>
              </a:r>
            </a:p>
          </p:txBody>
        </p:sp>
        <p:sp>
          <p:nvSpPr>
            <p:cNvPr id="72" name="tx72"/>
            <p:cNvSpPr/>
            <p:nvPr/>
          </p:nvSpPr>
          <p:spPr>
            <a:xfrm>
              <a:off x="1372586" y="3280557"/>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SWE</a:t>
              </a:r>
            </a:p>
          </p:txBody>
        </p:sp>
        <p:sp>
          <p:nvSpPr>
            <p:cNvPr id="73" name="tx73"/>
            <p:cNvSpPr/>
            <p:nvPr/>
          </p:nvSpPr>
          <p:spPr>
            <a:xfrm>
              <a:off x="1385823" y="317465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CHE</a:t>
              </a:r>
            </a:p>
          </p:txBody>
        </p:sp>
        <p:sp>
          <p:nvSpPr>
            <p:cNvPr id="74" name="tx74"/>
            <p:cNvSpPr/>
            <p:nvPr/>
          </p:nvSpPr>
          <p:spPr>
            <a:xfrm>
              <a:off x="1400416" y="3070683"/>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AND</a:t>
              </a:r>
            </a:p>
          </p:txBody>
        </p:sp>
        <p:sp>
          <p:nvSpPr>
            <p:cNvPr id="75" name="tx75"/>
            <p:cNvSpPr/>
            <p:nvPr/>
          </p:nvSpPr>
          <p:spPr>
            <a:xfrm>
              <a:off x="1418000" y="2964776"/>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BEL</a:t>
              </a:r>
            </a:p>
          </p:txBody>
        </p:sp>
        <p:sp>
          <p:nvSpPr>
            <p:cNvPr id="76" name="tx76"/>
            <p:cNvSpPr/>
            <p:nvPr/>
          </p:nvSpPr>
          <p:spPr>
            <a:xfrm>
              <a:off x="1440203" y="2858868"/>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FIN</a:t>
              </a:r>
            </a:p>
          </p:txBody>
        </p:sp>
        <p:sp>
          <p:nvSpPr>
            <p:cNvPr id="77" name="tx77"/>
            <p:cNvSpPr/>
            <p:nvPr/>
          </p:nvSpPr>
          <p:spPr>
            <a:xfrm>
              <a:off x="1448937" y="2751020"/>
              <a:ext cx="11932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ISL</a:t>
              </a:r>
            </a:p>
          </p:txBody>
        </p:sp>
        <p:sp>
          <p:nvSpPr>
            <p:cNvPr id="78" name="tx78"/>
            <p:cNvSpPr/>
            <p:nvPr/>
          </p:nvSpPr>
          <p:spPr>
            <a:xfrm>
              <a:off x="1395991" y="2645074"/>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KOR</a:t>
              </a:r>
            </a:p>
          </p:txBody>
        </p:sp>
        <p:sp>
          <p:nvSpPr>
            <p:cNvPr id="79" name="tx79"/>
            <p:cNvSpPr/>
            <p:nvPr/>
          </p:nvSpPr>
          <p:spPr>
            <a:xfrm>
              <a:off x="1400377" y="2539205"/>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SGP</a:t>
              </a:r>
            </a:p>
          </p:txBody>
        </p:sp>
        <p:sp>
          <p:nvSpPr>
            <p:cNvPr id="80" name="tx80"/>
            <p:cNvSpPr/>
            <p:nvPr/>
          </p:nvSpPr>
          <p:spPr>
            <a:xfrm>
              <a:off x="1409189" y="2433298"/>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ESP</a:t>
              </a:r>
            </a:p>
          </p:txBody>
        </p:sp>
        <p:sp>
          <p:nvSpPr>
            <p:cNvPr id="81" name="tx81"/>
            <p:cNvSpPr/>
            <p:nvPr/>
          </p:nvSpPr>
          <p:spPr>
            <a:xfrm>
              <a:off x="1404802" y="2327390"/>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USA</a:t>
              </a:r>
            </a:p>
          </p:txBody>
        </p:sp>
        <p:sp>
          <p:nvSpPr>
            <p:cNvPr id="82" name="tx82"/>
            <p:cNvSpPr/>
            <p:nvPr/>
          </p:nvSpPr>
          <p:spPr>
            <a:xfrm>
              <a:off x="1419395" y="2221483"/>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CYP</a:t>
              </a:r>
            </a:p>
          </p:txBody>
        </p:sp>
        <p:sp>
          <p:nvSpPr>
            <p:cNvPr id="83" name="tx83"/>
            <p:cNvSpPr/>
            <p:nvPr/>
          </p:nvSpPr>
          <p:spPr>
            <a:xfrm>
              <a:off x="1423859" y="2117516"/>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FRA</a:t>
              </a:r>
            </a:p>
          </p:txBody>
        </p:sp>
        <p:sp>
          <p:nvSpPr>
            <p:cNvPr id="84" name="tx84"/>
            <p:cNvSpPr/>
            <p:nvPr/>
          </p:nvSpPr>
          <p:spPr>
            <a:xfrm>
              <a:off x="1410623" y="2010638"/>
              <a:ext cx="17223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HUN</a:t>
              </a:r>
            </a:p>
          </p:txBody>
        </p:sp>
        <p:sp>
          <p:nvSpPr>
            <p:cNvPr id="85" name="tx85"/>
            <p:cNvSpPr/>
            <p:nvPr/>
          </p:nvSpPr>
          <p:spPr>
            <a:xfrm>
              <a:off x="1450332" y="1903761"/>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ISR</a:t>
              </a:r>
            </a:p>
          </p:txBody>
        </p:sp>
        <p:sp>
          <p:nvSpPr>
            <p:cNvPr id="86" name="tx86"/>
            <p:cNvSpPr/>
            <p:nvPr/>
          </p:nvSpPr>
          <p:spPr>
            <a:xfrm>
              <a:off x="1432593" y="1799794"/>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LVA</a:t>
              </a:r>
            </a:p>
          </p:txBody>
        </p:sp>
        <p:sp>
          <p:nvSpPr>
            <p:cNvPr id="87" name="tx87"/>
            <p:cNvSpPr/>
            <p:nvPr/>
          </p:nvSpPr>
          <p:spPr>
            <a:xfrm>
              <a:off x="1428207" y="1692916"/>
              <a:ext cx="154646"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LUX</a:t>
              </a:r>
            </a:p>
          </p:txBody>
        </p:sp>
        <p:sp>
          <p:nvSpPr>
            <p:cNvPr id="88" name="tx88"/>
            <p:cNvSpPr/>
            <p:nvPr/>
          </p:nvSpPr>
          <p:spPr>
            <a:xfrm>
              <a:off x="1423859" y="1587979"/>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MLT</a:t>
              </a:r>
            </a:p>
          </p:txBody>
        </p:sp>
        <p:sp>
          <p:nvSpPr>
            <p:cNvPr id="89" name="tx89"/>
            <p:cNvSpPr/>
            <p:nvPr/>
          </p:nvSpPr>
          <p:spPr>
            <a:xfrm>
              <a:off x="1397386" y="1480092"/>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MCO</a:t>
              </a:r>
            </a:p>
          </p:txBody>
        </p:sp>
        <p:sp>
          <p:nvSpPr>
            <p:cNvPr id="90" name="tx90"/>
            <p:cNvSpPr/>
            <p:nvPr/>
          </p:nvSpPr>
          <p:spPr>
            <a:xfrm>
              <a:off x="1406198" y="1374185"/>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NOR</a:t>
              </a:r>
            </a:p>
          </p:txBody>
        </p:sp>
        <p:sp>
          <p:nvSpPr>
            <p:cNvPr id="91" name="tx91"/>
            <p:cNvSpPr/>
            <p:nvPr/>
          </p:nvSpPr>
          <p:spPr>
            <a:xfrm>
              <a:off x="1423782" y="1268277"/>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POL</a:t>
              </a:r>
            </a:p>
          </p:txBody>
        </p:sp>
        <p:sp>
          <p:nvSpPr>
            <p:cNvPr id="92" name="tx92"/>
            <p:cNvSpPr/>
            <p:nvPr/>
          </p:nvSpPr>
          <p:spPr>
            <a:xfrm>
              <a:off x="1423859" y="1164349"/>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PRT</a:t>
              </a:r>
            </a:p>
          </p:txBody>
        </p:sp>
        <p:sp>
          <p:nvSpPr>
            <p:cNvPr id="93" name="tx93"/>
            <p:cNvSpPr/>
            <p:nvPr/>
          </p:nvSpPr>
          <p:spPr>
            <a:xfrm>
              <a:off x="1419395" y="1056501"/>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SYC</a:t>
              </a:r>
            </a:p>
          </p:txBody>
        </p:sp>
        <p:sp>
          <p:nvSpPr>
            <p:cNvPr id="94" name="rc94"/>
            <p:cNvSpPr/>
            <p:nvPr/>
          </p:nvSpPr>
          <p:spPr>
            <a:xfrm>
              <a:off x="343909" y="875080"/>
              <a:ext cx="1379037" cy="4659927"/>
            </a:xfrm>
            <a:prstGeom prst="rect">
              <a:avLst/>
            </a:prstGeom>
            <a:ln w="13550" cap="rnd">
              <a:solidFill>
                <a:srgbClr val="999999">
                  <a:alpha val="100000"/>
                </a:srgbClr>
              </a:solidFill>
              <a:prstDash val="solid"/>
              <a:round/>
            </a:ln>
          </p:spPr>
          <p:txBody>
            <a:bodyPr/>
            <a:lstStyle/>
            <a:p/>
          </p:txBody>
        </p:sp>
        <p:sp>
          <p:nvSpPr>
            <p:cNvPr id="95" name="pl95"/>
            <p:cNvSpPr/>
            <p:nvPr/>
          </p:nvSpPr>
          <p:spPr>
            <a:xfrm>
              <a:off x="1805669"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96" name="pl96"/>
            <p:cNvSpPr/>
            <p:nvPr/>
          </p:nvSpPr>
          <p:spPr>
            <a:xfrm>
              <a:off x="209752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97" name="pl97"/>
            <p:cNvSpPr/>
            <p:nvPr/>
          </p:nvSpPr>
          <p:spPr>
            <a:xfrm>
              <a:off x="238938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98" name="pl98"/>
            <p:cNvSpPr/>
            <p:nvPr/>
          </p:nvSpPr>
          <p:spPr>
            <a:xfrm>
              <a:off x="268124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99" name="pl99"/>
            <p:cNvSpPr/>
            <p:nvPr/>
          </p:nvSpPr>
          <p:spPr>
            <a:xfrm>
              <a:off x="297310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00" name="rc100"/>
            <p:cNvSpPr/>
            <p:nvPr/>
          </p:nvSpPr>
          <p:spPr>
            <a:xfrm>
              <a:off x="1792535" y="2410738"/>
              <a:ext cx="1379037" cy="105907"/>
            </a:xfrm>
            <a:prstGeom prst="rect">
              <a:avLst/>
            </a:prstGeom>
            <a:solidFill>
              <a:srgbClr val="D9D9D9">
                <a:alpha val="60000"/>
              </a:srgbClr>
            </a:solidFill>
          </p:spPr>
          <p:txBody>
            <a:bodyPr/>
            <a:lstStyle/>
            <a:p/>
          </p:txBody>
        </p:sp>
        <p:sp>
          <p:nvSpPr>
            <p:cNvPr id="101" name="pl101"/>
            <p:cNvSpPr/>
            <p:nvPr/>
          </p:nvSpPr>
          <p:spPr>
            <a:xfrm>
              <a:off x="3031480"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102" name="tx102"/>
            <p:cNvSpPr/>
            <p:nvPr/>
          </p:nvSpPr>
          <p:spPr>
            <a:xfrm>
              <a:off x="2263094" y="874480"/>
              <a:ext cx="746496" cy="71214"/>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Non-programme: 94%</a:t>
              </a:r>
            </a:p>
          </p:txBody>
        </p:sp>
        <p:sp>
          <p:nvSpPr>
            <p:cNvPr id="103" name="pt103"/>
            <p:cNvSpPr/>
            <p:nvPr/>
          </p:nvSpPr>
          <p:spPr>
            <a:xfrm>
              <a:off x="2856786" y="527983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4" name="pt104"/>
            <p:cNvSpPr/>
            <p:nvPr/>
          </p:nvSpPr>
          <p:spPr>
            <a:xfrm>
              <a:off x="2900565" y="517392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5" name="pt105"/>
            <p:cNvSpPr/>
            <p:nvPr/>
          </p:nvSpPr>
          <p:spPr>
            <a:xfrm>
              <a:off x="2900565" y="506802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6" name="pt106"/>
            <p:cNvSpPr/>
            <p:nvPr/>
          </p:nvSpPr>
          <p:spPr>
            <a:xfrm>
              <a:off x="2900565" y="496211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7" name="pt107"/>
            <p:cNvSpPr/>
            <p:nvPr/>
          </p:nvSpPr>
          <p:spPr>
            <a:xfrm>
              <a:off x="2915158" y="485620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8" name="pt108"/>
            <p:cNvSpPr/>
            <p:nvPr/>
          </p:nvSpPr>
          <p:spPr>
            <a:xfrm>
              <a:off x="2915158" y="475029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9" name="pt109"/>
            <p:cNvSpPr/>
            <p:nvPr/>
          </p:nvSpPr>
          <p:spPr>
            <a:xfrm>
              <a:off x="2929751" y="464439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0" name="pt110"/>
            <p:cNvSpPr/>
            <p:nvPr/>
          </p:nvSpPr>
          <p:spPr>
            <a:xfrm>
              <a:off x="2929751" y="4538483"/>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1" name="pt111"/>
            <p:cNvSpPr/>
            <p:nvPr/>
          </p:nvSpPr>
          <p:spPr>
            <a:xfrm>
              <a:off x="2929751" y="443257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2" name="pt112"/>
            <p:cNvSpPr/>
            <p:nvPr/>
          </p:nvSpPr>
          <p:spPr>
            <a:xfrm>
              <a:off x="2929751" y="432666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3" name="pt113"/>
            <p:cNvSpPr/>
            <p:nvPr/>
          </p:nvSpPr>
          <p:spPr>
            <a:xfrm>
              <a:off x="2944344" y="422076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4" name="pt114"/>
            <p:cNvSpPr/>
            <p:nvPr/>
          </p:nvSpPr>
          <p:spPr>
            <a:xfrm>
              <a:off x="2958937" y="411485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5" name="pt115"/>
            <p:cNvSpPr/>
            <p:nvPr/>
          </p:nvSpPr>
          <p:spPr>
            <a:xfrm>
              <a:off x="2958937" y="400894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6" name="pt116"/>
            <p:cNvSpPr/>
            <p:nvPr/>
          </p:nvSpPr>
          <p:spPr>
            <a:xfrm>
              <a:off x="2958937" y="390303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7" name="pt117"/>
            <p:cNvSpPr/>
            <p:nvPr/>
          </p:nvSpPr>
          <p:spPr>
            <a:xfrm>
              <a:off x="2958937" y="379713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8" name="pt118"/>
            <p:cNvSpPr/>
            <p:nvPr/>
          </p:nvSpPr>
          <p:spPr>
            <a:xfrm>
              <a:off x="2973530" y="369122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9" name="pt119"/>
            <p:cNvSpPr/>
            <p:nvPr/>
          </p:nvSpPr>
          <p:spPr>
            <a:xfrm>
              <a:off x="2988123" y="358531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20" name="pt120"/>
            <p:cNvSpPr/>
            <p:nvPr/>
          </p:nvSpPr>
          <p:spPr>
            <a:xfrm>
              <a:off x="2988123" y="347940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21" name="pt121"/>
            <p:cNvSpPr/>
            <p:nvPr/>
          </p:nvSpPr>
          <p:spPr>
            <a:xfrm>
              <a:off x="3002716" y="337350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2" name="pt122"/>
            <p:cNvSpPr/>
            <p:nvPr/>
          </p:nvSpPr>
          <p:spPr>
            <a:xfrm>
              <a:off x="3002716" y="326759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3" name="pt123"/>
            <p:cNvSpPr/>
            <p:nvPr/>
          </p:nvSpPr>
          <p:spPr>
            <a:xfrm>
              <a:off x="3002716" y="31616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4" name="pt124"/>
            <p:cNvSpPr/>
            <p:nvPr/>
          </p:nvSpPr>
          <p:spPr>
            <a:xfrm>
              <a:off x="3017309" y="305577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5" name="pt125"/>
            <p:cNvSpPr/>
            <p:nvPr/>
          </p:nvSpPr>
          <p:spPr>
            <a:xfrm>
              <a:off x="3017309" y="294987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6" name="pt126"/>
            <p:cNvSpPr/>
            <p:nvPr/>
          </p:nvSpPr>
          <p:spPr>
            <a:xfrm>
              <a:off x="3017309" y="284396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7" name="pt127"/>
            <p:cNvSpPr/>
            <p:nvPr/>
          </p:nvSpPr>
          <p:spPr>
            <a:xfrm>
              <a:off x="3017309" y="273805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8" name="pt128"/>
            <p:cNvSpPr/>
            <p:nvPr/>
          </p:nvSpPr>
          <p:spPr>
            <a:xfrm>
              <a:off x="3017309" y="263214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9" name="pt129"/>
            <p:cNvSpPr/>
            <p:nvPr/>
          </p:nvSpPr>
          <p:spPr>
            <a:xfrm>
              <a:off x="3031902" y="252624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0" name="pt130"/>
            <p:cNvSpPr/>
            <p:nvPr/>
          </p:nvSpPr>
          <p:spPr>
            <a:xfrm>
              <a:off x="3031902" y="242033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1" name="pt131"/>
            <p:cNvSpPr/>
            <p:nvPr/>
          </p:nvSpPr>
          <p:spPr>
            <a:xfrm>
              <a:off x="3031902" y="231442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2" name="pt132"/>
            <p:cNvSpPr/>
            <p:nvPr/>
          </p:nvSpPr>
          <p:spPr>
            <a:xfrm>
              <a:off x="3031902" y="220852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3" name="pt133"/>
            <p:cNvSpPr/>
            <p:nvPr/>
          </p:nvSpPr>
          <p:spPr>
            <a:xfrm>
              <a:off x="3046495" y="21026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4" name="pt134"/>
            <p:cNvSpPr/>
            <p:nvPr/>
          </p:nvSpPr>
          <p:spPr>
            <a:xfrm>
              <a:off x="3046495" y="19967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5" name="pt135"/>
            <p:cNvSpPr/>
            <p:nvPr/>
          </p:nvSpPr>
          <p:spPr>
            <a:xfrm>
              <a:off x="3046495" y="189079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6" name="pt136"/>
            <p:cNvSpPr/>
            <p:nvPr/>
          </p:nvSpPr>
          <p:spPr>
            <a:xfrm>
              <a:off x="3046495" y="178489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7" name="pt137"/>
            <p:cNvSpPr/>
            <p:nvPr/>
          </p:nvSpPr>
          <p:spPr>
            <a:xfrm>
              <a:off x="3046495" y="167898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8" name="pt138"/>
            <p:cNvSpPr/>
            <p:nvPr/>
          </p:nvSpPr>
          <p:spPr>
            <a:xfrm>
              <a:off x="3061088" y="157307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9" name="pt139"/>
            <p:cNvSpPr/>
            <p:nvPr/>
          </p:nvSpPr>
          <p:spPr>
            <a:xfrm>
              <a:off x="3061088" y="146716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40" name="pt140"/>
            <p:cNvSpPr/>
            <p:nvPr/>
          </p:nvSpPr>
          <p:spPr>
            <a:xfrm>
              <a:off x="3061088" y="136126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41" name="pt141"/>
            <p:cNvSpPr/>
            <p:nvPr/>
          </p:nvSpPr>
          <p:spPr>
            <a:xfrm>
              <a:off x="3061088" y="125535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42" name="pt142"/>
            <p:cNvSpPr/>
            <p:nvPr/>
          </p:nvSpPr>
          <p:spPr>
            <a:xfrm>
              <a:off x="3061088" y="114944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43" name="pt143"/>
            <p:cNvSpPr/>
            <p:nvPr/>
          </p:nvSpPr>
          <p:spPr>
            <a:xfrm>
              <a:off x="3061088" y="104353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44" name="tx144"/>
            <p:cNvSpPr/>
            <p:nvPr/>
          </p:nvSpPr>
          <p:spPr>
            <a:xfrm>
              <a:off x="2672570" y="5292799"/>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EST</a:t>
              </a:r>
            </a:p>
          </p:txBody>
        </p:sp>
        <p:sp>
          <p:nvSpPr>
            <p:cNvPr id="145" name="tx145"/>
            <p:cNvSpPr/>
            <p:nvPr/>
          </p:nvSpPr>
          <p:spPr>
            <a:xfrm>
              <a:off x="2711963" y="5187862"/>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AUT</a:t>
              </a:r>
            </a:p>
          </p:txBody>
        </p:sp>
        <p:sp>
          <p:nvSpPr>
            <p:cNvPr id="146" name="tx146"/>
            <p:cNvSpPr/>
            <p:nvPr/>
          </p:nvSpPr>
          <p:spPr>
            <a:xfrm>
              <a:off x="2720774" y="5082925"/>
              <a:ext cx="15018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NZL</a:t>
              </a:r>
            </a:p>
          </p:txBody>
        </p:sp>
        <p:sp>
          <p:nvSpPr>
            <p:cNvPr id="147" name="tx147"/>
            <p:cNvSpPr/>
            <p:nvPr/>
          </p:nvSpPr>
          <p:spPr>
            <a:xfrm>
              <a:off x="2694301" y="4975077"/>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SMR</a:t>
              </a:r>
            </a:p>
          </p:txBody>
        </p:sp>
        <p:sp>
          <p:nvSpPr>
            <p:cNvPr id="148" name="tx148"/>
            <p:cNvSpPr/>
            <p:nvPr/>
          </p:nvSpPr>
          <p:spPr>
            <a:xfrm>
              <a:off x="2717705" y="4870140"/>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DEU</a:t>
              </a:r>
            </a:p>
          </p:txBody>
        </p:sp>
        <p:sp>
          <p:nvSpPr>
            <p:cNvPr id="149" name="tx149"/>
            <p:cNvSpPr/>
            <p:nvPr/>
          </p:nvSpPr>
          <p:spPr>
            <a:xfrm>
              <a:off x="2735367" y="4764232"/>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LTU</a:t>
              </a:r>
            </a:p>
          </p:txBody>
        </p:sp>
        <p:sp>
          <p:nvSpPr>
            <p:cNvPr id="150" name="tx150"/>
            <p:cNvSpPr/>
            <p:nvPr/>
          </p:nvSpPr>
          <p:spPr>
            <a:xfrm>
              <a:off x="2780820" y="4657354"/>
              <a:ext cx="11932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ISL</a:t>
              </a:r>
            </a:p>
          </p:txBody>
        </p:sp>
        <p:sp>
          <p:nvSpPr>
            <p:cNvPr id="151" name="tx151"/>
            <p:cNvSpPr/>
            <p:nvPr/>
          </p:nvSpPr>
          <p:spPr>
            <a:xfrm>
              <a:off x="2776433" y="4553388"/>
              <a:ext cx="12370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IRL</a:t>
              </a:r>
            </a:p>
          </p:txBody>
        </p:sp>
        <p:sp>
          <p:nvSpPr>
            <p:cNvPr id="152" name="tx152"/>
            <p:cNvSpPr/>
            <p:nvPr/>
          </p:nvSpPr>
          <p:spPr>
            <a:xfrm>
              <a:off x="2741110" y="4447480"/>
              <a:ext cx="15903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NLD</a:t>
              </a:r>
            </a:p>
          </p:txBody>
        </p:sp>
        <p:sp>
          <p:nvSpPr>
            <p:cNvPr id="153" name="tx153"/>
            <p:cNvSpPr/>
            <p:nvPr/>
          </p:nvSpPr>
          <p:spPr>
            <a:xfrm>
              <a:off x="2736685" y="4339632"/>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SVN</a:t>
              </a:r>
            </a:p>
          </p:txBody>
        </p:sp>
        <p:sp>
          <p:nvSpPr>
            <p:cNvPr id="154" name="tx154"/>
            <p:cNvSpPr/>
            <p:nvPr/>
          </p:nvSpPr>
          <p:spPr>
            <a:xfrm>
              <a:off x="2764553" y="4234695"/>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JPN</a:t>
              </a:r>
            </a:p>
          </p:txBody>
        </p:sp>
        <p:sp>
          <p:nvSpPr>
            <p:cNvPr id="155" name="tx155"/>
            <p:cNvSpPr/>
            <p:nvPr/>
          </p:nvSpPr>
          <p:spPr>
            <a:xfrm>
              <a:off x="2765871" y="4127817"/>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AUS</a:t>
              </a:r>
            </a:p>
          </p:txBody>
        </p:sp>
        <p:sp>
          <p:nvSpPr>
            <p:cNvPr id="156" name="tx156"/>
            <p:cNvSpPr/>
            <p:nvPr/>
          </p:nvSpPr>
          <p:spPr>
            <a:xfrm>
              <a:off x="2761484" y="402191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CAN</a:t>
              </a:r>
            </a:p>
          </p:txBody>
        </p:sp>
        <p:sp>
          <p:nvSpPr>
            <p:cNvPr id="157" name="tx157"/>
            <p:cNvSpPr/>
            <p:nvPr/>
          </p:nvSpPr>
          <p:spPr>
            <a:xfrm>
              <a:off x="2801272" y="3917943"/>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FIN</a:t>
              </a:r>
            </a:p>
          </p:txBody>
        </p:sp>
        <p:sp>
          <p:nvSpPr>
            <p:cNvPr id="158" name="tx158"/>
            <p:cNvSpPr/>
            <p:nvPr/>
          </p:nvSpPr>
          <p:spPr>
            <a:xfrm>
              <a:off x="2757059" y="3810095"/>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GBR</a:t>
              </a:r>
            </a:p>
          </p:txBody>
        </p:sp>
        <p:sp>
          <p:nvSpPr>
            <p:cNvPr id="159" name="tx159"/>
            <p:cNvSpPr/>
            <p:nvPr/>
          </p:nvSpPr>
          <p:spPr>
            <a:xfrm>
              <a:off x="2784850" y="3704187"/>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ESP</a:t>
              </a:r>
            </a:p>
          </p:txBody>
        </p:sp>
        <p:sp>
          <p:nvSpPr>
            <p:cNvPr id="160" name="tx160"/>
            <p:cNvSpPr/>
            <p:nvPr/>
          </p:nvSpPr>
          <p:spPr>
            <a:xfrm>
              <a:off x="2799443" y="3598241"/>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POL</a:t>
              </a:r>
            </a:p>
          </p:txBody>
        </p:sp>
        <p:sp>
          <p:nvSpPr>
            <p:cNvPr id="161" name="tx161"/>
            <p:cNvSpPr/>
            <p:nvPr/>
          </p:nvSpPr>
          <p:spPr>
            <a:xfrm>
              <a:off x="2795057" y="3492372"/>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USA</a:t>
              </a:r>
            </a:p>
          </p:txBody>
        </p:sp>
        <p:sp>
          <p:nvSpPr>
            <p:cNvPr id="162" name="tx162"/>
            <p:cNvSpPr/>
            <p:nvPr/>
          </p:nvSpPr>
          <p:spPr>
            <a:xfrm>
              <a:off x="2849437" y="3388406"/>
              <a:ext cx="12367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ITA</a:t>
              </a:r>
            </a:p>
          </p:txBody>
        </p:sp>
        <p:sp>
          <p:nvSpPr>
            <p:cNvPr id="163" name="tx163"/>
            <p:cNvSpPr/>
            <p:nvPr/>
          </p:nvSpPr>
          <p:spPr>
            <a:xfrm>
              <a:off x="2792027" y="3280557"/>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SWE</a:t>
              </a:r>
            </a:p>
          </p:txBody>
        </p:sp>
        <p:sp>
          <p:nvSpPr>
            <p:cNvPr id="164" name="tx164"/>
            <p:cNvSpPr/>
            <p:nvPr/>
          </p:nvSpPr>
          <p:spPr>
            <a:xfrm>
              <a:off x="2805263" y="317465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CHE</a:t>
              </a:r>
            </a:p>
          </p:txBody>
        </p:sp>
        <p:sp>
          <p:nvSpPr>
            <p:cNvPr id="165" name="tx165"/>
            <p:cNvSpPr/>
            <p:nvPr/>
          </p:nvSpPr>
          <p:spPr>
            <a:xfrm>
              <a:off x="2819856" y="3070683"/>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DNK</a:t>
              </a:r>
            </a:p>
          </p:txBody>
        </p:sp>
        <p:sp>
          <p:nvSpPr>
            <p:cNvPr id="166" name="tx166"/>
            <p:cNvSpPr/>
            <p:nvPr/>
          </p:nvSpPr>
          <p:spPr>
            <a:xfrm>
              <a:off x="2828707" y="2964776"/>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FRA</a:t>
              </a:r>
            </a:p>
          </p:txBody>
        </p:sp>
        <p:sp>
          <p:nvSpPr>
            <p:cNvPr id="167" name="tx167"/>
            <p:cNvSpPr/>
            <p:nvPr/>
          </p:nvSpPr>
          <p:spPr>
            <a:xfrm>
              <a:off x="2811045" y="2856928"/>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MUS</a:t>
              </a:r>
            </a:p>
          </p:txBody>
        </p:sp>
        <p:sp>
          <p:nvSpPr>
            <p:cNvPr id="168" name="tx168"/>
            <p:cNvSpPr/>
            <p:nvPr/>
          </p:nvSpPr>
          <p:spPr>
            <a:xfrm>
              <a:off x="2811045" y="2750981"/>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NOR</a:t>
              </a:r>
            </a:p>
          </p:txBody>
        </p:sp>
        <p:sp>
          <p:nvSpPr>
            <p:cNvPr id="169" name="tx169"/>
            <p:cNvSpPr/>
            <p:nvPr/>
          </p:nvSpPr>
          <p:spPr>
            <a:xfrm>
              <a:off x="2828629" y="2645113"/>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SVK</a:t>
              </a:r>
            </a:p>
          </p:txBody>
        </p:sp>
        <p:sp>
          <p:nvSpPr>
            <p:cNvPr id="170" name="tx170"/>
            <p:cNvSpPr/>
            <p:nvPr/>
          </p:nvSpPr>
          <p:spPr>
            <a:xfrm>
              <a:off x="2843300" y="2539205"/>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CZE</a:t>
              </a:r>
            </a:p>
          </p:txBody>
        </p:sp>
        <p:sp>
          <p:nvSpPr>
            <p:cNvPr id="171" name="tx171"/>
            <p:cNvSpPr/>
            <p:nvPr/>
          </p:nvSpPr>
          <p:spPr>
            <a:xfrm>
              <a:off x="2830024" y="2433259"/>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KOR</a:t>
              </a:r>
            </a:p>
          </p:txBody>
        </p:sp>
        <p:sp>
          <p:nvSpPr>
            <p:cNvPr id="172" name="tx172"/>
            <p:cNvSpPr/>
            <p:nvPr/>
          </p:nvSpPr>
          <p:spPr>
            <a:xfrm>
              <a:off x="2834449" y="232739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RUS</a:t>
              </a:r>
            </a:p>
          </p:txBody>
        </p:sp>
        <p:sp>
          <p:nvSpPr>
            <p:cNvPr id="173" name="tx173"/>
            <p:cNvSpPr/>
            <p:nvPr/>
          </p:nvSpPr>
          <p:spPr>
            <a:xfrm>
              <a:off x="2834411" y="2221483"/>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SGP</a:t>
              </a:r>
            </a:p>
          </p:txBody>
        </p:sp>
        <p:sp>
          <p:nvSpPr>
            <p:cNvPr id="174" name="tx174"/>
            <p:cNvSpPr/>
            <p:nvPr/>
          </p:nvSpPr>
          <p:spPr>
            <a:xfrm>
              <a:off x="2849042" y="2117516"/>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AND</a:t>
              </a:r>
            </a:p>
          </p:txBody>
        </p:sp>
        <p:sp>
          <p:nvSpPr>
            <p:cNvPr id="175" name="tx175"/>
            <p:cNvSpPr/>
            <p:nvPr/>
          </p:nvSpPr>
          <p:spPr>
            <a:xfrm>
              <a:off x="2866626" y="2011609"/>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BEL</a:t>
              </a:r>
            </a:p>
          </p:txBody>
        </p:sp>
        <p:sp>
          <p:nvSpPr>
            <p:cNvPr id="176" name="tx176"/>
            <p:cNvSpPr/>
            <p:nvPr/>
          </p:nvSpPr>
          <p:spPr>
            <a:xfrm>
              <a:off x="2853429" y="1903761"/>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CYP</a:t>
              </a:r>
            </a:p>
          </p:txBody>
        </p:sp>
        <p:sp>
          <p:nvSpPr>
            <p:cNvPr id="177" name="tx177"/>
            <p:cNvSpPr/>
            <p:nvPr/>
          </p:nvSpPr>
          <p:spPr>
            <a:xfrm>
              <a:off x="2884366" y="1797853"/>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ISR</a:t>
              </a:r>
            </a:p>
          </p:txBody>
        </p:sp>
        <p:sp>
          <p:nvSpPr>
            <p:cNvPr id="178" name="tx178"/>
            <p:cNvSpPr/>
            <p:nvPr/>
          </p:nvSpPr>
          <p:spPr>
            <a:xfrm>
              <a:off x="2853429" y="169194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SYC</a:t>
              </a:r>
            </a:p>
          </p:txBody>
        </p:sp>
        <p:sp>
          <p:nvSpPr>
            <p:cNvPr id="179" name="tx179"/>
            <p:cNvSpPr/>
            <p:nvPr/>
          </p:nvSpPr>
          <p:spPr>
            <a:xfrm>
              <a:off x="2859249" y="1587009"/>
              <a:ext cx="17223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HUN</a:t>
              </a:r>
            </a:p>
          </p:txBody>
        </p:sp>
        <p:sp>
          <p:nvSpPr>
            <p:cNvPr id="180" name="tx180"/>
            <p:cNvSpPr/>
            <p:nvPr/>
          </p:nvSpPr>
          <p:spPr>
            <a:xfrm>
              <a:off x="2881219" y="1482072"/>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LVA</a:t>
              </a:r>
            </a:p>
          </p:txBody>
        </p:sp>
        <p:sp>
          <p:nvSpPr>
            <p:cNvPr id="181" name="tx181"/>
            <p:cNvSpPr/>
            <p:nvPr/>
          </p:nvSpPr>
          <p:spPr>
            <a:xfrm>
              <a:off x="2876833" y="1375194"/>
              <a:ext cx="154646"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LUX</a:t>
              </a:r>
            </a:p>
          </p:txBody>
        </p:sp>
        <p:sp>
          <p:nvSpPr>
            <p:cNvPr id="182" name="tx182"/>
            <p:cNvSpPr/>
            <p:nvPr/>
          </p:nvSpPr>
          <p:spPr>
            <a:xfrm>
              <a:off x="2872486" y="1270257"/>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MLT</a:t>
              </a:r>
            </a:p>
          </p:txBody>
        </p:sp>
        <p:sp>
          <p:nvSpPr>
            <p:cNvPr id="183" name="tx183"/>
            <p:cNvSpPr/>
            <p:nvPr/>
          </p:nvSpPr>
          <p:spPr>
            <a:xfrm>
              <a:off x="2846012" y="1162370"/>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MCO</a:t>
              </a:r>
            </a:p>
          </p:txBody>
        </p:sp>
        <p:sp>
          <p:nvSpPr>
            <p:cNvPr id="184" name="tx184"/>
            <p:cNvSpPr/>
            <p:nvPr/>
          </p:nvSpPr>
          <p:spPr>
            <a:xfrm>
              <a:off x="2872486" y="1058442"/>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PRT</a:t>
              </a:r>
            </a:p>
          </p:txBody>
        </p:sp>
        <p:sp>
          <p:nvSpPr>
            <p:cNvPr id="185" name="rc185"/>
            <p:cNvSpPr/>
            <p:nvPr/>
          </p:nvSpPr>
          <p:spPr>
            <a:xfrm>
              <a:off x="1792535" y="875080"/>
              <a:ext cx="1379037" cy="4659927"/>
            </a:xfrm>
            <a:prstGeom prst="rect">
              <a:avLst/>
            </a:prstGeom>
            <a:ln w="13550" cap="rnd">
              <a:solidFill>
                <a:srgbClr val="999999">
                  <a:alpha val="100000"/>
                </a:srgbClr>
              </a:solidFill>
              <a:prstDash val="solid"/>
              <a:round/>
            </a:ln>
          </p:spPr>
          <p:txBody>
            <a:bodyPr/>
            <a:lstStyle/>
            <a:p/>
          </p:txBody>
        </p:sp>
        <p:sp>
          <p:nvSpPr>
            <p:cNvPr id="186" name="pl186"/>
            <p:cNvSpPr/>
            <p:nvPr/>
          </p:nvSpPr>
          <p:spPr>
            <a:xfrm>
              <a:off x="3254295"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87" name="pl187"/>
            <p:cNvSpPr/>
            <p:nvPr/>
          </p:nvSpPr>
          <p:spPr>
            <a:xfrm>
              <a:off x="3546155"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88" name="pl188"/>
            <p:cNvSpPr/>
            <p:nvPr/>
          </p:nvSpPr>
          <p:spPr>
            <a:xfrm>
              <a:off x="383801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89" name="pl189"/>
            <p:cNvSpPr/>
            <p:nvPr/>
          </p:nvSpPr>
          <p:spPr>
            <a:xfrm>
              <a:off x="412987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90" name="pl190"/>
            <p:cNvSpPr/>
            <p:nvPr/>
          </p:nvSpPr>
          <p:spPr>
            <a:xfrm>
              <a:off x="442173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91" name="rc191"/>
            <p:cNvSpPr/>
            <p:nvPr/>
          </p:nvSpPr>
          <p:spPr>
            <a:xfrm>
              <a:off x="3241161" y="2622553"/>
              <a:ext cx="1379037" cy="105907"/>
            </a:xfrm>
            <a:prstGeom prst="rect">
              <a:avLst/>
            </a:prstGeom>
            <a:solidFill>
              <a:srgbClr val="D9D9D9">
                <a:alpha val="60000"/>
              </a:srgbClr>
            </a:solidFill>
          </p:spPr>
          <p:txBody>
            <a:bodyPr/>
            <a:lstStyle/>
            <a:p/>
          </p:txBody>
        </p:sp>
        <p:sp>
          <p:nvSpPr>
            <p:cNvPr id="192" name="pl192"/>
            <p:cNvSpPr/>
            <p:nvPr/>
          </p:nvSpPr>
          <p:spPr>
            <a:xfrm>
              <a:off x="4523885"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193" name="tx193"/>
            <p:cNvSpPr/>
            <p:nvPr/>
          </p:nvSpPr>
          <p:spPr>
            <a:xfrm>
              <a:off x="3755499" y="874480"/>
              <a:ext cx="746496" cy="71214"/>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Non-programme: 97%</a:t>
              </a:r>
            </a:p>
          </p:txBody>
        </p:sp>
        <p:sp>
          <p:nvSpPr>
            <p:cNvPr id="194" name="pt194"/>
            <p:cNvSpPr/>
            <p:nvPr/>
          </p:nvSpPr>
          <p:spPr>
            <a:xfrm>
              <a:off x="4320005" y="527983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95" name="pt195"/>
            <p:cNvSpPr/>
            <p:nvPr/>
          </p:nvSpPr>
          <p:spPr>
            <a:xfrm>
              <a:off x="4363784" y="517392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96" name="pt196"/>
            <p:cNvSpPr/>
            <p:nvPr/>
          </p:nvSpPr>
          <p:spPr>
            <a:xfrm>
              <a:off x="4378377" y="506802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97" name="pt197"/>
            <p:cNvSpPr/>
            <p:nvPr/>
          </p:nvSpPr>
          <p:spPr>
            <a:xfrm>
              <a:off x="4378377" y="4962113"/>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98" name="pt198"/>
            <p:cNvSpPr/>
            <p:nvPr/>
          </p:nvSpPr>
          <p:spPr>
            <a:xfrm>
              <a:off x="4407563" y="485620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99" name="pt199"/>
            <p:cNvSpPr/>
            <p:nvPr/>
          </p:nvSpPr>
          <p:spPr>
            <a:xfrm>
              <a:off x="4407563" y="4750298"/>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00" name="pt200"/>
            <p:cNvSpPr/>
            <p:nvPr/>
          </p:nvSpPr>
          <p:spPr>
            <a:xfrm>
              <a:off x="4407563" y="464439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01" name="pt201"/>
            <p:cNvSpPr/>
            <p:nvPr/>
          </p:nvSpPr>
          <p:spPr>
            <a:xfrm>
              <a:off x="4407563" y="4538483"/>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02" name="pt202"/>
            <p:cNvSpPr/>
            <p:nvPr/>
          </p:nvSpPr>
          <p:spPr>
            <a:xfrm>
              <a:off x="4422156" y="443257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03" name="pt203"/>
            <p:cNvSpPr/>
            <p:nvPr/>
          </p:nvSpPr>
          <p:spPr>
            <a:xfrm>
              <a:off x="4422156" y="432666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04" name="pt204"/>
            <p:cNvSpPr/>
            <p:nvPr/>
          </p:nvSpPr>
          <p:spPr>
            <a:xfrm>
              <a:off x="4451342" y="422076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05" name="pt205"/>
            <p:cNvSpPr/>
            <p:nvPr/>
          </p:nvSpPr>
          <p:spPr>
            <a:xfrm>
              <a:off x="4451342" y="411485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06" name="pt206"/>
            <p:cNvSpPr/>
            <p:nvPr/>
          </p:nvSpPr>
          <p:spPr>
            <a:xfrm>
              <a:off x="4465935" y="4008946"/>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07" name="pt207"/>
            <p:cNvSpPr/>
            <p:nvPr/>
          </p:nvSpPr>
          <p:spPr>
            <a:xfrm>
              <a:off x="4480528" y="390303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08" name="pt208"/>
            <p:cNvSpPr/>
            <p:nvPr/>
          </p:nvSpPr>
          <p:spPr>
            <a:xfrm>
              <a:off x="4480528" y="379713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09" name="pt209"/>
            <p:cNvSpPr/>
            <p:nvPr/>
          </p:nvSpPr>
          <p:spPr>
            <a:xfrm>
              <a:off x="4480528" y="369122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0" name="pt210"/>
            <p:cNvSpPr/>
            <p:nvPr/>
          </p:nvSpPr>
          <p:spPr>
            <a:xfrm>
              <a:off x="4480528" y="3585316"/>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1" name="pt211"/>
            <p:cNvSpPr/>
            <p:nvPr/>
          </p:nvSpPr>
          <p:spPr>
            <a:xfrm>
              <a:off x="4480528" y="347940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2" name="pt212"/>
            <p:cNvSpPr/>
            <p:nvPr/>
          </p:nvSpPr>
          <p:spPr>
            <a:xfrm>
              <a:off x="4480528" y="337350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3" name="pt213"/>
            <p:cNvSpPr/>
            <p:nvPr/>
          </p:nvSpPr>
          <p:spPr>
            <a:xfrm>
              <a:off x="4480528" y="326759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4" name="pt214"/>
            <p:cNvSpPr/>
            <p:nvPr/>
          </p:nvSpPr>
          <p:spPr>
            <a:xfrm>
              <a:off x="4495121" y="31616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5" name="pt215"/>
            <p:cNvSpPr/>
            <p:nvPr/>
          </p:nvSpPr>
          <p:spPr>
            <a:xfrm>
              <a:off x="4495121" y="305577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6" name="pt216"/>
            <p:cNvSpPr/>
            <p:nvPr/>
          </p:nvSpPr>
          <p:spPr>
            <a:xfrm>
              <a:off x="4495121" y="294987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7" name="pt217"/>
            <p:cNvSpPr/>
            <p:nvPr/>
          </p:nvSpPr>
          <p:spPr>
            <a:xfrm>
              <a:off x="4495121" y="284396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8" name="pt218"/>
            <p:cNvSpPr/>
            <p:nvPr/>
          </p:nvSpPr>
          <p:spPr>
            <a:xfrm>
              <a:off x="4495121" y="273805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9" name="pt219"/>
            <p:cNvSpPr/>
            <p:nvPr/>
          </p:nvSpPr>
          <p:spPr>
            <a:xfrm>
              <a:off x="4495121" y="263214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0" name="pt220"/>
            <p:cNvSpPr/>
            <p:nvPr/>
          </p:nvSpPr>
          <p:spPr>
            <a:xfrm>
              <a:off x="4495121" y="252624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1" name="pt221"/>
            <p:cNvSpPr/>
            <p:nvPr/>
          </p:nvSpPr>
          <p:spPr>
            <a:xfrm>
              <a:off x="4495121" y="242033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2" name="pt222"/>
            <p:cNvSpPr/>
            <p:nvPr/>
          </p:nvSpPr>
          <p:spPr>
            <a:xfrm>
              <a:off x="4509714" y="231442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3" name="pt223"/>
            <p:cNvSpPr/>
            <p:nvPr/>
          </p:nvSpPr>
          <p:spPr>
            <a:xfrm>
              <a:off x="4509714" y="220852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4" name="pt224"/>
            <p:cNvSpPr/>
            <p:nvPr/>
          </p:nvSpPr>
          <p:spPr>
            <a:xfrm>
              <a:off x="4509714" y="21026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5" name="pt225"/>
            <p:cNvSpPr/>
            <p:nvPr/>
          </p:nvSpPr>
          <p:spPr>
            <a:xfrm>
              <a:off x="4509714" y="19967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6" name="pt226"/>
            <p:cNvSpPr/>
            <p:nvPr/>
          </p:nvSpPr>
          <p:spPr>
            <a:xfrm>
              <a:off x="4509714" y="189079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7" name="pt227"/>
            <p:cNvSpPr/>
            <p:nvPr/>
          </p:nvSpPr>
          <p:spPr>
            <a:xfrm>
              <a:off x="4509714" y="178489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8" name="pt228"/>
            <p:cNvSpPr/>
            <p:nvPr/>
          </p:nvSpPr>
          <p:spPr>
            <a:xfrm>
              <a:off x="4509714" y="167898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9" name="pt229"/>
            <p:cNvSpPr/>
            <p:nvPr/>
          </p:nvSpPr>
          <p:spPr>
            <a:xfrm>
              <a:off x="4509714" y="157307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30" name="pt230"/>
            <p:cNvSpPr/>
            <p:nvPr/>
          </p:nvSpPr>
          <p:spPr>
            <a:xfrm>
              <a:off x="4509714" y="146716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31" name="pt231"/>
            <p:cNvSpPr/>
            <p:nvPr/>
          </p:nvSpPr>
          <p:spPr>
            <a:xfrm>
              <a:off x="4509714" y="136126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32" name="pt232"/>
            <p:cNvSpPr/>
            <p:nvPr/>
          </p:nvSpPr>
          <p:spPr>
            <a:xfrm>
              <a:off x="4509714" y="125535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33" name="pt233"/>
            <p:cNvSpPr/>
            <p:nvPr/>
          </p:nvSpPr>
          <p:spPr>
            <a:xfrm>
              <a:off x="4509714" y="114944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34" name="pt234"/>
            <p:cNvSpPr/>
            <p:nvPr/>
          </p:nvSpPr>
          <p:spPr>
            <a:xfrm>
              <a:off x="4509714" y="104353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35" name="tx235"/>
            <p:cNvSpPr/>
            <p:nvPr/>
          </p:nvSpPr>
          <p:spPr>
            <a:xfrm>
              <a:off x="4135789" y="5292799"/>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EST</a:t>
              </a:r>
            </a:p>
          </p:txBody>
        </p:sp>
        <p:sp>
          <p:nvSpPr>
            <p:cNvPr id="236" name="tx236"/>
            <p:cNvSpPr/>
            <p:nvPr/>
          </p:nvSpPr>
          <p:spPr>
            <a:xfrm>
              <a:off x="4157520" y="5186891"/>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SMR</a:t>
              </a:r>
            </a:p>
          </p:txBody>
        </p:sp>
        <p:sp>
          <p:nvSpPr>
            <p:cNvPr id="237" name="tx237"/>
            <p:cNvSpPr/>
            <p:nvPr/>
          </p:nvSpPr>
          <p:spPr>
            <a:xfrm>
              <a:off x="4189736" y="5082925"/>
              <a:ext cx="15903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NLD</a:t>
              </a:r>
            </a:p>
          </p:txBody>
        </p:sp>
        <p:sp>
          <p:nvSpPr>
            <p:cNvPr id="238" name="tx238"/>
            <p:cNvSpPr/>
            <p:nvPr/>
          </p:nvSpPr>
          <p:spPr>
            <a:xfrm>
              <a:off x="4185311" y="4975077"/>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SVN</a:t>
              </a:r>
            </a:p>
          </p:txBody>
        </p:sp>
        <p:sp>
          <p:nvSpPr>
            <p:cNvPr id="239" name="tx239"/>
            <p:cNvSpPr/>
            <p:nvPr/>
          </p:nvSpPr>
          <p:spPr>
            <a:xfrm>
              <a:off x="4210111" y="4869169"/>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CAN</a:t>
              </a:r>
            </a:p>
          </p:txBody>
        </p:sp>
        <p:sp>
          <p:nvSpPr>
            <p:cNvPr id="240" name="tx240"/>
            <p:cNvSpPr/>
            <p:nvPr/>
          </p:nvSpPr>
          <p:spPr>
            <a:xfrm>
              <a:off x="4227772" y="4764232"/>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LTU</a:t>
              </a:r>
            </a:p>
          </p:txBody>
        </p:sp>
        <p:sp>
          <p:nvSpPr>
            <p:cNvPr id="241" name="tx241"/>
            <p:cNvSpPr/>
            <p:nvPr/>
          </p:nvSpPr>
          <p:spPr>
            <a:xfrm>
              <a:off x="4227772" y="4659295"/>
              <a:ext cx="15018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NZL</a:t>
              </a:r>
            </a:p>
          </p:txBody>
        </p:sp>
        <p:sp>
          <p:nvSpPr>
            <p:cNvPr id="242" name="tx242"/>
            <p:cNvSpPr/>
            <p:nvPr/>
          </p:nvSpPr>
          <p:spPr>
            <a:xfrm>
              <a:off x="4205686" y="4551447"/>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GBR</a:t>
              </a:r>
            </a:p>
          </p:txBody>
        </p:sp>
        <p:sp>
          <p:nvSpPr>
            <p:cNvPr id="243" name="tx243"/>
            <p:cNvSpPr/>
            <p:nvPr/>
          </p:nvSpPr>
          <p:spPr>
            <a:xfrm>
              <a:off x="4229090" y="4445539"/>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AUS</a:t>
              </a:r>
            </a:p>
          </p:txBody>
        </p:sp>
        <p:sp>
          <p:nvSpPr>
            <p:cNvPr id="244" name="tx244"/>
            <p:cNvSpPr/>
            <p:nvPr/>
          </p:nvSpPr>
          <p:spPr>
            <a:xfrm>
              <a:off x="4268839" y="4341573"/>
              <a:ext cx="12370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IRL</a:t>
              </a:r>
            </a:p>
          </p:txBody>
        </p:sp>
        <p:sp>
          <p:nvSpPr>
            <p:cNvPr id="245" name="tx245"/>
            <p:cNvSpPr/>
            <p:nvPr/>
          </p:nvSpPr>
          <p:spPr>
            <a:xfrm>
              <a:off x="4262740" y="4234695"/>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AUT</a:t>
              </a:r>
            </a:p>
          </p:txBody>
        </p:sp>
        <p:sp>
          <p:nvSpPr>
            <p:cNvPr id="246" name="tx246"/>
            <p:cNvSpPr/>
            <p:nvPr/>
          </p:nvSpPr>
          <p:spPr>
            <a:xfrm>
              <a:off x="4298063" y="4129758"/>
              <a:ext cx="12367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ITA</a:t>
              </a:r>
            </a:p>
          </p:txBody>
        </p:sp>
        <p:sp>
          <p:nvSpPr>
            <p:cNvPr id="247" name="tx247"/>
            <p:cNvSpPr/>
            <p:nvPr/>
          </p:nvSpPr>
          <p:spPr>
            <a:xfrm>
              <a:off x="4277255" y="4021910"/>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SVK</a:t>
              </a:r>
            </a:p>
          </p:txBody>
        </p:sp>
        <p:sp>
          <p:nvSpPr>
            <p:cNvPr id="248" name="tx248"/>
            <p:cNvSpPr/>
            <p:nvPr/>
          </p:nvSpPr>
          <p:spPr>
            <a:xfrm>
              <a:off x="4291926" y="3916002"/>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CZE</a:t>
              </a:r>
            </a:p>
          </p:txBody>
        </p:sp>
        <p:sp>
          <p:nvSpPr>
            <p:cNvPr id="249" name="tx249"/>
            <p:cNvSpPr/>
            <p:nvPr/>
          </p:nvSpPr>
          <p:spPr>
            <a:xfrm>
              <a:off x="4283076" y="3812035"/>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DNK</a:t>
              </a:r>
            </a:p>
          </p:txBody>
        </p:sp>
        <p:sp>
          <p:nvSpPr>
            <p:cNvPr id="250" name="tx250"/>
            <p:cNvSpPr/>
            <p:nvPr/>
          </p:nvSpPr>
          <p:spPr>
            <a:xfrm>
              <a:off x="4283076" y="3705158"/>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DEU</a:t>
              </a:r>
            </a:p>
          </p:txBody>
        </p:sp>
        <p:sp>
          <p:nvSpPr>
            <p:cNvPr id="251" name="tx251"/>
            <p:cNvSpPr/>
            <p:nvPr/>
          </p:nvSpPr>
          <p:spPr>
            <a:xfrm>
              <a:off x="4283076" y="359828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RUS</a:t>
              </a:r>
            </a:p>
          </p:txBody>
        </p:sp>
        <p:sp>
          <p:nvSpPr>
            <p:cNvPr id="252" name="tx252"/>
            <p:cNvSpPr/>
            <p:nvPr/>
          </p:nvSpPr>
          <p:spPr>
            <a:xfrm>
              <a:off x="4269839" y="3492372"/>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SWE</a:t>
              </a:r>
            </a:p>
          </p:txBody>
        </p:sp>
        <p:sp>
          <p:nvSpPr>
            <p:cNvPr id="253" name="tx253"/>
            <p:cNvSpPr/>
            <p:nvPr/>
          </p:nvSpPr>
          <p:spPr>
            <a:xfrm>
              <a:off x="4283076" y="3386465"/>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CHE</a:t>
              </a:r>
            </a:p>
          </p:txBody>
        </p:sp>
        <p:sp>
          <p:nvSpPr>
            <p:cNvPr id="254" name="tx254"/>
            <p:cNvSpPr/>
            <p:nvPr/>
          </p:nvSpPr>
          <p:spPr>
            <a:xfrm>
              <a:off x="4287462" y="3280557"/>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USA</a:t>
              </a:r>
            </a:p>
          </p:txBody>
        </p:sp>
        <p:sp>
          <p:nvSpPr>
            <p:cNvPr id="255" name="tx255"/>
            <p:cNvSpPr/>
            <p:nvPr/>
          </p:nvSpPr>
          <p:spPr>
            <a:xfrm>
              <a:off x="4297669" y="3176591"/>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AND</a:t>
              </a:r>
            </a:p>
          </p:txBody>
        </p:sp>
        <p:sp>
          <p:nvSpPr>
            <p:cNvPr id="256" name="tx256"/>
            <p:cNvSpPr/>
            <p:nvPr/>
          </p:nvSpPr>
          <p:spPr>
            <a:xfrm>
              <a:off x="4337456" y="3070683"/>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FIN</a:t>
              </a:r>
            </a:p>
          </p:txBody>
        </p:sp>
        <p:sp>
          <p:nvSpPr>
            <p:cNvPr id="257" name="tx257"/>
            <p:cNvSpPr/>
            <p:nvPr/>
          </p:nvSpPr>
          <p:spPr>
            <a:xfrm>
              <a:off x="4346190" y="2962835"/>
              <a:ext cx="11932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ISL</a:t>
              </a:r>
            </a:p>
          </p:txBody>
        </p:sp>
        <p:sp>
          <p:nvSpPr>
            <p:cNvPr id="258" name="tx258"/>
            <p:cNvSpPr/>
            <p:nvPr/>
          </p:nvSpPr>
          <p:spPr>
            <a:xfrm>
              <a:off x="4315330" y="2857898"/>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JPN</a:t>
              </a:r>
            </a:p>
          </p:txBody>
        </p:sp>
        <p:sp>
          <p:nvSpPr>
            <p:cNvPr id="259" name="tx259"/>
            <p:cNvSpPr/>
            <p:nvPr/>
          </p:nvSpPr>
          <p:spPr>
            <a:xfrm>
              <a:off x="4288857" y="2751020"/>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MUS</a:t>
              </a:r>
            </a:p>
          </p:txBody>
        </p:sp>
        <p:sp>
          <p:nvSpPr>
            <p:cNvPr id="260" name="tx260"/>
            <p:cNvSpPr/>
            <p:nvPr/>
          </p:nvSpPr>
          <p:spPr>
            <a:xfrm>
              <a:off x="4293244" y="2645074"/>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KOR</a:t>
              </a:r>
            </a:p>
          </p:txBody>
        </p:sp>
        <p:sp>
          <p:nvSpPr>
            <p:cNvPr id="261" name="tx261"/>
            <p:cNvSpPr/>
            <p:nvPr/>
          </p:nvSpPr>
          <p:spPr>
            <a:xfrm>
              <a:off x="4297630" y="2539205"/>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SGP</a:t>
              </a:r>
            </a:p>
          </p:txBody>
        </p:sp>
        <p:sp>
          <p:nvSpPr>
            <p:cNvPr id="262" name="tx262"/>
            <p:cNvSpPr/>
            <p:nvPr/>
          </p:nvSpPr>
          <p:spPr>
            <a:xfrm>
              <a:off x="4306441" y="2433298"/>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ESP</a:t>
              </a:r>
            </a:p>
          </p:txBody>
        </p:sp>
        <p:sp>
          <p:nvSpPr>
            <p:cNvPr id="263" name="tx263"/>
            <p:cNvSpPr/>
            <p:nvPr/>
          </p:nvSpPr>
          <p:spPr>
            <a:xfrm>
              <a:off x="4329846" y="2329331"/>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BEL</a:t>
              </a:r>
            </a:p>
          </p:txBody>
        </p:sp>
        <p:sp>
          <p:nvSpPr>
            <p:cNvPr id="264" name="tx264"/>
            <p:cNvSpPr/>
            <p:nvPr/>
          </p:nvSpPr>
          <p:spPr>
            <a:xfrm>
              <a:off x="4316648" y="2221483"/>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CYP</a:t>
              </a:r>
            </a:p>
          </p:txBody>
        </p:sp>
        <p:sp>
          <p:nvSpPr>
            <p:cNvPr id="265" name="tx265"/>
            <p:cNvSpPr/>
            <p:nvPr/>
          </p:nvSpPr>
          <p:spPr>
            <a:xfrm>
              <a:off x="4321112" y="2117516"/>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FRA</a:t>
              </a:r>
            </a:p>
          </p:txBody>
        </p:sp>
        <p:sp>
          <p:nvSpPr>
            <p:cNvPr id="266" name="tx266"/>
            <p:cNvSpPr/>
            <p:nvPr/>
          </p:nvSpPr>
          <p:spPr>
            <a:xfrm>
              <a:off x="4307875" y="2010638"/>
              <a:ext cx="17223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HUN</a:t>
              </a:r>
            </a:p>
          </p:txBody>
        </p:sp>
        <p:sp>
          <p:nvSpPr>
            <p:cNvPr id="267" name="tx267"/>
            <p:cNvSpPr/>
            <p:nvPr/>
          </p:nvSpPr>
          <p:spPr>
            <a:xfrm>
              <a:off x="4347585" y="1903761"/>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ISR</a:t>
              </a:r>
            </a:p>
          </p:txBody>
        </p:sp>
        <p:sp>
          <p:nvSpPr>
            <p:cNvPr id="268" name="tx268"/>
            <p:cNvSpPr/>
            <p:nvPr/>
          </p:nvSpPr>
          <p:spPr>
            <a:xfrm>
              <a:off x="4329846" y="1799794"/>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LVA</a:t>
              </a:r>
            </a:p>
          </p:txBody>
        </p:sp>
        <p:sp>
          <p:nvSpPr>
            <p:cNvPr id="269" name="tx269"/>
            <p:cNvSpPr/>
            <p:nvPr/>
          </p:nvSpPr>
          <p:spPr>
            <a:xfrm>
              <a:off x="4325459" y="1692916"/>
              <a:ext cx="154646"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LUX</a:t>
              </a:r>
            </a:p>
          </p:txBody>
        </p:sp>
        <p:sp>
          <p:nvSpPr>
            <p:cNvPr id="270" name="tx270"/>
            <p:cNvSpPr/>
            <p:nvPr/>
          </p:nvSpPr>
          <p:spPr>
            <a:xfrm>
              <a:off x="4321112" y="1587979"/>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MLT</a:t>
              </a:r>
            </a:p>
          </p:txBody>
        </p:sp>
        <p:sp>
          <p:nvSpPr>
            <p:cNvPr id="271" name="tx271"/>
            <p:cNvSpPr/>
            <p:nvPr/>
          </p:nvSpPr>
          <p:spPr>
            <a:xfrm>
              <a:off x="4294639" y="1480092"/>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MCO</a:t>
              </a:r>
            </a:p>
          </p:txBody>
        </p:sp>
        <p:sp>
          <p:nvSpPr>
            <p:cNvPr id="272" name="tx272"/>
            <p:cNvSpPr/>
            <p:nvPr/>
          </p:nvSpPr>
          <p:spPr>
            <a:xfrm>
              <a:off x="4303450" y="1374185"/>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NOR</a:t>
              </a:r>
            </a:p>
          </p:txBody>
        </p:sp>
        <p:sp>
          <p:nvSpPr>
            <p:cNvPr id="273" name="tx273"/>
            <p:cNvSpPr/>
            <p:nvPr/>
          </p:nvSpPr>
          <p:spPr>
            <a:xfrm>
              <a:off x="4321034" y="1268277"/>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POL</a:t>
              </a:r>
            </a:p>
          </p:txBody>
        </p:sp>
        <p:sp>
          <p:nvSpPr>
            <p:cNvPr id="274" name="tx274"/>
            <p:cNvSpPr/>
            <p:nvPr/>
          </p:nvSpPr>
          <p:spPr>
            <a:xfrm>
              <a:off x="4321112" y="1164349"/>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PRT</a:t>
              </a:r>
            </a:p>
          </p:txBody>
        </p:sp>
        <p:sp>
          <p:nvSpPr>
            <p:cNvPr id="275" name="tx275"/>
            <p:cNvSpPr/>
            <p:nvPr/>
          </p:nvSpPr>
          <p:spPr>
            <a:xfrm>
              <a:off x="4316648" y="1056501"/>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SYC</a:t>
              </a:r>
            </a:p>
          </p:txBody>
        </p:sp>
        <p:sp>
          <p:nvSpPr>
            <p:cNvPr id="276" name="rc276"/>
            <p:cNvSpPr/>
            <p:nvPr/>
          </p:nvSpPr>
          <p:spPr>
            <a:xfrm>
              <a:off x="3241161" y="875080"/>
              <a:ext cx="1379037" cy="4659927"/>
            </a:xfrm>
            <a:prstGeom prst="rect">
              <a:avLst/>
            </a:prstGeom>
            <a:ln w="13550" cap="rnd">
              <a:solidFill>
                <a:srgbClr val="999999">
                  <a:alpha val="100000"/>
                </a:srgbClr>
              </a:solidFill>
              <a:prstDash val="solid"/>
              <a:round/>
            </a:ln>
          </p:spPr>
          <p:txBody>
            <a:bodyPr/>
            <a:lstStyle/>
            <a:p/>
          </p:txBody>
        </p:sp>
        <p:sp>
          <p:nvSpPr>
            <p:cNvPr id="277" name="pl277"/>
            <p:cNvSpPr/>
            <p:nvPr/>
          </p:nvSpPr>
          <p:spPr>
            <a:xfrm>
              <a:off x="470292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78" name="pl278"/>
            <p:cNvSpPr/>
            <p:nvPr/>
          </p:nvSpPr>
          <p:spPr>
            <a:xfrm>
              <a:off x="499478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79" name="pl279"/>
            <p:cNvSpPr/>
            <p:nvPr/>
          </p:nvSpPr>
          <p:spPr>
            <a:xfrm>
              <a:off x="528664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80" name="pl280"/>
            <p:cNvSpPr/>
            <p:nvPr/>
          </p:nvSpPr>
          <p:spPr>
            <a:xfrm>
              <a:off x="557850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81" name="pl281"/>
            <p:cNvSpPr/>
            <p:nvPr/>
          </p:nvSpPr>
          <p:spPr>
            <a:xfrm>
              <a:off x="5870360"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82" name="rc282"/>
            <p:cNvSpPr/>
            <p:nvPr/>
          </p:nvSpPr>
          <p:spPr>
            <a:xfrm>
              <a:off x="4689788" y="2622553"/>
              <a:ext cx="1379037" cy="105907"/>
            </a:xfrm>
            <a:prstGeom prst="rect">
              <a:avLst/>
            </a:prstGeom>
            <a:solidFill>
              <a:srgbClr val="D9D9D9">
                <a:alpha val="60000"/>
              </a:srgbClr>
            </a:solidFill>
          </p:spPr>
          <p:txBody>
            <a:bodyPr/>
            <a:lstStyle/>
            <a:p/>
          </p:txBody>
        </p:sp>
        <p:sp>
          <p:nvSpPr>
            <p:cNvPr id="283" name="pl283"/>
            <p:cNvSpPr/>
            <p:nvPr/>
          </p:nvSpPr>
          <p:spPr>
            <a:xfrm>
              <a:off x="5928732"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284" name="tx284"/>
            <p:cNvSpPr/>
            <p:nvPr/>
          </p:nvSpPr>
          <p:spPr>
            <a:xfrm>
              <a:off x="5160346" y="874480"/>
              <a:ext cx="746496" cy="71214"/>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Non-programme: 94%</a:t>
              </a:r>
            </a:p>
          </p:txBody>
        </p:sp>
        <p:sp>
          <p:nvSpPr>
            <p:cNvPr id="285" name="pt285"/>
            <p:cNvSpPr/>
            <p:nvPr/>
          </p:nvSpPr>
          <p:spPr>
            <a:xfrm>
              <a:off x="5754038" y="527983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86" name="pt286"/>
            <p:cNvSpPr/>
            <p:nvPr/>
          </p:nvSpPr>
          <p:spPr>
            <a:xfrm>
              <a:off x="5768631" y="517392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87" name="pt287"/>
            <p:cNvSpPr/>
            <p:nvPr/>
          </p:nvSpPr>
          <p:spPr>
            <a:xfrm>
              <a:off x="5797817" y="506802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88" name="pt288"/>
            <p:cNvSpPr/>
            <p:nvPr/>
          </p:nvSpPr>
          <p:spPr>
            <a:xfrm>
              <a:off x="5797817" y="496211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89" name="pt289"/>
            <p:cNvSpPr/>
            <p:nvPr/>
          </p:nvSpPr>
          <p:spPr>
            <a:xfrm>
              <a:off x="5797817" y="485620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90" name="pt290"/>
            <p:cNvSpPr/>
            <p:nvPr/>
          </p:nvSpPr>
          <p:spPr>
            <a:xfrm>
              <a:off x="5797817" y="475029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91" name="pt291"/>
            <p:cNvSpPr/>
            <p:nvPr/>
          </p:nvSpPr>
          <p:spPr>
            <a:xfrm>
              <a:off x="5812410" y="464439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92" name="pt292"/>
            <p:cNvSpPr/>
            <p:nvPr/>
          </p:nvSpPr>
          <p:spPr>
            <a:xfrm>
              <a:off x="5827003" y="4538483"/>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93" name="pt293"/>
            <p:cNvSpPr/>
            <p:nvPr/>
          </p:nvSpPr>
          <p:spPr>
            <a:xfrm>
              <a:off x="5827003" y="443257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94" name="pt294"/>
            <p:cNvSpPr/>
            <p:nvPr/>
          </p:nvSpPr>
          <p:spPr>
            <a:xfrm>
              <a:off x="5827003" y="432666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95" name="pt295"/>
            <p:cNvSpPr/>
            <p:nvPr/>
          </p:nvSpPr>
          <p:spPr>
            <a:xfrm>
              <a:off x="5827003" y="422076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96" name="pt296"/>
            <p:cNvSpPr/>
            <p:nvPr/>
          </p:nvSpPr>
          <p:spPr>
            <a:xfrm>
              <a:off x="5856189" y="411485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97" name="pt297"/>
            <p:cNvSpPr/>
            <p:nvPr/>
          </p:nvSpPr>
          <p:spPr>
            <a:xfrm>
              <a:off x="5856189" y="400894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98" name="pt298"/>
            <p:cNvSpPr/>
            <p:nvPr/>
          </p:nvSpPr>
          <p:spPr>
            <a:xfrm>
              <a:off x="5856189" y="390303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99" name="pt299"/>
            <p:cNvSpPr/>
            <p:nvPr/>
          </p:nvSpPr>
          <p:spPr>
            <a:xfrm>
              <a:off x="5870782" y="379713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00" name="pt300"/>
            <p:cNvSpPr/>
            <p:nvPr/>
          </p:nvSpPr>
          <p:spPr>
            <a:xfrm>
              <a:off x="5870782" y="369122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01" name="pt301"/>
            <p:cNvSpPr/>
            <p:nvPr/>
          </p:nvSpPr>
          <p:spPr>
            <a:xfrm>
              <a:off x="5899968" y="3585316"/>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2" name="pt302"/>
            <p:cNvSpPr/>
            <p:nvPr/>
          </p:nvSpPr>
          <p:spPr>
            <a:xfrm>
              <a:off x="5899968" y="347940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3" name="pt303"/>
            <p:cNvSpPr/>
            <p:nvPr/>
          </p:nvSpPr>
          <p:spPr>
            <a:xfrm>
              <a:off x="5899968" y="337350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4" name="pt304"/>
            <p:cNvSpPr/>
            <p:nvPr/>
          </p:nvSpPr>
          <p:spPr>
            <a:xfrm>
              <a:off x="5899968" y="326759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5" name="pt305"/>
            <p:cNvSpPr/>
            <p:nvPr/>
          </p:nvSpPr>
          <p:spPr>
            <a:xfrm>
              <a:off x="5914561" y="31616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6" name="pt306"/>
            <p:cNvSpPr/>
            <p:nvPr/>
          </p:nvSpPr>
          <p:spPr>
            <a:xfrm>
              <a:off x="5914561" y="305577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7" name="pt307"/>
            <p:cNvSpPr/>
            <p:nvPr/>
          </p:nvSpPr>
          <p:spPr>
            <a:xfrm>
              <a:off x="5914561" y="294987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8" name="pt308"/>
            <p:cNvSpPr/>
            <p:nvPr/>
          </p:nvSpPr>
          <p:spPr>
            <a:xfrm>
              <a:off x="5914561" y="284396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9" name="pt309"/>
            <p:cNvSpPr/>
            <p:nvPr/>
          </p:nvSpPr>
          <p:spPr>
            <a:xfrm>
              <a:off x="5929154" y="273805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0" name="pt310"/>
            <p:cNvSpPr/>
            <p:nvPr/>
          </p:nvSpPr>
          <p:spPr>
            <a:xfrm>
              <a:off x="5929154" y="263214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1" name="pt311"/>
            <p:cNvSpPr/>
            <p:nvPr/>
          </p:nvSpPr>
          <p:spPr>
            <a:xfrm>
              <a:off x="5929154" y="252624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2" name="pt312"/>
            <p:cNvSpPr/>
            <p:nvPr/>
          </p:nvSpPr>
          <p:spPr>
            <a:xfrm>
              <a:off x="5929154" y="242033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3" name="pt313"/>
            <p:cNvSpPr/>
            <p:nvPr/>
          </p:nvSpPr>
          <p:spPr>
            <a:xfrm>
              <a:off x="5943747" y="231442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4" name="pt314"/>
            <p:cNvSpPr/>
            <p:nvPr/>
          </p:nvSpPr>
          <p:spPr>
            <a:xfrm>
              <a:off x="5943747" y="220852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5" name="pt315"/>
            <p:cNvSpPr/>
            <p:nvPr/>
          </p:nvSpPr>
          <p:spPr>
            <a:xfrm>
              <a:off x="5943747" y="21026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6" name="pt316"/>
            <p:cNvSpPr/>
            <p:nvPr/>
          </p:nvSpPr>
          <p:spPr>
            <a:xfrm>
              <a:off x="5943747" y="19967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7" name="pt317"/>
            <p:cNvSpPr/>
            <p:nvPr/>
          </p:nvSpPr>
          <p:spPr>
            <a:xfrm>
              <a:off x="5943747" y="189079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8" name="pt318"/>
            <p:cNvSpPr/>
            <p:nvPr/>
          </p:nvSpPr>
          <p:spPr>
            <a:xfrm>
              <a:off x="5943747" y="178489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9" name="pt319"/>
            <p:cNvSpPr/>
            <p:nvPr/>
          </p:nvSpPr>
          <p:spPr>
            <a:xfrm>
              <a:off x="5943747" y="167898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0" name="pt320"/>
            <p:cNvSpPr/>
            <p:nvPr/>
          </p:nvSpPr>
          <p:spPr>
            <a:xfrm>
              <a:off x="5958340" y="157307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1" name="pt321"/>
            <p:cNvSpPr/>
            <p:nvPr/>
          </p:nvSpPr>
          <p:spPr>
            <a:xfrm>
              <a:off x="5958340" y="146716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2" name="pt322"/>
            <p:cNvSpPr/>
            <p:nvPr/>
          </p:nvSpPr>
          <p:spPr>
            <a:xfrm>
              <a:off x="5958340" y="136126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3" name="pt323"/>
            <p:cNvSpPr/>
            <p:nvPr/>
          </p:nvSpPr>
          <p:spPr>
            <a:xfrm>
              <a:off x="5958340" y="125535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4" name="pt324"/>
            <p:cNvSpPr/>
            <p:nvPr/>
          </p:nvSpPr>
          <p:spPr>
            <a:xfrm>
              <a:off x="5958340" y="114944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5" name="pt325"/>
            <p:cNvSpPr/>
            <p:nvPr/>
          </p:nvSpPr>
          <p:spPr>
            <a:xfrm>
              <a:off x="5958340" y="104353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6" name="tx326"/>
            <p:cNvSpPr/>
            <p:nvPr/>
          </p:nvSpPr>
          <p:spPr>
            <a:xfrm>
              <a:off x="5569823" y="5292799"/>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EST</a:t>
              </a:r>
            </a:p>
          </p:txBody>
        </p:sp>
        <p:sp>
          <p:nvSpPr>
            <p:cNvPr id="327" name="tx327"/>
            <p:cNvSpPr/>
            <p:nvPr/>
          </p:nvSpPr>
          <p:spPr>
            <a:xfrm>
              <a:off x="5579952" y="5186853"/>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POL</a:t>
              </a:r>
            </a:p>
          </p:txBody>
        </p:sp>
        <p:sp>
          <p:nvSpPr>
            <p:cNvPr id="328" name="tx328"/>
            <p:cNvSpPr/>
            <p:nvPr/>
          </p:nvSpPr>
          <p:spPr>
            <a:xfrm>
              <a:off x="5609215" y="5081954"/>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AUT</a:t>
              </a:r>
            </a:p>
          </p:txBody>
        </p:sp>
        <p:sp>
          <p:nvSpPr>
            <p:cNvPr id="329" name="tx329"/>
            <p:cNvSpPr/>
            <p:nvPr/>
          </p:nvSpPr>
          <p:spPr>
            <a:xfrm>
              <a:off x="5600365" y="4976047"/>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DEU</a:t>
              </a:r>
            </a:p>
          </p:txBody>
        </p:sp>
        <p:sp>
          <p:nvSpPr>
            <p:cNvPr id="330" name="tx330"/>
            <p:cNvSpPr/>
            <p:nvPr/>
          </p:nvSpPr>
          <p:spPr>
            <a:xfrm>
              <a:off x="5618027" y="4871110"/>
              <a:ext cx="15018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NZL</a:t>
              </a:r>
            </a:p>
          </p:txBody>
        </p:sp>
        <p:sp>
          <p:nvSpPr>
            <p:cNvPr id="331" name="tx331"/>
            <p:cNvSpPr/>
            <p:nvPr/>
          </p:nvSpPr>
          <p:spPr>
            <a:xfrm>
              <a:off x="5591554" y="4763262"/>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SMR</a:t>
              </a:r>
            </a:p>
          </p:txBody>
        </p:sp>
        <p:sp>
          <p:nvSpPr>
            <p:cNvPr id="332" name="tx332"/>
            <p:cNvSpPr/>
            <p:nvPr/>
          </p:nvSpPr>
          <p:spPr>
            <a:xfrm>
              <a:off x="5632620" y="4658325"/>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LTU</a:t>
              </a:r>
            </a:p>
          </p:txBody>
        </p:sp>
        <p:sp>
          <p:nvSpPr>
            <p:cNvPr id="333" name="tx333"/>
            <p:cNvSpPr/>
            <p:nvPr/>
          </p:nvSpPr>
          <p:spPr>
            <a:xfrm>
              <a:off x="5678072" y="4551447"/>
              <a:ext cx="11932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ISL</a:t>
              </a:r>
            </a:p>
          </p:txBody>
        </p:sp>
        <p:sp>
          <p:nvSpPr>
            <p:cNvPr id="334" name="tx334"/>
            <p:cNvSpPr/>
            <p:nvPr/>
          </p:nvSpPr>
          <p:spPr>
            <a:xfrm>
              <a:off x="5673686" y="4447480"/>
              <a:ext cx="12370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IRL</a:t>
              </a:r>
            </a:p>
          </p:txBody>
        </p:sp>
        <p:sp>
          <p:nvSpPr>
            <p:cNvPr id="335" name="tx335"/>
            <p:cNvSpPr/>
            <p:nvPr/>
          </p:nvSpPr>
          <p:spPr>
            <a:xfrm>
              <a:off x="5638363" y="4341573"/>
              <a:ext cx="15903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NLD</a:t>
              </a:r>
            </a:p>
          </p:txBody>
        </p:sp>
        <p:sp>
          <p:nvSpPr>
            <p:cNvPr id="336" name="tx336"/>
            <p:cNvSpPr/>
            <p:nvPr/>
          </p:nvSpPr>
          <p:spPr>
            <a:xfrm>
              <a:off x="5633937" y="4233724"/>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SVN</a:t>
              </a:r>
            </a:p>
          </p:txBody>
        </p:sp>
        <p:sp>
          <p:nvSpPr>
            <p:cNvPr id="337" name="tx337"/>
            <p:cNvSpPr/>
            <p:nvPr/>
          </p:nvSpPr>
          <p:spPr>
            <a:xfrm>
              <a:off x="5658737" y="4127817"/>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CAN</a:t>
              </a:r>
            </a:p>
          </p:txBody>
        </p:sp>
        <p:sp>
          <p:nvSpPr>
            <p:cNvPr id="338" name="tx338"/>
            <p:cNvSpPr/>
            <p:nvPr/>
          </p:nvSpPr>
          <p:spPr>
            <a:xfrm>
              <a:off x="5698524" y="4023850"/>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FIN</a:t>
              </a:r>
            </a:p>
          </p:txBody>
        </p:sp>
        <p:sp>
          <p:nvSpPr>
            <p:cNvPr id="339" name="tx339"/>
            <p:cNvSpPr/>
            <p:nvPr/>
          </p:nvSpPr>
          <p:spPr>
            <a:xfrm>
              <a:off x="5654312" y="3916002"/>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GBR</a:t>
              </a:r>
            </a:p>
          </p:txBody>
        </p:sp>
        <p:sp>
          <p:nvSpPr>
            <p:cNvPr id="340" name="tx340"/>
            <p:cNvSpPr/>
            <p:nvPr/>
          </p:nvSpPr>
          <p:spPr>
            <a:xfrm>
              <a:off x="5677716" y="3810095"/>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AUS</a:t>
              </a:r>
            </a:p>
          </p:txBody>
        </p:sp>
        <p:sp>
          <p:nvSpPr>
            <p:cNvPr id="341" name="tx341"/>
            <p:cNvSpPr/>
            <p:nvPr/>
          </p:nvSpPr>
          <p:spPr>
            <a:xfrm>
              <a:off x="5677716" y="3704187"/>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USA</a:t>
              </a:r>
            </a:p>
          </p:txBody>
        </p:sp>
        <p:sp>
          <p:nvSpPr>
            <p:cNvPr id="342" name="tx342"/>
            <p:cNvSpPr/>
            <p:nvPr/>
          </p:nvSpPr>
          <p:spPr>
            <a:xfrm>
              <a:off x="5746690" y="3600221"/>
              <a:ext cx="12367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ITA</a:t>
              </a:r>
            </a:p>
          </p:txBody>
        </p:sp>
        <p:sp>
          <p:nvSpPr>
            <p:cNvPr id="343" name="tx343"/>
            <p:cNvSpPr/>
            <p:nvPr/>
          </p:nvSpPr>
          <p:spPr>
            <a:xfrm>
              <a:off x="5693705" y="3492372"/>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MUS</a:t>
              </a:r>
            </a:p>
          </p:txBody>
        </p:sp>
        <p:sp>
          <p:nvSpPr>
            <p:cNvPr id="344" name="tx344"/>
            <p:cNvSpPr/>
            <p:nvPr/>
          </p:nvSpPr>
          <p:spPr>
            <a:xfrm>
              <a:off x="5689280" y="3386465"/>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SWE</a:t>
              </a:r>
            </a:p>
          </p:txBody>
        </p:sp>
        <p:sp>
          <p:nvSpPr>
            <p:cNvPr id="345" name="tx345"/>
            <p:cNvSpPr/>
            <p:nvPr/>
          </p:nvSpPr>
          <p:spPr>
            <a:xfrm>
              <a:off x="5702516" y="3280557"/>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CHE</a:t>
              </a:r>
            </a:p>
          </p:txBody>
        </p:sp>
        <p:sp>
          <p:nvSpPr>
            <p:cNvPr id="346" name="tx346"/>
            <p:cNvSpPr/>
            <p:nvPr/>
          </p:nvSpPr>
          <p:spPr>
            <a:xfrm>
              <a:off x="5717109" y="3176591"/>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DNK</a:t>
              </a:r>
            </a:p>
          </p:txBody>
        </p:sp>
        <p:sp>
          <p:nvSpPr>
            <p:cNvPr id="347" name="tx347"/>
            <p:cNvSpPr/>
            <p:nvPr/>
          </p:nvSpPr>
          <p:spPr>
            <a:xfrm>
              <a:off x="5725959" y="3070683"/>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FRA</a:t>
              </a:r>
            </a:p>
          </p:txBody>
        </p:sp>
        <p:sp>
          <p:nvSpPr>
            <p:cNvPr id="348" name="tx348"/>
            <p:cNvSpPr/>
            <p:nvPr/>
          </p:nvSpPr>
          <p:spPr>
            <a:xfrm>
              <a:off x="5708298" y="2962796"/>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NOR</a:t>
              </a:r>
            </a:p>
          </p:txBody>
        </p:sp>
        <p:sp>
          <p:nvSpPr>
            <p:cNvPr id="349" name="tx349"/>
            <p:cNvSpPr/>
            <p:nvPr/>
          </p:nvSpPr>
          <p:spPr>
            <a:xfrm>
              <a:off x="5725882" y="2856928"/>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SVK</a:t>
              </a:r>
            </a:p>
          </p:txBody>
        </p:sp>
        <p:sp>
          <p:nvSpPr>
            <p:cNvPr id="350" name="tx350"/>
            <p:cNvSpPr/>
            <p:nvPr/>
          </p:nvSpPr>
          <p:spPr>
            <a:xfrm>
              <a:off x="5740552" y="2751020"/>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CZE</a:t>
              </a:r>
            </a:p>
          </p:txBody>
        </p:sp>
        <p:sp>
          <p:nvSpPr>
            <p:cNvPr id="351" name="tx351"/>
            <p:cNvSpPr/>
            <p:nvPr/>
          </p:nvSpPr>
          <p:spPr>
            <a:xfrm>
              <a:off x="5727277" y="2645074"/>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KOR</a:t>
              </a:r>
            </a:p>
          </p:txBody>
        </p:sp>
        <p:sp>
          <p:nvSpPr>
            <p:cNvPr id="352" name="tx352"/>
            <p:cNvSpPr/>
            <p:nvPr/>
          </p:nvSpPr>
          <p:spPr>
            <a:xfrm>
              <a:off x="5731702" y="2539205"/>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RUS</a:t>
              </a:r>
            </a:p>
          </p:txBody>
        </p:sp>
        <p:sp>
          <p:nvSpPr>
            <p:cNvPr id="353" name="tx353"/>
            <p:cNvSpPr/>
            <p:nvPr/>
          </p:nvSpPr>
          <p:spPr>
            <a:xfrm>
              <a:off x="5731663" y="2433298"/>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SGP</a:t>
              </a:r>
            </a:p>
          </p:txBody>
        </p:sp>
        <p:sp>
          <p:nvSpPr>
            <p:cNvPr id="354" name="tx354"/>
            <p:cNvSpPr/>
            <p:nvPr/>
          </p:nvSpPr>
          <p:spPr>
            <a:xfrm>
              <a:off x="5746295" y="2329331"/>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AND</a:t>
              </a:r>
            </a:p>
          </p:txBody>
        </p:sp>
        <p:sp>
          <p:nvSpPr>
            <p:cNvPr id="355" name="tx355"/>
            <p:cNvSpPr/>
            <p:nvPr/>
          </p:nvSpPr>
          <p:spPr>
            <a:xfrm>
              <a:off x="5763879" y="2223424"/>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BEL</a:t>
              </a:r>
            </a:p>
          </p:txBody>
        </p:sp>
        <p:sp>
          <p:nvSpPr>
            <p:cNvPr id="356" name="tx356"/>
            <p:cNvSpPr/>
            <p:nvPr/>
          </p:nvSpPr>
          <p:spPr>
            <a:xfrm>
              <a:off x="5750681" y="2115575"/>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CYP</a:t>
              </a:r>
            </a:p>
          </p:txBody>
        </p:sp>
        <p:sp>
          <p:nvSpPr>
            <p:cNvPr id="357" name="tx357"/>
            <p:cNvSpPr/>
            <p:nvPr/>
          </p:nvSpPr>
          <p:spPr>
            <a:xfrm>
              <a:off x="5781618" y="2009668"/>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ISR</a:t>
              </a:r>
            </a:p>
          </p:txBody>
        </p:sp>
        <p:sp>
          <p:nvSpPr>
            <p:cNvPr id="358" name="tx358"/>
            <p:cNvSpPr/>
            <p:nvPr/>
          </p:nvSpPr>
          <p:spPr>
            <a:xfrm>
              <a:off x="5763957" y="1904731"/>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JPN</a:t>
              </a:r>
            </a:p>
          </p:txBody>
        </p:sp>
        <p:sp>
          <p:nvSpPr>
            <p:cNvPr id="359" name="tx359"/>
            <p:cNvSpPr/>
            <p:nvPr/>
          </p:nvSpPr>
          <p:spPr>
            <a:xfrm>
              <a:off x="5750681" y="1797853"/>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SYC</a:t>
              </a:r>
            </a:p>
          </p:txBody>
        </p:sp>
        <p:sp>
          <p:nvSpPr>
            <p:cNvPr id="360" name="tx360"/>
            <p:cNvSpPr/>
            <p:nvPr/>
          </p:nvSpPr>
          <p:spPr>
            <a:xfrm>
              <a:off x="5755068" y="1691946"/>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ESP</a:t>
              </a:r>
            </a:p>
          </p:txBody>
        </p:sp>
        <p:sp>
          <p:nvSpPr>
            <p:cNvPr id="361" name="tx361"/>
            <p:cNvSpPr/>
            <p:nvPr/>
          </p:nvSpPr>
          <p:spPr>
            <a:xfrm>
              <a:off x="5756502" y="1587009"/>
              <a:ext cx="17223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HUN</a:t>
              </a:r>
            </a:p>
          </p:txBody>
        </p:sp>
        <p:sp>
          <p:nvSpPr>
            <p:cNvPr id="362" name="tx362"/>
            <p:cNvSpPr/>
            <p:nvPr/>
          </p:nvSpPr>
          <p:spPr>
            <a:xfrm>
              <a:off x="5778472" y="1482072"/>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LVA</a:t>
              </a:r>
            </a:p>
          </p:txBody>
        </p:sp>
        <p:sp>
          <p:nvSpPr>
            <p:cNvPr id="363" name="tx363"/>
            <p:cNvSpPr/>
            <p:nvPr/>
          </p:nvSpPr>
          <p:spPr>
            <a:xfrm>
              <a:off x="5774086" y="1375194"/>
              <a:ext cx="154646"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LUX</a:t>
              </a:r>
            </a:p>
          </p:txBody>
        </p:sp>
        <p:sp>
          <p:nvSpPr>
            <p:cNvPr id="364" name="tx364"/>
            <p:cNvSpPr/>
            <p:nvPr/>
          </p:nvSpPr>
          <p:spPr>
            <a:xfrm>
              <a:off x="5769738" y="1270257"/>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MLT</a:t>
              </a:r>
            </a:p>
          </p:txBody>
        </p:sp>
        <p:sp>
          <p:nvSpPr>
            <p:cNvPr id="365" name="tx365"/>
            <p:cNvSpPr/>
            <p:nvPr/>
          </p:nvSpPr>
          <p:spPr>
            <a:xfrm>
              <a:off x="5743265" y="1162370"/>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MCO</a:t>
              </a:r>
            </a:p>
          </p:txBody>
        </p:sp>
        <p:sp>
          <p:nvSpPr>
            <p:cNvPr id="366" name="tx366"/>
            <p:cNvSpPr/>
            <p:nvPr/>
          </p:nvSpPr>
          <p:spPr>
            <a:xfrm>
              <a:off x="5769738" y="1058442"/>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PRT</a:t>
              </a:r>
            </a:p>
          </p:txBody>
        </p:sp>
        <p:sp>
          <p:nvSpPr>
            <p:cNvPr id="367" name="rc367"/>
            <p:cNvSpPr/>
            <p:nvPr/>
          </p:nvSpPr>
          <p:spPr>
            <a:xfrm>
              <a:off x="4689788" y="875080"/>
              <a:ext cx="1379037" cy="4659927"/>
            </a:xfrm>
            <a:prstGeom prst="rect">
              <a:avLst/>
            </a:prstGeom>
            <a:ln w="13550" cap="rnd">
              <a:solidFill>
                <a:srgbClr val="999999">
                  <a:alpha val="100000"/>
                </a:srgbClr>
              </a:solidFill>
              <a:prstDash val="solid"/>
              <a:round/>
            </a:ln>
          </p:spPr>
          <p:txBody>
            <a:bodyPr/>
            <a:lstStyle/>
            <a:p/>
          </p:txBody>
        </p:sp>
        <p:sp>
          <p:nvSpPr>
            <p:cNvPr id="368" name="pl368"/>
            <p:cNvSpPr/>
            <p:nvPr/>
          </p:nvSpPr>
          <p:spPr>
            <a:xfrm>
              <a:off x="615154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69" name="pl369"/>
            <p:cNvSpPr/>
            <p:nvPr/>
          </p:nvSpPr>
          <p:spPr>
            <a:xfrm>
              <a:off x="644340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70" name="pl370"/>
            <p:cNvSpPr/>
            <p:nvPr/>
          </p:nvSpPr>
          <p:spPr>
            <a:xfrm>
              <a:off x="673526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71" name="pl371"/>
            <p:cNvSpPr/>
            <p:nvPr/>
          </p:nvSpPr>
          <p:spPr>
            <a:xfrm>
              <a:off x="702712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72" name="pl372"/>
            <p:cNvSpPr/>
            <p:nvPr/>
          </p:nvSpPr>
          <p:spPr>
            <a:xfrm>
              <a:off x="731898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73" name="rc373"/>
            <p:cNvSpPr/>
            <p:nvPr/>
          </p:nvSpPr>
          <p:spPr>
            <a:xfrm>
              <a:off x="6138414" y="1987108"/>
              <a:ext cx="1379037" cy="105907"/>
            </a:xfrm>
            <a:prstGeom prst="rect">
              <a:avLst/>
            </a:prstGeom>
            <a:solidFill>
              <a:srgbClr val="D9D9D9">
                <a:alpha val="60000"/>
              </a:srgbClr>
            </a:solidFill>
          </p:spPr>
          <p:txBody>
            <a:bodyPr/>
            <a:lstStyle/>
            <a:p/>
          </p:txBody>
        </p:sp>
        <p:sp>
          <p:nvSpPr>
            <p:cNvPr id="374" name="pl374"/>
            <p:cNvSpPr/>
            <p:nvPr/>
          </p:nvSpPr>
          <p:spPr>
            <a:xfrm>
              <a:off x="7362766"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375" name="tx375"/>
            <p:cNvSpPr/>
            <p:nvPr/>
          </p:nvSpPr>
          <p:spPr>
            <a:xfrm>
              <a:off x="6594380" y="874480"/>
              <a:ext cx="746496" cy="71214"/>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Non-programme: 93%</a:t>
              </a:r>
            </a:p>
          </p:txBody>
        </p:sp>
        <p:sp>
          <p:nvSpPr>
            <p:cNvPr id="376" name="pt376"/>
            <p:cNvSpPr/>
            <p:nvPr/>
          </p:nvSpPr>
          <p:spPr>
            <a:xfrm>
              <a:off x="7173479" y="527983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77" name="pt377"/>
            <p:cNvSpPr/>
            <p:nvPr/>
          </p:nvSpPr>
          <p:spPr>
            <a:xfrm>
              <a:off x="7188072" y="517392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78" name="pt378"/>
            <p:cNvSpPr/>
            <p:nvPr/>
          </p:nvSpPr>
          <p:spPr>
            <a:xfrm>
              <a:off x="7202665" y="506802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79" name="pt379"/>
            <p:cNvSpPr/>
            <p:nvPr/>
          </p:nvSpPr>
          <p:spPr>
            <a:xfrm>
              <a:off x="7217258" y="496211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80" name="pt380"/>
            <p:cNvSpPr/>
            <p:nvPr/>
          </p:nvSpPr>
          <p:spPr>
            <a:xfrm>
              <a:off x="7231851" y="485620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81" name="pt381"/>
            <p:cNvSpPr/>
            <p:nvPr/>
          </p:nvSpPr>
          <p:spPr>
            <a:xfrm>
              <a:off x="7246444" y="475029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82" name="pt382"/>
            <p:cNvSpPr/>
            <p:nvPr/>
          </p:nvSpPr>
          <p:spPr>
            <a:xfrm>
              <a:off x="7246444" y="464439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83" name="pt383"/>
            <p:cNvSpPr/>
            <p:nvPr/>
          </p:nvSpPr>
          <p:spPr>
            <a:xfrm>
              <a:off x="7261037" y="453848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84" name="pt384"/>
            <p:cNvSpPr/>
            <p:nvPr/>
          </p:nvSpPr>
          <p:spPr>
            <a:xfrm>
              <a:off x="7261037" y="443257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85" name="pt385"/>
            <p:cNvSpPr/>
            <p:nvPr/>
          </p:nvSpPr>
          <p:spPr>
            <a:xfrm>
              <a:off x="7290223" y="432666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86" name="pt386"/>
            <p:cNvSpPr/>
            <p:nvPr/>
          </p:nvSpPr>
          <p:spPr>
            <a:xfrm>
              <a:off x="7290223" y="422076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87" name="pt387"/>
            <p:cNvSpPr/>
            <p:nvPr/>
          </p:nvSpPr>
          <p:spPr>
            <a:xfrm>
              <a:off x="7290223" y="411485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88" name="pt388"/>
            <p:cNvSpPr/>
            <p:nvPr/>
          </p:nvSpPr>
          <p:spPr>
            <a:xfrm>
              <a:off x="7304816" y="400894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89" name="pt389"/>
            <p:cNvSpPr/>
            <p:nvPr/>
          </p:nvSpPr>
          <p:spPr>
            <a:xfrm>
              <a:off x="7304816" y="390303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90" name="pt390"/>
            <p:cNvSpPr/>
            <p:nvPr/>
          </p:nvSpPr>
          <p:spPr>
            <a:xfrm>
              <a:off x="7304816" y="379713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91" name="pt391"/>
            <p:cNvSpPr/>
            <p:nvPr/>
          </p:nvSpPr>
          <p:spPr>
            <a:xfrm>
              <a:off x="7304816" y="369122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92" name="pt392"/>
            <p:cNvSpPr/>
            <p:nvPr/>
          </p:nvSpPr>
          <p:spPr>
            <a:xfrm>
              <a:off x="7319409" y="358531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93" name="pt393"/>
            <p:cNvSpPr/>
            <p:nvPr/>
          </p:nvSpPr>
          <p:spPr>
            <a:xfrm>
              <a:off x="7334002" y="347940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94" name="pt394"/>
            <p:cNvSpPr/>
            <p:nvPr/>
          </p:nvSpPr>
          <p:spPr>
            <a:xfrm>
              <a:off x="7334002" y="3373502"/>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95" name="pt395"/>
            <p:cNvSpPr/>
            <p:nvPr/>
          </p:nvSpPr>
          <p:spPr>
            <a:xfrm>
              <a:off x="7334002" y="326759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96" name="pt396"/>
            <p:cNvSpPr/>
            <p:nvPr/>
          </p:nvSpPr>
          <p:spPr>
            <a:xfrm>
              <a:off x="7334002" y="316168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97" name="pt397"/>
            <p:cNvSpPr/>
            <p:nvPr/>
          </p:nvSpPr>
          <p:spPr>
            <a:xfrm>
              <a:off x="7348595" y="305577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98" name="pt398"/>
            <p:cNvSpPr/>
            <p:nvPr/>
          </p:nvSpPr>
          <p:spPr>
            <a:xfrm>
              <a:off x="7348595" y="294987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99" name="pt399"/>
            <p:cNvSpPr/>
            <p:nvPr/>
          </p:nvSpPr>
          <p:spPr>
            <a:xfrm>
              <a:off x="7348595" y="284396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0" name="pt400"/>
            <p:cNvSpPr/>
            <p:nvPr/>
          </p:nvSpPr>
          <p:spPr>
            <a:xfrm>
              <a:off x="7348595" y="273805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1" name="pt401"/>
            <p:cNvSpPr/>
            <p:nvPr/>
          </p:nvSpPr>
          <p:spPr>
            <a:xfrm>
              <a:off x="7363188" y="263214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2" name="pt402"/>
            <p:cNvSpPr/>
            <p:nvPr/>
          </p:nvSpPr>
          <p:spPr>
            <a:xfrm>
              <a:off x="7363188" y="252624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3" name="pt403"/>
            <p:cNvSpPr/>
            <p:nvPr/>
          </p:nvSpPr>
          <p:spPr>
            <a:xfrm>
              <a:off x="7363188" y="242033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4" name="pt404"/>
            <p:cNvSpPr/>
            <p:nvPr/>
          </p:nvSpPr>
          <p:spPr>
            <a:xfrm>
              <a:off x="7363188" y="231442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5" name="pt405"/>
            <p:cNvSpPr/>
            <p:nvPr/>
          </p:nvSpPr>
          <p:spPr>
            <a:xfrm>
              <a:off x="7363188" y="220852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6" name="pt406"/>
            <p:cNvSpPr/>
            <p:nvPr/>
          </p:nvSpPr>
          <p:spPr>
            <a:xfrm>
              <a:off x="7377781" y="21026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7" name="pt407"/>
            <p:cNvSpPr/>
            <p:nvPr/>
          </p:nvSpPr>
          <p:spPr>
            <a:xfrm>
              <a:off x="7377781" y="19967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8" name="pt408"/>
            <p:cNvSpPr/>
            <p:nvPr/>
          </p:nvSpPr>
          <p:spPr>
            <a:xfrm>
              <a:off x="7377781" y="189079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9" name="pt409"/>
            <p:cNvSpPr/>
            <p:nvPr/>
          </p:nvSpPr>
          <p:spPr>
            <a:xfrm>
              <a:off x="7377781" y="178489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10" name="pt410"/>
            <p:cNvSpPr/>
            <p:nvPr/>
          </p:nvSpPr>
          <p:spPr>
            <a:xfrm>
              <a:off x="7392374" y="167898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11" name="pt411"/>
            <p:cNvSpPr/>
            <p:nvPr/>
          </p:nvSpPr>
          <p:spPr>
            <a:xfrm>
              <a:off x="7392374" y="157307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12" name="pt412"/>
            <p:cNvSpPr/>
            <p:nvPr/>
          </p:nvSpPr>
          <p:spPr>
            <a:xfrm>
              <a:off x="7392374" y="146716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13" name="pt413"/>
            <p:cNvSpPr/>
            <p:nvPr/>
          </p:nvSpPr>
          <p:spPr>
            <a:xfrm>
              <a:off x="7406967" y="136126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14" name="pt414"/>
            <p:cNvSpPr/>
            <p:nvPr/>
          </p:nvSpPr>
          <p:spPr>
            <a:xfrm>
              <a:off x="7406967" y="125535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15" name="pt415"/>
            <p:cNvSpPr/>
            <p:nvPr/>
          </p:nvSpPr>
          <p:spPr>
            <a:xfrm>
              <a:off x="7406967" y="114944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16" name="pt416"/>
            <p:cNvSpPr/>
            <p:nvPr/>
          </p:nvSpPr>
          <p:spPr>
            <a:xfrm>
              <a:off x="7406967" y="104353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17" name="tx417"/>
            <p:cNvSpPr/>
            <p:nvPr/>
          </p:nvSpPr>
          <p:spPr>
            <a:xfrm>
              <a:off x="6989263" y="5292799"/>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EST</a:t>
              </a:r>
            </a:p>
          </p:txBody>
        </p:sp>
        <p:sp>
          <p:nvSpPr>
            <p:cNvPr id="418" name="tx418"/>
            <p:cNvSpPr/>
            <p:nvPr/>
          </p:nvSpPr>
          <p:spPr>
            <a:xfrm>
              <a:off x="6999470" y="5186891"/>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CZE</a:t>
              </a:r>
            </a:p>
          </p:txBody>
        </p:sp>
        <p:sp>
          <p:nvSpPr>
            <p:cNvPr id="419" name="tx419"/>
            <p:cNvSpPr/>
            <p:nvPr/>
          </p:nvSpPr>
          <p:spPr>
            <a:xfrm>
              <a:off x="6996401" y="5080984"/>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SMR</a:t>
              </a:r>
            </a:p>
          </p:txBody>
        </p:sp>
        <p:sp>
          <p:nvSpPr>
            <p:cNvPr id="420" name="tx420"/>
            <p:cNvSpPr/>
            <p:nvPr/>
          </p:nvSpPr>
          <p:spPr>
            <a:xfrm>
              <a:off x="7037467" y="4976047"/>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LTU</a:t>
              </a:r>
            </a:p>
          </p:txBody>
        </p:sp>
        <p:sp>
          <p:nvSpPr>
            <p:cNvPr id="421" name="tx421"/>
            <p:cNvSpPr/>
            <p:nvPr/>
          </p:nvSpPr>
          <p:spPr>
            <a:xfrm>
              <a:off x="7078533" y="4871110"/>
              <a:ext cx="12370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IRL</a:t>
              </a:r>
            </a:p>
          </p:txBody>
        </p:sp>
        <p:sp>
          <p:nvSpPr>
            <p:cNvPr id="422" name="tx422"/>
            <p:cNvSpPr/>
            <p:nvPr/>
          </p:nvSpPr>
          <p:spPr>
            <a:xfrm>
              <a:off x="7031369" y="4763223"/>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MCO</a:t>
              </a:r>
            </a:p>
          </p:txBody>
        </p:sp>
        <p:sp>
          <p:nvSpPr>
            <p:cNvPr id="423" name="tx423"/>
            <p:cNvSpPr/>
            <p:nvPr/>
          </p:nvSpPr>
          <p:spPr>
            <a:xfrm>
              <a:off x="7057803" y="4659295"/>
              <a:ext cx="15903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NLD</a:t>
              </a:r>
            </a:p>
          </p:txBody>
        </p:sp>
        <p:sp>
          <p:nvSpPr>
            <p:cNvPr id="424" name="tx424"/>
            <p:cNvSpPr/>
            <p:nvPr/>
          </p:nvSpPr>
          <p:spPr>
            <a:xfrm>
              <a:off x="7081246" y="4553388"/>
              <a:ext cx="15018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NZL</a:t>
              </a:r>
            </a:p>
          </p:txBody>
        </p:sp>
        <p:sp>
          <p:nvSpPr>
            <p:cNvPr id="425" name="tx425"/>
            <p:cNvSpPr/>
            <p:nvPr/>
          </p:nvSpPr>
          <p:spPr>
            <a:xfrm>
              <a:off x="7059159" y="4445539"/>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GBR</a:t>
              </a:r>
            </a:p>
          </p:txBody>
        </p:sp>
        <p:sp>
          <p:nvSpPr>
            <p:cNvPr id="426" name="tx426"/>
            <p:cNvSpPr/>
            <p:nvPr/>
          </p:nvSpPr>
          <p:spPr>
            <a:xfrm>
              <a:off x="7097157" y="4339632"/>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AUS</a:t>
              </a:r>
            </a:p>
          </p:txBody>
        </p:sp>
        <p:sp>
          <p:nvSpPr>
            <p:cNvPr id="427" name="tx427"/>
            <p:cNvSpPr/>
            <p:nvPr/>
          </p:nvSpPr>
          <p:spPr>
            <a:xfrm>
              <a:off x="7097157" y="4233724"/>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CYP</a:t>
              </a:r>
            </a:p>
          </p:txBody>
        </p:sp>
        <p:sp>
          <p:nvSpPr>
            <p:cNvPr id="428" name="tx428"/>
            <p:cNvSpPr/>
            <p:nvPr/>
          </p:nvSpPr>
          <p:spPr>
            <a:xfrm>
              <a:off x="7101543" y="4127778"/>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POL</a:t>
              </a:r>
            </a:p>
          </p:txBody>
        </p:sp>
        <p:sp>
          <p:nvSpPr>
            <p:cNvPr id="429" name="tx429"/>
            <p:cNvSpPr/>
            <p:nvPr/>
          </p:nvSpPr>
          <p:spPr>
            <a:xfrm>
              <a:off x="7107364" y="402191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CAN</a:t>
              </a:r>
            </a:p>
          </p:txBody>
        </p:sp>
        <p:sp>
          <p:nvSpPr>
            <p:cNvPr id="430" name="tx430"/>
            <p:cNvSpPr/>
            <p:nvPr/>
          </p:nvSpPr>
          <p:spPr>
            <a:xfrm>
              <a:off x="7125025" y="3916973"/>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JPN</a:t>
              </a:r>
            </a:p>
          </p:txBody>
        </p:sp>
        <p:sp>
          <p:nvSpPr>
            <p:cNvPr id="431" name="tx431"/>
            <p:cNvSpPr/>
            <p:nvPr/>
          </p:nvSpPr>
          <p:spPr>
            <a:xfrm>
              <a:off x="7116214" y="3812035"/>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MLT</a:t>
              </a:r>
            </a:p>
          </p:txBody>
        </p:sp>
        <p:sp>
          <p:nvSpPr>
            <p:cNvPr id="432" name="tx432"/>
            <p:cNvSpPr/>
            <p:nvPr/>
          </p:nvSpPr>
          <p:spPr>
            <a:xfrm>
              <a:off x="7111750" y="3704187"/>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USA</a:t>
              </a:r>
            </a:p>
          </p:txBody>
        </p:sp>
        <p:sp>
          <p:nvSpPr>
            <p:cNvPr id="433" name="tx433"/>
            <p:cNvSpPr/>
            <p:nvPr/>
          </p:nvSpPr>
          <p:spPr>
            <a:xfrm>
              <a:off x="7108720" y="3598280"/>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SWE</a:t>
              </a:r>
            </a:p>
          </p:txBody>
        </p:sp>
        <p:sp>
          <p:nvSpPr>
            <p:cNvPr id="434" name="tx434"/>
            <p:cNvSpPr/>
            <p:nvPr/>
          </p:nvSpPr>
          <p:spPr>
            <a:xfrm>
              <a:off x="7136549" y="3494313"/>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DNK</a:t>
              </a:r>
            </a:p>
          </p:txBody>
        </p:sp>
        <p:sp>
          <p:nvSpPr>
            <p:cNvPr id="435" name="tx435"/>
            <p:cNvSpPr/>
            <p:nvPr/>
          </p:nvSpPr>
          <p:spPr>
            <a:xfrm>
              <a:off x="7185071" y="3386465"/>
              <a:ext cx="11932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ISL</a:t>
              </a:r>
            </a:p>
          </p:txBody>
        </p:sp>
        <p:sp>
          <p:nvSpPr>
            <p:cNvPr id="436" name="tx436"/>
            <p:cNvSpPr/>
            <p:nvPr/>
          </p:nvSpPr>
          <p:spPr>
            <a:xfrm>
              <a:off x="7145322" y="3280557"/>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SVK</a:t>
              </a:r>
            </a:p>
          </p:txBody>
        </p:sp>
        <p:sp>
          <p:nvSpPr>
            <p:cNvPr id="437" name="tx437"/>
            <p:cNvSpPr/>
            <p:nvPr/>
          </p:nvSpPr>
          <p:spPr>
            <a:xfrm>
              <a:off x="7140936" y="3174650"/>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SVN</a:t>
              </a:r>
            </a:p>
          </p:txBody>
        </p:sp>
        <p:sp>
          <p:nvSpPr>
            <p:cNvPr id="438" name="tx438"/>
            <p:cNvSpPr/>
            <p:nvPr/>
          </p:nvSpPr>
          <p:spPr>
            <a:xfrm>
              <a:off x="7159993" y="3069713"/>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AUT</a:t>
              </a:r>
            </a:p>
          </p:txBody>
        </p:sp>
        <p:sp>
          <p:nvSpPr>
            <p:cNvPr id="439" name="tx439"/>
            <p:cNvSpPr/>
            <p:nvPr/>
          </p:nvSpPr>
          <p:spPr>
            <a:xfrm>
              <a:off x="7190930" y="2964776"/>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FIN</a:t>
              </a:r>
            </a:p>
          </p:txBody>
        </p:sp>
        <p:sp>
          <p:nvSpPr>
            <p:cNvPr id="440" name="tx440"/>
            <p:cNvSpPr/>
            <p:nvPr/>
          </p:nvSpPr>
          <p:spPr>
            <a:xfrm>
              <a:off x="7195316" y="2858868"/>
              <a:ext cx="12367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ITA</a:t>
              </a:r>
            </a:p>
          </p:txBody>
        </p:sp>
        <p:sp>
          <p:nvSpPr>
            <p:cNvPr id="441" name="tx441"/>
            <p:cNvSpPr/>
            <p:nvPr/>
          </p:nvSpPr>
          <p:spPr>
            <a:xfrm>
              <a:off x="7151142" y="275102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CHE</a:t>
              </a:r>
            </a:p>
          </p:txBody>
        </p:sp>
        <p:sp>
          <p:nvSpPr>
            <p:cNvPr id="442" name="tx442"/>
            <p:cNvSpPr/>
            <p:nvPr/>
          </p:nvSpPr>
          <p:spPr>
            <a:xfrm>
              <a:off x="7183320" y="2647054"/>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BEL</a:t>
              </a:r>
            </a:p>
          </p:txBody>
        </p:sp>
        <p:sp>
          <p:nvSpPr>
            <p:cNvPr id="443" name="tx443"/>
            <p:cNvSpPr/>
            <p:nvPr/>
          </p:nvSpPr>
          <p:spPr>
            <a:xfrm>
              <a:off x="7174586" y="2541146"/>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FRA</a:t>
              </a:r>
            </a:p>
          </p:txBody>
        </p:sp>
        <p:sp>
          <p:nvSpPr>
            <p:cNvPr id="444" name="tx444"/>
            <p:cNvSpPr/>
            <p:nvPr/>
          </p:nvSpPr>
          <p:spPr>
            <a:xfrm>
              <a:off x="7165735" y="2434268"/>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DEU</a:t>
              </a:r>
            </a:p>
          </p:txBody>
        </p:sp>
        <p:sp>
          <p:nvSpPr>
            <p:cNvPr id="445" name="tx445"/>
            <p:cNvSpPr/>
            <p:nvPr/>
          </p:nvSpPr>
          <p:spPr>
            <a:xfrm>
              <a:off x="7156924" y="2327352"/>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NOR</a:t>
              </a:r>
            </a:p>
          </p:txBody>
        </p:sp>
        <p:sp>
          <p:nvSpPr>
            <p:cNvPr id="446" name="tx446"/>
            <p:cNvSpPr/>
            <p:nvPr/>
          </p:nvSpPr>
          <p:spPr>
            <a:xfrm>
              <a:off x="7174508" y="2221483"/>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ESP</a:t>
              </a:r>
            </a:p>
          </p:txBody>
        </p:sp>
        <p:sp>
          <p:nvSpPr>
            <p:cNvPr id="447" name="tx447"/>
            <p:cNvSpPr/>
            <p:nvPr/>
          </p:nvSpPr>
          <p:spPr>
            <a:xfrm>
              <a:off x="7171517" y="2115575"/>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MUS</a:t>
              </a:r>
            </a:p>
          </p:txBody>
        </p:sp>
        <p:sp>
          <p:nvSpPr>
            <p:cNvPr id="448" name="tx448"/>
            <p:cNvSpPr/>
            <p:nvPr/>
          </p:nvSpPr>
          <p:spPr>
            <a:xfrm>
              <a:off x="7175903" y="2009629"/>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KOR</a:t>
              </a:r>
            </a:p>
          </p:txBody>
        </p:sp>
        <p:sp>
          <p:nvSpPr>
            <p:cNvPr id="449" name="tx449"/>
            <p:cNvSpPr/>
            <p:nvPr/>
          </p:nvSpPr>
          <p:spPr>
            <a:xfrm>
              <a:off x="7180328" y="1903761"/>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RUS</a:t>
              </a:r>
            </a:p>
          </p:txBody>
        </p:sp>
        <p:sp>
          <p:nvSpPr>
            <p:cNvPr id="450" name="tx450"/>
            <p:cNvSpPr/>
            <p:nvPr/>
          </p:nvSpPr>
          <p:spPr>
            <a:xfrm>
              <a:off x="7180290" y="1797853"/>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SGP</a:t>
              </a:r>
            </a:p>
          </p:txBody>
        </p:sp>
        <p:sp>
          <p:nvSpPr>
            <p:cNvPr id="451" name="tx451"/>
            <p:cNvSpPr/>
            <p:nvPr/>
          </p:nvSpPr>
          <p:spPr>
            <a:xfrm>
              <a:off x="7230245" y="1691946"/>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ISR</a:t>
              </a:r>
            </a:p>
          </p:txBody>
        </p:sp>
        <p:sp>
          <p:nvSpPr>
            <p:cNvPr id="452" name="tx452"/>
            <p:cNvSpPr/>
            <p:nvPr/>
          </p:nvSpPr>
          <p:spPr>
            <a:xfrm>
              <a:off x="7203772" y="1587979"/>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PRT</a:t>
              </a:r>
            </a:p>
          </p:txBody>
        </p:sp>
        <p:sp>
          <p:nvSpPr>
            <p:cNvPr id="453" name="tx453"/>
            <p:cNvSpPr/>
            <p:nvPr/>
          </p:nvSpPr>
          <p:spPr>
            <a:xfrm>
              <a:off x="7199308" y="1480131"/>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SYC</a:t>
              </a:r>
            </a:p>
          </p:txBody>
        </p:sp>
        <p:sp>
          <p:nvSpPr>
            <p:cNvPr id="454" name="tx454"/>
            <p:cNvSpPr/>
            <p:nvPr/>
          </p:nvSpPr>
          <p:spPr>
            <a:xfrm>
              <a:off x="7209514" y="1376164"/>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AND</a:t>
              </a:r>
            </a:p>
          </p:txBody>
        </p:sp>
        <p:sp>
          <p:nvSpPr>
            <p:cNvPr id="455" name="tx455"/>
            <p:cNvSpPr/>
            <p:nvPr/>
          </p:nvSpPr>
          <p:spPr>
            <a:xfrm>
              <a:off x="7205128" y="1269286"/>
              <a:ext cx="17223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HUN</a:t>
              </a:r>
            </a:p>
          </p:txBody>
        </p:sp>
        <p:sp>
          <p:nvSpPr>
            <p:cNvPr id="456" name="tx456"/>
            <p:cNvSpPr/>
            <p:nvPr/>
          </p:nvSpPr>
          <p:spPr>
            <a:xfrm>
              <a:off x="7227098" y="1164349"/>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LVA</a:t>
              </a:r>
            </a:p>
          </p:txBody>
        </p:sp>
        <p:sp>
          <p:nvSpPr>
            <p:cNvPr id="457" name="tx457"/>
            <p:cNvSpPr/>
            <p:nvPr/>
          </p:nvSpPr>
          <p:spPr>
            <a:xfrm>
              <a:off x="7222712" y="1057471"/>
              <a:ext cx="154646"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LUX</a:t>
              </a:r>
            </a:p>
          </p:txBody>
        </p:sp>
        <p:sp>
          <p:nvSpPr>
            <p:cNvPr id="458" name="rc458"/>
            <p:cNvSpPr/>
            <p:nvPr/>
          </p:nvSpPr>
          <p:spPr>
            <a:xfrm>
              <a:off x="6138414" y="875080"/>
              <a:ext cx="1379037" cy="4659927"/>
            </a:xfrm>
            <a:prstGeom prst="rect">
              <a:avLst/>
            </a:prstGeom>
            <a:ln w="13550" cap="rnd">
              <a:solidFill>
                <a:srgbClr val="999999">
                  <a:alpha val="100000"/>
                </a:srgbClr>
              </a:solidFill>
              <a:prstDash val="solid"/>
              <a:round/>
            </a:ln>
          </p:spPr>
          <p:txBody>
            <a:bodyPr/>
            <a:lstStyle/>
            <a:p/>
          </p:txBody>
        </p:sp>
        <p:sp>
          <p:nvSpPr>
            <p:cNvPr id="459" name="pl459"/>
            <p:cNvSpPr/>
            <p:nvPr/>
          </p:nvSpPr>
          <p:spPr>
            <a:xfrm>
              <a:off x="760017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460" name="pl460"/>
            <p:cNvSpPr/>
            <p:nvPr/>
          </p:nvSpPr>
          <p:spPr>
            <a:xfrm>
              <a:off x="789203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461" name="pl461"/>
            <p:cNvSpPr/>
            <p:nvPr/>
          </p:nvSpPr>
          <p:spPr>
            <a:xfrm>
              <a:off x="818389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462" name="pl462"/>
            <p:cNvSpPr/>
            <p:nvPr/>
          </p:nvSpPr>
          <p:spPr>
            <a:xfrm>
              <a:off x="8475753"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463" name="pl463"/>
            <p:cNvSpPr/>
            <p:nvPr/>
          </p:nvSpPr>
          <p:spPr>
            <a:xfrm>
              <a:off x="8767613"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464" name="rc464"/>
            <p:cNvSpPr/>
            <p:nvPr/>
          </p:nvSpPr>
          <p:spPr>
            <a:xfrm>
              <a:off x="7587040" y="1669386"/>
              <a:ext cx="1379037" cy="105907"/>
            </a:xfrm>
            <a:prstGeom prst="rect">
              <a:avLst/>
            </a:prstGeom>
            <a:solidFill>
              <a:srgbClr val="D9D9D9">
                <a:alpha val="60000"/>
              </a:srgbClr>
            </a:solidFill>
          </p:spPr>
          <p:txBody>
            <a:bodyPr/>
            <a:lstStyle/>
            <a:p/>
          </p:txBody>
        </p:sp>
        <p:sp>
          <p:nvSpPr>
            <p:cNvPr id="465" name="pl465"/>
            <p:cNvSpPr/>
            <p:nvPr/>
          </p:nvSpPr>
          <p:spPr>
            <a:xfrm>
              <a:off x="8796799"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466" name="tx466"/>
            <p:cNvSpPr/>
            <p:nvPr/>
          </p:nvSpPr>
          <p:spPr>
            <a:xfrm>
              <a:off x="8028413" y="874480"/>
              <a:ext cx="746496" cy="71214"/>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Non-programme: 92%</a:t>
              </a:r>
            </a:p>
          </p:txBody>
        </p:sp>
        <p:sp>
          <p:nvSpPr>
            <p:cNvPr id="467" name="pt467"/>
            <p:cNvSpPr/>
            <p:nvPr/>
          </p:nvSpPr>
          <p:spPr>
            <a:xfrm>
              <a:off x="8476175" y="5279836"/>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68" name="pt468"/>
            <p:cNvSpPr/>
            <p:nvPr/>
          </p:nvSpPr>
          <p:spPr>
            <a:xfrm>
              <a:off x="8505361" y="5173928"/>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69" name="pt469"/>
            <p:cNvSpPr/>
            <p:nvPr/>
          </p:nvSpPr>
          <p:spPr>
            <a:xfrm>
              <a:off x="8563733" y="5068021"/>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70" name="pt470"/>
            <p:cNvSpPr/>
            <p:nvPr/>
          </p:nvSpPr>
          <p:spPr>
            <a:xfrm>
              <a:off x="8578326" y="496211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71" name="pt471"/>
            <p:cNvSpPr/>
            <p:nvPr/>
          </p:nvSpPr>
          <p:spPr>
            <a:xfrm>
              <a:off x="8592919" y="485620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72" name="pt472"/>
            <p:cNvSpPr/>
            <p:nvPr/>
          </p:nvSpPr>
          <p:spPr>
            <a:xfrm>
              <a:off x="8622105" y="475029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73" name="pt473"/>
            <p:cNvSpPr/>
            <p:nvPr/>
          </p:nvSpPr>
          <p:spPr>
            <a:xfrm>
              <a:off x="8622105" y="464439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74" name="pt474"/>
            <p:cNvSpPr/>
            <p:nvPr/>
          </p:nvSpPr>
          <p:spPr>
            <a:xfrm>
              <a:off x="8636698" y="453848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75" name="pt475"/>
            <p:cNvSpPr/>
            <p:nvPr/>
          </p:nvSpPr>
          <p:spPr>
            <a:xfrm>
              <a:off x="8636698" y="443257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76" name="pt476"/>
            <p:cNvSpPr/>
            <p:nvPr/>
          </p:nvSpPr>
          <p:spPr>
            <a:xfrm>
              <a:off x="8636698" y="432666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77" name="pt477"/>
            <p:cNvSpPr/>
            <p:nvPr/>
          </p:nvSpPr>
          <p:spPr>
            <a:xfrm>
              <a:off x="8651291" y="422076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78" name="pt478"/>
            <p:cNvSpPr/>
            <p:nvPr/>
          </p:nvSpPr>
          <p:spPr>
            <a:xfrm>
              <a:off x="8651291" y="4114854"/>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79" name="pt479"/>
            <p:cNvSpPr/>
            <p:nvPr/>
          </p:nvSpPr>
          <p:spPr>
            <a:xfrm>
              <a:off x="8680477" y="400894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80" name="pt480"/>
            <p:cNvSpPr/>
            <p:nvPr/>
          </p:nvSpPr>
          <p:spPr>
            <a:xfrm>
              <a:off x="8695070" y="390303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81" name="pt481"/>
            <p:cNvSpPr/>
            <p:nvPr/>
          </p:nvSpPr>
          <p:spPr>
            <a:xfrm>
              <a:off x="8695070" y="379713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82" name="pt482"/>
            <p:cNvSpPr/>
            <p:nvPr/>
          </p:nvSpPr>
          <p:spPr>
            <a:xfrm>
              <a:off x="8709663" y="3691224"/>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83" name="pt483"/>
            <p:cNvSpPr/>
            <p:nvPr/>
          </p:nvSpPr>
          <p:spPr>
            <a:xfrm>
              <a:off x="8724256" y="358531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84" name="pt484"/>
            <p:cNvSpPr/>
            <p:nvPr/>
          </p:nvSpPr>
          <p:spPr>
            <a:xfrm>
              <a:off x="8738849" y="347940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85" name="pt485"/>
            <p:cNvSpPr/>
            <p:nvPr/>
          </p:nvSpPr>
          <p:spPr>
            <a:xfrm>
              <a:off x="8753442" y="3373502"/>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86" name="pt486"/>
            <p:cNvSpPr/>
            <p:nvPr/>
          </p:nvSpPr>
          <p:spPr>
            <a:xfrm>
              <a:off x="8753442" y="326759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87" name="pt487"/>
            <p:cNvSpPr/>
            <p:nvPr/>
          </p:nvSpPr>
          <p:spPr>
            <a:xfrm>
              <a:off x="8753442" y="316168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88" name="pt488"/>
            <p:cNvSpPr/>
            <p:nvPr/>
          </p:nvSpPr>
          <p:spPr>
            <a:xfrm>
              <a:off x="8753442" y="305577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89" name="pt489"/>
            <p:cNvSpPr/>
            <p:nvPr/>
          </p:nvSpPr>
          <p:spPr>
            <a:xfrm>
              <a:off x="8753442" y="2949872"/>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90" name="pt490"/>
            <p:cNvSpPr/>
            <p:nvPr/>
          </p:nvSpPr>
          <p:spPr>
            <a:xfrm>
              <a:off x="8768035" y="284396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91" name="pt491"/>
            <p:cNvSpPr/>
            <p:nvPr/>
          </p:nvSpPr>
          <p:spPr>
            <a:xfrm>
              <a:off x="8768035" y="273805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92" name="pt492"/>
            <p:cNvSpPr/>
            <p:nvPr/>
          </p:nvSpPr>
          <p:spPr>
            <a:xfrm>
              <a:off x="8768035" y="263214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93" name="pt493"/>
            <p:cNvSpPr/>
            <p:nvPr/>
          </p:nvSpPr>
          <p:spPr>
            <a:xfrm>
              <a:off x="8768035" y="2526242"/>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94" name="pt494"/>
            <p:cNvSpPr/>
            <p:nvPr/>
          </p:nvSpPr>
          <p:spPr>
            <a:xfrm>
              <a:off x="8768035" y="2420335"/>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95" name="pt495"/>
            <p:cNvSpPr/>
            <p:nvPr/>
          </p:nvSpPr>
          <p:spPr>
            <a:xfrm>
              <a:off x="8782628" y="231442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96" name="pt496"/>
            <p:cNvSpPr/>
            <p:nvPr/>
          </p:nvSpPr>
          <p:spPr>
            <a:xfrm>
              <a:off x="8782628" y="2208520"/>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97" name="pt497"/>
            <p:cNvSpPr/>
            <p:nvPr/>
          </p:nvSpPr>
          <p:spPr>
            <a:xfrm>
              <a:off x="8782628" y="2102612"/>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98" name="pt498"/>
            <p:cNvSpPr/>
            <p:nvPr/>
          </p:nvSpPr>
          <p:spPr>
            <a:xfrm>
              <a:off x="8797221" y="19967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99" name="pt499"/>
            <p:cNvSpPr/>
            <p:nvPr/>
          </p:nvSpPr>
          <p:spPr>
            <a:xfrm>
              <a:off x="8797221" y="189079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00" name="pt500"/>
            <p:cNvSpPr/>
            <p:nvPr/>
          </p:nvSpPr>
          <p:spPr>
            <a:xfrm>
              <a:off x="8797221" y="178489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01" name="pt501"/>
            <p:cNvSpPr/>
            <p:nvPr/>
          </p:nvSpPr>
          <p:spPr>
            <a:xfrm>
              <a:off x="8797221" y="167898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02" name="pt502"/>
            <p:cNvSpPr/>
            <p:nvPr/>
          </p:nvSpPr>
          <p:spPr>
            <a:xfrm>
              <a:off x="8797221" y="157307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03" name="pt503"/>
            <p:cNvSpPr/>
            <p:nvPr/>
          </p:nvSpPr>
          <p:spPr>
            <a:xfrm>
              <a:off x="8797221" y="146716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04" name="pt504"/>
            <p:cNvSpPr/>
            <p:nvPr/>
          </p:nvSpPr>
          <p:spPr>
            <a:xfrm>
              <a:off x="8811814" y="136126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05" name="pt505"/>
            <p:cNvSpPr/>
            <p:nvPr/>
          </p:nvSpPr>
          <p:spPr>
            <a:xfrm>
              <a:off x="8826407" y="125535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06" name="pt506"/>
            <p:cNvSpPr/>
            <p:nvPr/>
          </p:nvSpPr>
          <p:spPr>
            <a:xfrm>
              <a:off x="8841000" y="114944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07" name="pt507"/>
            <p:cNvSpPr/>
            <p:nvPr/>
          </p:nvSpPr>
          <p:spPr>
            <a:xfrm>
              <a:off x="8855593" y="104353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08" name="tx508"/>
            <p:cNvSpPr/>
            <p:nvPr/>
          </p:nvSpPr>
          <p:spPr>
            <a:xfrm>
              <a:off x="8592497" y="5294740"/>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BEL</a:t>
              </a:r>
            </a:p>
          </p:txBody>
        </p:sp>
        <p:sp>
          <p:nvSpPr>
            <p:cNvPr id="509" name="tx509"/>
            <p:cNvSpPr/>
            <p:nvPr/>
          </p:nvSpPr>
          <p:spPr>
            <a:xfrm>
              <a:off x="8621683" y="5186891"/>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EST</a:t>
              </a:r>
            </a:p>
          </p:txBody>
        </p:sp>
        <p:sp>
          <p:nvSpPr>
            <p:cNvPr id="510" name="tx510"/>
            <p:cNvSpPr/>
            <p:nvPr/>
          </p:nvSpPr>
          <p:spPr>
            <a:xfrm>
              <a:off x="8680055" y="5080984"/>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CAN</a:t>
              </a:r>
            </a:p>
          </p:txBody>
        </p:sp>
        <p:sp>
          <p:nvSpPr>
            <p:cNvPr id="511" name="tx511"/>
            <p:cNvSpPr/>
            <p:nvPr/>
          </p:nvSpPr>
          <p:spPr>
            <a:xfrm>
              <a:off x="8363251" y="4975038"/>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MCO</a:t>
              </a:r>
            </a:p>
          </p:txBody>
        </p:sp>
        <p:sp>
          <p:nvSpPr>
            <p:cNvPr id="512" name="tx512"/>
            <p:cNvSpPr/>
            <p:nvPr/>
          </p:nvSpPr>
          <p:spPr>
            <a:xfrm>
              <a:off x="8404278" y="4871110"/>
              <a:ext cx="15903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NLD</a:t>
              </a:r>
            </a:p>
          </p:txBody>
        </p:sp>
        <p:sp>
          <p:nvSpPr>
            <p:cNvPr id="513" name="tx513"/>
            <p:cNvSpPr/>
            <p:nvPr/>
          </p:nvSpPr>
          <p:spPr>
            <a:xfrm>
              <a:off x="8468827" y="4765202"/>
              <a:ext cx="12367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ITA</a:t>
              </a:r>
            </a:p>
          </p:txBody>
        </p:sp>
        <p:sp>
          <p:nvSpPr>
            <p:cNvPr id="514" name="tx514"/>
            <p:cNvSpPr/>
            <p:nvPr/>
          </p:nvSpPr>
          <p:spPr>
            <a:xfrm>
              <a:off x="8433426" y="4657315"/>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POL</a:t>
              </a:r>
            </a:p>
          </p:txBody>
        </p:sp>
        <p:sp>
          <p:nvSpPr>
            <p:cNvPr id="515" name="tx515"/>
            <p:cNvSpPr/>
            <p:nvPr/>
          </p:nvSpPr>
          <p:spPr>
            <a:xfrm>
              <a:off x="8448096" y="4552417"/>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AUT</a:t>
              </a:r>
            </a:p>
          </p:txBody>
        </p:sp>
        <p:sp>
          <p:nvSpPr>
            <p:cNvPr id="516" name="tx516"/>
            <p:cNvSpPr/>
            <p:nvPr/>
          </p:nvSpPr>
          <p:spPr>
            <a:xfrm>
              <a:off x="8448096" y="4445539"/>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CZE</a:t>
              </a:r>
            </a:p>
          </p:txBody>
        </p:sp>
        <p:sp>
          <p:nvSpPr>
            <p:cNvPr id="517" name="tx517"/>
            <p:cNvSpPr/>
            <p:nvPr/>
          </p:nvSpPr>
          <p:spPr>
            <a:xfrm>
              <a:off x="8434821" y="4339632"/>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GBR</a:t>
              </a:r>
            </a:p>
          </p:txBody>
        </p:sp>
        <p:sp>
          <p:nvSpPr>
            <p:cNvPr id="518" name="tx518"/>
            <p:cNvSpPr/>
            <p:nvPr/>
          </p:nvSpPr>
          <p:spPr>
            <a:xfrm>
              <a:off x="8471501" y="4234695"/>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LTU</a:t>
              </a:r>
            </a:p>
          </p:txBody>
        </p:sp>
        <p:sp>
          <p:nvSpPr>
            <p:cNvPr id="519" name="tx519"/>
            <p:cNvSpPr/>
            <p:nvPr/>
          </p:nvSpPr>
          <p:spPr>
            <a:xfrm>
              <a:off x="8445028" y="4127817"/>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SMR</a:t>
              </a:r>
            </a:p>
          </p:txBody>
        </p:sp>
        <p:sp>
          <p:nvSpPr>
            <p:cNvPr id="520" name="tx520"/>
            <p:cNvSpPr/>
            <p:nvPr/>
          </p:nvSpPr>
          <p:spPr>
            <a:xfrm>
              <a:off x="8527160" y="4023850"/>
              <a:ext cx="12370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IRL</a:t>
              </a:r>
            </a:p>
          </p:txBody>
        </p:sp>
        <p:sp>
          <p:nvSpPr>
            <p:cNvPr id="521" name="tx521"/>
            <p:cNvSpPr/>
            <p:nvPr/>
          </p:nvSpPr>
          <p:spPr>
            <a:xfrm>
              <a:off x="8515280" y="3917943"/>
              <a:ext cx="15018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NZL</a:t>
              </a:r>
            </a:p>
          </p:txBody>
        </p:sp>
        <p:sp>
          <p:nvSpPr>
            <p:cNvPr id="522" name="tx522"/>
            <p:cNvSpPr/>
            <p:nvPr/>
          </p:nvSpPr>
          <p:spPr>
            <a:xfrm>
              <a:off x="8502004" y="3810095"/>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SVN</a:t>
              </a:r>
            </a:p>
          </p:txBody>
        </p:sp>
        <p:sp>
          <p:nvSpPr>
            <p:cNvPr id="523" name="tx523"/>
            <p:cNvSpPr/>
            <p:nvPr/>
          </p:nvSpPr>
          <p:spPr>
            <a:xfrm>
              <a:off x="8521061" y="3706128"/>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MLT</a:t>
              </a:r>
            </a:p>
          </p:txBody>
        </p:sp>
        <p:sp>
          <p:nvSpPr>
            <p:cNvPr id="524" name="tx524"/>
            <p:cNvSpPr/>
            <p:nvPr/>
          </p:nvSpPr>
          <p:spPr>
            <a:xfrm>
              <a:off x="8544388" y="3600221"/>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LVA</a:t>
              </a:r>
            </a:p>
          </p:txBody>
        </p:sp>
        <p:sp>
          <p:nvSpPr>
            <p:cNvPr id="525" name="tx525"/>
            <p:cNvSpPr/>
            <p:nvPr/>
          </p:nvSpPr>
          <p:spPr>
            <a:xfrm>
              <a:off x="8545783" y="3492372"/>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AUS</a:t>
              </a:r>
            </a:p>
          </p:txBody>
        </p:sp>
        <p:sp>
          <p:nvSpPr>
            <p:cNvPr id="526" name="tx526"/>
            <p:cNvSpPr/>
            <p:nvPr/>
          </p:nvSpPr>
          <p:spPr>
            <a:xfrm>
              <a:off x="8595777" y="3388406"/>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FIN</a:t>
              </a:r>
            </a:p>
          </p:txBody>
        </p:sp>
        <p:sp>
          <p:nvSpPr>
            <p:cNvPr id="527" name="tx527"/>
            <p:cNvSpPr/>
            <p:nvPr/>
          </p:nvSpPr>
          <p:spPr>
            <a:xfrm>
              <a:off x="8555990" y="3281528"/>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DEU</a:t>
              </a:r>
            </a:p>
          </p:txBody>
        </p:sp>
        <p:sp>
          <p:nvSpPr>
            <p:cNvPr id="528" name="tx528"/>
            <p:cNvSpPr/>
            <p:nvPr/>
          </p:nvSpPr>
          <p:spPr>
            <a:xfrm>
              <a:off x="8591313" y="3174650"/>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ISR</a:t>
              </a:r>
            </a:p>
          </p:txBody>
        </p:sp>
        <p:sp>
          <p:nvSpPr>
            <p:cNvPr id="529" name="tx529"/>
            <p:cNvSpPr/>
            <p:nvPr/>
          </p:nvSpPr>
          <p:spPr>
            <a:xfrm>
              <a:off x="8564762" y="3068743"/>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ESP</a:t>
              </a:r>
            </a:p>
          </p:txBody>
        </p:sp>
        <p:sp>
          <p:nvSpPr>
            <p:cNvPr id="530" name="tx530"/>
            <p:cNvSpPr/>
            <p:nvPr/>
          </p:nvSpPr>
          <p:spPr>
            <a:xfrm>
              <a:off x="8555990" y="2962835"/>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CHE</a:t>
              </a:r>
            </a:p>
          </p:txBody>
        </p:sp>
        <p:sp>
          <p:nvSpPr>
            <p:cNvPr id="531" name="tx531"/>
            <p:cNvSpPr/>
            <p:nvPr/>
          </p:nvSpPr>
          <p:spPr>
            <a:xfrm>
              <a:off x="8579433" y="2858868"/>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FRA</a:t>
              </a:r>
            </a:p>
          </p:txBody>
        </p:sp>
        <p:sp>
          <p:nvSpPr>
            <p:cNvPr id="532" name="tx532"/>
            <p:cNvSpPr/>
            <p:nvPr/>
          </p:nvSpPr>
          <p:spPr>
            <a:xfrm>
              <a:off x="8619104" y="2751020"/>
              <a:ext cx="11932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ISL</a:t>
              </a:r>
            </a:p>
          </p:txBody>
        </p:sp>
        <p:sp>
          <p:nvSpPr>
            <p:cNvPr id="533" name="tx533"/>
            <p:cNvSpPr/>
            <p:nvPr/>
          </p:nvSpPr>
          <p:spPr>
            <a:xfrm>
              <a:off x="8561771" y="2645113"/>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MUS</a:t>
              </a:r>
            </a:p>
          </p:txBody>
        </p:sp>
        <p:sp>
          <p:nvSpPr>
            <p:cNvPr id="534" name="tx534"/>
            <p:cNvSpPr/>
            <p:nvPr/>
          </p:nvSpPr>
          <p:spPr>
            <a:xfrm>
              <a:off x="8570544" y="2539205"/>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SGP</a:t>
              </a:r>
            </a:p>
          </p:txBody>
        </p:sp>
        <p:sp>
          <p:nvSpPr>
            <p:cNvPr id="535" name="tx535"/>
            <p:cNvSpPr/>
            <p:nvPr/>
          </p:nvSpPr>
          <p:spPr>
            <a:xfrm>
              <a:off x="8579355" y="2433298"/>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SVK</a:t>
              </a:r>
            </a:p>
          </p:txBody>
        </p:sp>
        <p:sp>
          <p:nvSpPr>
            <p:cNvPr id="536" name="tx536"/>
            <p:cNvSpPr/>
            <p:nvPr/>
          </p:nvSpPr>
          <p:spPr>
            <a:xfrm>
              <a:off x="8585176" y="2329331"/>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DNK</a:t>
              </a:r>
            </a:p>
          </p:txBody>
        </p:sp>
        <p:sp>
          <p:nvSpPr>
            <p:cNvPr id="537" name="tx537"/>
            <p:cNvSpPr/>
            <p:nvPr/>
          </p:nvSpPr>
          <p:spPr>
            <a:xfrm>
              <a:off x="8598374" y="2222453"/>
              <a:ext cx="154646"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LUX</a:t>
              </a:r>
            </a:p>
          </p:txBody>
        </p:sp>
        <p:sp>
          <p:nvSpPr>
            <p:cNvPr id="538" name="tx538"/>
            <p:cNvSpPr/>
            <p:nvPr/>
          </p:nvSpPr>
          <p:spPr>
            <a:xfrm>
              <a:off x="8571939" y="2115575"/>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SWE</a:t>
              </a:r>
            </a:p>
          </p:txBody>
        </p:sp>
        <p:sp>
          <p:nvSpPr>
            <p:cNvPr id="539" name="tx539"/>
            <p:cNvSpPr/>
            <p:nvPr/>
          </p:nvSpPr>
          <p:spPr>
            <a:xfrm>
              <a:off x="8617431" y="2010638"/>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JPN</a:t>
              </a:r>
            </a:p>
          </p:txBody>
        </p:sp>
        <p:sp>
          <p:nvSpPr>
            <p:cNvPr id="540" name="tx540"/>
            <p:cNvSpPr/>
            <p:nvPr/>
          </p:nvSpPr>
          <p:spPr>
            <a:xfrm>
              <a:off x="8590957" y="1903722"/>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NOR</a:t>
              </a:r>
            </a:p>
          </p:txBody>
        </p:sp>
        <p:sp>
          <p:nvSpPr>
            <p:cNvPr id="541" name="tx541"/>
            <p:cNvSpPr/>
            <p:nvPr/>
          </p:nvSpPr>
          <p:spPr>
            <a:xfrm>
              <a:off x="8608619" y="1799794"/>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PRT</a:t>
              </a:r>
            </a:p>
          </p:txBody>
        </p:sp>
        <p:sp>
          <p:nvSpPr>
            <p:cNvPr id="542" name="tx542"/>
            <p:cNvSpPr/>
            <p:nvPr/>
          </p:nvSpPr>
          <p:spPr>
            <a:xfrm>
              <a:off x="8595344" y="1691907"/>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KOR</a:t>
              </a:r>
            </a:p>
          </p:txBody>
        </p:sp>
        <p:sp>
          <p:nvSpPr>
            <p:cNvPr id="543" name="tx543"/>
            <p:cNvSpPr/>
            <p:nvPr/>
          </p:nvSpPr>
          <p:spPr>
            <a:xfrm>
              <a:off x="8599769" y="1586038"/>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RUS</a:t>
              </a:r>
            </a:p>
          </p:txBody>
        </p:sp>
        <p:sp>
          <p:nvSpPr>
            <p:cNvPr id="544" name="tx544"/>
            <p:cNvSpPr/>
            <p:nvPr/>
          </p:nvSpPr>
          <p:spPr>
            <a:xfrm>
              <a:off x="8604155" y="1480131"/>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USA</a:t>
              </a:r>
            </a:p>
          </p:txBody>
        </p:sp>
        <p:sp>
          <p:nvSpPr>
            <p:cNvPr id="545" name="tx545"/>
            <p:cNvSpPr/>
            <p:nvPr/>
          </p:nvSpPr>
          <p:spPr>
            <a:xfrm>
              <a:off x="8614362" y="1376164"/>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AND</a:t>
              </a:r>
            </a:p>
          </p:txBody>
        </p:sp>
        <p:sp>
          <p:nvSpPr>
            <p:cNvPr id="546" name="tx546"/>
            <p:cNvSpPr/>
            <p:nvPr/>
          </p:nvSpPr>
          <p:spPr>
            <a:xfrm>
              <a:off x="8633341" y="126831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SYC</a:t>
              </a:r>
            </a:p>
          </p:txBody>
        </p:sp>
        <p:sp>
          <p:nvSpPr>
            <p:cNvPr id="547" name="tx547"/>
            <p:cNvSpPr/>
            <p:nvPr/>
          </p:nvSpPr>
          <p:spPr>
            <a:xfrm>
              <a:off x="8647934" y="1162408"/>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CYP</a:t>
              </a:r>
            </a:p>
          </p:txBody>
        </p:sp>
        <p:sp>
          <p:nvSpPr>
            <p:cNvPr id="548" name="tx548"/>
            <p:cNvSpPr/>
            <p:nvPr/>
          </p:nvSpPr>
          <p:spPr>
            <a:xfrm>
              <a:off x="8653754" y="1057471"/>
              <a:ext cx="17223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HUN</a:t>
              </a:r>
            </a:p>
          </p:txBody>
        </p:sp>
        <p:sp>
          <p:nvSpPr>
            <p:cNvPr id="549" name="rc549"/>
            <p:cNvSpPr/>
            <p:nvPr/>
          </p:nvSpPr>
          <p:spPr>
            <a:xfrm>
              <a:off x="7587040" y="875080"/>
              <a:ext cx="1379037" cy="4659927"/>
            </a:xfrm>
            <a:prstGeom prst="rect">
              <a:avLst/>
            </a:prstGeom>
            <a:ln w="13550" cap="rnd">
              <a:solidFill>
                <a:srgbClr val="999999">
                  <a:alpha val="100000"/>
                </a:srgbClr>
              </a:solidFill>
              <a:prstDash val="solid"/>
              <a:round/>
            </a:ln>
          </p:spPr>
          <p:txBody>
            <a:bodyPr/>
            <a:lstStyle/>
            <a:p/>
          </p:txBody>
        </p:sp>
        <p:sp>
          <p:nvSpPr>
            <p:cNvPr id="550" name="pl550"/>
            <p:cNvSpPr/>
            <p:nvPr/>
          </p:nvSpPr>
          <p:spPr>
            <a:xfrm>
              <a:off x="9048800"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51" name="pl551"/>
            <p:cNvSpPr/>
            <p:nvPr/>
          </p:nvSpPr>
          <p:spPr>
            <a:xfrm>
              <a:off x="9340660"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52" name="pl552"/>
            <p:cNvSpPr/>
            <p:nvPr/>
          </p:nvSpPr>
          <p:spPr>
            <a:xfrm>
              <a:off x="9632520"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53" name="pl553"/>
            <p:cNvSpPr/>
            <p:nvPr/>
          </p:nvSpPr>
          <p:spPr>
            <a:xfrm>
              <a:off x="9924380"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54" name="pl554"/>
            <p:cNvSpPr/>
            <p:nvPr/>
          </p:nvSpPr>
          <p:spPr>
            <a:xfrm>
              <a:off x="10216239"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55" name="rc555"/>
            <p:cNvSpPr/>
            <p:nvPr/>
          </p:nvSpPr>
          <p:spPr>
            <a:xfrm>
              <a:off x="9035667" y="1498757"/>
              <a:ext cx="1379037" cy="117674"/>
            </a:xfrm>
            <a:prstGeom prst="rect">
              <a:avLst/>
            </a:prstGeom>
            <a:solidFill>
              <a:srgbClr val="D9D9D9">
                <a:alpha val="60000"/>
              </a:srgbClr>
            </a:solidFill>
          </p:spPr>
          <p:txBody>
            <a:bodyPr/>
            <a:lstStyle/>
            <a:p/>
          </p:txBody>
        </p:sp>
        <p:sp>
          <p:nvSpPr>
            <p:cNvPr id="556" name="pl556"/>
            <p:cNvSpPr/>
            <p:nvPr/>
          </p:nvSpPr>
          <p:spPr>
            <a:xfrm>
              <a:off x="10172460"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557" name="tx557"/>
            <p:cNvSpPr/>
            <p:nvPr/>
          </p:nvSpPr>
          <p:spPr>
            <a:xfrm>
              <a:off x="9404074" y="874480"/>
              <a:ext cx="746496" cy="71214"/>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Non-programme: 87%</a:t>
              </a:r>
            </a:p>
          </p:txBody>
        </p:sp>
        <p:sp>
          <p:nvSpPr>
            <p:cNvPr id="558" name="pt558"/>
            <p:cNvSpPr/>
            <p:nvPr/>
          </p:nvSpPr>
          <p:spPr>
            <a:xfrm>
              <a:off x="9662128" y="5279836"/>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559" name="pt559"/>
            <p:cNvSpPr/>
            <p:nvPr/>
          </p:nvSpPr>
          <p:spPr>
            <a:xfrm>
              <a:off x="9939395" y="5162161"/>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560" name="pt560"/>
            <p:cNvSpPr/>
            <p:nvPr/>
          </p:nvSpPr>
          <p:spPr>
            <a:xfrm>
              <a:off x="10041546" y="504448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61" name="pt561"/>
            <p:cNvSpPr/>
            <p:nvPr/>
          </p:nvSpPr>
          <p:spPr>
            <a:xfrm>
              <a:off x="10041546" y="492681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62" name="pt562"/>
            <p:cNvSpPr/>
            <p:nvPr/>
          </p:nvSpPr>
          <p:spPr>
            <a:xfrm>
              <a:off x="10056139" y="480913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63" name="pt563"/>
            <p:cNvSpPr/>
            <p:nvPr/>
          </p:nvSpPr>
          <p:spPr>
            <a:xfrm>
              <a:off x="10070732" y="469146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64" name="pt564"/>
            <p:cNvSpPr/>
            <p:nvPr/>
          </p:nvSpPr>
          <p:spPr>
            <a:xfrm>
              <a:off x="10085325" y="457378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65" name="pt565"/>
            <p:cNvSpPr/>
            <p:nvPr/>
          </p:nvSpPr>
          <p:spPr>
            <a:xfrm>
              <a:off x="10099918" y="445611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66" name="pt566"/>
            <p:cNvSpPr/>
            <p:nvPr/>
          </p:nvSpPr>
          <p:spPr>
            <a:xfrm>
              <a:off x="10129104" y="433843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67" name="pt567"/>
            <p:cNvSpPr/>
            <p:nvPr/>
          </p:nvSpPr>
          <p:spPr>
            <a:xfrm>
              <a:off x="10129104" y="422076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68" name="pt568"/>
            <p:cNvSpPr/>
            <p:nvPr/>
          </p:nvSpPr>
          <p:spPr>
            <a:xfrm>
              <a:off x="10158290" y="410308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69" name="pt569"/>
            <p:cNvSpPr/>
            <p:nvPr/>
          </p:nvSpPr>
          <p:spPr>
            <a:xfrm>
              <a:off x="10158290" y="398541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70" name="pt570"/>
            <p:cNvSpPr/>
            <p:nvPr/>
          </p:nvSpPr>
          <p:spPr>
            <a:xfrm>
              <a:off x="10158290" y="386773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71" name="pt571"/>
            <p:cNvSpPr/>
            <p:nvPr/>
          </p:nvSpPr>
          <p:spPr>
            <a:xfrm>
              <a:off x="10158290" y="375006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72" name="pt572"/>
            <p:cNvSpPr/>
            <p:nvPr/>
          </p:nvSpPr>
          <p:spPr>
            <a:xfrm>
              <a:off x="10187476" y="363238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73" name="pt573"/>
            <p:cNvSpPr/>
            <p:nvPr/>
          </p:nvSpPr>
          <p:spPr>
            <a:xfrm>
              <a:off x="10187476" y="351471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74" name="pt574"/>
            <p:cNvSpPr/>
            <p:nvPr/>
          </p:nvSpPr>
          <p:spPr>
            <a:xfrm>
              <a:off x="10202068" y="339703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75" name="pt575"/>
            <p:cNvSpPr/>
            <p:nvPr/>
          </p:nvSpPr>
          <p:spPr>
            <a:xfrm>
              <a:off x="10202068" y="3279362"/>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76" name="pt576"/>
            <p:cNvSpPr/>
            <p:nvPr/>
          </p:nvSpPr>
          <p:spPr>
            <a:xfrm>
              <a:off x="10216661" y="316168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77" name="pt577"/>
            <p:cNvSpPr/>
            <p:nvPr/>
          </p:nvSpPr>
          <p:spPr>
            <a:xfrm>
              <a:off x="10231254" y="3044012"/>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78" name="pt578"/>
            <p:cNvSpPr/>
            <p:nvPr/>
          </p:nvSpPr>
          <p:spPr>
            <a:xfrm>
              <a:off x="10231254" y="292633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79" name="pt579"/>
            <p:cNvSpPr/>
            <p:nvPr/>
          </p:nvSpPr>
          <p:spPr>
            <a:xfrm>
              <a:off x="10231254" y="2808662"/>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80" name="pt580"/>
            <p:cNvSpPr/>
            <p:nvPr/>
          </p:nvSpPr>
          <p:spPr>
            <a:xfrm>
              <a:off x="10245847" y="26909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81" name="pt581"/>
            <p:cNvSpPr/>
            <p:nvPr/>
          </p:nvSpPr>
          <p:spPr>
            <a:xfrm>
              <a:off x="10245847" y="25733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82" name="pt582"/>
            <p:cNvSpPr/>
            <p:nvPr/>
          </p:nvSpPr>
          <p:spPr>
            <a:xfrm>
              <a:off x="10245847" y="245563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83" name="pt583"/>
            <p:cNvSpPr/>
            <p:nvPr/>
          </p:nvSpPr>
          <p:spPr>
            <a:xfrm>
              <a:off x="10260440" y="233796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84" name="pt584"/>
            <p:cNvSpPr/>
            <p:nvPr/>
          </p:nvSpPr>
          <p:spPr>
            <a:xfrm>
              <a:off x="10260440" y="22202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85" name="pt585"/>
            <p:cNvSpPr/>
            <p:nvPr/>
          </p:nvSpPr>
          <p:spPr>
            <a:xfrm>
              <a:off x="10260440" y="21026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86" name="pt586"/>
            <p:cNvSpPr/>
            <p:nvPr/>
          </p:nvSpPr>
          <p:spPr>
            <a:xfrm>
              <a:off x="10260440" y="198493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87" name="pt587"/>
            <p:cNvSpPr/>
            <p:nvPr/>
          </p:nvSpPr>
          <p:spPr>
            <a:xfrm>
              <a:off x="10275033" y="186726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88" name="pt588"/>
            <p:cNvSpPr/>
            <p:nvPr/>
          </p:nvSpPr>
          <p:spPr>
            <a:xfrm>
              <a:off x="10275033" y="17495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89" name="pt589"/>
            <p:cNvSpPr/>
            <p:nvPr/>
          </p:nvSpPr>
          <p:spPr>
            <a:xfrm>
              <a:off x="10275033" y="16319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90" name="pt590"/>
            <p:cNvSpPr/>
            <p:nvPr/>
          </p:nvSpPr>
          <p:spPr>
            <a:xfrm>
              <a:off x="10275033" y="151423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91" name="pt591"/>
            <p:cNvSpPr/>
            <p:nvPr/>
          </p:nvSpPr>
          <p:spPr>
            <a:xfrm>
              <a:off x="10289626" y="139656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92" name="pt592"/>
            <p:cNvSpPr/>
            <p:nvPr/>
          </p:nvSpPr>
          <p:spPr>
            <a:xfrm>
              <a:off x="10289626" y="127888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93" name="pt593"/>
            <p:cNvSpPr/>
            <p:nvPr/>
          </p:nvSpPr>
          <p:spPr>
            <a:xfrm>
              <a:off x="10304219" y="116121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94" name="pt594"/>
            <p:cNvSpPr/>
            <p:nvPr/>
          </p:nvSpPr>
          <p:spPr>
            <a:xfrm>
              <a:off x="10304219" y="104353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95" name="tx595"/>
            <p:cNvSpPr/>
            <p:nvPr/>
          </p:nvSpPr>
          <p:spPr>
            <a:xfrm>
              <a:off x="9778450" y="5292799"/>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SVN</a:t>
              </a:r>
            </a:p>
          </p:txBody>
        </p:sp>
        <p:sp>
          <p:nvSpPr>
            <p:cNvPr id="596" name="tx596"/>
            <p:cNvSpPr/>
            <p:nvPr/>
          </p:nvSpPr>
          <p:spPr>
            <a:xfrm>
              <a:off x="10055717" y="5176094"/>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DEU</a:t>
              </a:r>
            </a:p>
          </p:txBody>
        </p:sp>
        <p:sp>
          <p:nvSpPr>
            <p:cNvPr id="597" name="tx597"/>
            <p:cNvSpPr/>
            <p:nvPr/>
          </p:nvSpPr>
          <p:spPr>
            <a:xfrm>
              <a:off x="9888228" y="5059390"/>
              <a:ext cx="12370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IRL</a:t>
              </a:r>
            </a:p>
          </p:txBody>
        </p:sp>
        <p:sp>
          <p:nvSpPr>
            <p:cNvPr id="598" name="tx598"/>
            <p:cNvSpPr/>
            <p:nvPr/>
          </p:nvSpPr>
          <p:spPr>
            <a:xfrm>
              <a:off x="9835282" y="4939774"/>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SMR</a:t>
              </a:r>
            </a:p>
          </p:txBody>
        </p:sp>
        <p:sp>
          <p:nvSpPr>
            <p:cNvPr id="599" name="tx599"/>
            <p:cNvSpPr/>
            <p:nvPr/>
          </p:nvSpPr>
          <p:spPr>
            <a:xfrm>
              <a:off x="9902860" y="4824040"/>
              <a:ext cx="12367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ITA</a:t>
              </a:r>
            </a:p>
          </p:txBody>
        </p:sp>
        <p:sp>
          <p:nvSpPr>
            <p:cNvPr id="600" name="tx600"/>
            <p:cNvSpPr/>
            <p:nvPr/>
          </p:nvSpPr>
          <p:spPr>
            <a:xfrm>
              <a:off x="9877666" y="4704424"/>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CYP</a:t>
              </a:r>
            </a:p>
          </p:txBody>
        </p:sp>
        <p:sp>
          <p:nvSpPr>
            <p:cNvPr id="601" name="tx601"/>
            <p:cNvSpPr/>
            <p:nvPr/>
          </p:nvSpPr>
          <p:spPr>
            <a:xfrm>
              <a:off x="9892259" y="4586749"/>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USA</a:t>
              </a:r>
            </a:p>
          </p:txBody>
        </p:sp>
        <p:sp>
          <p:nvSpPr>
            <p:cNvPr id="602" name="tx602"/>
            <p:cNvSpPr/>
            <p:nvPr/>
          </p:nvSpPr>
          <p:spPr>
            <a:xfrm>
              <a:off x="9902465" y="4469074"/>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CAN</a:t>
              </a:r>
            </a:p>
          </p:txBody>
        </p:sp>
        <p:sp>
          <p:nvSpPr>
            <p:cNvPr id="603" name="tx603"/>
            <p:cNvSpPr/>
            <p:nvPr/>
          </p:nvSpPr>
          <p:spPr>
            <a:xfrm>
              <a:off x="9949313" y="4352370"/>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LTU</a:t>
              </a:r>
            </a:p>
          </p:txBody>
        </p:sp>
        <p:sp>
          <p:nvSpPr>
            <p:cNvPr id="604" name="tx604"/>
            <p:cNvSpPr/>
            <p:nvPr/>
          </p:nvSpPr>
          <p:spPr>
            <a:xfrm>
              <a:off x="9940463" y="4235665"/>
              <a:ext cx="15903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NLD</a:t>
              </a:r>
            </a:p>
          </p:txBody>
        </p:sp>
        <p:sp>
          <p:nvSpPr>
            <p:cNvPr id="605" name="tx605"/>
            <p:cNvSpPr/>
            <p:nvPr/>
          </p:nvSpPr>
          <p:spPr>
            <a:xfrm>
              <a:off x="9978499" y="4117990"/>
              <a:ext cx="15018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NZL</a:t>
              </a:r>
            </a:p>
          </p:txBody>
        </p:sp>
        <p:sp>
          <p:nvSpPr>
            <p:cNvPr id="606" name="tx606"/>
            <p:cNvSpPr/>
            <p:nvPr/>
          </p:nvSpPr>
          <p:spPr>
            <a:xfrm>
              <a:off x="9969610" y="3998336"/>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POL</a:t>
              </a:r>
            </a:p>
          </p:txBody>
        </p:sp>
        <p:sp>
          <p:nvSpPr>
            <p:cNvPr id="607" name="tx607"/>
            <p:cNvSpPr/>
            <p:nvPr/>
          </p:nvSpPr>
          <p:spPr>
            <a:xfrm>
              <a:off x="9969610" y="3880700"/>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ESP</a:t>
              </a:r>
            </a:p>
          </p:txBody>
        </p:sp>
        <p:sp>
          <p:nvSpPr>
            <p:cNvPr id="608" name="tx608"/>
            <p:cNvSpPr/>
            <p:nvPr/>
          </p:nvSpPr>
          <p:spPr>
            <a:xfrm>
              <a:off x="9956412" y="3763025"/>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GBR</a:t>
              </a:r>
            </a:p>
          </p:txBody>
        </p:sp>
        <p:sp>
          <p:nvSpPr>
            <p:cNvPr id="609" name="tx609"/>
            <p:cNvSpPr/>
            <p:nvPr/>
          </p:nvSpPr>
          <p:spPr>
            <a:xfrm>
              <a:off x="10029811" y="3647291"/>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FIN</a:t>
              </a:r>
            </a:p>
          </p:txBody>
        </p:sp>
        <p:sp>
          <p:nvSpPr>
            <p:cNvPr id="610" name="tx610"/>
            <p:cNvSpPr/>
            <p:nvPr/>
          </p:nvSpPr>
          <p:spPr>
            <a:xfrm>
              <a:off x="9989984" y="3527675"/>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SGP</a:t>
              </a:r>
            </a:p>
          </p:txBody>
        </p:sp>
        <p:sp>
          <p:nvSpPr>
            <p:cNvPr id="611" name="tx611"/>
            <p:cNvSpPr/>
            <p:nvPr/>
          </p:nvSpPr>
          <p:spPr>
            <a:xfrm>
              <a:off x="10053137" y="3410000"/>
              <a:ext cx="11932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ISL</a:t>
              </a:r>
            </a:p>
          </p:txBody>
        </p:sp>
        <p:sp>
          <p:nvSpPr>
            <p:cNvPr id="612" name="tx612"/>
            <p:cNvSpPr/>
            <p:nvPr/>
          </p:nvSpPr>
          <p:spPr>
            <a:xfrm>
              <a:off x="10004616" y="3292325"/>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CHE</a:t>
              </a:r>
            </a:p>
          </p:txBody>
        </p:sp>
        <p:sp>
          <p:nvSpPr>
            <p:cNvPr id="613" name="tx613"/>
            <p:cNvSpPr/>
            <p:nvPr/>
          </p:nvSpPr>
          <p:spPr>
            <a:xfrm>
              <a:off x="10019209" y="3176591"/>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AND</a:t>
              </a:r>
            </a:p>
          </p:txBody>
        </p:sp>
        <p:sp>
          <p:nvSpPr>
            <p:cNvPr id="614" name="tx614"/>
            <p:cNvSpPr/>
            <p:nvPr/>
          </p:nvSpPr>
          <p:spPr>
            <a:xfrm>
              <a:off x="10038189" y="3056975"/>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AUS</a:t>
              </a:r>
            </a:p>
          </p:txBody>
        </p:sp>
        <p:sp>
          <p:nvSpPr>
            <p:cNvPr id="615" name="tx615"/>
            <p:cNvSpPr/>
            <p:nvPr/>
          </p:nvSpPr>
          <p:spPr>
            <a:xfrm>
              <a:off x="10051386" y="2941241"/>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BEL</a:t>
              </a:r>
            </a:p>
          </p:txBody>
        </p:sp>
        <p:sp>
          <p:nvSpPr>
            <p:cNvPr id="616" name="tx616"/>
            <p:cNvSpPr/>
            <p:nvPr/>
          </p:nvSpPr>
          <p:spPr>
            <a:xfrm>
              <a:off x="10069126" y="2821625"/>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ISR</a:t>
              </a:r>
            </a:p>
          </p:txBody>
        </p:sp>
        <p:sp>
          <p:nvSpPr>
            <p:cNvPr id="617" name="tx617"/>
            <p:cNvSpPr/>
            <p:nvPr/>
          </p:nvSpPr>
          <p:spPr>
            <a:xfrm>
              <a:off x="10039584" y="2703911"/>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NOR</a:t>
              </a:r>
            </a:p>
          </p:txBody>
        </p:sp>
        <p:sp>
          <p:nvSpPr>
            <p:cNvPr id="618" name="tx618"/>
            <p:cNvSpPr/>
            <p:nvPr/>
          </p:nvSpPr>
          <p:spPr>
            <a:xfrm>
              <a:off x="10048395" y="2586275"/>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RUS</a:t>
              </a:r>
            </a:p>
          </p:txBody>
        </p:sp>
        <p:sp>
          <p:nvSpPr>
            <p:cNvPr id="619" name="tx619"/>
            <p:cNvSpPr/>
            <p:nvPr/>
          </p:nvSpPr>
          <p:spPr>
            <a:xfrm>
              <a:off x="10035159" y="2468600"/>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SWE</a:t>
              </a:r>
            </a:p>
          </p:txBody>
        </p:sp>
        <p:sp>
          <p:nvSpPr>
            <p:cNvPr id="620" name="tx620"/>
            <p:cNvSpPr/>
            <p:nvPr/>
          </p:nvSpPr>
          <p:spPr>
            <a:xfrm>
              <a:off x="10062988" y="2352866"/>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DNK</a:t>
              </a:r>
            </a:p>
          </p:txBody>
        </p:sp>
        <p:sp>
          <p:nvSpPr>
            <p:cNvPr id="621" name="tx621"/>
            <p:cNvSpPr/>
            <p:nvPr/>
          </p:nvSpPr>
          <p:spPr>
            <a:xfrm>
              <a:off x="10071838" y="2235191"/>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FRA</a:t>
              </a:r>
            </a:p>
          </p:txBody>
        </p:sp>
        <p:sp>
          <p:nvSpPr>
            <p:cNvPr id="622" name="tx622"/>
            <p:cNvSpPr/>
            <p:nvPr/>
          </p:nvSpPr>
          <p:spPr>
            <a:xfrm>
              <a:off x="10080650" y="2116546"/>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JPN</a:t>
              </a:r>
            </a:p>
          </p:txBody>
        </p:sp>
        <p:sp>
          <p:nvSpPr>
            <p:cNvPr id="623" name="tx623"/>
            <p:cNvSpPr/>
            <p:nvPr/>
          </p:nvSpPr>
          <p:spPr>
            <a:xfrm>
              <a:off x="10071761" y="1997901"/>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SVK</a:t>
              </a:r>
            </a:p>
          </p:txBody>
        </p:sp>
        <p:sp>
          <p:nvSpPr>
            <p:cNvPr id="624" name="tx624"/>
            <p:cNvSpPr/>
            <p:nvPr/>
          </p:nvSpPr>
          <p:spPr>
            <a:xfrm>
              <a:off x="10095165" y="1882166"/>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LVA</a:t>
              </a:r>
            </a:p>
          </p:txBody>
        </p:sp>
        <p:sp>
          <p:nvSpPr>
            <p:cNvPr id="625" name="tx625"/>
            <p:cNvSpPr/>
            <p:nvPr/>
          </p:nvSpPr>
          <p:spPr>
            <a:xfrm>
              <a:off x="10090779" y="1763521"/>
              <a:ext cx="154646"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LUX</a:t>
              </a:r>
            </a:p>
          </p:txBody>
        </p:sp>
        <p:sp>
          <p:nvSpPr>
            <p:cNvPr id="626" name="tx626"/>
            <p:cNvSpPr/>
            <p:nvPr/>
          </p:nvSpPr>
          <p:spPr>
            <a:xfrm>
              <a:off x="10086431" y="1646817"/>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MLT</a:t>
              </a:r>
            </a:p>
          </p:txBody>
        </p:sp>
        <p:sp>
          <p:nvSpPr>
            <p:cNvPr id="627" name="tx627"/>
            <p:cNvSpPr/>
            <p:nvPr/>
          </p:nvSpPr>
          <p:spPr>
            <a:xfrm>
              <a:off x="10073156" y="1527162"/>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KOR</a:t>
              </a:r>
            </a:p>
          </p:txBody>
        </p:sp>
        <p:sp>
          <p:nvSpPr>
            <p:cNvPr id="628" name="tx628"/>
            <p:cNvSpPr/>
            <p:nvPr/>
          </p:nvSpPr>
          <p:spPr>
            <a:xfrm>
              <a:off x="10083363" y="1409526"/>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MUS</a:t>
              </a:r>
            </a:p>
          </p:txBody>
        </p:sp>
        <p:sp>
          <p:nvSpPr>
            <p:cNvPr id="629" name="tx629"/>
            <p:cNvSpPr/>
            <p:nvPr/>
          </p:nvSpPr>
          <p:spPr>
            <a:xfrm>
              <a:off x="10101024" y="1293792"/>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PRT</a:t>
              </a:r>
            </a:p>
          </p:txBody>
        </p:sp>
        <p:sp>
          <p:nvSpPr>
            <p:cNvPr id="630" name="tx630"/>
            <p:cNvSpPr/>
            <p:nvPr/>
          </p:nvSpPr>
          <p:spPr>
            <a:xfrm>
              <a:off x="10102381" y="1175146"/>
              <a:ext cx="17223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HUN</a:t>
              </a:r>
            </a:p>
          </p:txBody>
        </p:sp>
        <p:sp>
          <p:nvSpPr>
            <p:cNvPr id="631" name="tx631"/>
            <p:cNvSpPr/>
            <p:nvPr/>
          </p:nvSpPr>
          <p:spPr>
            <a:xfrm>
              <a:off x="10111153" y="1056501"/>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SYC</a:t>
              </a:r>
            </a:p>
          </p:txBody>
        </p:sp>
        <p:sp>
          <p:nvSpPr>
            <p:cNvPr id="632" name="rc632"/>
            <p:cNvSpPr/>
            <p:nvPr/>
          </p:nvSpPr>
          <p:spPr>
            <a:xfrm>
              <a:off x="9035667" y="875080"/>
              <a:ext cx="1379037" cy="4659927"/>
            </a:xfrm>
            <a:prstGeom prst="rect">
              <a:avLst/>
            </a:prstGeom>
            <a:ln w="13550" cap="rnd">
              <a:solidFill>
                <a:srgbClr val="999999">
                  <a:alpha val="100000"/>
                </a:srgbClr>
              </a:solidFill>
              <a:prstDash val="solid"/>
              <a:round/>
            </a:ln>
          </p:spPr>
          <p:txBody>
            <a:bodyPr/>
            <a:lstStyle/>
            <a:p/>
          </p:txBody>
        </p:sp>
        <p:sp>
          <p:nvSpPr>
            <p:cNvPr id="633" name="pl633"/>
            <p:cNvSpPr/>
            <p:nvPr/>
          </p:nvSpPr>
          <p:spPr>
            <a:xfrm>
              <a:off x="1049742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634" name="pl634"/>
            <p:cNvSpPr/>
            <p:nvPr/>
          </p:nvSpPr>
          <p:spPr>
            <a:xfrm>
              <a:off x="1078928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635" name="pl635"/>
            <p:cNvSpPr/>
            <p:nvPr/>
          </p:nvSpPr>
          <p:spPr>
            <a:xfrm>
              <a:off x="11081146"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636" name="pl636"/>
            <p:cNvSpPr/>
            <p:nvPr/>
          </p:nvSpPr>
          <p:spPr>
            <a:xfrm>
              <a:off x="11373006"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637" name="pl637"/>
            <p:cNvSpPr/>
            <p:nvPr/>
          </p:nvSpPr>
          <p:spPr>
            <a:xfrm>
              <a:off x="11664866"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638" name="rc638"/>
            <p:cNvSpPr/>
            <p:nvPr/>
          </p:nvSpPr>
          <p:spPr>
            <a:xfrm>
              <a:off x="10484293" y="1306014"/>
              <a:ext cx="1379037" cy="146079"/>
            </a:xfrm>
            <a:prstGeom prst="rect">
              <a:avLst/>
            </a:prstGeom>
            <a:solidFill>
              <a:srgbClr val="D9D9D9">
                <a:alpha val="60000"/>
              </a:srgbClr>
            </a:solidFill>
          </p:spPr>
          <p:txBody>
            <a:bodyPr/>
            <a:lstStyle/>
            <a:p/>
          </p:txBody>
        </p:sp>
        <p:sp>
          <p:nvSpPr>
            <p:cNvPr id="639" name="pl639"/>
            <p:cNvSpPr/>
            <p:nvPr/>
          </p:nvSpPr>
          <p:spPr>
            <a:xfrm>
              <a:off x="11329227"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640" name="tx640"/>
            <p:cNvSpPr/>
            <p:nvPr/>
          </p:nvSpPr>
          <p:spPr>
            <a:xfrm>
              <a:off x="10560841" y="874480"/>
              <a:ext cx="746496" cy="71214"/>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Non-programme: 67%</a:t>
              </a:r>
            </a:p>
          </p:txBody>
        </p:sp>
        <p:sp>
          <p:nvSpPr>
            <p:cNvPr id="641" name="pt641"/>
            <p:cNvSpPr/>
            <p:nvPr/>
          </p:nvSpPr>
          <p:spPr>
            <a:xfrm>
              <a:off x="10454070" y="5279836"/>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642" name="pt642"/>
            <p:cNvSpPr/>
            <p:nvPr/>
          </p:nvSpPr>
          <p:spPr>
            <a:xfrm>
              <a:off x="10570814" y="5133756"/>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643" name="pt643"/>
            <p:cNvSpPr/>
            <p:nvPr/>
          </p:nvSpPr>
          <p:spPr>
            <a:xfrm>
              <a:off x="10950231" y="4987677"/>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644" name="pt644"/>
            <p:cNvSpPr/>
            <p:nvPr/>
          </p:nvSpPr>
          <p:spPr>
            <a:xfrm>
              <a:off x="11198312" y="4841598"/>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645" name="pt645"/>
            <p:cNvSpPr/>
            <p:nvPr/>
          </p:nvSpPr>
          <p:spPr>
            <a:xfrm>
              <a:off x="11242091" y="4695519"/>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646" name="pt646"/>
            <p:cNvSpPr/>
            <p:nvPr/>
          </p:nvSpPr>
          <p:spPr>
            <a:xfrm>
              <a:off x="11300463" y="4549439"/>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647" name="pt647"/>
            <p:cNvSpPr/>
            <p:nvPr/>
          </p:nvSpPr>
          <p:spPr>
            <a:xfrm>
              <a:off x="11329649" y="4403360"/>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648" name="pt648"/>
            <p:cNvSpPr/>
            <p:nvPr/>
          </p:nvSpPr>
          <p:spPr>
            <a:xfrm>
              <a:off x="11358835" y="4257281"/>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649" name="pt649"/>
            <p:cNvSpPr/>
            <p:nvPr/>
          </p:nvSpPr>
          <p:spPr>
            <a:xfrm>
              <a:off x="11373428" y="4111202"/>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650" name="pt650"/>
            <p:cNvSpPr/>
            <p:nvPr/>
          </p:nvSpPr>
          <p:spPr>
            <a:xfrm>
              <a:off x="11417207" y="3965122"/>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651" name="pt651"/>
            <p:cNvSpPr/>
            <p:nvPr/>
          </p:nvSpPr>
          <p:spPr>
            <a:xfrm>
              <a:off x="11417207" y="3819043"/>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652" name="pt652"/>
            <p:cNvSpPr/>
            <p:nvPr/>
          </p:nvSpPr>
          <p:spPr>
            <a:xfrm>
              <a:off x="11431800" y="3672964"/>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653" name="pt653"/>
            <p:cNvSpPr/>
            <p:nvPr/>
          </p:nvSpPr>
          <p:spPr>
            <a:xfrm>
              <a:off x="11475579" y="3526885"/>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654" name="pt654"/>
            <p:cNvSpPr/>
            <p:nvPr/>
          </p:nvSpPr>
          <p:spPr>
            <a:xfrm>
              <a:off x="11475579" y="3380805"/>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655" name="pt655"/>
            <p:cNvSpPr/>
            <p:nvPr/>
          </p:nvSpPr>
          <p:spPr>
            <a:xfrm>
              <a:off x="11519358" y="323472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656" name="pt656"/>
            <p:cNvSpPr/>
            <p:nvPr/>
          </p:nvSpPr>
          <p:spPr>
            <a:xfrm>
              <a:off x="11563137" y="308864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657" name="pt657"/>
            <p:cNvSpPr/>
            <p:nvPr/>
          </p:nvSpPr>
          <p:spPr>
            <a:xfrm>
              <a:off x="11563137" y="294256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658" name="pt658"/>
            <p:cNvSpPr/>
            <p:nvPr/>
          </p:nvSpPr>
          <p:spPr>
            <a:xfrm>
              <a:off x="11563137" y="279648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659" name="pt659"/>
            <p:cNvSpPr/>
            <p:nvPr/>
          </p:nvSpPr>
          <p:spPr>
            <a:xfrm>
              <a:off x="11577730" y="265040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660" name="pt660"/>
            <p:cNvSpPr/>
            <p:nvPr/>
          </p:nvSpPr>
          <p:spPr>
            <a:xfrm>
              <a:off x="11577730" y="2504330"/>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661" name="pt661"/>
            <p:cNvSpPr/>
            <p:nvPr/>
          </p:nvSpPr>
          <p:spPr>
            <a:xfrm>
              <a:off x="11592323" y="235825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662" name="pt662"/>
            <p:cNvSpPr/>
            <p:nvPr/>
          </p:nvSpPr>
          <p:spPr>
            <a:xfrm>
              <a:off x="11606916" y="2212172"/>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663" name="pt663"/>
            <p:cNvSpPr/>
            <p:nvPr/>
          </p:nvSpPr>
          <p:spPr>
            <a:xfrm>
              <a:off x="11606916" y="2066092"/>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664" name="pt664"/>
            <p:cNvSpPr/>
            <p:nvPr/>
          </p:nvSpPr>
          <p:spPr>
            <a:xfrm>
              <a:off x="11606916" y="192001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665" name="pt665"/>
            <p:cNvSpPr/>
            <p:nvPr/>
          </p:nvSpPr>
          <p:spPr>
            <a:xfrm>
              <a:off x="11621509" y="177393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666" name="pt666"/>
            <p:cNvSpPr/>
            <p:nvPr/>
          </p:nvSpPr>
          <p:spPr>
            <a:xfrm>
              <a:off x="11621509" y="1627855"/>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667" name="pt667"/>
            <p:cNvSpPr/>
            <p:nvPr/>
          </p:nvSpPr>
          <p:spPr>
            <a:xfrm>
              <a:off x="11679881" y="1481775"/>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668" name="pt668"/>
            <p:cNvSpPr/>
            <p:nvPr/>
          </p:nvSpPr>
          <p:spPr>
            <a:xfrm>
              <a:off x="11679881" y="133569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669" name="pt669"/>
            <p:cNvSpPr/>
            <p:nvPr/>
          </p:nvSpPr>
          <p:spPr>
            <a:xfrm>
              <a:off x="11694474" y="118961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670" name="pt670"/>
            <p:cNvSpPr/>
            <p:nvPr/>
          </p:nvSpPr>
          <p:spPr>
            <a:xfrm>
              <a:off x="11752846" y="104353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671" name="tx671"/>
            <p:cNvSpPr/>
            <p:nvPr/>
          </p:nvSpPr>
          <p:spPr>
            <a:xfrm>
              <a:off x="10570392" y="5292799"/>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CHE</a:t>
              </a:r>
            </a:p>
          </p:txBody>
        </p:sp>
        <p:sp>
          <p:nvSpPr>
            <p:cNvPr id="672" name="tx672"/>
            <p:cNvSpPr/>
            <p:nvPr/>
          </p:nvSpPr>
          <p:spPr>
            <a:xfrm>
              <a:off x="10687136" y="514672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RUS</a:t>
              </a:r>
            </a:p>
          </p:txBody>
        </p:sp>
        <p:sp>
          <p:nvSpPr>
            <p:cNvPr id="673" name="tx673"/>
            <p:cNvSpPr/>
            <p:nvPr/>
          </p:nvSpPr>
          <p:spPr>
            <a:xfrm>
              <a:off x="11066553" y="5002581"/>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FRA</a:t>
              </a:r>
            </a:p>
          </p:txBody>
        </p:sp>
        <p:sp>
          <p:nvSpPr>
            <p:cNvPr id="674" name="tx674"/>
            <p:cNvSpPr/>
            <p:nvPr/>
          </p:nvSpPr>
          <p:spPr>
            <a:xfrm>
              <a:off x="11314634" y="4855532"/>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AUT</a:t>
              </a:r>
            </a:p>
          </p:txBody>
        </p:sp>
        <p:sp>
          <p:nvSpPr>
            <p:cNvPr id="675" name="tx675"/>
            <p:cNvSpPr/>
            <p:nvPr/>
          </p:nvSpPr>
          <p:spPr>
            <a:xfrm>
              <a:off x="11358413" y="4708482"/>
              <a:ext cx="11932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ISL</a:t>
              </a:r>
            </a:p>
          </p:txBody>
        </p:sp>
        <p:sp>
          <p:nvSpPr>
            <p:cNvPr id="676" name="tx676"/>
            <p:cNvSpPr/>
            <p:nvPr/>
          </p:nvSpPr>
          <p:spPr>
            <a:xfrm>
              <a:off x="11416785" y="4562403"/>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AUS</a:t>
              </a:r>
            </a:p>
          </p:txBody>
        </p:sp>
        <p:sp>
          <p:nvSpPr>
            <p:cNvPr id="677" name="tx677"/>
            <p:cNvSpPr/>
            <p:nvPr/>
          </p:nvSpPr>
          <p:spPr>
            <a:xfrm>
              <a:off x="11445971" y="4417294"/>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DEU</a:t>
              </a:r>
            </a:p>
          </p:txBody>
        </p:sp>
        <p:sp>
          <p:nvSpPr>
            <p:cNvPr id="678" name="tx678"/>
            <p:cNvSpPr/>
            <p:nvPr/>
          </p:nvSpPr>
          <p:spPr>
            <a:xfrm>
              <a:off x="11475157" y="4272185"/>
              <a:ext cx="12367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ITA</a:t>
              </a:r>
            </a:p>
          </p:txBody>
        </p:sp>
        <p:sp>
          <p:nvSpPr>
            <p:cNvPr id="679" name="tx679"/>
            <p:cNvSpPr/>
            <p:nvPr/>
          </p:nvSpPr>
          <p:spPr>
            <a:xfrm>
              <a:off x="11489750" y="4126106"/>
              <a:ext cx="15903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NLD</a:t>
              </a:r>
            </a:p>
          </p:txBody>
        </p:sp>
        <p:sp>
          <p:nvSpPr>
            <p:cNvPr id="680" name="tx680"/>
            <p:cNvSpPr/>
            <p:nvPr/>
          </p:nvSpPr>
          <p:spPr>
            <a:xfrm>
              <a:off x="11533529" y="3979056"/>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LTU</a:t>
              </a:r>
            </a:p>
          </p:txBody>
        </p:sp>
        <p:sp>
          <p:nvSpPr>
            <p:cNvPr id="681" name="tx681"/>
            <p:cNvSpPr/>
            <p:nvPr/>
          </p:nvSpPr>
          <p:spPr>
            <a:xfrm>
              <a:off x="11533529" y="3832007"/>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ESP</a:t>
              </a:r>
            </a:p>
          </p:txBody>
        </p:sp>
        <p:sp>
          <p:nvSpPr>
            <p:cNvPr id="682" name="tx682"/>
            <p:cNvSpPr/>
            <p:nvPr/>
          </p:nvSpPr>
          <p:spPr>
            <a:xfrm>
              <a:off x="11548122" y="3685927"/>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USA</a:t>
              </a:r>
            </a:p>
          </p:txBody>
        </p:sp>
        <p:sp>
          <p:nvSpPr>
            <p:cNvPr id="683" name="tx683"/>
            <p:cNvSpPr/>
            <p:nvPr/>
          </p:nvSpPr>
          <p:spPr>
            <a:xfrm>
              <a:off x="11291363" y="3539848"/>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EST</a:t>
              </a:r>
            </a:p>
          </p:txBody>
        </p:sp>
        <p:sp>
          <p:nvSpPr>
            <p:cNvPr id="684" name="tx684"/>
            <p:cNvSpPr/>
            <p:nvPr/>
          </p:nvSpPr>
          <p:spPr>
            <a:xfrm>
              <a:off x="11313450" y="3393769"/>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ISR</a:t>
              </a:r>
            </a:p>
          </p:txBody>
        </p:sp>
        <p:sp>
          <p:nvSpPr>
            <p:cNvPr id="685" name="tx685"/>
            <p:cNvSpPr/>
            <p:nvPr/>
          </p:nvSpPr>
          <p:spPr>
            <a:xfrm>
              <a:off x="11339567" y="3249630"/>
              <a:ext cx="15018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NZL</a:t>
              </a:r>
            </a:p>
          </p:txBody>
        </p:sp>
        <p:sp>
          <p:nvSpPr>
            <p:cNvPr id="686" name="tx686"/>
            <p:cNvSpPr/>
            <p:nvPr/>
          </p:nvSpPr>
          <p:spPr>
            <a:xfrm>
              <a:off x="11383269" y="3103551"/>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BEL</a:t>
              </a:r>
            </a:p>
          </p:txBody>
        </p:sp>
        <p:sp>
          <p:nvSpPr>
            <p:cNvPr id="687" name="tx687"/>
            <p:cNvSpPr/>
            <p:nvPr/>
          </p:nvSpPr>
          <p:spPr>
            <a:xfrm>
              <a:off x="11405472" y="2957472"/>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FIN</a:t>
              </a:r>
            </a:p>
          </p:txBody>
        </p:sp>
        <p:sp>
          <p:nvSpPr>
            <p:cNvPr id="688" name="tx688"/>
            <p:cNvSpPr/>
            <p:nvPr/>
          </p:nvSpPr>
          <p:spPr>
            <a:xfrm>
              <a:off x="11409819" y="2811393"/>
              <a:ext cx="12370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IRL</a:t>
              </a:r>
            </a:p>
          </p:txBody>
        </p:sp>
        <p:sp>
          <p:nvSpPr>
            <p:cNvPr id="689" name="tx689"/>
            <p:cNvSpPr/>
            <p:nvPr/>
          </p:nvSpPr>
          <p:spPr>
            <a:xfrm>
              <a:off x="11380278" y="2663373"/>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CAN</a:t>
              </a:r>
            </a:p>
          </p:txBody>
        </p:sp>
        <p:sp>
          <p:nvSpPr>
            <p:cNvPr id="690" name="tx690"/>
            <p:cNvSpPr/>
            <p:nvPr/>
          </p:nvSpPr>
          <p:spPr>
            <a:xfrm>
              <a:off x="11389050" y="2517255"/>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POL</a:t>
              </a:r>
            </a:p>
          </p:txBody>
        </p:sp>
        <p:sp>
          <p:nvSpPr>
            <p:cNvPr id="691" name="tx691"/>
            <p:cNvSpPr/>
            <p:nvPr/>
          </p:nvSpPr>
          <p:spPr>
            <a:xfrm>
              <a:off x="11412455" y="2373155"/>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LVA</a:t>
              </a:r>
            </a:p>
          </p:txBody>
        </p:sp>
        <p:sp>
          <p:nvSpPr>
            <p:cNvPr id="692" name="tx692"/>
            <p:cNvSpPr/>
            <p:nvPr/>
          </p:nvSpPr>
          <p:spPr>
            <a:xfrm>
              <a:off x="11422661" y="2226105"/>
              <a:ext cx="154646"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LUX</a:t>
              </a:r>
            </a:p>
          </p:txBody>
        </p:sp>
        <p:sp>
          <p:nvSpPr>
            <p:cNvPr id="693" name="tx693"/>
            <p:cNvSpPr/>
            <p:nvPr/>
          </p:nvSpPr>
          <p:spPr>
            <a:xfrm>
              <a:off x="11396227" y="2079056"/>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SWE</a:t>
              </a:r>
            </a:p>
          </p:txBody>
        </p:sp>
        <p:sp>
          <p:nvSpPr>
            <p:cNvPr id="694" name="tx694"/>
            <p:cNvSpPr/>
            <p:nvPr/>
          </p:nvSpPr>
          <p:spPr>
            <a:xfrm>
              <a:off x="11405039" y="193297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GBR</a:t>
              </a:r>
            </a:p>
          </p:txBody>
        </p:sp>
        <p:sp>
          <p:nvSpPr>
            <p:cNvPr id="695" name="tx695"/>
            <p:cNvSpPr/>
            <p:nvPr/>
          </p:nvSpPr>
          <p:spPr>
            <a:xfrm>
              <a:off x="11424057" y="1788838"/>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AND</a:t>
              </a:r>
            </a:p>
          </p:txBody>
        </p:sp>
        <p:sp>
          <p:nvSpPr>
            <p:cNvPr id="696" name="tx696"/>
            <p:cNvSpPr/>
            <p:nvPr/>
          </p:nvSpPr>
          <p:spPr>
            <a:xfrm>
              <a:off x="11415245" y="1640818"/>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MUS</a:t>
              </a:r>
            </a:p>
          </p:txBody>
        </p:sp>
        <p:sp>
          <p:nvSpPr>
            <p:cNvPr id="697" name="tx697"/>
            <p:cNvSpPr/>
            <p:nvPr/>
          </p:nvSpPr>
          <p:spPr>
            <a:xfrm>
              <a:off x="11500090" y="1495709"/>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JPN</a:t>
              </a:r>
            </a:p>
          </p:txBody>
        </p:sp>
        <p:sp>
          <p:nvSpPr>
            <p:cNvPr id="698" name="tx698"/>
            <p:cNvSpPr/>
            <p:nvPr/>
          </p:nvSpPr>
          <p:spPr>
            <a:xfrm>
              <a:off x="11478003" y="1348621"/>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KOR</a:t>
              </a:r>
            </a:p>
          </p:txBody>
        </p:sp>
        <p:sp>
          <p:nvSpPr>
            <p:cNvPr id="699" name="tx699"/>
            <p:cNvSpPr/>
            <p:nvPr/>
          </p:nvSpPr>
          <p:spPr>
            <a:xfrm>
              <a:off x="11488210" y="1202541"/>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NOR</a:t>
              </a:r>
            </a:p>
          </p:txBody>
        </p:sp>
        <p:sp>
          <p:nvSpPr>
            <p:cNvPr id="700" name="tx700"/>
            <p:cNvSpPr/>
            <p:nvPr/>
          </p:nvSpPr>
          <p:spPr>
            <a:xfrm>
              <a:off x="11559780" y="1056501"/>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SYC</a:t>
              </a:r>
            </a:p>
          </p:txBody>
        </p:sp>
        <p:sp>
          <p:nvSpPr>
            <p:cNvPr id="701" name="rc701"/>
            <p:cNvSpPr/>
            <p:nvPr/>
          </p:nvSpPr>
          <p:spPr>
            <a:xfrm>
              <a:off x="10484293" y="875080"/>
              <a:ext cx="1379037" cy="4659927"/>
            </a:xfrm>
            <a:prstGeom prst="rect">
              <a:avLst/>
            </a:prstGeom>
            <a:ln w="13550" cap="rnd">
              <a:solidFill>
                <a:srgbClr val="999999">
                  <a:alpha val="100000"/>
                </a:srgbClr>
              </a:solidFill>
              <a:prstDash val="solid"/>
              <a:round/>
            </a:ln>
          </p:spPr>
          <p:txBody>
            <a:bodyPr/>
            <a:lstStyle/>
            <a:p/>
          </p:txBody>
        </p:sp>
        <p:sp>
          <p:nvSpPr>
            <p:cNvPr id="702" name="rc702"/>
            <p:cNvSpPr/>
            <p:nvPr/>
          </p:nvSpPr>
          <p:spPr>
            <a:xfrm>
              <a:off x="343909"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703" name="tx703"/>
            <p:cNvSpPr/>
            <p:nvPr/>
          </p:nvSpPr>
          <p:spPr>
            <a:xfrm>
              <a:off x="726005" y="702764"/>
              <a:ext cx="61484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 (98%)</a:t>
              </a:r>
            </a:p>
          </p:txBody>
        </p:sp>
        <p:sp>
          <p:nvSpPr>
            <p:cNvPr id="704" name="rc704"/>
            <p:cNvSpPr/>
            <p:nvPr/>
          </p:nvSpPr>
          <p:spPr>
            <a:xfrm>
              <a:off x="1792535"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705" name="tx705"/>
            <p:cNvSpPr/>
            <p:nvPr/>
          </p:nvSpPr>
          <p:spPr>
            <a:xfrm>
              <a:off x="2174632" y="702764"/>
              <a:ext cx="61484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 (97%)</a:t>
              </a:r>
            </a:p>
          </p:txBody>
        </p:sp>
        <p:sp>
          <p:nvSpPr>
            <p:cNvPr id="706" name="rc706"/>
            <p:cNvSpPr/>
            <p:nvPr/>
          </p:nvSpPr>
          <p:spPr>
            <a:xfrm>
              <a:off x="3241161"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707" name="tx707"/>
            <p:cNvSpPr/>
            <p:nvPr/>
          </p:nvSpPr>
          <p:spPr>
            <a:xfrm>
              <a:off x="3644950" y="702764"/>
              <a:ext cx="57146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 (98%)</a:t>
              </a:r>
            </a:p>
          </p:txBody>
        </p:sp>
        <p:sp>
          <p:nvSpPr>
            <p:cNvPr id="708" name="rc708"/>
            <p:cNvSpPr/>
            <p:nvPr/>
          </p:nvSpPr>
          <p:spPr>
            <a:xfrm>
              <a:off x="4689788"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709" name="tx709"/>
            <p:cNvSpPr/>
            <p:nvPr/>
          </p:nvSpPr>
          <p:spPr>
            <a:xfrm>
              <a:off x="5084299" y="702764"/>
              <a:ext cx="59001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IPVC (97%)</a:t>
              </a:r>
            </a:p>
          </p:txBody>
        </p:sp>
        <p:sp>
          <p:nvSpPr>
            <p:cNvPr id="710" name="rc710"/>
            <p:cNvSpPr/>
            <p:nvPr/>
          </p:nvSpPr>
          <p:spPr>
            <a:xfrm>
              <a:off x="6138414"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711" name="tx711"/>
            <p:cNvSpPr/>
            <p:nvPr/>
          </p:nvSpPr>
          <p:spPr>
            <a:xfrm>
              <a:off x="6508096"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 (97%)</a:t>
              </a:r>
            </a:p>
          </p:txBody>
        </p:sp>
        <p:sp>
          <p:nvSpPr>
            <p:cNvPr id="712" name="rc712"/>
            <p:cNvSpPr/>
            <p:nvPr/>
          </p:nvSpPr>
          <p:spPr>
            <a:xfrm>
              <a:off x="7587040"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713" name="tx713"/>
            <p:cNvSpPr/>
            <p:nvPr/>
          </p:nvSpPr>
          <p:spPr>
            <a:xfrm>
              <a:off x="7956722"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 (95%)</a:t>
              </a:r>
            </a:p>
          </p:txBody>
        </p:sp>
        <p:sp>
          <p:nvSpPr>
            <p:cNvPr id="714" name="rc714"/>
            <p:cNvSpPr/>
            <p:nvPr/>
          </p:nvSpPr>
          <p:spPr>
            <a:xfrm>
              <a:off x="9035667"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715" name="tx715"/>
            <p:cNvSpPr/>
            <p:nvPr/>
          </p:nvSpPr>
          <p:spPr>
            <a:xfrm>
              <a:off x="9405349"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PCVC (97%)</a:t>
              </a:r>
            </a:p>
          </p:txBody>
        </p:sp>
        <p:sp>
          <p:nvSpPr>
            <p:cNvPr id="716" name="rc716"/>
            <p:cNvSpPr/>
            <p:nvPr/>
          </p:nvSpPr>
          <p:spPr>
            <a:xfrm>
              <a:off x="10484293"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717" name="tx717"/>
            <p:cNvSpPr/>
            <p:nvPr/>
          </p:nvSpPr>
          <p:spPr>
            <a:xfrm>
              <a:off x="10813648" y="702710"/>
              <a:ext cx="72032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 (94%)</a:t>
              </a:r>
            </a:p>
          </p:txBody>
        </p:sp>
        <p:sp>
          <p:nvSpPr>
            <p:cNvPr id="718" name="pl718"/>
            <p:cNvSpPr/>
            <p:nvPr/>
          </p:nvSpPr>
          <p:spPr>
            <a:xfrm>
              <a:off x="343909"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719" name="pl719"/>
            <p:cNvSpPr/>
            <p:nvPr/>
          </p:nvSpPr>
          <p:spPr>
            <a:xfrm>
              <a:off x="357042"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20" name="pl720"/>
            <p:cNvSpPr/>
            <p:nvPr/>
          </p:nvSpPr>
          <p:spPr>
            <a:xfrm>
              <a:off x="648902"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21" name="pl721"/>
            <p:cNvSpPr/>
            <p:nvPr/>
          </p:nvSpPr>
          <p:spPr>
            <a:xfrm>
              <a:off x="940762"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22" name="pl722"/>
            <p:cNvSpPr/>
            <p:nvPr/>
          </p:nvSpPr>
          <p:spPr>
            <a:xfrm>
              <a:off x="123262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23" name="pl723"/>
            <p:cNvSpPr/>
            <p:nvPr/>
          </p:nvSpPr>
          <p:spPr>
            <a:xfrm>
              <a:off x="152448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24" name="tx724"/>
            <p:cNvSpPr/>
            <p:nvPr/>
          </p:nvSpPr>
          <p:spPr>
            <a:xfrm rot="-5400000">
              <a:off x="294041"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725" name="tx725"/>
            <p:cNvSpPr/>
            <p:nvPr/>
          </p:nvSpPr>
          <p:spPr>
            <a:xfrm rot="-5400000">
              <a:off x="585873"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726" name="tx726"/>
            <p:cNvSpPr/>
            <p:nvPr/>
          </p:nvSpPr>
          <p:spPr>
            <a:xfrm rot="-5400000">
              <a:off x="877760"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727" name="tx727"/>
            <p:cNvSpPr/>
            <p:nvPr/>
          </p:nvSpPr>
          <p:spPr>
            <a:xfrm rot="-5400000">
              <a:off x="1169620"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728" name="tx728"/>
            <p:cNvSpPr/>
            <p:nvPr/>
          </p:nvSpPr>
          <p:spPr>
            <a:xfrm rot="-5400000">
              <a:off x="1461480"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729" name="pl729"/>
            <p:cNvSpPr/>
            <p:nvPr/>
          </p:nvSpPr>
          <p:spPr>
            <a:xfrm>
              <a:off x="1792535"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730" name="pl730"/>
            <p:cNvSpPr/>
            <p:nvPr/>
          </p:nvSpPr>
          <p:spPr>
            <a:xfrm>
              <a:off x="1805669"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31" name="pl731"/>
            <p:cNvSpPr/>
            <p:nvPr/>
          </p:nvSpPr>
          <p:spPr>
            <a:xfrm>
              <a:off x="209752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32" name="pl732"/>
            <p:cNvSpPr/>
            <p:nvPr/>
          </p:nvSpPr>
          <p:spPr>
            <a:xfrm>
              <a:off x="238938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33" name="pl733"/>
            <p:cNvSpPr/>
            <p:nvPr/>
          </p:nvSpPr>
          <p:spPr>
            <a:xfrm>
              <a:off x="268124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34" name="pl734"/>
            <p:cNvSpPr/>
            <p:nvPr/>
          </p:nvSpPr>
          <p:spPr>
            <a:xfrm>
              <a:off x="297310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35" name="tx735"/>
            <p:cNvSpPr/>
            <p:nvPr/>
          </p:nvSpPr>
          <p:spPr>
            <a:xfrm rot="-5400000">
              <a:off x="1742667"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736" name="tx736"/>
            <p:cNvSpPr/>
            <p:nvPr/>
          </p:nvSpPr>
          <p:spPr>
            <a:xfrm rot="-5400000">
              <a:off x="2034500"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737" name="tx737"/>
            <p:cNvSpPr/>
            <p:nvPr/>
          </p:nvSpPr>
          <p:spPr>
            <a:xfrm rot="-5400000">
              <a:off x="2326387"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738" name="tx738"/>
            <p:cNvSpPr/>
            <p:nvPr/>
          </p:nvSpPr>
          <p:spPr>
            <a:xfrm rot="-5400000">
              <a:off x="2618246"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739" name="tx739"/>
            <p:cNvSpPr/>
            <p:nvPr/>
          </p:nvSpPr>
          <p:spPr>
            <a:xfrm rot="-5400000">
              <a:off x="2910106"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740" name="pl740"/>
            <p:cNvSpPr/>
            <p:nvPr/>
          </p:nvSpPr>
          <p:spPr>
            <a:xfrm>
              <a:off x="3241161"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741" name="pl741"/>
            <p:cNvSpPr/>
            <p:nvPr/>
          </p:nvSpPr>
          <p:spPr>
            <a:xfrm>
              <a:off x="3254295"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42" name="pl742"/>
            <p:cNvSpPr/>
            <p:nvPr/>
          </p:nvSpPr>
          <p:spPr>
            <a:xfrm>
              <a:off x="3546155"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43" name="pl743"/>
            <p:cNvSpPr/>
            <p:nvPr/>
          </p:nvSpPr>
          <p:spPr>
            <a:xfrm>
              <a:off x="383801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44" name="pl744"/>
            <p:cNvSpPr/>
            <p:nvPr/>
          </p:nvSpPr>
          <p:spPr>
            <a:xfrm>
              <a:off x="412987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45" name="pl745"/>
            <p:cNvSpPr/>
            <p:nvPr/>
          </p:nvSpPr>
          <p:spPr>
            <a:xfrm>
              <a:off x="442173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46" name="tx746"/>
            <p:cNvSpPr/>
            <p:nvPr/>
          </p:nvSpPr>
          <p:spPr>
            <a:xfrm rot="-5400000">
              <a:off x="3191294"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747" name="tx747"/>
            <p:cNvSpPr/>
            <p:nvPr/>
          </p:nvSpPr>
          <p:spPr>
            <a:xfrm rot="-5400000">
              <a:off x="3483126"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748" name="tx748"/>
            <p:cNvSpPr/>
            <p:nvPr/>
          </p:nvSpPr>
          <p:spPr>
            <a:xfrm rot="-5400000">
              <a:off x="3775013"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749" name="tx749"/>
            <p:cNvSpPr/>
            <p:nvPr/>
          </p:nvSpPr>
          <p:spPr>
            <a:xfrm rot="-5400000">
              <a:off x="4066873"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750" name="tx750"/>
            <p:cNvSpPr/>
            <p:nvPr/>
          </p:nvSpPr>
          <p:spPr>
            <a:xfrm rot="-5400000">
              <a:off x="4358733"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751" name="pl751"/>
            <p:cNvSpPr/>
            <p:nvPr/>
          </p:nvSpPr>
          <p:spPr>
            <a:xfrm>
              <a:off x="4689788"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752" name="pl752"/>
            <p:cNvSpPr/>
            <p:nvPr/>
          </p:nvSpPr>
          <p:spPr>
            <a:xfrm>
              <a:off x="470292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53" name="pl753"/>
            <p:cNvSpPr/>
            <p:nvPr/>
          </p:nvSpPr>
          <p:spPr>
            <a:xfrm>
              <a:off x="499478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54" name="pl754"/>
            <p:cNvSpPr/>
            <p:nvPr/>
          </p:nvSpPr>
          <p:spPr>
            <a:xfrm>
              <a:off x="528664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55" name="pl755"/>
            <p:cNvSpPr/>
            <p:nvPr/>
          </p:nvSpPr>
          <p:spPr>
            <a:xfrm>
              <a:off x="557850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56" name="pl756"/>
            <p:cNvSpPr/>
            <p:nvPr/>
          </p:nvSpPr>
          <p:spPr>
            <a:xfrm>
              <a:off x="5870360"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57" name="tx757"/>
            <p:cNvSpPr/>
            <p:nvPr/>
          </p:nvSpPr>
          <p:spPr>
            <a:xfrm rot="-5400000">
              <a:off x="4639920"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758" name="tx758"/>
            <p:cNvSpPr/>
            <p:nvPr/>
          </p:nvSpPr>
          <p:spPr>
            <a:xfrm rot="-5400000">
              <a:off x="4931752"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759" name="tx759"/>
            <p:cNvSpPr/>
            <p:nvPr/>
          </p:nvSpPr>
          <p:spPr>
            <a:xfrm rot="-5400000">
              <a:off x="5223639"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760" name="tx760"/>
            <p:cNvSpPr/>
            <p:nvPr/>
          </p:nvSpPr>
          <p:spPr>
            <a:xfrm rot="-5400000">
              <a:off x="5515499"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761" name="tx761"/>
            <p:cNvSpPr/>
            <p:nvPr/>
          </p:nvSpPr>
          <p:spPr>
            <a:xfrm rot="-5400000">
              <a:off x="5807359"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762" name="pl762"/>
            <p:cNvSpPr/>
            <p:nvPr/>
          </p:nvSpPr>
          <p:spPr>
            <a:xfrm>
              <a:off x="6138414"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763" name="pl763"/>
            <p:cNvSpPr/>
            <p:nvPr/>
          </p:nvSpPr>
          <p:spPr>
            <a:xfrm>
              <a:off x="615154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64" name="pl764"/>
            <p:cNvSpPr/>
            <p:nvPr/>
          </p:nvSpPr>
          <p:spPr>
            <a:xfrm>
              <a:off x="644340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65" name="pl765"/>
            <p:cNvSpPr/>
            <p:nvPr/>
          </p:nvSpPr>
          <p:spPr>
            <a:xfrm>
              <a:off x="673526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66" name="pl766"/>
            <p:cNvSpPr/>
            <p:nvPr/>
          </p:nvSpPr>
          <p:spPr>
            <a:xfrm>
              <a:off x="702712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67" name="pl767"/>
            <p:cNvSpPr/>
            <p:nvPr/>
          </p:nvSpPr>
          <p:spPr>
            <a:xfrm>
              <a:off x="731898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68" name="tx768"/>
            <p:cNvSpPr/>
            <p:nvPr/>
          </p:nvSpPr>
          <p:spPr>
            <a:xfrm rot="-5400000">
              <a:off x="6088546"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769" name="tx769"/>
            <p:cNvSpPr/>
            <p:nvPr/>
          </p:nvSpPr>
          <p:spPr>
            <a:xfrm rot="-5400000">
              <a:off x="6380379"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770" name="tx770"/>
            <p:cNvSpPr/>
            <p:nvPr/>
          </p:nvSpPr>
          <p:spPr>
            <a:xfrm rot="-5400000">
              <a:off x="6672266"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771" name="tx771"/>
            <p:cNvSpPr/>
            <p:nvPr/>
          </p:nvSpPr>
          <p:spPr>
            <a:xfrm rot="-5400000">
              <a:off x="6964126"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772" name="tx772"/>
            <p:cNvSpPr/>
            <p:nvPr/>
          </p:nvSpPr>
          <p:spPr>
            <a:xfrm rot="-5400000">
              <a:off x="7255985"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773" name="pl773"/>
            <p:cNvSpPr/>
            <p:nvPr/>
          </p:nvSpPr>
          <p:spPr>
            <a:xfrm>
              <a:off x="7587040"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774" name="pl774"/>
            <p:cNvSpPr/>
            <p:nvPr/>
          </p:nvSpPr>
          <p:spPr>
            <a:xfrm>
              <a:off x="760017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75" name="pl775"/>
            <p:cNvSpPr/>
            <p:nvPr/>
          </p:nvSpPr>
          <p:spPr>
            <a:xfrm>
              <a:off x="789203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76" name="pl776"/>
            <p:cNvSpPr/>
            <p:nvPr/>
          </p:nvSpPr>
          <p:spPr>
            <a:xfrm>
              <a:off x="818389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77" name="pl777"/>
            <p:cNvSpPr/>
            <p:nvPr/>
          </p:nvSpPr>
          <p:spPr>
            <a:xfrm>
              <a:off x="8475753"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78" name="pl778"/>
            <p:cNvSpPr/>
            <p:nvPr/>
          </p:nvSpPr>
          <p:spPr>
            <a:xfrm>
              <a:off x="8767613"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79" name="tx779"/>
            <p:cNvSpPr/>
            <p:nvPr/>
          </p:nvSpPr>
          <p:spPr>
            <a:xfrm rot="-5400000">
              <a:off x="7537173"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780" name="tx780"/>
            <p:cNvSpPr/>
            <p:nvPr/>
          </p:nvSpPr>
          <p:spPr>
            <a:xfrm rot="-5400000">
              <a:off x="7829005"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781" name="tx781"/>
            <p:cNvSpPr/>
            <p:nvPr/>
          </p:nvSpPr>
          <p:spPr>
            <a:xfrm rot="-5400000">
              <a:off x="8120892"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782" name="tx782"/>
            <p:cNvSpPr/>
            <p:nvPr/>
          </p:nvSpPr>
          <p:spPr>
            <a:xfrm rot="-5400000">
              <a:off x="8412752"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783" name="tx783"/>
            <p:cNvSpPr/>
            <p:nvPr/>
          </p:nvSpPr>
          <p:spPr>
            <a:xfrm rot="-5400000">
              <a:off x="8704612"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784" name="pl784"/>
            <p:cNvSpPr/>
            <p:nvPr/>
          </p:nvSpPr>
          <p:spPr>
            <a:xfrm>
              <a:off x="9035667"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785" name="pl785"/>
            <p:cNvSpPr/>
            <p:nvPr/>
          </p:nvSpPr>
          <p:spPr>
            <a:xfrm>
              <a:off x="9048800"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86" name="pl786"/>
            <p:cNvSpPr/>
            <p:nvPr/>
          </p:nvSpPr>
          <p:spPr>
            <a:xfrm>
              <a:off x="9340660"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87" name="pl787"/>
            <p:cNvSpPr/>
            <p:nvPr/>
          </p:nvSpPr>
          <p:spPr>
            <a:xfrm>
              <a:off x="9632520"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88" name="pl788"/>
            <p:cNvSpPr/>
            <p:nvPr/>
          </p:nvSpPr>
          <p:spPr>
            <a:xfrm>
              <a:off x="9924380"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89" name="pl789"/>
            <p:cNvSpPr/>
            <p:nvPr/>
          </p:nvSpPr>
          <p:spPr>
            <a:xfrm>
              <a:off x="10216239"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90" name="tx790"/>
            <p:cNvSpPr/>
            <p:nvPr/>
          </p:nvSpPr>
          <p:spPr>
            <a:xfrm rot="-5400000">
              <a:off x="8985799"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791" name="tx791"/>
            <p:cNvSpPr/>
            <p:nvPr/>
          </p:nvSpPr>
          <p:spPr>
            <a:xfrm rot="-5400000">
              <a:off x="9277631"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792" name="tx792"/>
            <p:cNvSpPr/>
            <p:nvPr/>
          </p:nvSpPr>
          <p:spPr>
            <a:xfrm rot="-5400000">
              <a:off x="9569519"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793" name="tx793"/>
            <p:cNvSpPr/>
            <p:nvPr/>
          </p:nvSpPr>
          <p:spPr>
            <a:xfrm rot="-5400000">
              <a:off x="9861378"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794" name="tx794"/>
            <p:cNvSpPr/>
            <p:nvPr/>
          </p:nvSpPr>
          <p:spPr>
            <a:xfrm rot="-5400000">
              <a:off x="10153238"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795" name="pl795"/>
            <p:cNvSpPr/>
            <p:nvPr/>
          </p:nvSpPr>
          <p:spPr>
            <a:xfrm>
              <a:off x="10484293"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796" name="pl796"/>
            <p:cNvSpPr/>
            <p:nvPr/>
          </p:nvSpPr>
          <p:spPr>
            <a:xfrm>
              <a:off x="1049742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97" name="pl797"/>
            <p:cNvSpPr/>
            <p:nvPr/>
          </p:nvSpPr>
          <p:spPr>
            <a:xfrm>
              <a:off x="1078928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98" name="pl798"/>
            <p:cNvSpPr/>
            <p:nvPr/>
          </p:nvSpPr>
          <p:spPr>
            <a:xfrm>
              <a:off x="11081146"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99" name="pl799"/>
            <p:cNvSpPr/>
            <p:nvPr/>
          </p:nvSpPr>
          <p:spPr>
            <a:xfrm>
              <a:off x="11373006"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800" name="pl800"/>
            <p:cNvSpPr/>
            <p:nvPr/>
          </p:nvSpPr>
          <p:spPr>
            <a:xfrm>
              <a:off x="11664866"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801" name="tx801"/>
            <p:cNvSpPr/>
            <p:nvPr/>
          </p:nvSpPr>
          <p:spPr>
            <a:xfrm rot="-5400000">
              <a:off x="10434425"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802" name="tx802"/>
            <p:cNvSpPr/>
            <p:nvPr/>
          </p:nvSpPr>
          <p:spPr>
            <a:xfrm rot="-5400000">
              <a:off x="10726258"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803" name="tx803"/>
            <p:cNvSpPr/>
            <p:nvPr/>
          </p:nvSpPr>
          <p:spPr>
            <a:xfrm rot="-5400000">
              <a:off x="11018145"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804" name="tx804"/>
            <p:cNvSpPr/>
            <p:nvPr/>
          </p:nvSpPr>
          <p:spPr>
            <a:xfrm rot="-5400000">
              <a:off x="11310005"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805" name="tx805"/>
            <p:cNvSpPr/>
            <p:nvPr/>
          </p:nvSpPr>
          <p:spPr>
            <a:xfrm rot="-5400000">
              <a:off x="11601864"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806" name="tx806"/>
            <p:cNvSpPr/>
            <p:nvPr/>
          </p:nvSpPr>
          <p:spPr>
            <a:xfrm>
              <a:off x="5672719" y="574484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807" name="tx807"/>
            <p:cNvSpPr/>
            <p:nvPr/>
          </p:nvSpPr>
          <p:spPr>
            <a:xfrm>
              <a:off x="3802928" y="614273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808" name="pt808"/>
            <p:cNvSpPr/>
            <p:nvPr/>
          </p:nvSpPr>
          <p:spPr>
            <a:xfrm>
              <a:off x="4800689" y="6180487"/>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809" name="pt809"/>
            <p:cNvSpPr/>
            <p:nvPr/>
          </p:nvSpPr>
          <p:spPr>
            <a:xfrm>
              <a:off x="5348901" y="6180487"/>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810" name="pt810"/>
            <p:cNvSpPr/>
            <p:nvPr/>
          </p:nvSpPr>
          <p:spPr>
            <a:xfrm>
              <a:off x="5993374" y="6180487"/>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811" name="pt811"/>
            <p:cNvSpPr/>
            <p:nvPr/>
          </p:nvSpPr>
          <p:spPr>
            <a:xfrm>
              <a:off x="6637847" y="618048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12" name="pt812"/>
            <p:cNvSpPr/>
            <p:nvPr/>
          </p:nvSpPr>
          <p:spPr>
            <a:xfrm>
              <a:off x="7282321" y="618048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813" name="pt813"/>
            <p:cNvSpPr/>
            <p:nvPr/>
          </p:nvSpPr>
          <p:spPr>
            <a:xfrm>
              <a:off x="7926794" y="61804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814" name="tx814"/>
            <p:cNvSpPr/>
            <p:nvPr/>
          </p:nvSpPr>
          <p:spPr>
            <a:xfrm>
              <a:off x="5023363" y="6182152"/>
              <a:ext cx="189577"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&lt;60</a:t>
              </a:r>
            </a:p>
          </p:txBody>
        </p:sp>
        <p:sp>
          <p:nvSpPr>
            <p:cNvPr id="815" name="tx815"/>
            <p:cNvSpPr/>
            <p:nvPr/>
          </p:nvSpPr>
          <p:spPr>
            <a:xfrm>
              <a:off x="5571575"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60-69</a:t>
              </a:r>
            </a:p>
          </p:txBody>
        </p:sp>
        <p:sp>
          <p:nvSpPr>
            <p:cNvPr id="816" name="tx816"/>
            <p:cNvSpPr/>
            <p:nvPr/>
          </p:nvSpPr>
          <p:spPr>
            <a:xfrm>
              <a:off x="6216048"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70-79</a:t>
              </a:r>
            </a:p>
          </p:txBody>
        </p:sp>
        <p:sp>
          <p:nvSpPr>
            <p:cNvPr id="817" name="tx817"/>
            <p:cNvSpPr/>
            <p:nvPr/>
          </p:nvSpPr>
          <p:spPr>
            <a:xfrm>
              <a:off x="6860521"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80-89</a:t>
              </a:r>
            </a:p>
          </p:txBody>
        </p:sp>
        <p:sp>
          <p:nvSpPr>
            <p:cNvPr id="818" name="tx818"/>
            <p:cNvSpPr/>
            <p:nvPr/>
          </p:nvSpPr>
          <p:spPr>
            <a:xfrm>
              <a:off x="7504995"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90-94</a:t>
              </a:r>
            </a:p>
          </p:txBody>
        </p:sp>
        <p:sp>
          <p:nvSpPr>
            <p:cNvPr id="819" name="tx819"/>
            <p:cNvSpPr/>
            <p:nvPr/>
          </p:nvSpPr>
          <p:spPr>
            <a:xfrm>
              <a:off x="8149468" y="6182152"/>
              <a:ext cx="254843"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&gt;=95</a:t>
              </a:r>
            </a:p>
          </p:txBody>
        </p:sp>
        <p:sp>
          <p:nvSpPr>
            <p:cNvPr id="820" name="tx820"/>
            <p:cNvSpPr/>
            <p:nvPr/>
          </p:nvSpPr>
          <p:spPr>
            <a:xfrm>
              <a:off x="343909" y="399578"/>
              <a:ext cx="6373757"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compared with other countries in the region, Non-programme, 2025</a:t>
              </a:r>
            </a:p>
          </p:txBody>
        </p:sp>
        <p:sp>
          <p:nvSpPr>
            <p:cNvPr id="821" name="tx821"/>
            <p:cNvSpPr/>
            <p:nvPr/>
          </p:nvSpPr>
          <p:spPr>
            <a:xfrm>
              <a:off x="770174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822" name="tx822"/>
            <p:cNvSpPr/>
            <p:nvPr/>
          </p:nvSpPr>
          <p:spPr>
            <a:xfrm>
              <a:off x="5420869" y="6568512"/>
              <a:ext cx="6442461"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Country ISO codes displayed. Coverage in kor shown in the headers. Regional average coverage shown by the dashed line.</a:t>
              </a:r>
            </a:p>
          </p:txBody>
        </p:sp>
      </p:gr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DTP1</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66584" y="3832010"/>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6" name="pl6"/>
            <p:cNvSpPr/>
            <p:nvPr/>
          </p:nvSpPr>
          <p:spPr>
            <a:xfrm>
              <a:off x="966584" y="3264035"/>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7" name="pl7"/>
            <p:cNvSpPr/>
            <p:nvPr/>
          </p:nvSpPr>
          <p:spPr>
            <a:xfrm>
              <a:off x="966584" y="2696060"/>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8" name="pl8"/>
            <p:cNvSpPr/>
            <p:nvPr/>
          </p:nvSpPr>
          <p:spPr>
            <a:xfrm>
              <a:off x="966584" y="2128085"/>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9" name="pl9"/>
            <p:cNvSpPr/>
            <p:nvPr/>
          </p:nvSpPr>
          <p:spPr>
            <a:xfrm>
              <a:off x="966584" y="4115997"/>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0" name="pl10"/>
            <p:cNvSpPr/>
            <p:nvPr/>
          </p:nvSpPr>
          <p:spPr>
            <a:xfrm>
              <a:off x="966584" y="3548022"/>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1" name="pl11"/>
            <p:cNvSpPr/>
            <p:nvPr/>
          </p:nvSpPr>
          <p:spPr>
            <a:xfrm>
              <a:off x="966584" y="2980048"/>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2" name="pl12"/>
            <p:cNvSpPr/>
            <p:nvPr/>
          </p:nvSpPr>
          <p:spPr>
            <a:xfrm>
              <a:off x="966584" y="2412073"/>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3" name="pl13"/>
            <p:cNvSpPr/>
            <p:nvPr/>
          </p:nvSpPr>
          <p:spPr>
            <a:xfrm>
              <a:off x="966584" y="1844098"/>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4" name="pl14"/>
            <p:cNvSpPr/>
            <p:nvPr/>
          </p:nvSpPr>
          <p:spPr>
            <a:xfrm>
              <a:off x="1430754"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760752"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090750"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420748"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48474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75074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01674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282745"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548745"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814745"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8080744"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311054" y="3709554"/>
              <a:ext cx="239399" cy="406442"/>
            </a:xfrm>
            <a:prstGeom prst="rect">
              <a:avLst/>
            </a:prstGeom>
            <a:solidFill>
              <a:srgbClr val="1CABE2">
                <a:alpha val="85098"/>
              </a:srgbClr>
            </a:solidFill>
          </p:spPr>
          <p:txBody>
            <a:bodyPr/>
            <a:lstStyle/>
            <a:p/>
          </p:txBody>
        </p:sp>
        <p:sp>
          <p:nvSpPr>
            <p:cNvPr id="26" name="rc26"/>
            <p:cNvSpPr/>
            <p:nvPr/>
          </p:nvSpPr>
          <p:spPr>
            <a:xfrm>
              <a:off x="1577053" y="3749040"/>
              <a:ext cx="239399" cy="366957"/>
            </a:xfrm>
            <a:prstGeom prst="rect">
              <a:avLst/>
            </a:prstGeom>
            <a:solidFill>
              <a:srgbClr val="1CABE2">
                <a:alpha val="85098"/>
              </a:srgbClr>
            </a:solidFill>
          </p:spPr>
          <p:txBody>
            <a:bodyPr/>
            <a:lstStyle/>
            <a:p/>
          </p:txBody>
        </p:sp>
        <p:sp>
          <p:nvSpPr>
            <p:cNvPr id="27" name="rc27"/>
            <p:cNvSpPr/>
            <p:nvPr/>
          </p:nvSpPr>
          <p:spPr>
            <a:xfrm>
              <a:off x="1843053" y="3784141"/>
              <a:ext cx="239399" cy="331856"/>
            </a:xfrm>
            <a:prstGeom prst="rect">
              <a:avLst/>
            </a:prstGeom>
            <a:solidFill>
              <a:srgbClr val="1CABE2">
                <a:alpha val="85098"/>
              </a:srgbClr>
            </a:solidFill>
          </p:spPr>
          <p:txBody>
            <a:bodyPr/>
            <a:lstStyle/>
            <a:p/>
          </p:txBody>
        </p:sp>
        <p:sp>
          <p:nvSpPr>
            <p:cNvPr id="28" name="rc28"/>
            <p:cNvSpPr/>
            <p:nvPr/>
          </p:nvSpPr>
          <p:spPr>
            <a:xfrm>
              <a:off x="2109053" y="3795160"/>
              <a:ext cx="239399" cy="320837"/>
            </a:xfrm>
            <a:prstGeom prst="rect">
              <a:avLst/>
            </a:prstGeom>
            <a:solidFill>
              <a:srgbClr val="1CABE2">
                <a:alpha val="85098"/>
              </a:srgbClr>
            </a:solidFill>
          </p:spPr>
          <p:txBody>
            <a:bodyPr/>
            <a:lstStyle/>
            <a:p/>
          </p:txBody>
        </p:sp>
        <p:sp>
          <p:nvSpPr>
            <p:cNvPr id="29" name="rc29"/>
            <p:cNvSpPr/>
            <p:nvPr/>
          </p:nvSpPr>
          <p:spPr>
            <a:xfrm>
              <a:off x="2375052" y="3600708"/>
              <a:ext cx="239399" cy="515289"/>
            </a:xfrm>
            <a:prstGeom prst="rect">
              <a:avLst/>
            </a:prstGeom>
            <a:solidFill>
              <a:srgbClr val="1CABE2">
                <a:alpha val="85098"/>
              </a:srgbClr>
            </a:solidFill>
          </p:spPr>
          <p:txBody>
            <a:bodyPr/>
            <a:lstStyle/>
            <a:p/>
          </p:txBody>
        </p:sp>
        <p:sp>
          <p:nvSpPr>
            <p:cNvPr id="30" name="rc30"/>
            <p:cNvSpPr/>
            <p:nvPr/>
          </p:nvSpPr>
          <p:spPr>
            <a:xfrm>
              <a:off x="2641052" y="3920069"/>
              <a:ext cx="239399" cy="195928"/>
            </a:xfrm>
            <a:prstGeom prst="rect">
              <a:avLst/>
            </a:prstGeom>
            <a:solidFill>
              <a:srgbClr val="1CABE2">
                <a:alpha val="85098"/>
              </a:srgbClr>
            </a:solidFill>
          </p:spPr>
          <p:txBody>
            <a:bodyPr/>
            <a:lstStyle/>
            <a:p/>
          </p:txBody>
        </p:sp>
        <p:sp>
          <p:nvSpPr>
            <p:cNvPr id="31" name="rc31"/>
            <p:cNvSpPr/>
            <p:nvPr/>
          </p:nvSpPr>
          <p:spPr>
            <a:xfrm>
              <a:off x="2907052" y="3916638"/>
              <a:ext cx="239399" cy="199359"/>
            </a:xfrm>
            <a:prstGeom prst="rect">
              <a:avLst/>
            </a:prstGeom>
            <a:solidFill>
              <a:srgbClr val="1CABE2">
                <a:alpha val="85098"/>
              </a:srgbClr>
            </a:solidFill>
          </p:spPr>
          <p:txBody>
            <a:bodyPr/>
            <a:lstStyle/>
            <a:p/>
          </p:txBody>
        </p:sp>
        <p:sp>
          <p:nvSpPr>
            <p:cNvPr id="32" name="rc32"/>
            <p:cNvSpPr/>
            <p:nvPr/>
          </p:nvSpPr>
          <p:spPr>
            <a:xfrm>
              <a:off x="3173051" y="3592642"/>
              <a:ext cx="239399" cy="523354"/>
            </a:xfrm>
            <a:prstGeom prst="rect">
              <a:avLst/>
            </a:prstGeom>
            <a:solidFill>
              <a:srgbClr val="1CABE2">
                <a:alpha val="85098"/>
              </a:srgbClr>
            </a:solidFill>
          </p:spPr>
          <p:txBody>
            <a:bodyPr/>
            <a:lstStyle/>
            <a:p/>
          </p:txBody>
        </p:sp>
        <p:sp>
          <p:nvSpPr>
            <p:cNvPr id="33" name="rc33"/>
            <p:cNvSpPr/>
            <p:nvPr/>
          </p:nvSpPr>
          <p:spPr>
            <a:xfrm>
              <a:off x="3439051" y="3609227"/>
              <a:ext cx="239399" cy="506769"/>
            </a:xfrm>
            <a:prstGeom prst="rect">
              <a:avLst/>
            </a:prstGeom>
            <a:solidFill>
              <a:srgbClr val="1CABE2">
                <a:alpha val="85098"/>
              </a:srgbClr>
            </a:solidFill>
          </p:spPr>
          <p:txBody>
            <a:bodyPr/>
            <a:lstStyle/>
            <a:p/>
          </p:txBody>
        </p:sp>
        <p:sp>
          <p:nvSpPr>
            <p:cNvPr id="34" name="rc34"/>
            <p:cNvSpPr/>
            <p:nvPr/>
          </p:nvSpPr>
          <p:spPr>
            <a:xfrm>
              <a:off x="3705050" y="3719823"/>
              <a:ext cx="239399" cy="396173"/>
            </a:xfrm>
            <a:prstGeom prst="rect">
              <a:avLst/>
            </a:prstGeom>
            <a:solidFill>
              <a:srgbClr val="1CABE2">
                <a:alpha val="85098"/>
              </a:srgbClr>
            </a:solidFill>
          </p:spPr>
          <p:txBody>
            <a:bodyPr/>
            <a:lstStyle/>
            <a:p/>
          </p:txBody>
        </p:sp>
        <p:sp>
          <p:nvSpPr>
            <p:cNvPr id="35" name="rc35"/>
            <p:cNvSpPr/>
            <p:nvPr/>
          </p:nvSpPr>
          <p:spPr>
            <a:xfrm>
              <a:off x="3971050" y="3708509"/>
              <a:ext cx="239399" cy="407487"/>
            </a:xfrm>
            <a:prstGeom prst="rect">
              <a:avLst/>
            </a:prstGeom>
            <a:solidFill>
              <a:srgbClr val="1CABE2">
                <a:alpha val="85098"/>
              </a:srgbClr>
            </a:solidFill>
          </p:spPr>
          <p:txBody>
            <a:bodyPr/>
            <a:lstStyle/>
            <a:p/>
          </p:txBody>
        </p:sp>
        <p:sp>
          <p:nvSpPr>
            <p:cNvPr id="36" name="rc36"/>
            <p:cNvSpPr/>
            <p:nvPr/>
          </p:nvSpPr>
          <p:spPr>
            <a:xfrm>
              <a:off x="4237050" y="4012830"/>
              <a:ext cx="239399" cy="103166"/>
            </a:xfrm>
            <a:prstGeom prst="rect">
              <a:avLst/>
            </a:prstGeom>
            <a:solidFill>
              <a:srgbClr val="1CABE2">
                <a:alpha val="85098"/>
              </a:srgbClr>
            </a:solidFill>
          </p:spPr>
          <p:txBody>
            <a:bodyPr/>
            <a:lstStyle/>
            <a:p/>
          </p:txBody>
        </p:sp>
        <p:sp>
          <p:nvSpPr>
            <p:cNvPr id="37" name="rc37"/>
            <p:cNvSpPr/>
            <p:nvPr/>
          </p:nvSpPr>
          <p:spPr>
            <a:xfrm>
              <a:off x="4503049" y="4011762"/>
              <a:ext cx="239399" cy="104234"/>
            </a:xfrm>
            <a:prstGeom prst="rect">
              <a:avLst/>
            </a:prstGeom>
            <a:solidFill>
              <a:srgbClr val="1CABE2">
                <a:alpha val="85098"/>
              </a:srgbClr>
            </a:solidFill>
          </p:spPr>
          <p:txBody>
            <a:bodyPr/>
            <a:lstStyle/>
            <a:p/>
          </p:txBody>
        </p:sp>
        <p:sp>
          <p:nvSpPr>
            <p:cNvPr id="38" name="rc38"/>
            <p:cNvSpPr/>
            <p:nvPr/>
          </p:nvSpPr>
          <p:spPr>
            <a:xfrm>
              <a:off x="4769049" y="4017669"/>
              <a:ext cx="239399" cy="98327"/>
            </a:xfrm>
            <a:prstGeom prst="rect">
              <a:avLst/>
            </a:prstGeom>
            <a:solidFill>
              <a:srgbClr val="1CABE2">
                <a:alpha val="85098"/>
              </a:srgbClr>
            </a:solidFill>
          </p:spPr>
          <p:txBody>
            <a:bodyPr/>
            <a:lstStyle/>
            <a:p/>
          </p:txBody>
        </p:sp>
        <p:sp>
          <p:nvSpPr>
            <p:cNvPr id="39" name="rc39"/>
            <p:cNvSpPr/>
            <p:nvPr/>
          </p:nvSpPr>
          <p:spPr>
            <a:xfrm>
              <a:off x="5035049" y="4019055"/>
              <a:ext cx="239399" cy="96941"/>
            </a:xfrm>
            <a:prstGeom prst="rect">
              <a:avLst/>
            </a:prstGeom>
            <a:solidFill>
              <a:srgbClr val="1CABE2">
                <a:alpha val="85098"/>
              </a:srgbClr>
            </a:solidFill>
          </p:spPr>
          <p:txBody>
            <a:bodyPr/>
            <a:lstStyle/>
            <a:p/>
          </p:txBody>
        </p:sp>
        <p:sp>
          <p:nvSpPr>
            <p:cNvPr id="40" name="rc40"/>
            <p:cNvSpPr/>
            <p:nvPr/>
          </p:nvSpPr>
          <p:spPr>
            <a:xfrm>
              <a:off x="5301048" y="3923431"/>
              <a:ext cx="239399" cy="192566"/>
            </a:xfrm>
            <a:prstGeom prst="rect">
              <a:avLst/>
            </a:prstGeom>
            <a:solidFill>
              <a:srgbClr val="1CABE2">
                <a:alpha val="85098"/>
              </a:srgbClr>
            </a:solidFill>
          </p:spPr>
          <p:txBody>
            <a:bodyPr/>
            <a:lstStyle/>
            <a:p/>
          </p:txBody>
        </p:sp>
        <p:sp>
          <p:nvSpPr>
            <p:cNvPr id="41" name="rc41"/>
            <p:cNvSpPr/>
            <p:nvPr/>
          </p:nvSpPr>
          <p:spPr>
            <a:xfrm>
              <a:off x="5567048" y="3935586"/>
              <a:ext cx="239399" cy="180411"/>
            </a:xfrm>
            <a:prstGeom prst="rect">
              <a:avLst/>
            </a:prstGeom>
            <a:solidFill>
              <a:srgbClr val="1CABE2">
                <a:alpha val="85098"/>
              </a:srgbClr>
            </a:solidFill>
          </p:spPr>
          <p:txBody>
            <a:bodyPr/>
            <a:lstStyle/>
            <a:p/>
          </p:txBody>
        </p:sp>
        <p:sp>
          <p:nvSpPr>
            <p:cNvPr id="42" name="rc42"/>
            <p:cNvSpPr/>
            <p:nvPr/>
          </p:nvSpPr>
          <p:spPr>
            <a:xfrm>
              <a:off x="5833047" y="3954579"/>
              <a:ext cx="239399" cy="161418"/>
            </a:xfrm>
            <a:prstGeom prst="rect">
              <a:avLst/>
            </a:prstGeom>
            <a:solidFill>
              <a:srgbClr val="1CABE2">
                <a:alpha val="85098"/>
              </a:srgbClr>
            </a:solidFill>
          </p:spPr>
          <p:txBody>
            <a:bodyPr/>
            <a:lstStyle/>
            <a:p/>
          </p:txBody>
        </p:sp>
        <p:sp>
          <p:nvSpPr>
            <p:cNvPr id="43" name="rc43"/>
            <p:cNvSpPr/>
            <p:nvPr/>
          </p:nvSpPr>
          <p:spPr>
            <a:xfrm>
              <a:off x="6099047" y="3969732"/>
              <a:ext cx="239399" cy="146264"/>
            </a:xfrm>
            <a:prstGeom prst="rect">
              <a:avLst/>
            </a:prstGeom>
            <a:solidFill>
              <a:srgbClr val="1CABE2">
                <a:alpha val="85098"/>
              </a:srgbClr>
            </a:solidFill>
          </p:spPr>
          <p:txBody>
            <a:bodyPr/>
            <a:lstStyle/>
            <a:p/>
          </p:txBody>
        </p:sp>
        <p:sp>
          <p:nvSpPr>
            <p:cNvPr id="44" name="rc44"/>
            <p:cNvSpPr/>
            <p:nvPr/>
          </p:nvSpPr>
          <p:spPr>
            <a:xfrm>
              <a:off x="6365047" y="3982114"/>
              <a:ext cx="239399" cy="133883"/>
            </a:xfrm>
            <a:prstGeom prst="rect">
              <a:avLst/>
            </a:prstGeom>
            <a:solidFill>
              <a:srgbClr val="1CABE2">
                <a:alpha val="85098"/>
              </a:srgbClr>
            </a:solidFill>
          </p:spPr>
          <p:txBody>
            <a:bodyPr/>
            <a:lstStyle/>
            <a:p/>
          </p:txBody>
        </p:sp>
        <p:sp>
          <p:nvSpPr>
            <p:cNvPr id="45" name="rc45"/>
            <p:cNvSpPr/>
            <p:nvPr/>
          </p:nvSpPr>
          <p:spPr>
            <a:xfrm>
              <a:off x="6631046" y="3993542"/>
              <a:ext cx="239399" cy="122455"/>
            </a:xfrm>
            <a:prstGeom prst="rect">
              <a:avLst/>
            </a:prstGeom>
            <a:solidFill>
              <a:srgbClr val="1CABE2">
                <a:alpha val="85098"/>
              </a:srgbClr>
            </a:solidFill>
          </p:spPr>
          <p:txBody>
            <a:bodyPr/>
            <a:lstStyle/>
            <a:p/>
          </p:txBody>
        </p:sp>
        <p:sp>
          <p:nvSpPr>
            <p:cNvPr id="46" name="rc46"/>
            <p:cNvSpPr/>
            <p:nvPr/>
          </p:nvSpPr>
          <p:spPr>
            <a:xfrm>
              <a:off x="6897046" y="3998404"/>
              <a:ext cx="239399" cy="117593"/>
            </a:xfrm>
            <a:prstGeom prst="rect">
              <a:avLst/>
            </a:prstGeom>
            <a:solidFill>
              <a:srgbClr val="1CABE2">
                <a:alpha val="85098"/>
              </a:srgbClr>
            </a:solidFill>
          </p:spPr>
          <p:txBody>
            <a:bodyPr/>
            <a:lstStyle/>
            <a:p/>
          </p:txBody>
        </p:sp>
        <p:sp>
          <p:nvSpPr>
            <p:cNvPr id="47" name="rc47"/>
            <p:cNvSpPr/>
            <p:nvPr/>
          </p:nvSpPr>
          <p:spPr>
            <a:xfrm>
              <a:off x="7163045" y="3999630"/>
              <a:ext cx="239399" cy="116366"/>
            </a:xfrm>
            <a:prstGeom prst="rect">
              <a:avLst/>
            </a:prstGeom>
            <a:solidFill>
              <a:srgbClr val="1CABE2">
                <a:alpha val="85098"/>
              </a:srgbClr>
            </a:solidFill>
          </p:spPr>
          <p:txBody>
            <a:bodyPr/>
            <a:lstStyle/>
            <a:p/>
          </p:txBody>
        </p:sp>
        <p:sp>
          <p:nvSpPr>
            <p:cNvPr id="48" name="rc48"/>
            <p:cNvSpPr/>
            <p:nvPr/>
          </p:nvSpPr>
          <p:spPr>
            <a:xfrm>
              <a:off x="7429045" y="4008786"/>
              <a:ext cx="239399" cy="107210"/>
            </a:xfrm>
            <a:prstGeom prst="rect">
              <a:avLst/>
            </a:prstGeom>
            <a:solidFill>
              <a:srgbClr val="1CABE2">
                <a:alpha val="85098"/>
              </a:srgbClr>
            </a:solidFill>
          </p:spPr>
          <p:txBody>
            <a:bodyPr/>
            <a:lstStyle/>
            <a:p/>
          </p:txBody>
        </p:sp>
        <p:sp>
          <p:nvSpPr>
            <p:cNvPr id="49" name="rc49"/>
            <p:cNvSpPr/>
            <p:nvPr/>
          </p:nvSpPr>
          <p:spPr>
            <a:xfrm>
              <a:off x="7695045" y="4006673"/>
              <a:ext cx="239399" cy="109323"/>
            </a:xfrm>
            <a:prstGeom prst="rect">
              <a:avLst/>
            </a:prstGeom>
            <a:solidFill>
              <a:srgbClr val="1CABE2">
                <a:alpha val="85098"/>
              </a:srgbClr>
            </a:solidFill>
          </p:spPr>
          <p:txBody>
            <a:bodyPr/>
            <a:lstStyle/>
            <a:p/>
          </p:txBody>
        </p:sp>
        <p:sp>
          <p:nvSpPr>
            <p:cNvPr id="50" name="rc50"/>
            <p:cNvSpPr/>
            <p:nvPr/>
          </p:nvSpPr>
          <p:spPr>
            <a:xfrm>
              <a:off x="7961044" y="4004470"/>
              <a:ext cx="239399" cy="111527"/>
            </a:xfrm>
            <a:prstGeom prst="rect">
              <a:avLst/>
            </a:prstGeom>
            <a:solidFill>
              <a:srgbClr val="1CABE2">
                <a:alpha val="85098"/>
              </a:srgbClr>
            </a:solidFill>
          </p:spPr>
          <p:txBody>
            <a:bodyPr/>
            <a:lstStyle/>
            <a:p/>
          </p:txBody>
        </p:sp>
        <p:sp>
          <p:nvSpPr>
            <p:cNvPr id="51" name="rc51"/>
            <p:cNvSpPr/>
            <p:nvPr/>
          </p:nvSpPr>
          <p:spPr>
            <a:xfrm>
              <a:off x="1311054" y="3709554"/>
              <a:ext cx="239399" cy="0"/>
            </a:xfrm>
            <a:prstGeom prst="rect">
              <a:avLst/>
            </a:prstGeom>
            <a:solidFill>
              <a:srgbClr val="B3B3B3">
                <a:alpha val="85098"/>
              </a:srgbClr>
            </a:solidFill>
          </p:spPr>
          <p:txBody>
            <a:bodyPr/>
            <a:lstStyle/>
            <a:p/>
          </p:txBody>
        </p:sp>
        <p:sp>
          <p:nvSpPr>
            <p:cNvPr id="52" name="rc52"/>
            <p:cNvSpPr/>
            <p:nvPr/>
          </p:nvSpPr>
          <p:spPr>
            <a:xfrm>
              <a:off x="1577053" y="3749040"/>
              <a:ext cx="239399" cy="0"/>
            </a:xfrm>
            <a:prstGeom prst="rect">
              <a:avLst/>
            </a:prstGeom>
            <a:solidFill>
              <a:srgbClr val="B3B3B3">
                <a:alpha val="85098"/>
              </a:srgbClr>
            </a:solidFill>
          </p:spPr>
          <p:txBody>
            <a:bodyPr/>
            <a:lstStyle/>
            <a:p/>
          </p:txBody>
        </p:sp>
        <p:sp>
          <p:nvSpPr>
            <p:cNvPr id="53" name="rc53"/>
            <p:cNvSpPr/>
            <p:nvPr/>
          </p:nvSpPr>
          <p:spPr>
            <a:xfrm>
              <a:off x="1843053" y="3784141"/>
              <a:ext cx="239399" cy="0"/>
            </a:xfrm>
            <a:prstGeom prst="rect">
              <a:avLst/>
            </a:prstGeom>
            <a:solidFill>
              <a:srgbClr val="B3B3B3">
                <a:alpha val="85098"/>
              </a:srgbClr>
            </a:solidFill>
          </p:spPr>
          <p:txBody>
            <a:bodyPr/>
            <a:lstStyle/>
            <a:p/>
          </p:txBody>
        </p:sp>
        <p:sp>
          <p:nvSpPr>
            <p:cNvPr id="54" name="rc54"/>
            <p:cNvSpPr/>
            <p:nvPr/>
          </p:nvSpPr>
          <p:spPr>
            <a:xfrm>
              <a:off x="2109053" y="3795160"/>
              <a:ext cx="239399" cy="0"/>
            </a:xfrm>
            <a:prstGeom prst="rect">
              <a:avLst/>
            </a:prstGeom>
            <a:solidFill>
              <a:srgbClr val="B3B3B3">
                <a:alpha val="85098"/>
              </a:srgbClr>
            </a:solidFill>
          </p:spPr>
          <p:txBody>
            <a:bodyPr/>
            <a:lstStyle/>
            <a:p/>
          </p:txBody>
        </p:sp>
        <p:sp>
          <p:nvSpPr>
            <p:cNvPr id="55" name="rc55"/>
            <p:cNvSpPr/>
            <p:nvPr/>
          </p:nvSpPr>
          <p:spPr>
            <a:xfrm>
              <a:off x="2375052" y="2879289"/>
              <a:ext cx="239399" cy="721418"/>
            </a:xfrm>
            <a:prstGeom prst="rect">
              <a:avLst/>
            </a:prstGeom>
            <a:solidFill>
              <a:srgbClr val="B3B3B3">
                <a:alpha val="85098"/>
              </a:srgbClr>
            </a:solidFill>
          </p:spPr>
          <p:txBody>
            <a:bodyPr/>
            <a:lstStyle/>
            <a:p/>
          </p:txBody>
        </p:sp>
        <p:sp>
          <p:nvSpPr>
            <p:cNvPr id="56" name="rc56"/>
            <p:cNvSpPr/>
            <p:nvPr/>
          </p:nvSpPr>
          <p:spPr>
            <a:xfrm>
              <a:off x="2641052" y="3724163"/>
              <a:ext cx="239399" cy="195905"/>
            </a:xfrm>
            <a:prstGeom prst="rect">
              <a:avLst/>
            </a:prstGeom>
            <a:solidFill>
              <a:srgbClr val="B3B3B3">
                <a:alpha val="85098"/>
              </a:srgbClr>
            </a:solidFill>
          </p:spPr>
          <p:txBody>
            <a:bodyPr/>
            <a:lstStyle/>
            <a:p/>
          </p:txBody>
        </p:sp>
        <p:sp>
          <p:nvSpPr>
            <p:cNvPr id="57" name="rc57"/>
            <p:cNvSpPr/>
            <p:nvPr/>
          </p:nvSpPr>
          <p:spPr>
            <a:xfrm>
              <a:off x="2907052" y="3916638"/>
              <a:ext cx="239399" cy="0"/>
            </a:xfrm>
            <a:prstGeom prst="rect">
              <a:avLst/>
            </a:prstGeom>
            <a:solidFill>
              <a:srgbClr val="B3B3B3">
                <a:alpha val="85098"/>
              </a:srgbClr>
            </a:solidFill>
          </p:spPr>
          <p:txBody>
            <a:bodyPr/>
            <a:lstStyle/>
            <a:p/>
          </p:txBody>
        </p:sp>
        <p:sp>
          <p:nvSpPr>
            <p:cNvPr id="58" name="rc58"/>
            <p:cNvSpPr/>
            <p:nvPr/>
          </p:nvSpPr>
          <p:spPr>
            <a:xfrm>
              <a:off x="3173051" y="3173954"/>
              <a:ext cx="239399" cy="418688"/>
            </a:xfrm>
            <a:prstGeom prst="rect">
              <a:avLst/>
            </a:prstGeom>
            <a:solidFill>
              <a:srgbClr val="B3B3B3">
                <a:alpha val="85098"/>
              </a:srgbClr>
            </a:solidFill>
          </p:spPr>
          <p:txBody>
            <a:bodyPr/>
            <a:lstStyle/>
            <a:p/>
          </p:txBody>
        </p:sp>
        <p:sp>
          <p:nvSpPr>
            <p:cNvPr id="59" name="rc59"/>
            <p:cNvSpPr/>
            <p:nvPr/>
          </p:nvSpPr>
          <p:spPr>
            <a:xfrm>
              <a:off x="3439051" y="3507878"/>
              <a:ext cx="239399" cy="101349"/>
            </a:xfrm>
            <a:prstGeom prst="rect">
              <a:avLst/>
            </a:prstGeom>
            <a:solidFill>
              <a:srgbClr val="B3B3B3">
                <a:alpha val="85098"/>
              </a:srgbClr>
            </a:solidFill>
          </p:spPr>
          <p:txBody>
            <a:bodyPr/>
            <a:lstStyle/>
            <a:p/>
          </p:txBody>
        </p:sp>
        <p:sp>
          <p:nvSpPr>
            <p:cNvPr id="60" name="rc60"/>
            <p:cNvSpPr/>
            <p:nvPr/>
          </p:nvSpPr>
          <p:spPr>
            <a:xfrm>
              <a:off x="3705050" y="3521737"/>
              <a:ext cx="239399" cy="198086"/>
            </a:xfrm>
            <a:prstGeom prst="rect">
              <a:avLst/>
            </a:prstGeom>
            <a:solidFill>
              <a:srgbClr val="B3B3B3">
                <a:alpha val="85098"/>
              </a:srgbClr>
            </a:solidFill>
          </p:spPr>
          <p:txBody>
            <a:bodyPr/>
            <a:lstStyle/>
            <a:p/>
          </p:txBody>
        </p:sp>
        <p:sp>
          <p:nvSpPr>
            <p:cNvPr id="61" name="rc61"/>
            <p:cNvSpPr/>
            <p:nvPr/>
          </p:nvSpPr>
          <p:spPr>
            <a:xfrm>
              <a:off x="3971050" y="3504765"/>
              <a:ext cx="239399" cy="203743"/>
            </a:xfrm>
            <a:prstGeom prst="rect">
              <a:avLst/>
            </a:prstGeom>
            <a:solidFill>
              <a:srgbClr val="B3B3B3">
                <a:alpha val="85098"/>
              </a:srgbClr>
            </a:solidFill>
          </p:spPr>
          <p:txBody>
            <a:bodyPr/>
            <a:lstStyle/>
            <a:p/>
          </p:txBody>
        </p:sp>
        <p:sp>
          <p:nvSpPr>
            <p:cNvPr id="62" name="rc62"/>
            <p:cNvSpPr/>
            <p:nvPr/>
          </p:nvSpPr>
          <p:spPr>
            <a:xfrm>
              <a:off x="4237050" y="4012830"/>
              <a:ext cx="239399" cy="0"/>
            </a:xfrm>
            <a:prstGeom prst="rect">
              <a:avLst/>
            </a:prstGeom>
            <a:solidFill>
              <a:srgbClr val="B3B3B3">
                <a:alpha val="85098"/>
              </a:srgbClr>
            </a:solidFill>
          </p:spPr>
          <p:txBody>
            <a:bodyPr/>
            <a:lstStyle/>
            <a:p/>
          </p:txBody>
        </p:sp>
        <p:sp>
          <p:nvSpPr>
            <p:cNvPr id="63" name="rc63"/>
            <p:cNvSpPr/>
            <p:nvPr/>
          </p:nvSpPr>
          <p:spPr>
            <a:xfrm>
              <a:off x="4503049" y="4011762"/>
              <a:ext cx="239399" cy="0"/>
            </a:xfrm>
            <a:prstGeom prst="rect">
              <a:avLst/>
            </a:prstGeom>
            <a:solidFill>
              <a:srgbClr val="B3B3B3">
                <a:alpha val="85098"/>
              </a:srgbClr>
            </a:solidFill>
          </p:spPr>
          <p:txBody>
            <a:bodyPr/>
            <a:lstStyle/>
            <a:p/>
          </p:txBody>
        </p:sp>
        <p:sp>
          <p:nvSpPr>
            <p:cNvPr id="64" name="rc64"/>
            <p:cNvSpPr/>
            <p:nvPr/>
          </p:nvSpPr>
          <p:spPr>
            <a:xfrm>
              <a:off x="4769049" y="4017669"/>
              <a:ext cx="239399" cy="0"/>
            </a:xfrm>
            <a:prstGeom prst="rect">
              <a:avLst/>
            </a:prstGeom>
            <a:solidFill>
              <a:srgbClr val="B3B3B3">
                <a:alpha val="85098"/>
              </a:srgbClr>
            </a:solidFill>
          </p:spPr>
          <p:txBody>
            <a:bodyPr/>
            <a:lstStyle/>
            <a:p/>
          </p:txBody>
        </p:sp>
        <p:sp>
          <p:nvSpPr>
            <p:cNvPr id="65" name="rc65"/>
            <p:cNvSpPr/>
            <p:nvPr/>
          </p:nvSpPr>
          <p:spPr>
            <a:xfrm>
              <a:off x="5035049" y="4019055"/>
              <a:ext cx="239399" cy="0"/>
            </a:xfrm>
            <a:prstGeom prst="rect">
              <a:avLst/>
            </a:prstGeom>
            <a:solidFill>
              <a:srgbClr val="B3B3B3">
                <a:alpha val="85098"/>
              </a:srgbClr>
            </a:solidFill>
          </p:spPr>
          <p:txBody>
            <a:bodyPr/>
            <a:lstStyle/>
            <a:p/>
          </p:txBody>
        </p:sp>
        <p:sp>
          <p:nvSpPr>
            <p:cNvPr id="66" name="rc66"/>
            <p:cNvSpPr/>
            <p:nvPr/>
          </p:nvSpPr>
          <p:spPr>
            <a:xfrm>
              <a:off x="5301048" y="3923431"/>
              <a:ext cx="239399" cy="0"/>
            </a:xfrm>
            <a:prstGeom prst="rect">
              <a:avLst/>
            </a:prstGeom>
            <a:solidFill>
              <a:srgbClr val="B3B3B3">
                <a:alpha val="85098"/>
              </a:srgbClr>
            </a:solidFill>
          </p:spPr>
          <p:txBody>
            <a:bodyPr/>
            <a:lstStyle/>
            <a:p/>
          </p:txBody>
        </p:sp>
        <p:sp>
          <p:nvSpPr>
            <p:cNvPr id="67" name="rc67"/>
            <p:cNvSpPr/>
            <p:nvPr/>
          </p:nvSpPr>
          <p:spPr>
            <a:xfrm>
              <a:off x="5567048" y="3935586"/>
              <a:ext cx="239399" cy="0"/>
            </a:xfrm>
            <a:prstGeom prst="rect">
              <a:avLst/>
            </a:prstGeom>
            <a:solidFill>
              <a:srgbClr val="B3B3B3">
                <a:alpha val="85098"/>
              </a:srgbClr>
            </a:solidFill>
          </p:spPr>
          <p:txBody>
            <a:bodyPr/>
            <a:lstStyle/>
            <a:p/>
          </p:txBody>
        </p:sp>
        <p:sp>
          <p:nvSpPr>
            <p:cNvPr id="68" name="rc68"/>
            <p:cNvSpPr/>
            <p:nvPr/>
          </p:nvSpPr>
          <p:spPr>
            <a:xfrm>
              <a:off x="5833047" y="3873881"/>
              <a:ext cx="239399" cy="80697"/>
            </a:xfrm>
            <a:prstGeom prst="rect">
              <a:avLst/>
            </a:prstGeom>
            <a:solidFill>
              <a:srgbClr val="B3B3B3">
                <a:alpha val="85098"/>
              </a:srgbClr>
            </a:solidFill>
          </p:spPr>
          <p:txBody>
            <a:bodyPr/>
            <a:lstStyle/>
            <a:p/>
          </p:txBody>
        </p:sp>
        <p:sp>
          <p:nvSpPr>
            <p:cNvPr id="69" name="rc69"/>
            <p:cNvSpPr/>
            <p:nvPr/>
          </p:nvSpPr>
          <p:spPr>
            <a:xfrm>
              <a:off x="6099047" y="3969732"/>
              <a:ext cx="239399" cy="0"/>
            </a:xfrm>
            <a:prstGeom prst="rect">
              <a:avLst/>
            </a:prstGeom>
            <a:solidFill>
              <a:srgbClr val="B3B3B3">
                <a:alpha val="85098"/>
              </a:srgbClr>
            </a:solidFill>
          </p:spPr>
          <p:txBody>
            <a:bodyPr/>
            <a:lstStyle/>
            <a:p/>
          </p:txBody>
        </p:sp>
        <p:sp>
          <p:nvSpPr>
            <p:cNvPr id="70" name="rc70"/>
            <p:cNvSpPr/>
            <p:nvPr/>
          </p:nvSpPr>
          <p:spPr>
            <a:xfrm>
              <a:off x="6365047" y="3982114"/>
              <a:ext cx="239399" cy="0"/>
            </a:xfrm>
            <a:prstGeom prst="rect">
              <a:avLst/>
            </a:prstGeom>
            <a:solidFill>
              <a:srgbClr val="B3B3B3">
                <a:alpha val="85098"/>
              </a:srgbClr>
            </a:solidFill>
          </p:spPr>
          <p:txBody>
            <a:bodyPr/>
            <a:lstStyle/>
            <a:p/>
          </p:txBody>
        </p:sp>
        <p:sp>
          <p:nvSpPr>
            <p:cNvPr id="71" name="rc71"/>
            <p:cNvSpPr/>
            <p:nvPr/>
          </p:nvSpPr>
          <p:spPr>
            <a:xfrm>
              <a:off x="6631046" y="3993542"/>
              <a:ext cx="239399" cy="0"/>
            </a:xfrm>
            <a:prstGeom prst="rect">
              <a:avLst/>
            </a:prstGeom>
            <a:solidFill>
              <a:srgbClr val="B3B3B3">
                <a:alpha val="85098"/>
              </a:srgbClr>
            </a:solidFill>
          </p:spPr>
          <p:txBody>
            <a:bodyPr/>
            <a:lstStyle/>
            <a:p/>
          </p:txBody>
        </p:sp>
        <p:sp>
          <p:nvSpPr>
            <p:cNvPr id="72" name="rc72"/>
            <p:cNvSpPr/>
            <p:nvPr/>
          </p:nvSpPr>
          <p:spPr>
            <a:xfrm>
              <a:off x="6897046" y="3998404"/>
              <a:ext cx="239399" cy="0"/>
            </a:xfrm>
            <a:prstGeom prst="rect">
              <a:avLst/>
            </a:prstGeom>
            <a:solidFill>
              <a:srgbClr val="B3B3B3">
                <a:alpha val="85098"/>
              </a:srgbClr>
            </a:solidFill>
          </p:spPr>
          <p:txBody>
            <a:bodyPr/>
            <a:lstStyle/>
            <a:p/>
          </p:txBody>
        </p:sp>
        <p:sp>
          <p:nvSpPr>
            <p:cNvPr id="73" name="rc73"/>
            <p:cNvSpPr/>
            <p:nvPr/>
          </p:nvSpPr>
          <p:spPr>
            <a:xfrm>
              <a:off x="7163045" y="3999630"/>
              <a:ext cx="239399" cy="0"/>
            </a:xfrm>
            <a:prstGeom prst="rect">
              <a:avLst/>
            </a:prstGeom>
            <a:solidFill>
              <a:srgbClr val="B3B3B3">
                <a:alpha val="85098"/>
              </a:srgbClr>
            </a:solidFill>
          </p:spPr>
          <p:txBody>
            <a:bodyPr/>
            <a:lstStyle/>
            <a:p/>
          </p:txBody>
        </p:sp>
        <p:sp>
          <p:nvSpPr>
            <p:cNvPr id="74" name="rc74"/>
            <p:cNvSpPr/>
            <p:nvPr/>
          </p:nvSpPr>
          <p:spPr>
            <a:xfrm>
              <a:off x="7429045" y="4008786"/>
              <a:ext cx="239399" cy="0"/>
            </a:xfrm>
            <a:prstGeom prst="rect">
              <a:avLst/>
            </a:prstGeom>
            <a:solidFill>
              <a:srgbClr val="B3B3B3">
                <a:alpha val="85098"/>
              </a:srgbClr>
            </a:solidFill>
          </p:spPr>
          <p:txBody>
            <a:bodyPr/>
            <a:lstStyle/>
            <a:p/>
          </p:txBody>
        </p:sp>
        <p:sp>
          <p:nvSpPr>
            <p:cNvPr id="75" name="rc75"/>
            <p:cNvSpPr/>
            <p:nvPr/>
          </p:nvSpPr>
          <p:spPr>
            <a:xfrm>
              <a:off x="7695045" y="3952034"/>
              <a:ext cx="239399" cy="54639"/>
            </a:xfrm>
            <a:prstGeom prst="rect">
              <a:avLst/>
            </a:prstGeom>
            <a:solidFill>
              <a:srgbClr val="B3B3B3">
                <a:alpha val="85098"/>
              </a:srgbClr>
            </a:solidFill>
          </p:spPr>
          <p:txBody>
            <a:bodyPr/>
            <a:lstStyle/>
            <a:p/>
          </p:txBody>
        </p:sp>
        <p:sp>
          <p:nvSpPr>
            <p:cNvPr id="76" name="rc76"/>
            <p:cNvSpPr/>
            <p:nvPr/>
          </p:nvSpPr>
          <p:spPr>
            <a:xfrm>
              <a:off x="7961044" y="3948695"/>
              <a:ext cx="239399" cy="55775"/>
            </a:xfrm>
            <a:prstGeom prst="rect">
              <a:avLst/>
            </a:prstGeom>
            <a:solidFill>
              <a:srgbClr val="B3B3B3">
                <a:alpha val="85098"/>
              </a:srgbClr>
            </a:solidFill>
          </p:spPr>
          <p:txBody>
            <a:bodyPr/>
            <a:lstStyle/>
            <a:p/>
          </p:txBody>
        </p:sp>
        <p:sp>
          <p:nvSpPr>
            <p:cNvPr id="77" name="pl77"/>
            <p:cNvSpPr/>
            <p:nvPr/>
          </p:nvSpPr>
          <p:spPr>
            <a:xfrm>
              <a:off x="1430754" y="2075428"/>
              <a:ext cx="6649990" cy="82447"/>
            </a:xfrm>
            <a:custGeom>
              <a:avLst/>
              <a:pathLst>
                <a:path w="6649990" h="82447">
                  <a:moveTo>
                    <a:pt x="0" y="41223"/>
                  </a:moveTo>
                  <a:lnTo>
                    <a:pt x="265999" y="41223"/>
                  </a:lnTo>
                  <a:lnTo>
                    <a:pt x="531999" y="41223"/>
                  </a:lnTo>
                  <a:lnTo>
                    <a:pt x="797998" y="41223"/>
                  </a:lnTo>
                  <a:lnTo>
                    <a:pt x="1063998" y="82447"/>
                  </a:lnTo>
                  <a:lnTo>
                    <a:pt x="1329998" y="20611"/>
                  </a:lnTo>
                  <a:lnTo>
                    <a:pt x="1595997" y="20611"/>
                  </a:lnTo>
                  <a:lnTo>
                    <a:pt x="1861997" y="82447"/>
                  </a:lnTo>
                  <a:lnTo>
                    <a:pt x="2127996" y="82447"/>
                  </a:lnTo>
                  <a:lnTo>
                    <a:pt x="2393996" y="61835"/>
                  </a:lnTo>
                  <a:lnTo>
                    <a:pt x="2659996" y="61835"/>
                  </a:lnTo>
                  <a:lnTo>
                    <a:pt x="2925995" y="0"/>
                  </a:lnTo>
                  <a:lnTo>
                    <a:pt x="3191995" y="0"/>
                  </a:lnTo>
                  <a:lnTo>
                    <a:pt x="3457995" y="0"/>
                  </a:lnTo>
                  <a:lnTo>
                    <a:pt x="3723994" y="0"/>
                  </a:lnTo>
                  <a:lnTo>
                    <a:pt x="3989994" y="20611"/>
                  </a:lnTo>
                  <a:lnTo>
                    <a:pt x="4255993" y="20611"/>
                  </a:lnTo>
                  <a:lnTo>
                    <a:pt x="4521993" y="20611"/>
                  </a:lnTo>
                  <a:lnTo>
                    <a:pt x="4787993" y="20611"/>
                  </a:lnTo>
                  <a:lnTo>
                    <a:pt x="5053992" y="20611"/>
                  </a:lnTo>
                  <a:lnTo>
                    <a:pt x="5319992" y="20611"/>
                  </a:lnTo>
                  <a:lnTo>
                    <a:pt x="5585991" y="20611"/>
                  </a:lnTo>
                  <a:lnTo>
                    <a:pt x="5851991" y="20611"/>
                  </a:lnTo>
                  <a:lnTo>
                    <a:pt x="6117991" y="20611"/>
                  </a:lnTo>
                  <a:lnTo>
                    <a:pt x="6383990" y="20611"/>
                  </a:lnTo>
                  <a:lnTo>
                    <a:pt x="6649990" y="20611"/>
                  </a:lnTo>
                </a:path>
              </a:pathLst>
            </a:custGeom>
            <a:ln w="27101" cap="flat">
              <a:solidFill>
                <a:srgbClr val="0058AB">
                  <a:alpha val="100000"/>
                </a:srgbClr>
              </a:solidFill>
              <a:prstDash val="solid"/>
              <a:round/>
            </a:ln>
          </p:spPr>
          <p:txBody>
            <a:bodyPr/>
            <a:lstStyle/>
            <a:p/>
          </p:txBody>
        </p:sp>
        <p:sp>
          <p:nvSpPr>
            <p:cNvPr id="78" name="pl78"/>
            <p:cNvSpPr/>
            <p:nvPr/>
          </p:nvSpPr>
          <p:spPr>
            <a:xfrm>
              <a:off x="1430754" y="2075428"/>
              <a:ext cx="6649990" cy="226729"/>
            </a:xfrm>
            <a:custGeom>
              <a:avLst/>
              <a:pathLst>
                <a:path w="6649990" h="226729">
                  <a:moveTo>
                    <a:pt x="0" y="41223"/>
                  </a:moveTo>
                  <a:lnTo>
                    <a:pt x="265999" y="41223"/>
                  </a:lnTo>
                  <a:lnTo>
                    <a:pt x="531999" y="41223"/>
                  </a:lnTo>
                  <a:lnTo>
                    <a:pt x="797998" y="41223"/>
                  </a:lnTo>
                  <a:lnTo>
                    <a:pt x="1063998" y="226729"/>
                  </a:lnTo>
                  <a:lnTo>
                    <a:pt x="1329998" y="61835"/>
                  </a:lnTo>
                  <a:lnTo>
                    <a:pt x="1595997" y="20611"/>
                  </a:lnTo>
                  <a:lnTo>
                    <a:pt x="1861997" y="164894"/>
                  </a:lnTo>
                  <a:lnTo>
                    <a:pt x="2127996" y="103059"/>
                  </a:lnTo>
                  <a:lnTo>
                    <a:pt x="2393996" y="103059"/>
                  </a:lnTo>
                  <a:lnTo>
                    <a:pt x="2659996" y="103059"/>
                  </a:lnTo>
                  <a:lnTo>
                    <a:pt x="2925995" y="0"/>
                  </a:lnTo>
                  <a:lnTo>
                    <a:pt x="3191995" y="0"/>
                  </a:lnTo>
                  <a:lnTo>
                    <a:pt x="3457995" y="0"/>
                  </a:lnTo>
                  <a:lnTo>
                    <a:pt x="3723994" y="0"/>
                  </a:lnTo>
                  <a:lnTo>
                    <a:pt x="3989994" y="20611"/>
                  </a:lnTo>
                  <a:lnTo>
                    <a:pt x="4255993" y="20611"/>
                  </a:lnTo>
                  <a:lnTo>
                    <a:pt x="4521993" y="41223"/>
                  </a:lnTo>
                  <a:lnTo>
                    <a:pt x="4787993" y="20611"/>
                  </a:lnTo>
                  <a:lnTo>
                    <a:pt x="5053992" y="20611"/>
                  </a:lnTo>
                  <a:lnTo>
                    <a:pt x="5319992" y="20611"/>
                  </a:lnTo>
                  <a:lnTo>
                    <a:pt x="5585991" y="20611"/>
                  </a:lnTo>
                  <a:lnTo>
                    <a:pt x="5851991" y="20611"/>
                  </a:lnTo>
                  <a:lnTo>
                    <a:pt x="6117991" y="20611"/>
                  </a:lnTo>
                  <a:lnTo>
                    <a:pt x="6383990" y="41223"/>
                  </a:lnTo>
                  <a:lnTo>
                    <a:pt x="6649990" y="41223"/>
                  </a:lnTo>
                </a:path>
              </a:pathLst>
            </a:custGeom>
            <a:ln w="27101" cap="flat">
              <a:solidFill>
                <a:srgbClr val="F26A21">
                  <a:alpha val="100000"/>
                </a:srgbClr>
              </a:solidFill>
              <a:prstDash val="solid"/>
              <a:round/>
            </a:ln>
          </p:spPr>
          <p:txBody>
            <a:bodyPr/>
            <a:lstStyle/>
            <a:p/>
          </p:txBody>
        </p:sp>
        <p:sp>
          <p:nvSpPr>
            <p:cNvPr id="79" name="tx79"/>
            <p:cNvSpPr/>
            <p:nvPr/>
          </p:nvSpPr>
          <p:spPr>
            <a:xfrm>
              <a:off x="1370464" y="19598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0" name="tx80"/>
            <p:cNvSpPr/>
            <p:nvPr/>
          </p:nvSpPr>
          <p:spPr>
            <a:xfrm>
              <a:off x="2700462" y="1939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1" name="tx81"/>
            <p:cNvSpPr/>
            <p:nvPr/>
          </p:nvSpPr>
          <p:spPr>
            <a:xfrm>
              <a:off x="4030460" y="1980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2" name="tx82"/>
            <p:cNvSpPr/>
            <p:nvPr/>
          </p:nvSpPr>
          <p:spPr>
            <a:xfrm>
              <a:off x="5360458" y="1939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3" name="tx83"/>
            <p:cNvSpPr/>
            <p:nvPr/>
          </p:nvSpPr>
          <p:spPr>
            <a:xfrm>
              <a:off x="6424457" y="1939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4" name="tx84"/>
            <p:cNvSpPr/>
            <p:nvPr/>
          </p:nvSpPr>
          <p:spPr>
            <a:xfrm>
              <a:off x="6690456" y="1939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5" name="tx85"/>
            <p:cNvSpPr/>
            <p:nvPr/>
          </p:nvSpPr>
          <p:spPr>
            <a:xfrm>
              <a:off x="6956456" y="1939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6" name="tx86"/>
            <p:cNvSpPr/>
            <p:nvPr/>
          </p:nvSpPr>
          <p:spPr>
            <a:xfrm>
              <a:off x="7222456" y="1939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7" name="tx87"/>
            <p:cNvSpPr/>
            <p:nvPr/>
          </p:nvSpPr>
          <p:spPr>
            <a:xfrm>
              <a:off x="7488455" y="1939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8" name="tx88"/>
            <p:cNvSpPr/>
            <p:nvPr/>
          </p:nvSpPr>
          <p:spPr>
            <a:xfrm>
              <a:off x="7754455" y="1939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9" name="tx89"/>
            <p:cNvSpPr/>
            <p:nvPr/>
          </p:nvSpPr>
          <p:spPr>
            <a:xfrm>
              <a:off x="8020454" y="1939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90" name="tx90"/>
            <p:cNvSpPr/>
            <p:nvPr/>
          </p:nvSpPr>
          <p:spPr>
            <a:xfrm>
              <a:off x="1370464" y="216933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97</a:t>
              </a:r>
            </a:p>
          </p:txBody>
        </p:sp>
        <p:sp>
          <p:nvSpPr>
            <p:cNvPr id="91" name="tx91"/>
            <p:cNvSpPr/>
            <p:nvPr/>
          </p:nvSpPr>
          <p:spPr>
            <a:xfrm>
              <a:off x="2700462" y="218994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96</a:t>
              </a:r>
            </a:p>
          </p:txBody>
        </p:sp>
        <p:sp>
          <p:nvSpPr>
            <p:cNvPr id="92" name="tx92"/>
            <p:cNvSpPr/>
            <p:nvPr/>
          </p:nvSpPr>
          <p:spPr>
            <a:xfrm>
              <a:off x="4030460" y="223116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94</a:t>
              </a:r>
            </a:p>
          </p:txBody>
        </p:sp>
        <p:sp>
          <p:nvSpPr>
            <p:cNvPr id="93" name="tx93"/>
            <p:cNvSpPr/>
            <p:nvPr/>
          </p:nvSpPr>
          <p:spPr>
            <a:xfrm>
              <a:off x="5360458" y="2148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98</a:t>
              </a:r>
            </a:p>
          </p:txBody>
        </p:sp>
        <p:sp>
          <p:nvSpPr>
            <p:cNvPr id="94" name="tx94"/>
            <p:cNvSpPr/>
            <p:nvPr/>
          </p:nvSpPr>
          <p:spPr>
            <a:xfrm>
              <a:off x="6424457" y="2148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98</a:t>
              </a:r>
            </a:p>
          </p:txBody>
        </p:sp>
        <p:sp>
          <p:nvSpPr>
            <p:cNvPr id="95" name="tx95"/>
            <p:cNvSpPr/>
            <p:nvPr/>
          </p:nvSpPr>
          <p:spPr>
            <a:xfrm>
              <a:off x="6690456" y="2148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98</a:t>
              </a:r>
            </a:p>
          </p:txBody>
        </p:sp>
        <p:sp>
          <p:nvSpPr>
            <p:cNvPr id="96" name="tx96"/>
            <p:cNvSpPr/>
            <p:nvPr/>
          </p:nvSpPr>
          <p:spPr>
            <a:xfrm>
              <a:off x="6956456" y="2148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98</a:t>
              </a:r>
            </a:p>
          </p:txBody>
        </p:sp>
        <p:sp>
          <p:nvSpPr>
            <p:cNvPr id="97" name="tx97"/>
            <p:cNvSpPr/>
            <p:nvPr/>
          </p:nvSpPr>
          <p:spPr>
            <a:xfrm>
              <a:off x="7222456" y="2148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98</a:t>
              </a:r>
            </a:p>
          </p:txBody>
        </p:sp>
        <p:sp>
          <p:nvSpPr>
            <p:cNvPr id="98" name="tx98"/>
            <p:cNvSpPr/>
            <p:nvPr/>
          </p:nvSpPr>
          <p:spPr>
            <a:xfrm>
              <a:off x="7488455" y="2148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98</a:t>
              </a:r>
            </a:p>
          </p:txBody>
        </p:sp>
        <p:sp>
          <p:nvSpPr>
            <p:cNvPr id="99" name="tx99"/>
            <p:cNvSpPr/>
            <p:nvPr/>
          </p:nvSpPr>
          <p:spPr>
            <a:xfrm>
              <a:off x="7754455" y="216933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97</a:t>
              </a:r>
            </a:p>
          </p:txBody>
        </p:sp>
        <p:sp>
          <p:nvSpPr>
            <p:cNvPr id="100" name="tx100"/>
            <p:cNvSpPr/>
            <p:nvPr/>
          </p:nvSpPr>
          <p:spPr>
            <a:xfrm>
              <a:off x="8020454" y="216933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97</a:t>
              </a:r>
            </a:p>
          </p:txBody>
        </p:sp>
        <p:sp>
          <p:nvSpPr>
            <p:cNvPr id="101" name="tx101"/>
            <p:cNvSpPr/>
            <p:nvPr/>
          </p:nvSpPr>
          <p:spPr>
            <a:xfrm>
              <a:off x="1325260" y="3872336"/>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17.9</a:t>
              </a:r>
            </a:p>
          </p:txBody>
        </p:sp>
        <p:sp>
          <p:nvSpPr>
            <p:cNvPr id="102" name="tx102"/>
            <p:cNvSpPr/>
            <p:nvPr/>
          </p:nvSpPr>
          <p:spPr>
            <a:xfrm>
              <a:off x="2685403" y="3977593"/>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8.6</a:t>
              </a:r>
            </a:p>
          </p:txBody>
        </p:sp>
        <p:sp>
          <p:nvSpPr>
            <p:cNvPr id="103" name="tx103"/>
            <p:cNvSpPr/>
            <p:nvPr/>
          </p:nvSpPr>
          <p:spPr>
            <a:xfrm>
              <a:off x="3985256" y="3871813"/>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17.9</a:t>
              </a:r>
            </a:p>
          </p:txBody>
        </p:sp>
        <p:sp>
          <p:nvSpPr>
            <p:cNvPr id="104" name="tx104"/>
            <p:cNvSpPr/>
            <p:nvPr/>
          </p:nvSpPr>
          <p:spPr>
            <a:xfrm>
              <a:off x="5345399" y="3979274"/>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8.5</a:t>
              </a:r>
            </a:p>
          </p:txBody>
        </p:sp>
        <p:sp>
          <p:nvSpPr>
            <p:cNvPr id="105" name="tx105"/>
            <p:cNvSpPr/>
            <p:nvPr/>
          </p:nvSpPr>
          <p:spPr>
            <a:xfrm>
              <a:off x="6409398" y="4008616"/>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5.9</a:t>
              </a:r>
            </a:p>
          </p:txBody>
        </p:sp>
        <p:sp>
          <p:nvSpPr>
            <p:cNvPr id="106" name="tx106"/>
            <p:cNvSpPr/>
            <p:nvPr/>
          </p:nvSpPr>
          <p:spPr>
            <a:xfrm>
              <a:off x="6675397" y="4014647"/>
              <a:ext cx="150697"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5.4</a:t>
              </a:r>
            </a:p>
          </p:txBody>
        </p:sp>
        <p:sp>
          <p:nvSpPr>
            <p:cNvPr id="107" name="tx107"/>
            <p:cNvSpPr/>
            <p:nvPr/>
          </p:nvSpPr>
          <p:spPr>
            <a:xfrm>
              <a:off x="6941397" y="4016760"/>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5.2</a:t>
              </a:r>
            </a:p>
          </p:txBody>
        </p:sp>
        <p:sp>
          <p:nvSpPr>
            <p:cNvPr id="108" name="tx108"/>
            <p:cNvSpPr/>
            <p:nvPr/>
          </p:nvSpPr>
          <p:spPr>
            <a:xfrm>
              <a:off x="7207396" y="4017374"/>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5.1</a:t>
              </a:r>
            </a:p>
          </p:txBody>
        </p:sp>
        <p:sp>
          <p:nvSpPr>
            <p:cNvPr id="109" name="tx109"/>
            <p:cNvSpPr/>
            <p:nvPr/>
          </p:nvSpPr>
          <p:spPr>
            <a:xfrm>
              <a:off x="7473396" y="4023592"/>
              <a:ext cx="150697"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4.7</a:t>
              </a:r>
            </a:p>
          </p:txBody>
        </p:sp>
        <p:sp>
          <p:nvSpPr>
            <p:cNvPr id="110" name="tx110"/>
            <p:cNvSpPr/>
            <p:nvPr/>
          </p:nvSpPr>
          <p:spPr>
            <a:xfrm>
              <a:off x="7739396" y="402089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4.8</a:t>
              </a:r>
            </a:p>
          </p:txBody>
        </p:sp>
        <p:sp>
          <p:nvSpPr>
            <p:cNvPr id="111" name="tx111"/>
            <p:cNvSpPr/>
            <p:nvPr/>
          </p:nvSpPr>
          <p:spPr>
            <a:xfrm>
              <a:off x="8005395" y="4019793"/>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4.9</a:t>
              </a:r>
            </a:p>
          </p:txBody>
        </p:sp>
        <p:sp>
          <p:nvSpPr>
            <p:cNvPr id="112" name="tx112"/>
            <p:cNvSpPr/>
            <p:nvPr/>
          </p:nvSpPr>
          <p:spPr>
            <a:xfrm>
              <a:off x="2685403" y="3781676"/>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8.6</a:t>
              </a:r>
            </a:p>
          </p:txBody>
        </p:sp>
        <p:sp>
          <p:nvSpPr>
            <p:cNvPr id="113" name="tx113"/>
            <p:cNvSpPr/>
            <p:nvPr/>
          </p:nvSpPr>
          <p:spPr>
            <a:xfrm>
              <a:off x="4060605" y="356619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a:t>
              </a:r>
            </a:p>
          </p:txBody>
        </p:sp>
        <p:sp>
          <p:nvSpPr>
            <p:cNvPr id="114" name="tx114"/>
            <p:cNvSpPr/>
            <p:nvPr/>
          </p:nvSpPr>
          <p:spPr>
            <a:xfrm>
              <a:off x="7739396" y="3940237"/>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2.4</a:t>
              </a:r>
            </a:p>
          </p:txBody>
        </p:sp>
        <p:sp>
          <p:nvSpPr>
            <p:cNvPr id="115" name="tx115"/>
            <p:cNvSpPr/>
            <p:nvPr/>
          </p:nvSpPr>
          <p:spPr>
            <a:xfrm>
              <a:off x="8005395" y="3936142"/>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2.5</a:t>
              </a:r>
            </a:p>
          </p:txBody>
        </p:sp>
        <p:sp>
          <p:nvSpPr>
            <p:cNvPr id="116" name="tx116"/>
            <p:cNvSpPr/>
            <p:nvPr/>
          </p:nvSpPr>
          <p:spPr>
            <a:xfrm>
              <a:off x="1325260" y="3591516"/>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17.9</a:t>
              </a:r>
            </a:p>
          </p:txBody>
        </p:sp>
        <p:sp>
          <p:nvSpPr>
            <p:cNvPr id="117" name="tx117"/>
            <p:cNvSpPr/>
            <p:nvPr/>
          </p:nvSpPr>
          <p:spPr>
            <a:xfrm>
              <a:off x="2655258" y="3607447"/>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17.2</a:t>
              </a:r>
            </a:p>
          </p:txBody>
        </p:sp>
        <p:sp>
          <p:nvSpPr>
            <p:cNvPr id="118" name="tx118"/>
            <p:cNvSpPr/>
            <p:nvPr/>
          </p:nvSpPr>
          <p:spPr>
            <a:xfrm>
              <a:off x="3985256" y="3386727"/>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26.9</a:t>
              </a:r>
            </a:p>
          </p:txBody>
        </p:sp>
        <p:sp>
          <p:nvSpPr>
            <p:cNvPr id="119" name="tx119"/>
            <p:cNvSpPr/>
            <p:nvPr/>
          </p:nvSpPr>
          <p:spPr>
            <a:xfrm>
              <a:off x="5345399" y="3805392"/>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120" name="tx120"/>
            <p:cNvSpPr/>
            <p:nvPr/>
          </p:nvSpPr>
          <p:spPr>
            <a:xfrm>
              <a:off x="6409398" y="3864076"/>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5.9</a:t>
              </a:r>
            </a:p>
          </p:txBody>
        </p:sp>
        <p:sp>
          <p:nvSpPr>
            <p:cNvPr id="121" name="tx121"/>
            <p:cNvSpPr/>
            <p:nvPr/>
          </p:nvSpPr>
          <p:spPr>
            <a:xfrm>
              <a:off x="6675397" y="3875821"/>
              <a:ext cx="150697"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5.4</a:t>
              </a:r>
            </a:p>
          </p:txBody>
        </p:sp>
        <p:sp>
          <p:nvSpPr>
            <p:cNvPr id="122" name="tx122"/>
            <p:cNvSpPr/>
            <p:nvPr/>
          </p:nvSpPr>
          <p:spPr>
            <a:xfrm>
              <a:off x="6941397" y="388036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5.2</a:t>
              </a:r>
            </a:p>
          </p:txBody>
        </p:sp>
        <p:sp>
          <p:nvSpPr>
            <p:cNvPr id="123" name="tx123"/>
            <p:cNvSpPr/>
            <p:nvPr/>
          </p:nvSpPr>
          <p:spPr>
            <a:xfrm>
              <a:off x="7207396" y="3881592"/>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5.1</a:t>
              </a:r>
            </a:p>
          </p:txBody>
        </p:sp>
        <p:sp>
          <p:nvSpPr>
            <p:cNvPr id="124" name="tx124"/>
            <p:cNvSpPr/>
            <p:nvPr/>
          </p:nvSpPr>
          <p:spPr>
            <a:xfrm>
              <a:off x="7473396" y="3892388"/>
              <a:ext cx="150697"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4.7</a:t>
              </a:r>
            </a:p>
          </p:txBody>
        </p:sp>
        <p:sp>
          <p:nvSpPr>
            <p:cNvPr id="125" name="tx125"/>
            <p:cNvSpPr/>
            <p:nvPr/>
          </p:nvSpPr>
          <p:spPr>
            <a:xfrm>
              <a:off x="7739396" y="3835319"/>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126" name="tx126"/>
            <p:cNvSpPr/>
            <p:nvPr/>
          </p:nvSpPr>
          <p:spPr>
            <a:xfrm>
              <a:off x="8005395" y="3832297"/>
              <a:ext cx="150697"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127" name="tx127"/>
            <p:cNvSpPr/>
            <p:nvPr/>
          </p:nvSpPr>
          <p:spPr>
            <a:xfrm>
              <a:off x="733081" y="4063883"/>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28" name="tx128"/>
            <p:cNvSpPr/>
            <p:nvPr/>
          </p:nvSpPr>
          <p:spPr>
            <a:xfrm>
              <a:off x="655386" y="3495908"/>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25K</a:t>
              </a:r>
            </a:p>
          </p:txBody>
        </p:sp>
        <p:sp>
          <p:nvSpPr>
            <p:cNvPr id="129" name="tx129"/>
            <p:cNvSpPr/>
            <p:nvPr/>
          </p:nvSpPr>
          <p:spPr>
            <a:xfrm>
              <a:off x="655386" y="2927933"/>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50K</a:t>
              </a:r>
            </a:p>
          </p:txBody>
        </p:sp>
        <p:sp>
          <p:nvSpPr>
            <p:cNvPr id="130" name="tx130"/>
            <p:cNvSpPr/>
            <p:nvPr/>
          </p:nvSpPr>
          <p:spPr>
            <a:xfrm>
              <a:off x="655386" y="2360367"/>
              <a:ext cx="248567"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75K</a:t>
              </a:r>
            </a:p>
          </p:txBody>
        </p:sp>
        <p:sp>
          <p:nvSpPr>
            <p:cNvPr id="131" name="tx131"/>
            <p:cNvSpPr/>
            <p:nvPr/>
          </p:nvSpPr>
          <p:spPr>
            <a:xfrm>
              <a:off x="577692" y="1791983"/>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100K</a:t>
              </a:r>
            </a:p>
          </p:txBody>
        </p:sp>
        <p:sp>
          <p:nvSpPr>
            <p:cNvPr id="132" name="tx132"/>
            <p:cNvSpPr/>
            <p:nvPr/>
          </p:nvSpPr>
          <p:spPr>
            <a:xfrm>
              <a:off x="8607544" y="406388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3" name="tx133"/>
            <p:cNvSpPr/>
            <p:nvPr/>
          </p:nvSpPr>
          <p:spPr>
            <a:xfrm>
              <a:off x="8607544" y="354858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4" name="tx134"/>
            <p:cNvSpPr/>
            <p:nvPr/>
          </p:nvSpPr>
          <p:spPr>
            <a:xfrm>
              <a:off x="8607544" y="303329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5" name="tx135"/>
            <p:cNvSpPr/>
            <p:nvPr/>
          </p:nvSpPr>
          <p:spPr>
            <a:xfrm>
              <a:off x="8607544" y="251970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6" name="tx136"/>
            <p:cNvSpPr/>
            <p:nvPr/>
          </p:nvSpPr>
          <p:spPr>
            <a:xfrm>
              <a:off x="8607544" y="200270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7" name="tx137"/>
            <p:cNvSpPr/>
            <p:nvPr/>
          </p:nvSpPr>
          <p:spPr>
            <a:xfrm rot="-5400000">
              <a:off x="1274307"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8" name="tx138"/>
            <p:cNvSpPr/>
            <p:nvPr/>
          </p:nvSpPr>
          <p:spPr>
            <a:xfrm rot="-5400000">
              <a:off x="2604306"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9" name="tx139"/>
            <p:cNvSpPr/>
            <p:nvPr/>
          </p:nvSpPr>
          <p:spPr>
            <a:xfrm rot="-5400000">
              <a:off x="3934304"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0" name="tx140"/>
            <p:cNvSpPr/>
            <p:nvPr/>
          </p:nvSpPr>
          <p:spPr>
            <a:xfrm rot="-5400000">
              <a:off x="5264302"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1" name="tx141"/>
            <p:cNvSpPr/>
            <p:nvPr/>
          </p:nvSpPr>
          <p:spPr>
            <a:xfrm rot="-5400000">
              <a:off x="6328300"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2" name="tx142"/>
            <p:cNvSpPr/>
            <p:nvPr/>
          </p:nvSpPr>
          <p:spPr>
            <a:xfrm rot="-5400000">
              <a:off x="6594300"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3" name="tx143"/>
            <p:cNvSpPr/>
            <p:nvPr/>
          </p:nvSpPr>
          <p:spPr>
            <a:xfrm rot="-5400000">
              <a:off x="6860299"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4" name="tx144"/>
            <p:cNvSpPr/>
            <p:nvPr/>
          </p:nvSpPr>
          <p:spPr>
            <a:xfrm rot="-5400000">
              <a:off x="7126299"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5" name="tx145"/>
            <p:cNvSpPr/>
            <p:nvPr/>
          </p:nvSpPr>
          <p:spPr>
            <a:xfrm rot="-5400000">
              <a:off x="7392265" y="439113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6" name="tx146"/>
            <p:cNvSpPr/>
            <p:nvPr/>
          </p:nvSpPr>
          <p:spPr>
            <a:xfrm rot="-5400000">
              <a:off x="7658298"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7" name="tx147"/>
            <p:cNvSpPr/>
            <p:nvPr/>
          </p:nvSpPr>
          <p:spPr>
            <a:xfrm rot="-5400000">
              <a:off x="7924298"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8" name="tx148"/>
            <p:cNvSpPr/>
            <p:nvPr/>
          </p:nvSpPr>
          <p:spPr>
            <a:xfrm rot="-5400000">
              <a:off x="-790732" y="2968325"/>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49" name="tx149"/>
            <p:cNvSpPr/>
            <p:nvPr/>
          </p:nvSpPr>
          <p:spPr>
            <a:xfrm rot="5400000">
              <a:off x="8380367" y="2968325"/>
              <a:ext cx="118001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 Coverage (%)</a:t>
              </a:r>
            </a:p>
          </p:txBody>
        </p:sp>
        <p:sp>
          <p:nvSpPr>
            <p:cNvPr id="150" name="pl150"/>
            <p:cNvSpPr/>
            <p:nvPr/>
          </p:nvSpPr>
          <p:spPr>
            <a:xfrm>
              <a:off x="3043633" y="508030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1" name="pl151"/>
            <p:cNvSpPr/>
            <p:nvPr/>
          </p:nvSpPr>
          <p:spPr>
            <a:xfrm>
              <a:off x="3759362" y="5080307"/>
              <a:ext cx="175564" cy="0"/>
            </a:xfrm>
            <a:custGeom>
              <a:avLst/>
              <a:pathLst>
                <a:path w="175564" h="0">
                  <a:moveTo>
                    <a:pt x="0" y="0"/>
                  </a:moveTo>
                  <a:lnTo>
                    <a:pt x="175564" y="0"/>
                  </a:lnTo>
                </a:path>
              </a:pathLst>
            </a:custGeom>
            <a:ln w="27101" cap="flat">
              <a:solidFill>
                <a:srgbClr val="F26A21">
                  <a:alpha val="100000"/>
                </a:srgbClr>
              </a:solidFill>
              <a:prstDash val="solid"/>
              <a:round/>
            </a:ln>
          </p:spPr>
          <p:txBody>
            <a:bodyPr/>
            <a:lstStyle/>
            <a:p/>
          </p:txBody>
        </p:sp>
        <p:sp>
          <p:nvSpPr>
            <p:cNvPr id="152" name="tx152"/>
            <p:cNvSpPr/>
            <p:nvPr/>
          </p:nvSpPr>
          <p:spPr>
            <a:xfrm>
              <a:off x="3310733" y="5029897"/>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153" name="tx153"/>
            <p:cNvSpPr/>
            <p:nvPr/>
          </p:nvSpPr>
          <p:spPr>
            <a:xfrm>
              <a:off x="4026461" y="5028124"/>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154" name="rc154"/>
            <p:cNvSpPr/>
            <p:nvPr/>
          </p:nvSpPr>
          <p:spPr>
            <a:xfrm>
              <a:off x="4670912" y="4979579"/>
              <a:ext cx="201456" cy="201456"/>
            </a:xfrm>
            <a:prstGeom prst="rect">
              <a:avLst/>
            </a:prstGeom>
            <a:solidFill>
              <a:srgbClr val="B3B3B3">
                <a:alpha val="85098"/>
              </a:srgbClr>
            </a:solidFill>
          </p:spPr>
          <p:txBody>
            <a:bodyPr/>
            <a:lstStyle/>
            <a:p/>
          </p:txBody>
        </p:sp>
        <p:sp>
          <p:nvSpPr>
            <p:cNvPr id="155" name="rc155"/>
            <p:cNvSpPr/>
            <p:nvPr/>
          </p:nvSpPr>
          <p:spPr>
            <a:xfrm>
              <a:off x="5573066" y="4979579"/>
              <a:ext cx="201456" cy="201456"/>
            </a:xfrm>
            <a:prstGeom prst="rect">
              <a:avLst/>
            </a:prstGeom>
            <a:solidFill>
              <a:srgbClr val="1CABE2">
                <a:alpha val="85098"/>
              </a:srgbClr>
            </a:solidFill>
          </p:spPr>
          <p:txBody>
            <a:bodyPr/>
            <a:lstStyle/>
            <a:p/>
          </p:txBody>
        </p:sp>
        <p:sp>
          <p:nvSpPr>
            <p:cNvPr id="156" name="tx156"/>
            <p:cNvSpPr/>
            <p:nvPr/>
          </p:nvSpPr>
          <p:spPr>
            <a:xfrm>
              <a:off x="4950957" y="5002544"/>
              <a:ext cx="543520"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a:t>
              </a:r>
            </a:p>
          </p:txBody>
        </p:sp>
        <p:sp>
          <p:nvSpPr>
            <p:cNvPr id="157" name="tx157"/>
            <p:cNvSpPr/>
            <p:nvPr/>
          </p:nvSpPr>
          <p:spPr>
            <a:xfrm>
              <a:off x="5853111" y="5028670"/>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58" name="tx158"/>
            <p:cNvSpPr/>
            <p:nvPr/>
          </p:nvSpPr>
          <p:spPr>
            <a:xfrm>
              <a:off x="966584" y="1400299"/>
              <a:ext cx="586126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DTP,</a:t>
              </a:r>
            </a:p>
          </p:txBody>
        </p:sp>
        <p:sp>
          <p:nvSpPr>
            <p:cNvPr id="159" name="tx159"/>
            <p:cNvSpPr/>
            <p:nvPr/>
          </p:nvSpPr>
          <p:spPr>
            <a:xfrm>
              <a:off x="966584" y="1583315"/>
              <a:ext cx="2227451" cy="155361"/>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Republic of Korea, 2000-2025</a:t>
              </a:r>
            </a:p>
          </p:txBody>
        </p:sp>
        <p:sp>
          <p:nvSpPr>
            <p:cNvPr id="160" name="pl160"/>
            <p:cNvSpPr/>
            <p:nvPr/>
          </p:nvSpPr>
          <p:spPr>
            <a:xfrm>
              <a:off x="2246604"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61" name="pl161"/>
            <p:cNvSpPr/>
            <p:nvPr/>
          </p:nvSpPr>
          <p:spPr>
            <a:xfrm>
              <a:off x="4117704"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62" name="pl162"/>
            <p:cNvSpPr/>
            <p:nvPr/>
          </p:nvSpPr>
          <p:spPr>
            <a:xfrm>
              <a:off x="5988804"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63" name="pl163"/>
            <p:cNvSpPr/>
            <p:nvPr/>
          </p:nvSpPr>
          <p:spPr>
            <a:xfrm>
              <a:off x="7859904"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64" name="pl164"/>
            <p:cNvSpPr/>
            <p:nvPr/>
          </p:nvSpPr>
          <p:spPr>
            <a:xfrm>
              <a:off x="966584" y="5785660"/>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65" name="pl165"/>
            <p:cNvSpPr/>
            <p:nvPr/>
          </p:nvSpPr>
          <p:spPr>
            <a:xfrm>
              <a:off x="966584" y="5636868"/>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66" name="pl166"/>
            <p:cNvSpPr/>
            <p:nvPr/>
          </p:nvSpPr>
          <p:spPr>
            <a:xfrm>
              <a:off x="966584" y="5488077"/>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67" name="pl167"/>
            <p:cNvSpPr/>
            <p:nvPr/>
          </p:nvSpPr>
          <p:spPr>
            <a:xfrm>
              <a:off x="1311054"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68" name="pl168"/>
            <p:cNvSpPr/>
            <p:nvPr/>
          </p:nvSpPr>
          <p:spPr>
            <a:xfrm>
              <a:off x="3182154"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69" name="pl169"/>
            <p:cNvSpPr/>
            <p:nvPr/>
          </p:nvSpPr>
          <p:spPr>
            <a:xfrm>
              <a:off x="5053254"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0" name="pl170"/>
            <p:cNvSpPr/>
            <p:nvPr/>
          </p:nvSpPr>
          <p:spPr>
            <a:xfrm>
              <a:off x="6924354"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1" name="rc171"/>
            <p:cNvSpPr/>
            <p:nvPr/>
          </p:nvSpPr>
          <p:spPr>
            <a:xfrm>
              <a:off x="1311054" y="5726143"/>
              <a:ext cx="5513196" cy="119033"/>
            </a:xfrm>
            <a:prstGeom prst="rect">
              <a:avLst/>
            </a:prstGeom>
            <a:solidFill>
              <a:srgbClr val="1CABE2">
                <a:alpha val="85098"/>
              </a:srgbClr>
            </a:solidFill>
          </p:spPr>
          <p:txBody>
            <a:bodyPr/>
            <a:lstStyle/>
            <a:p/>
          </p:txBody>
        </p:sp>
        <p:sp>
          <p:nvSpPr>
            <p:cNvPr id="172" name="rc172"/>
            <p:cNvSpPr/>
            <p:nvPr/>
          </p:nvSpPr>
          <p:spPr>
            <a:xfrm>
              <a:off x="1311054" y="5577352"/>
              <a:ext cx="4501866" cy="119033"/>
            </a:xfrm>
            <a:prstGeom prst="rect">
              <a:avLst/>
            </a:prstGeom>
            <a:solidFill>
              <a:srgbClr val="1CABE2">
                <a:alpha val="85098"/>
              </a:srgbClr>
            </a:solidFill>
          </p:spPr>
          <p:txBody>
            <a:bodyPr/>
            <a:lstStyle/>
            <a:p/>
          </p:txBody>
        </p:sp>
        <p:sp>
          <p:nvSpPr>
            <p:cNvPr id="173" name="rc173"/>
            <p:cNvSpPr/>
            <p:nvPr/>
          </p:nvSpPr>
          <p:spPr>
            <a:xfrm>
              <a:off x="1311054" y="5428560"/>
              <a:ext cx="4592614" cy="119033"/>
            </a:xfrm>
            <a:prstGeom prst="rect">
              <a:avLst/>
            </a:prstGeom>
            <a:solidFill>
              <a:srgbClr val="1CABE2">
                <a:alpha val="85098"/>
              </a:srgbClr>
            </a:solidFill>
          </p:spPr>
          <p:txBody>
            <a:bodyPr/>
            <a:lstStyle/>
            <a:p/>
          </p:txBody>
        </p:sp>
        <p:sp>
          <p:nvSpPr>
            <p:cNvPr id="174" name="rc174"/>
            <p:cNvSpPr/>
            <p:nvPr/>
          </p:nvSpPr>
          <p:spPr>
            <a:xfrm>
              <a:off x="6824250" y="5726143"/>
              <a:ext cx="0" cy="119033"/>
            </a:xfrm>
            <a:prstGeom prst="rect">
              <a:avLst/>
            </a:prstGeom>
            <a:solidFill>
              <a:srgbClr val="B3B3B3">
                <a:alpha val="85098"/>
              </a:srgbClr>
            </a:solidFill>
          </p:spPr>
          <p:txBody>
            <a:bodyPr/>
            <a:lstStyle/>
            <a:p/>
          </p:txBody>
        </p:sp>
        <p:sp>
          <p:nvSpPr>
            <p:cNvPr id="175" name="rc175"/>
            <p:cNvSpPr/>
            <p:nvPr/>
          </p:nvSpPr>
          <p:spPr>
            <a:xfrm>
              <a:off x="5812920" y="5577352"/>
              <a:ext cx="2249997" cy="119033"/>
            </a:xfrm>
            <a:prstGeom prst="rect">
              <a:avLst/>
            </a:prstGeom>
            <a:solidFill>
              <a:srgbClr val="B3B3B3">
                <a:alpha val="85098"/>
              </a:srgbClr>
            </a:solidFill>
          </p:spPr>
          <p:txBody>
            <a:bodyPr/>
            <a:lstStyle/>
            <a:p/>
          </p:txBody>
        </p:sp>
        <p:sp>
          <p:nvSpPr>
            <p:cNvPr id="176" name="rc176"/>
            <p:cNvSpPr/>
            <p:nvPr/>
          </p:nvSpPr>
          <p:spPr>
            <a:xfrm>
              <a:off x="5903669" y="5428560"/>
              <a:ext cx="2296775" cy="119033"/>
            </a:xfrm>
            <a:prstGeom prst="rect">
              <a:avLst/>
            </a:prstGeom>
            <a:solidFill>
              <a:srgbClr val="B3B3B3">
                <a:alpha val="85098"/>
              </a:srgbClr>
            </a:solidFill>
          </p:spPr>
          <p:txBody>
            <a:bodyPr/>
            <a:lstStyle/>
            <a:p/>
          </p:txBody>
        </p:sp>
        <p:sp>
          <p:nvSpPr>
            <p:cNvPr id="177" name="tx177"/>
            <p:cNvSpPr/>
            <p:nvPr/>
          </p:nvSpPr>
          <p:spPr>
            <a:xfrm>
              <a:off x="6904622" y="5742523"/>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5.9</a:t>
              </a:r>
            </a:p>
          </p:txBody>
        </p:sp>
        <p:sp>
          <p:nvSpPr>
            <p:cNvPr id="178" name="tx178"/>
            <p:cNvSpPr/>
            <p:nvPr/>
          </p:nvSpPr>
          <p:spPr>
            <a:xfrm>
              <a:off x="8143290" y="5595144"/>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7.2</a:t>
              </a:r>
            </a:p>
          </p:txBody>
        </p:sp>
        <p:sp>
          <p:nvSpPr>
            <p:cNvPr id="179" name="tx179"/>
            <p:cNvSpPr/>
            <p:nvPr/>
          </p:nvSpPr>
          <p:spPr>
            <a:xfrm>
              <a:off x="8280816" y="5446691"/>
              <a:ext cx="160744" cy="82771"/>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7.4</a:t>
              </a:r>
            </a:p>
          </p:txBody>
        </p:sp>
        <p:sp>
          <p:nvSpPr>
            <p:cNvPr id="180" name="tx180"/>
            <p:cNvSpPr/>
            <p:nvPr/>
          </p:nvSpPr>
          <p:spPr>
            <a:xfrm>
              <a:off x="3987280" y="5742523"/>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5.9</a:t>
              </a:r>
            </a:p>
          </p:txBody>
        </p:sp>
        <p:sp>
          <p:nvSpPr>
            <p:cNvPr id="181" name="tx181"/>
            <p:cNvSpPr/>
            <p:nvPr/>
          </p:nvSpPr>
          <p:spPr>
            <a:xfrm>
              <a:off x="3481615" y="5593732"/>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4.8</a:t>
              </a:r>
            </a:p>
          </p:txBody>
        </p:sp>
        <p:sp>
          <p:nvSpPr>
            <p:cNvPr id="182" name="tx182"/>
            <p:cNvSpPr/>
            <p:nvPr/>
          </p:nvSpPr>
          <p:spPr>
            <a:xfrm>
              <a:off x="3526989" y="5444941"/>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4.9</a:t>
              </a:r>
            </a:p>
          </p:txBody>
        </p:sp>
        <p:sp>
          <p:nvSpPr>
            <p:cNvPr id="183" name="tx183"/>
            <p:cNvSpPr/>
            <p:nvPr/>
          </p:nvSpPr>
          <p:spPr>
            <a:xfrm>
              <a:off x="6710114" y="5742523"/>
              <a:ext cx="228271"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&lt;0.5</a:t>
              </a:r>
            </a:p>
          </p:txBody>
        </p:sp>
        <p:sp>
          <p:nvSpPr>
            <p:cNvPr id="184" name="tx184"/>
            <p:cNvSpPr/>
            <p:nvPr/>
          </p:nvSpPr>
          <p:spPr>
            <a:xfrm>
              <a:off x="6857547" y="5595144"/>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2.4</a:t>
              </a:r>
            </a:p>
          </p:txBody>
        </p:sp>
        <p:sp>
          <p:nvSpPr>
            <p:cNvPr id="185" name="tx185"/>
            <p:cNvSpPr/>
            <p:nvPr/>
          </p:nvSpPr>
          <p:spPr>
            <a:xfrm>
              <a:off x="6971684" y="5444941"/>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2.5</a:t>
              </a:r>
            </a:p>
          </p:txBody>
        </p:sp>
        <p:sp>
          <p:nvSpPr>
            <p:cNvPr id="186" name="tx186"/>
            <p:cNvSpPr/>
            <p:nvPr/>
          </p:nvSpPr>
          <p:spPr>
            <a:xfrm>
              <a:off x="593176" y="573354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7" name="tx187"/>
            <p:cNvSpPr/>
            <p:nvPr/>
          </p:nvSpPr>
          <p:spPr>
            <a:xfrm>
              <a:off x="593176" y="558475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8" name="tx188"/>
            <p:cNvSpPr/>
            <p:nvPr/>
          </p:nvSpPr>
          <p:spPr>
            <a:xfrm>
              <a:off x="593176" y="54359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89" name="tx189"/>
            <p:cNvSpPr/>
            <p:nvPr/>
          </p:nvSpPr>
          <p:spPr>
            <a:xfrm>
              <a:off x="1225617" y="5935450"/>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90" name="tx190"/>
            <p:cNvSpPr/>
            <p:nvPr/>
          </p:nvSpPr>
          <p:spPr>
            <a:xfrm>
              <a:off x="3096717" y="5937155"/>
              <a:ext cx="170873"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2K</a:t>
              </a:r>
            </a:p>
          </p:txBody>
        </p:sp>
        <p:sp>
          <p:nvSpPr>
            <p:cNvPr id="191" name="tx191"/>
            <p:cNvSpPr/>
            <p:nvPr/>
          </p:nvSpPr>
          <p:spPr>
            <a:xfrm>
              <a:off x="4967817" y="5937565"/>
              <a:ext cx="17087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4K</a:t>
              </a:r>
            </a:p>
          </p:txBody>
        </p:sp>
        <p:sp>
          <p:nvSpPr>
            <p:cNvPr id="192" name="tx192"/>
            <p:cNvSpPr/>
            <p:nvPr/>
          </p:nvSpPr>
          <p:spPr>
            <a:xfrm>
              <a:off x="6838917" y="5935450"/>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6K</a:t>
              </a:r>
            </a:p>
          </p:txBody>
        </p:sp>
        <p:sp>
          <p:nvSpPr>
            <p:cNvPr id="193" name="tx193"/>
            <p:cNvSpPr/>
            <p:nvPr/>
          </p:nvSpPr>
          <p:spPr>
            <a:xfrm>
              <a:off x="3517071" y="6070654"/>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94" name="tx194"/>
            <p:cNvSpPr/>
            <p:nvPr/>
          </p:nvSpPr>
          <p:spPr>
            <a:xfrm>
              <a:off x="4383327" y="6275809"/>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95" name="tx195"/>
            <p:cNvSpPr/>
            <p:nvPr/>
          </p:nvSpPr>
          <p:spPr>
            <a:xfrm>
              <a:off x="5041172" y="6396565"/>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sp>
          <p:nvSpPr>
            <p:cNvPr id="196" name="tx196"/>
            <p:cNvSpPr/>
            <p:nvPr/>
          </p:nvSpPr>
          <p:spPr>
            <a:xfrm>
              <a:off x="5774324" y="6540512"/>
              <a:ext cx="2770589" cy="816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Zero-dose children are those who did not receive DTP1.</a:t>
              </a:r>
            </a:p>
          </p:txBody>
        </p:sp>
      </p:grpSp>
      <p:sp>
        <p:nvSpPr>
          <p:cNvPr id="19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key goal of the Immunization Agenda 2030 is to make vaccination available to everyone, everywhere, by 2030.
This chart shows diphtheria, tetanus and pertussis-containing vaccine first (DTP1) and third dose (DTP3) coverage trends, the number of zero-dose children and DTP drop-out in Republic of Korea.
In 2025, DTP1 coverage in Republic of Korea remained constant 98%. The number of children missing out on any DTP vaccination (zero-dose children) remained constant at from 5,000 in 2024 to 5,000 in 2025.
DTP3 coverage remained constant 97% in 2025, leaving 7,000 children vulnerable to vaccine-preventable diseases.</a:t>
            </a:r>
          </a:p>
        </p:txBody>
      </p:sp>
      <p:sp>
        <p:nvSpPr>
          <p:cNvPr id="198"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DTP1 coverage was 98% and DTP3 was 97%, leaving 7,000 children un- or under-vaccinated, including 5,000 zero-dose and 2,000 with only partial protection.</a:t>
            </a:r>
          </a:p>
        </p:txBody>
      </p:sp>
      <p:grpSp xmlns:pic="http://schemas.openxmlformats.org/drawingml/2006/picture">
        <p:nvGrpSpPr>
          <p:cNvPr id="199" name=""/>
          <p:cNvGrpSpPr/>
          <p:nvPr/>
        </p:nvGrpSpPr>
        <p:grpSpPr>
          <a:xfrm>
            <a:off x="292608" y="1005840"/>
            <a:ext cx="8595360" cy="28575"/>
            <a:chOff x="292608" y="1005840"/>
            <a:chExt cx="8595360" cy="28575"/>
          </a:xfrm>
        </p:grpSpPr>
        <p:sp>
          <p:nvSpPr>
            <p:cNvPr id="200"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1"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894431"/>
              <a:ext cx="3397293" cy="87485"/>
            </a:xfrm>
            <a:custGeom>
              <a:avLst/>
              <a:pathLst>
                <a:path w="3397293" h="87485">
                  <a:moveTo>
                    <a:pt x="0" y="43742"/>
                  </a:moveTo>
                  <a:lnTo>
                    <a:pt x="135891" y="43742"/>
                  </a:lnTo>
                  <a:lnTo>
                    <a:pt x="271783" y="43742"/>
                  </a:lnTo>
                  <a:lnTo>
                    <a:pt x="407675" y="43742"/>
                  </a:lnTo>
                  <a:lnTo>
                    <a:pt x="543566" y="87485"/>
                  </a:lnTo>
                  <a:lnTo>
                    <a:pt x="679458" y="21871"/>
                  </a:lnTo>
                  <a:lnTo>
                    <a:pt x="815350" y="21871"/>
                  </a:lnTo>
                  <a:lnTo>
                    <a:pt x="951242" y="87485"/>
                  </a:lnTo>
                  <a:lnTo>
                    <a:pt x="1087133" y="87485"/>
                  </a:lnTo>
                  <a:lnTo>
                    <a:pt x="1223025" y="65614"/>
                  </a:lnTo>
                  <a:lnTo>
                    <a:pt x="1358917" y="65614"/>
                  </a:lnTo>
                  <a:lnTo>
                    <a:pt x="1494809" y="0"/>
                  </a:lnTo>
                  <a:lnTo>
                    <a:pt x="1630700" y="0"/>
                  </a:lnTo>
                  <a:lnTo>
                    <a:pt x="1766592" y="0"/>
                  </a:lnTo>
                  <a:lnTo>
                    <a:pt x="1902484" y="0"/>
                  </a:lnTo>
                  <a:lnTo>
                    <a:pt x="2038375" y="21871"/>
                  </a:lnTo>
                  <a:lnTo>
                    <a:pt x="2174267" y="21871"/>
                  </a:lnTo>
                  <a:lnTo>
                    <a:pt x="2310159" y="21871"/>
                  </a:lnTo>
                  <a:lnTo>
                    <a:pt x="2446051" y="21871"/>
                  </a:lnTo>
                  <a:lnTo>
                    <a:pt x="2581942" y="21871"/>
                  </a:lnTo>
                  <a:lnTo>
                    <a:pt x="2717834" y="21871"/>
                  </a:lnTo>
                  <a:lnTo>
                    <a:pt x="2853726" y="21871"/>
                  </a:lnTo>
                  <a:lnTo>
                    <a:pt x="2989618" y="21871"/>
                  </a:lnTo>
                  <a:lnTo>
                    <a:pt x="3125509" y="21871"/>
                  </a:lnTo>
                  <a:lnTo>
                    <a:pt x="3261401" y="21871"/>
                  </a:lnTo>
                  <a:lnTo>
                    <a:pt x="3397293" y="21871"/>
                  </a:lnTo>
                </a:path>
              </a:pathLst>
            </a:custGeom>
            <a:ln w="27101" cap="flat">
              <a:solidFill>
                <a:srgbClr val="0058AB">
                  <a:alpha val="100000"/>
                </a:srgbClr>
              </a:solidFill>
              <a:prstDash val="solid"/>
              <a:round/>
            </a:ln>
          </p:spPr>
          <p:txBody>
            <a:bodyPr/>
            <a:lstStyle/>
            <a:p/>
          </p:txBody>
        </p:sp>
        <p:sp>
          <p:nvSpPr>
            <p:cNvPr id="22" name="pl22"/>
            <p:cNvSpPr/>
            <p:nvPr/>
          </p:nvSpPr>
          <p:spPr>
            <a:xfrm>
              <a:off x="1120965" y="2069402"/>
              <a:ext cx="3397293" cy="196842"/>
            </a:xfrm>
            <a:custGeom>
              <a:avLst/>
              <a:pathLst>
                <a:path w="3397293" h="196842">
                  <a:moveTo>
                    <a:pt x="0" y="196842"/>
                  </a:moveTo>
                  <a:lnTo>
                    <a:pt x="135891" y="174970"/>
                  </a:lnTo>
                  <a:lnTo>
                    <a:pt x="271783" y="174970"/>
                  </a:lnTo>
                  <a:lnTo>
                    <a:pt x="407675" y="153099"/>
                  </a:lnTo>
                  <a:lnTo>
                    <a:pt x="543566" y="131228"/>
                  </a:lnTo>
                  <a:lnTo>
                    <a:pt x="679458" y="109356"/>
                  </a:lnTo>
                  <a:lnTo>
                    <a:pt x="815350" y="87485"/>
                  </a:lnTo>
                  <a:lnTo>
                    <a:pt x="951242" y="87485"/>
                  </a:lnTo>
                  <a:lnTo>
                    <a:pt x="1087133" y="65614"/>
                  </a:lnTo>
                  <a:lnTo>
                    <a:pt x="1223025" y="43742"/>
                  </a:lnTo>
                  <a:lnTo>
                    <a:pt x="1358917" y="43742"/>
                  </a:lnTo>
                  <a:lnTo>
                    <a:pt x="1494809" y="21871"/>
                  </a:lnTo>
                  <a:lnTo>
                    <a:pt x="1630700" y="43742"/>
                  </a:lnTo>
                  <a:lnTo>
                    <a:pt x="1766592" y="43742"/>
                  </a:lnTo>
                  <a:lnTo>
                    <a:pt x="1902484" y="43742"/>
                  </a:lnTo>
                  <a:lnTo>
                    <a:pt x="2038375" y="43742"/>
                  </a:lnTo>
                  <a:lnTo>
                    <a:pt x="2174267" y="21871"/>
                  </a:lnTo>
                  <a:lnTo>
                    <a:pt x="2310159" y="21871"/>
                  </a:lnTo>
                  <a:lnTo>
                    <a:pt x="2446051" y="21871"/>
                  </a:lnTo>
                  <a:lnTo>
                    <a:pt x="2581942" y="0"/>
                  </a:lnTo>
                  <a:lnTo>
                    <a:pt x="2717834" y="65614"/>
                  </a:lnTo>
                  <a:lnTo>
                    <a:pt x="2853726" y="109356"/>
                  </a:lnTo>
                  <a:lnTo>
                    <a:pt x="2989618" y="43742"/>
                  </a:lnTo>
                  <a:lnTo>
                    <a:pt x="3125509" y="43742"/>
                  </a:lnTo>
                  <a:lnTo>
                    <a:pt x="3261401" y="43742"/>
                  </a:lnTo>
                  <a:lnTo>
                    <a:pt x="3397293" y="21871"/>
                  </a:lnTo>
                </a:path>
              </a:pathLst>
            </a:custGeom>
            <a:ln w="27101" cap="flat">
              <a:solidFill>
                <a:srgbClr val="80BD41">
                  <a:alpha val="100000"/>
                </a:srgbClr>
              </a:solidFill>
              <a:prstDash val="solid"/>
              <a:round/>
            </a:ln>
          </p:spPr>
          <p:txBody>
            <a:bodyPr/>
            <a:lstStyle/>
            <a:p/>
          </p:txBody>
        </p:sp>
        <p:sp>
          <p:nvSpPr>
            <p:cNvPr id="23" name="pl23"/>
            <p:cNvSpPr/>
            <p:nvPr/>
          </p:nvSpPr>
          <p:spPr>
            <a:xfrm>
              <a:off x="1120965" y="1916302"/>
              <a:ext cx="3397293" cy="43742"/>
            </a:xfrm>
            <a:custGeom>
              <a:avLst/>
              <a:pathLst>
                <a:path w="3397293" h="43742">
                  <a:moveTo>
                    <a:pt x="0" y="21871"/>
                  </a:moveTo>
                  <a:lnTo>
                    <a:pt x="135891" y="21871"/>
                  </a:lnTo>
                  <a:lnTo>
                    <a:pt x="271783" y="21871"/>
                  </a:lnTo>
                  <a:lnTo>
                    <a:pt x="407675" y="21871"/>
                  </a:lnTo>
                  <a:lnTo>
                    <a:pt x="543566" y="21871"/>
                  </a:lnTo>
                  <a:lnTo>
                    <a:pt x="679458" y="0"/>
                  </a:lnTo>
                  <a:lnTo>
                    <a:pt x="815350" y="0"/>
                  </a:lnTo>
                  <a:lnTo>
                    <a:pt x="951242" y="0"/>
                  </a:lnTo>
                  <a:lnTo>
                    <a:pt x="1087133" y="21871"/>
                  </a:lnTo>
                  <a:lnTo>
                    <a:pt x="1223025" y="21871"/>
                  </a:lnTo>
                  <a:lnTo>
                    <a:pt x="1358917" y="21871"/>
                  </a:lnTo>
                  <a:lnTo>
                    <a:pt x="1494809" y="21871"/>
                  </a:lnTo>
                  <a:lnTo>
                    <a:pt x="1630700" y="21871"/>
                  </a:lnTo>
                  <a:lnTo>
                    <a:pt x="1766592" y="21871"/>
                  </a:lnTo>
                  <a:lnTo>
                    <a:pt x="1902484" y="21871"/>
                  </a:lnTo>
                  <a:lnTo>
                    <a:pt x="2038375" y="21871"/>
                  </a:lnTo>
                  <a:lnTo>
                    <a:pt x="2174267" y="21871"/>
                  </a:lnTo>
                  <a:lnTo>
                    <a:pt x="2310159" y="21871"/>
                  </a:lnTo>
                  <a:lnTo>
                    <a:pt x="2446051" y="21871"/>
                  </a:lnTo>
                  <a:lnTo>
                    <a:pt x="2581942" y="21871"/>
                  </a:lnTo>
                  <a:lnTo>
                    <a:pt x="2717834" y="21871"/>
                  </a:lnTo>
                  <a:lnTo>
                    <a:pt x="2853726" y="21871"/>
                  </a:lnTo>
                  <a:lnTo>
                    <a:pt x="2989618" y="21871"/>
                  </a:lnTo>
                  <a:lnTo>
                    <a:pt x="3125509" y="21871"/>
                  </a:lnTo>
                  <a:lnTo>
                    <a:pt x="3261401" y="21871"/>
                  </a:lnTo>
                  <a:lnTo>
                    <a:pt x="3397293" y="43742"/>
                  </a:lnTo>
                </a:path>
              </a:pathLst>
            </a:custGeom>
            <a:ln w="27101" cap="flat">
              <a:solidFill>
                <a:srgbClr val="961A49">
                  <a:alpha val="100000"/>
                </a:srgbClr>
              </a:solidFill>
              <a:prstDash val="solid"/>
              <a:round/>
            </a:ln>
          </p:spPr>
          <p:txBody>
            <a:bodyPr/>
            <a:lstStyle/>
            <a:p/>
          </p:txBody>
        </p:sp>
        <p:sp>
          <p:nvSpPr>
            <p:cNvPr id="24" name="pl24"/>
            <p:cNvSpPr/>
            <p:nvPr/>
          </p:nvSpPr>
          <p:spPr>
            <a:xfrm>
              <a:off x="1120965" y="1894431"/>
              <a:ext cx="3397293" cy="87485"/>
            </a:xfrm>
            <a:custGeom>
              <a:avLst/>
              <a:pathLst>
                <a:path w="3397293" h="87485">
                  <a:moveTo>
                    <a:pt x="0" y="43742"/>
                  </a:moveTo>
                  <a:lnTo>
                    <a:pt x="135891" y="43742"/>
                  </a:lnTo>
                  <a:lnTo>
                    <a:pt x="271783" y="43742"/>
                  </a:lnTo>
                  <a:lnTo>
                    <a:pt x="407675" y="43742"/>
                  </a:lnTo>
                  <a:lnTo>
                    <a:pt x="543566" y="87485"/>
                  </a:lnTo>
                  <a:lnTo>
                    <a:pt x="679458" y="21871"/>
                  </a:lnTo>
                  <a:lnTo>
                    <a:pt x="815350" y="21871"/>
                  </a:lnTo>
                  <a:lnTo>
                    <a:pt x="951242" y="87485"/>
                  </a:lnTo>
                  <a:lnTo>
                    <a:pt x="1087133" y="87485"/>
                  </a:lnTo>
                  <a:lnTo>
                    <a:pt x="1223025" y="65614"/>
                  </a:lnTo>
                  <a:lnTo>
                    <a:pt x="1358917" y="65614"/>
                  </a:lnTo>
                  <a:lnTo>
                    <a:pt x="1494809" y="0"/>
                  </a:lnTo>
                  <a:lnTo>
                    <a:pt x="1630700" y="0"/>
                  </a:lnTo>
                  <a:lnTo>
                    <a:pt x="1766592" y="0"/>
                  </a:lnTo>
                  <a:lnTo>
                    <a:pt x="1902484" y="0"/>
                  </a:lnTo>
                  <a:lnTo>
                    <a:pt x="2038375" y="21871"/>
                  </a:lnTo>
                  <a:lnTo>
                    <a:pt x="2174267" y="21871"/>
                  </a:lnTo>
                  <a:lnTo>
                    <a:pt x="2310159" y="21871"/>
                  </a:lnTo>
                  <a:lnTo>
                    <a:pt x="2446051" y="21871"/>
                  </a:lnTo>
                  <a:lnTo>
                    <a:pt x="2581942" y="21871"/>
                  </a:lnTo>
                  <a:lnTo>
                    <a:pt x="2717834" y="21871"/>
                  </a:lnTo>
                  <a:lnTo>
                    <a:pt x="2853726" y="21871"/>
                  </a:lnTo>
                  <a:lnTo>
                    <a:pt x="2989618" y="21871"/>
                  </a:lnTo>
                  <a:lnTo>
                    <a:pt x="3125509" y="21871"/>
                  </a:lnTo>
                  <a:lnTo>
                    <a:pt x="3261401" y="21871"/>
                  </a:lnTo>
                  <a:lnTo>
                    <a:pt x="3397293" y="21871"/>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109356"/>
            </a:xfrm>
            <a:custGeom>
              <a:avLst/>
              <a:pathLst>
                <a:path w="0" h="109356">
                  <a:moveTo>
                    <a:pt x="0" y="0"/>
                  </a:moveTo>
                  <a:lnTo>
                    <a:pt x="0" y="109356"/>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87485"/>
            </a:xfrm>
            <a:custGeom>
              <a:avLst/>
              <a:pathLst>
                <a:path w="0" h="87485">
                  <a:moveTo>
                    <a:pt x="0" y="0"/>
                  </a:moveTo>
                  <a:lnTo>
                    <a:pt x="0" y="87485"/>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131228"/>
            </a:xfrm>
            <a:custGeom>
              <a:avLst/>
              <a:pathLst>
                <a:path w="0" h="131228">
                  <a:moveTo>
                    <a:pt x="0" y="0"/>
                  </a:moveTo>
                  <a:lnTo>
                    <a:pt x="0" y="131228"/>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87485"/>
            </a:xfrm>
            <a:custGeom>
              <a:avLst/>
              <a:pathLst>
                <a:path w="0" h="87485">
                  <a:moveTo>
                    <a:pt x="0" y="0"/>
                  </a:moveTo>
                  <a:lnTo>
                    <a:pt x="0" y="87485"/>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87485"/>
            </a:xfrm>
            <a:custGeom>
              <a:avLst/>
              <a:pathLst>
                <a:path w="0" h="87485">
                  <a:moveTo>
                    <a:pt x="0" y="0"/>
                  </a:moveTo>
                  <a:lnTo>
                    <a:pt x="0" y="87485"/>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87485"/>
            </a:xfrm>
            <a:custGeom>
              <a:avLst/>
              <a:pathLst>
                <a:path w="0" h="87485">
                  <a:moveTo>
                    <a:pt x="0" y="0"/>
                  </a:moveTo>
                  <a:lnTo>
                    <a:pt x="0" y="87485"/>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87485"/>
            </a:xfrm>
            <a:custGeom>
              <a:avLst/>
              <a:pathLst>
                <a:path w="0" h="87485">
                  <a:moveTo>
                    <a:pt x="0" y="0"/>
                  </a:moveTo>
                  <a:lnTo>
                    <a:pt x="0" y="87485"/>
                  </a:lnTo>
                </a:path>
              </a:pathLst>
            </a:custGeom>
            <a:ln w="13550" cap="flat">
              <a:solidFill>
                <a:srgbClr val="0058AB">
                  <a:alpha val="100000"/>
                </a:srgbClr>
              </a:solidFill>
              <a:prstDash val="dot"/>
              <a:round/>
            </a:ln>
          </p:spPr>
          <p:txBody>
            <a:bodyPr/>
            <a:lstStyle/>
            <a:p/>
          </p:txBody>
        </p:sp>
        <p:sp>
          <p:nvSpPr>
            <p:cNvPr id="32" name="pl32"/>
            <p:cNvSpPr/>
            <p:nvPr/>
          </p:nvSpPr>
          <p:spPr>
            <a:xfrm>
              <a:off x="1120965" y="1894431"/>
              <a:ext cx="3397293" cy="87485"/>
            </a:xfrm>
            <a:custGeom>
              <a:avLst/>
              <a:pathLst>
                <a:path w="3397293" h="87485">
                  <a:moveTo>
                    <a:pt x="0" y="43742"/>
                  </a:moveTo>
                  <a:lnTo>
                    <a:pt x="135891" y="43742"/>
                  </a:lnTo>
                  <a:lnTo>
                    <a:pt x="271783" y="43742"/>
                  </a:lnTo>
                  <a:lnTo>
                    <a:pt x="407675" y="43742"/>
                  </a:lnTo>
                  <a:lnTo>
                    <a:pt x="543566" y="87485"/>
                  </a:lnTo>
                  <a:lnTo>
                    <a:pt x="679458" y="21871"/>
                  </a:lnTo>
                  <a:lnTo>
                    <a:pt x="815350" y="21871"/>
                  </a:lnTo>
                  <a:lnTo>
                    <a:pt x="951242" y="87485"/>
                  </a:lnTo>
                  <a:lnTo>
                    <a:pt x="1087133" y="87485"/>
                  </a:lnTo>
                  <a:lnTo>
                    <a:pt x="1223025" y="65614"/>
                  </a:lnTo>
                  <a:lnTo>
                    <a:pt x="1358917" y="65614"/>
                  </a:lnTo>
                  <a:lnTo>
                    <a:pt x="1494809" y="0"/>
                  </a:lnTo>
                  <a:lnTo>
                    <a:pt x="1630700" y="0"/>
                  </a:lnTo>
                  <a:lnTo>
                    <a:pt x="1766592" y="0"/>
                  </a:lnTo>
                  <a:lnTo>
                    <a:pt x="1902484" y="0"/>
                  </a:lnTo>
                  <a:lnTo>
                    <a:pt x="2038375" y="21871"/>
                  </a:lnTo>
                  <a:lnTo>
                    <a:pt x="2174267" y="21871"/>
                  </a:lnTo>
                  <a:lnTo>
                    <a:pt x="2310159" y="21871"/>
                  </a:lnTo>
                  <a:lnTo>
                    <a:pt x="2446051" y="21871"/>
                  </a:lnTo>
                  <a:lnTo>
                    <a:pt x="2581942" y="21871"/>
                  </a:lnTo>
                  <a:lnTo>
                    <a:pt x="2717834" y="21871"/>
                  </a:lnTo>
                  <a:lnTo>
                    <a:pt x="2853726" y="21871"/>
                  </a:lnTo>
                  <a:lnTo>
                    <a:pt x="2989618" y="21871"/>
                  </a:lnTo>
                  <a:lnTo>
                    <a:pt x="3125509" y="21871"/>
                  </a:lnTo>
                  <a:lnTo>
                    <a:pt x="3261401" y="21871"/>
                  </a:lnTo>
                  <a:lnTo>
                    <a:pt x="3397293" y="21871"/>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40" name="tx40"/>
            <p:cNvSpPr/>
            <p:nvPr/>
          </p:nvSpPr>
          <p:spPr>
            <a:xfrm>
              <a:off x="4602663" y="205083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90</a:t>
              </a:r>
            </a:p>
          </p:txBody>
        </p:sp>
        <p:sp>
          <p:nvSpPr>
            <p:cNvPr id="41" name="tx41"/>
            <p:cNvSpPr/>
            <p:nvPr/>
          </p:nvSpPr>
          <p:spPr>
            <a:xfrm>
              <a:off x="4602663" y="19196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96</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072710"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072710"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541850"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304304"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339810" y="4962912"/>
              <a:ext cx="1110505"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Republic of Korea</a:t>
              </a:r>
            </a:p>
          </p:txBody>
        </p:sp>
        <p:sp>
          <p:nvSpPr>
            <p:cNvPr id="60" name="tx60"/>
            <p:cNvSpPr/>
            <p:nvPr/>
          </p:nvSpPr>
          <p:spPr>
            <a:xfrm>
              <a:off x="2808949"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71404" y="4962980"/>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62" name="tx62"/>
            <p:cNvSpPr/>
            <p:nvPr/>
          </p:nvSpPr>
          <p:spPr>
            <a:xfrm>
              <a:off x="1235373" y="1403693"/>
              <a:ext cx="316847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coverage, Republic of Korea, 2000-2025</a:t>
              </a:r>
            </a:p>
          </p:txBody>
        </p:sp>
        <p:sp>
          <p:nvSpPr>
            <p:cNvPr id="63" name="pl63"/>
            <p:cNvSpPr/>
            <p:nvPr/>
          </p:nvSpPr>
          <p:spPr>
            <a:xfrm>
              <a:off x="5267799" y="388745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3133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73921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16508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417451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360039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302627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245215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18780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5437664" y="2911449"/>
              <a:ext cx="3397293" cy="459298"/>
            </a:xfrm>
            <a:custGeom>
              <a:avLst/>
              <a:pathLst>
                <a:path w="3397293" h="459298">
                  <a:moveTo>
                    <a:pt x="0" y="229649"/>
                  </a:moveTo>
                  <a:lnTo>
                    <a:pt x="135891" y="229649"/>
                  </a:lnTo>
                  <a:lnTo>
                    <a:pt x="271783" y="229649"/>
                  </a:lnTo>
                  <a:lnTo>
                    <a:pt x="407675" y="229649"/>
                  </a:lnTo>
                  <a:lnTo>
                    <a:pt x="543566" y="459298"/>
                  </a:lnTo>
                  <a:lnTo>
                    <a:pt x="679458" y="114824"/>
                  </a:lnTo>
                  <a:lnTo>
                    <a:pt x="815350" y="114824"/>
                  </a:lnTo>
                  <a:lnTo>
                    <a:pt x="951242" y="459298"/>
                  </a:lnTo>
                  <a:lnTo>
                    <a:pt x="1087133" y="459298"/>
                  </a:lnTo>
                  <a:lnTo>
                    <a:pt x="1223025" y="344473"/>
                  </a:lnTo>
                  <a:lnTo>
                    <a:pt x="1358917" y="344473"/>
                  </a:lnTo>
                  <a:lnTo>
                    <a:pt x="1494809" y="0"/>
                  </a:lnTo>
                  <a:lnTo>
                    <a:pt x="1630700" y="0"/>
                  </a:lnTo>
                  <a:lnTo>
                    <a:pt x="1766592" y="0"/>
                  </a:lnTo>
                  <a:lnTo>
                    <a:pt x="1902484" y="0"/>
                  </a:lnTo>
                  <a:lnTo>
                    <a:pt x="2038375" y="114824"/>
                  </a:lnTo>
                  <a:lnTo>
                    <a:pt x="2174267" y="114824"/>
                  </a:lnTo>
                  <a:lnTo>
                    <a:pt x="2310159" y="114824"/>
                  </a:lnTo>
                  <a:lnTo>
                    <a:pt x="2446051" y="114824"/>
                  </a:lnTo>
                  <a:lnTo>
                    <a:pt x="2581942" y="114824"/>
                  </a:lnTo>
                  <a:lnTo>
                    <a:pt x="2717834" y="114824"/>
                  </a:lnTo>
                  <a:lnTo>
                    <a:pt x="2853726" y="114824"/>
                  </a:lnTo>
                  <a:lnTo>
                    <a:pt x="2989618" y="114824"/>
                  </a:lnTo>
                  <a:lnTo>
                    <a:pt x="3125509" y="114824"/>
                  </a:lnTo>
                  <a:lnTo>
                    <a:pt x="3261401" y="114824"/>
                  </a:lnTo>
                  <a:lnTo>
                    <a:pt x="3397293" y="114824"/>
                  </a:lnTo>
                </a:path>
              </a:pathLst>
            </a:custGeom>
            <a:ln w="27101" cap="flat">
              <a:solidFill>
                <a:srgbClr val="0058AB">
                  <a:alpha val="100000"/>
                </a:srgbClr>
              </a:solidFill>
              <a:prstDash val="solid"/>
              <a:round/>
            </a:ln>
          </p:spPr>
          <p:txBody>
            <a:bodyPr/>
            <a:lstStyle/>
            <a:p/>
          </p:txBody>
        </p:sp>
        <p:sp>
          <p:nvSpPr>
            <p:cNvPr id="80" name="pl80"/>
            <p:cNvSpPr/>
            <p:nvPr/>
          </p:nvSpPr>
          <p:spPr>
            <a:xfrm>
              <a:off x="5437664" y="3026273"/>
              <a:ext cx="3397293" cy="1033421"/>
            </a:xfrm>
            <a:custGeom>
              <a:avLst/>
              <a:pathLst>
                <a:path w="3397293" h="1033421">
                  <a:moveTo>
                    <a:pt x="0" y="1033421"/>
                  </a:moveTo>
                  <a:lnTo>
                    <a:pt x="135891" y="918596"/>
                  </a:lnTo>
                  <a:lnTo>
                    <a:pt x="271783" y="918596"/>
                  </a:lnTo>
                  <a:lnTo>
                    <a:pt x="407675" y="803772"/>
                  </a:lnTo>
                  <a:lnTo>
                    <a:pt x="543566" y="688947"/>
                  </a:lnTo>
                  <a:lnTo>
                    <a:pt x="679458" y="574122"/>
                  </a:lnTo>
                  <a:lnTo>
                    <a:pt x="815350" y="459298"/>
                  </a:lnTo>
                  <a:lnTo>
                    <a:pt x="951242" y="459298"/>
                  </a:lnTo>
                  <a:lnTo>
                    <a:pt x="1087133" y="344473"/>
                  </a:lnTo>
                  <a:lnTo>
                    <a:pt x="1223025" y="229649"/>
                  </a:lnTo>
                  <a:lnTo>
                    <a:pt x="1358917" y="229649"/>
                  </a:lnTo>
                  <a:lnTo>
                    <a:pt x="1494809" y="114824"/>
                  </a:lnTo>
                  <a:lnTo>
                    <a:pt x="1630700" y="229649"/>
                  </a:lnTo>
                  <a:lnTo>
                    <a:pt x="1766592" y="229649"/>
                  </a:lnTo>
                  <a:lnTo>
                    <a:pt x="1902484" y="229649"/>
                  </a:lnTo>
                  <a:lnTo>
                    <a:pt x="2038375" y="229649"/>
                  </a:lnTo>
                  <a:lnTo>
                    <a:pt x="2174267" y="114824"/>
                  </a:lnTo>
                  <a:lnTo>
                    <a:pt x="2310159" y="114824"/>
                  </a:lnTo>
                  <a:lnTo>
                    <a:pt x="2446051" y="114824"/>
                  </a:lnTo>
                  <a:lnTo>
                    <a:pt x="2581942" y="0"/>
                  </a:lnTo>
                  <a:lnTo>
                    <a:pt x="2717834" y="344473"/>
                  </a:lnTo>
                  <a:lnTo>
                    <a:pt x="2853726" y="574122"/>
                  </a:lnTo>
                  <a:lnTo>
                    <a:pt x="2989618" y="229649"/>
                  </a:lnTo>
                  <a:lnTo>
                    <a:pt x="3125509" y="229649"/>
                  </a:lnTo>
                  <a:lnTo>
                    <a:pt x="3261401" y="229649"/>
                  </a:lnTo>
                  <a:lnTo>
                    <a:pt x="3397293" y="114824"/>
                  </a:lnTo>
                </a:path>
              </a:pathLst>
            </a:custGeom>
            <a:ln w="27101" cap="flat">
              <a:solidFill>
                <a:srgbClr val="80BD41">
                  <a:alpha val="100000"/>
                </a:srgbClr>
              </a:solidFill>
              <a:prstDash val="solid"/>
              <a:round/>
            </a:ln>
          </p:spPr>
          <p:txBody>
            <a:bodyPr/>
            <a:lstStyle/>
            <a:p/>
          </p:txBody>
        </p:sp>
        <p:sp>
          <p:nvSpPr>
            <p:cNvPr id="81" name="pl81"/>
            <p:cNvSpPr/>
            <p:nvPr/>
          </p:nvSpPr>
          <p:spPr>
            <a:xfrm>
              <a:off x="5437664" y="2911449"/>
              <a:ext cx="3397293" cy="229649"/>
            </a:xfrm>
            <a:custGeom>
              <a:avLst/>
              <a:pathLst>
                <a:path w="3397293" h="229649">
                  <a:moveTo>
                    <a:pt x="0" y="114824"/>
                  </a:moveTo>
                  <a:lnTo>
                    <a:pt x="135891" y="114824"/>
                  </a:lnTo>
                  <a:lnTo>
                    <a:pt x="271783" y="114824"/>
                  </a:lnTo>
                  <a:lnTo>
                    <a:pt x="407675" y="114824"/>
                  </a:lnTo>
                  <a:lnTo>
                    <a:pt x="543566" y="114824"/>
                  </a:lnTo>
                  <a:lnTo>
                    <a:pt x="679458" y="0"/>
                  </a:lnTo>
                  <a:lnTo>
                    <a:pt x="815350" y="0"/>
                  </a:lnTo>
                  <a:lnTo>
                    <a:pt x="951242" y="0"/>
                  </a:lnTo>
                  <a:lnTo>
                    <a:pt x="1087133" y="114824"/>
                  </a:lnTo>
                  <a:lnTo>
                    <a:pt x="1223025" y="114824"/>
                  </a:lnTo>
                  <a:lnTo>
                    <a:pt x="1358917" y="114824"/>
                  </a:lnTo>
                  <a:lnTo>
                    <a:pt x="1494809" y="114824"/>
                  </a:lnTo>
                  <a:lnTo>
                    <a:pt x="1630700" y="114824"/>
                  </a:lnTo>
                  <a:lnTo>
                    <a:pt x="1766592" y="114824"/>
                  </a:lnTo>
                  <a:lnTo>
                    <a:pt x="1902484" y="114824"/>
                  </a:lnTo>
                  <a:lnTo>
                    <a:pt x="2038375" y="114824"/>
                  </a:lnTo>
                  <a:lnTo>
                    <a:pt x="2174267" y="114824"/>
                  </a:lnTo>
                  <a:lnTo>
                    <a:pt x="2310159" y="114824"/>
                  </a:lnTo>
                  <a:lnTo>
                    <a:pt x="2446051" y="114824"/>
                  </a:lnTo>
                  <a:lnTo>
                    <a:pt x="2581942" y="114824"/>
                  </a:lnTo>
                  <a:lnTo>
                    <a:pt x="2717834" y="114824"/>
                  </a:lnTo>
                  <a:lnTo>
                    <a:pt x="2853726" y="114824"/>
                  </a:lnTo>
                  <a:lnTo>
                    <a:pt x="2989618" y="114824"/>
                  </a:lnTo>
                  <a:lnTo>
                    <a:pt x="3125509" y="114824"/>
                  </a:lnTo>
                  <a:lnTo>
                    <a:pt x="3261401" y="114824"/>
                  </a:lnTo>
                  <a:lnTo>
                    <a:pt x="3397293" y="229649"/>
                  </a:lnTo>
                </a:path>
              </a:pathLst>
            </a:custGeom>
            <a:ln w="27101" cap="flat">
              <a:solidFill>
                <a:srgbClr val="961A49">
                  <a:alpha val="100000"/>
                </a:srgbClr>
              </a:solidFill>
              <a:prstDash val="solid"/>
              <a:round/>
            </a:ln>
          </p:spPr>
          <p:txBody>
            <a:bodyPr/>
            <a:lstStyle/>
            <a:p/>
          </p:txBody>
        </p:sp>
        <p:sp>
          <p:nvSpPr>
            <p:cNvPr id="82" name="pl82"/>
            <p:cNvSpPr/>
            <p:nvPr/>
          </p:nvSpPr>
          <p:spPr>
            <a:xfrm>
              <a:off x="5437664" y="3026273"/>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3" name="pl83"/>
            <p:cNvSpPr/>
            <p:nvPr/>
          </p:nvSpPr>
          <p:spPr>
            <a:xfrm>
              <a:off x="5437664" y="2911449"/>
              <a:ext cx="3397293" cy="459298"/>
            </a:xfrm>
            <a:custGeom>
              <a:avLst/>
              <a:pathLst>
                <a:path w="3397293" h="459298">
                  <a:moveTo>
                    <a:pt x="0" y="229649"/>
                  </a:moveTo>
                  <a:lnTo>
                    <a:pt x="135891" y="229649"/>
                  </a:lnTo>
                  <a:lnTo>
                    <a:pt x="271783" y="229649"/>
                  </a:lnTo>
                  <a:lnTo>
                    <a:pt x="407675" y="229649"/>
                  </a:lnTo>
                  <a:lnTo>
                    <a:pt x="543566" y="459298"/>
                  </a:lnTo>
                  <a:lnTo>
                    <a:pt x="679458" y="114824"/>
                  </a:lnTo>
                  <a:lnTo>
                    <a:pt x="815350" y="114824"/>
                  </a:lnTo>
                  <a:lnTo>
                    <a:pt x="951242" y="459298"/>
                  </a:lnTo>
                  <a:lnTo>
                    <a:pt x="1087133" y="459298"/>
                  </a:lnTo>
                  <a:lnTo>
                    <a:pt x="1223025" y="344473"/>
                  </a:lnTo>
                  <a:lnTo>
                    <a:pt x="1358917" y="344473"/>
                  </a:lnTo>
                  <a:lnTo>
                    <a:pt x="1494809" y="0"/>
                  </a:lnTo>
                  <a:lnTo>
                    <a:pt x="1630700" y="0"/>
                  </a:lnTo>
                  <a:lnTo>
                    <a:pt x="1766592" y="0"/>
                  </a:lnTo>
                  <a:lnTo>
                    <a:pt x="1902484" y="0"/>
                  </a:lnTo>
                  <a:lnTo>
                    <a:pt x="2038375" y="114824"/>
                  </a:lnTo>
                  <a:lnTo>
                    <a:pt x="2174267" y="114824"/>
                  </a:lnTo>
                  <a:lnTo>
                    <a:pt x="2310159" y="114824"/>
                  </a:lnTo>
                  <a:lnTo>
                    <a:pt x="2446051" y="114824"/>
                  </a:lnTo>
                  <a:lnTo>
                    <a:pt x="2581942" y="114824"/>
                  </a:lnTo>
                  <a:lnTo>
                    <a:pt x="2717834" y="114824"/>
                  </a:lnTo>
                  <a:lnTo>
                    <a:pt x="2853726" y="114824"/>
                  </a:lnTo>
                  <a:lnTo>
                    <a:pt x="2989618" y="114824"/>
                  </a:lnTo>
                  <a:lnTo>
                    <a:pt x="3125509" y="114824"/>
                  </a:lnTo>
                  <a:lnTo>
                    <a:pt x="3261401" y="114824"/>
                  </a:lnTo>
                  <a:lnTo>
                    <a:pt x="3397293" y="114824"/>
                  </a:lnTo>
                </a:path>
              </a:pathLst>
            </a:custGeom>
            <a:ln w="43362" cap="flat">
              <a:solidFill>
                <a:srgbClr val="000000">
                  <a:alpha val="100000"/>
                </a:srgbClr>
              </a:solidFill>
              <a:prstDash val="solid"/>
              <a:round/>
            </a:ln>
          </p:spPr>
          <p:txBody>
            <a:bodyPr/>
            <a:lstStyle/>
            <a:p/>
          </p:txBody>
        </p:sp>
        <p:sp>
          <p:nvSpPr>
            <p:cNvPr id="84" name="pl84"/>
            <p:cNvSpPr/>
            <p:nvPr/>
          </p:nvSpPr>
          <p:spPr>
            <a:xfrm>
              <a:off x="5437664" y="2727729"/>
              <a:ext cx="0" cy="413368"/>
            </a:xfrm>
            <a:custGeom>
              <a:avLst/>
              <a:pathLst>
                <a:path w="0" h="413368">
                  <a:moveTo>
                    <a:pt x="0" y="413368"/>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6117122" y="2727729"/>
              <a:ext cx="0" cy="298543"/>
            </a:xfrm>
            <a:custGeom>
              <a:avLst/>
              <a:pathLst>
                <a:path w="0" h="298543">
                  <a:moveTo>
                    <a:pt x="0" y="298543"/>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6796581" y="2727729"/>
              <a:ext cx="0" cy="528193"/>
            </a:xfrm>
            <a:custGeom>
              <a:avLst/>
              <a:pathLst>
                <a:path w="0" h="528193">
                  <a:moveTo>
                    <a:pt x="0" y="528193"/>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7476039" y="2727729"/>
              <a:ext cx="0" cy="298543"/>
            </a:xfrm>
            <a:custGeom>
              <a:avLst/>
              <a:pathLst>
                <a:path w="0" h="298543">
                  <a:moveTo>
                    <a:pt x="0" y="298543"/>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019606" y="2727729"/>
              <a:ext cx="0" cy="298543"/>
            </a:xfrm>
            <a:custGeom>
              <a:avLst/>
              <a:pathLst>
                <a:path w="0" h="298543">
                  <a:moveTo>
                    <a:pt x="0" y="298543"/>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699065" y="2727729"/>
              <a:ext cx="0" cy="298543"/>
            </a:xfrm>
            <a:custGeom>
              <a:avLst/>
              <a:pathLst>
                <a:path w="0" h="298543">
                  <a:moveTo>
                    <a:pt x="0" y="298543"/>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834957" y="2727729"/>
              <a:ext cx="0" cy="298543"/>
            </a:xfrm>
            <a:custGeom>
              <a:avLst/>
              <a:pathLst>
                <a:path w="0" h="298543">
                  <a:moveTo>
                    <a:pt x="0" y="298543"/>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5437664" y="2911449"/>
              <a:ext cx="3397293" cy="459298"/>
            </a:xfrm>
            <a:custGeom>
              <a:avLst/>
              <a:pathLst>
                <a:path w="3397293" h="459298">
                  <a:moveTo>
                    <a:pt x="0" y="229649"/>
                  </a:moveTo>
                  <a:lnTo>
                    <a:pt x="135891" y="229649"/>
                  </a:lnTo>
                  <a:lnTo>
                    <a:pt x="271783" y="229649"/>
                  </a:lnTo>
                  <a:lnTo>
                    <a:pt x="407675" y="229649"/>
                  </a:lnTo>
                  <a:lnTo>
                    <a:pt x="543566" y="459298"/>
                  </a:lnTo>
                  <a:lnTo>
                    <a:pt x="679458" y="114824"/>
                  </a:lnTo>
                  <a:lnTo>
                    <a:pt x="815350" y="114824"/>
                  </a:lnTo>
                  <a:lnTo>
                    <a:pt x="951242" y="459298"/>
                  </a:lnTo>
                  <a:lnTo>
                    <a:pt x="1087133" y="459298"/>
                  </a:lnTo>
                  <a:lnTo>
                    <a:pt x="1223025" y="344473"/>
                  </a:lnTo>
                  <a:lnTo>
                    <a:pt x="1358917" y="344473"/>
                  </a:lnTo>
                  <a:lnTo>
                    <a:pt x="1494809" y="0"/>
                  </a:lnTo>
                  <a:lnTo>
                    <a:pt x="1630700" y="0"/>
                  </a:lnTo>
                  <a:lnTo>
                    <a:pt x="1766592" y="0"/>
                  </a:lnTo>
                  <a:lnTo>
                    <a:pt x="1902484" y="0"/>
                  </a:lnTo>
                  <a:lnTo>
                    <a:pt x="2038375" y="114824"/>
                  </a:lnTo>
                  <a:lnTo>
                    <a:pt x="2174267" y="114824"/>
                  </a:lnTo>
                  <a:lnTo>
                    <a:pt x="2310159" y="114824"/>
                  </a:lnTo>
                  <a:lnTo>
                    <a:pt x="2446051" y="114824"/>
                  </a:lnTo>
                  <a:lnTo>
                    <a:pt x="2581942" y="114824"/>
                  </a:lnTo>
                  <a:lnTo>
                    <a:pt x="2717834" y="114824"/>
                  </a:lnTo>
                  <a:lnTo>
                    <a:pt x="2853726" y="114824"/>
                  </a:lnTo>
                  <a:lnTo>
                    <a:pt x="2989618" y="114824"/>
                  </a:lnTo>
                  <a:lnTo>
                    <a:pt x="3125509" y="114824"/>
                  </a:lnTo>
                  <a:lnTo>
                    <a:pt x="3261401" y="114824"/>
                  </a:lnTo>
                  <a:lnTo>
                    <a:pt x="3397293" y="114824"/>
                  </a:lnTo>
                </a:path>
              </a:pathLst>
            </a:custGeom>
            <a:ln w="27101" cap="flat">
              <a:solidFill>
                <a:srgbClr val="0058AB">
                  <a:alpha val="100000"/>
                </a:srgbClr>
              </a:solidFill>
              <a:prstDash val="solid"/>
              <a:round/>
            </a:ln>
          </p:spPr>
          <p:txBody>
            <a:bodyPr/>
            <a:lstStyle/>
            <a:p/>
          </p:txBody>
        </p:sp>
        <p:sp>
          <p:nvSpPr>
            <p:cNvPr id="92" name="tx92"/>
            <p:cNvSpPr/>
            <p:nvPr/>
          </p:nvSpPr>
          <p:spPr>
            <a:xfrm>
              <a:off x="5389469" y="2642683"/>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3" name="tx93"/>
            <p:cNvSpPr/>
            <p:nvPr/>
          </p:nvSpPr>
          <p:spPr>
            <a:xfrm>
              <a:off x="6086977" y="264135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4" name="tx94"/>
            <p:cNvSpPr/>
            <p:nvPr/>
          </p:nvSpPr>
          <p:spPr>
            <a:xfrm>
              <a:off x="6748386" y="2642683"/>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5" name="tx95"/>
            <p:cNvSpPr/>
            <p:nvPr/>
          </p:nvSpPr>
          <p:spPr>
            <a:xfrm>
              <a:off x="7445895" y="264135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6" name="tx96"/>
            <p:cNvSpPr/>
            <p:nvPr/>
          </p:nvSpPr>
          <p:spPr>
            <a:xfrm>
              <a:off x="7989462" y="264135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7" name="tx97"/>
            <p:cNvSpPr/>
            <p:nvPr/>
          </p:nvSpPr>
          <p:spPr>
            <a:xfrm>
              <a:off x="8668920" y="264135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8" name="tx98"/>
            <p:cNvSpPr/>
            <p:nvPr/>
          </p:nvSpPr>
          <p:spPr>
            <a:xfrm>
              <a:off x="8804812" y="264135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9" name="tx99"/>
            <p:cNvSpPr/>
            <p:nvPr/>
          </p:nvSpPr>
          <p:spPr>
            <a:xfrm>
              <a:off x="8902429" y="3101981"/>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0" name="tx100"/>
            <p:cNvSpPr/>
            <p:nvPr/>
          </p:nvSpPr>
          <p:spPr>
            <a:xfrm>
              <a:off x="8902429" y="3101981"/>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-1</a:t>
              </a:r>
            </a:p>
          </p:txBody>
        </p:sp>
        <p:sp>
          <p:nvSpPr>
            <p:cNvPr id="101" name="tx101"/>
            <p:cNvSpPr/>
            <p:nvPr/>
          </p:nvSpPr>
          <p:spPr>
            <a:xfrm>
              <a:off x="5003259" y="4122404"/>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2" name="tx102"/>
            <p:cNvSpPr/>
            <p:nvPr/>
          </p:nvSpPr>
          <p:spPr>
            <a:xfrm>
              <a:off x="5080953" y="3550055"/>
              <a:ext cx="124215"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3" name="tx103"/>
            <p:cNvSpPr/>
            <p:nvPr/>
          </p:nvSpPr>
          <p:spPr>
            <a:xfrm>
              <a:off x="5127474" y="2974158"/>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4" name="tx104"/>
            <p:cNvSpPr/>
            <p:nvPr/>
          </p:nvSpPr>
          <p:spPr>
            <a:xfrm>
              <a:off x="5127474" y="2401809"/>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5" name="tx105"/>
            <p:cNvSpPr/>
            <p:nvPr/>
          </p:nvSpPr>
          <p:spPr>
            <a:xfrm>
              <a:off x="5049780" y="18259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6" name="tx106"/>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7" name="tx107"/>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8" name="tx108"/>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9" name="tx109"/>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0" name="tx110"/>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1" name="tx111"/>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2" name="tx112"/>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3" name="tx113"/>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4" name="pl114"/>
            <p:cNvSpPr/>
            <p:nvPr/>
          </p:nvSpPr>
          <p:spPr>
            <a:xfrm>
              <a:off x="5389409"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5" name="pl115"/>
            <p:cNvSpPr/>
            <p:nvPr/>
          </p:nvSpPr>
          <p:spPr>
            <a:xfrm>
              <a:off x="5389409"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6" name="pl116"/>
            <p:cNvSpPr/>
            <p:nvPr/>
          </p:nvSpPr>
          <p:spPr>
            <a:xfrm>
              <a:off x="6858549"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7" name="pl117"/>
            <p:cNvSpPr/>
            <p:nvPr/>
          </p:nvSpPr>
          <p:spPr>
            <a:xfrm>
              <a:off x="7621003"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8" name="tx118"/>
            <p:cNvSpPr/>
            <p:nvPr/>
          </p:nvSpPr>
          <p:spPr>
            <a:xfrm>
              <a:off x="5656508" y="4962912"/>
              <a:ext cx="1110505"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Republic of Korea</a:t>
              </a:r>
            </a:p>
          </p:txBody>
        </p:sp>
        <p:sp>
          <p:nvSpPr>
            <p:cNvPr id="119" name="tx119"/>
            <p:cNvSpPr/>
            <p:nvPr/>
          </p:nvSpPr>
          <p:spPr>
            <a:xfrm>
              <a:off x="7125648"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0" name="tx120"/>
            <p:cNvSpPr/>
            <p:nvPr/>
          </p:nvSpPr>
          <p:spPr>
            <a:xfrm>
              <a:off x="7888103" y="4962980"/>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121" name="tx121"/>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2" name="pl122"/>
            <p:cNvSpPr/>
            <p:nvPr/>
          </p:nvSpPr>
          <p:spPr>
            <a:xfrm>
              <a:off x="2559596"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5044430"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7529265"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6" name="pl126"/>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7" name="pl127"/>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8" name="pl128"/>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3802013"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6286847"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8771682"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2" name="rc132"/>
            <p:cNvSpPr/>
            <p:nvPr/>
          </p:nvSpPr>
          <p:spPr>
            <a:xfrm>
              <a:off x="1317178" y="5887395"/>
              <a:ext cx="7321564" cy="114824"/>
            </a:xfrm>
            <a:prstGeom prst="rect">
              <a:avLst/>
            </a:prstGeom>
            <a:solidFill>
              <a:srgbClr val="1CABE2">
                <a:alpha val="80000"/>
              </a:srgbClr>
            </a:solidFill>
          </p:spPr>
          <p:txBody>
            <a:bodyPr/>
            <a:lstStyle/>
            <a:p/>
          </p:txBody>
        </p:sp>
        <p:sp>
          <p:nvSpPr>
            <p:cNvPr id="133" name="rc133"/>
            <p:cNvSpPr/>
            <p:nvPr/>
          </p:nvSpPr>
          <p:spPr>
            <a:xfrm>
              <a:off x="1317178" y="5743865"/>
              <a:ext cx="5978511" cy="114824"/>
            </a:xfrm>
            <a:prstGeom prst="rect">
              <a:avLst/>
            </a:prstGeom>
            <a:solidFill>
              <a:srgbClr val="1CABE2">
                <a:alpha val="80000"/>
              </a:srgbClr>
            </a:solidFill>
          </p:spPr>
          <p:txBody>
            <a:bodyPr/>
            <a:lstStyle/>
            <a:p/>
          </p:txBody>
        </p:sp>
        <p:sp>
          <p:nvSpPr>
            <p:cNvPr id="134" name="rc134"/>
            <p:cNvSpPr/>
            <p:nvPr/>
          </p:nvSpPr>
          <p:spPr>
            <a:xfrm>
              <a:off x="1317178" y="5600334"/>
              <a:ext cx="6099026" cy="114824"/>
            </a:xfrm>
            <a:prstGeom prst="rect">
              <a:avLst/>
            </a:prstGeom>
            <a:solidFill>
              <a:srgbClr val="1CABE2">
                <a:alpha val="80000"/>
              </a:srgbClr>
            </a:solidFill>
          </p:spPr>
          <p:txBody>
            <a:bodyPr/>
            <a:lstStyle/>
            <a:p/>
          </p:txBody>
        </p:sp>
        <p:sp>
          <p:nvSpPr>
            <p:cNvPr id="135" name="tx135"/>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6" name="tx136"/>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7" name="tx137"/>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8" name="tx138"/>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9" name="tx139"/>
            <p:cNvSpPr/>
            <p:nvPr/>
          </p:nvSpPr>
          <p:spPr>
            <a:xfrm>
              <a:off x="3452422"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0" name="tx140"/>
            <p:cNvSpPr/>
            <p:nvPr/>
          </p:nvSpPr>
          <p:spPr>
            <a:xfrm>
              <a:off x="5937256"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4,000</a:t>
              </a:r>
            </a:p>
          </p:txBody>
        </p:sp>
        <p:sp>
          <p:nvSpPr>
            <p:cNvPr id="141" name="tx141"/>
            <p:cNvSpPr/>
            <p:nvPr/>
          </p:nvSpPr>
          <p:spPr>
            <a:xfrm>
              <a:off x="8422091"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6,000</a:t>
              </a:r>
            </a:p>
          </p:txBody>
        </p:sp>
        <p:sp>
          <p:nvSpPr>
            <p:cNvPr id="142" name="tx142"/>
            <p:cNvSpPr/>
            <p:nvPr/>
          </p:nvSpPr>
          <p:spPr>
            <a:xfrm>
              <a:off x="951100" y="5337435"/>
              <a:ext cx="3532956"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zero-dose children, 2019, 2024 and 2025</a:t>
              </a:r>
            </a:p>
          </p:txBody>
        </p:sp>
        <p:sp>
          <p:nvSpPr>
            <p:cNvPr id="143" name="tx143"/>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4" name="tx144"/>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DTP1 coverage in Republic of Korea (98%) was 8 percentage points higher than the global average (90%) and 2 percentage points higher than the average across all non-programme countries (96%).
National DTP1 coverage was the same as in 2019 (98%).
This equates to 5,000 zero-dose children in 2025 compared to 6,000 zero-dose children in 2019.</a:t>
            </a:r>
          </a:p>
        </p:txBody>
      </p:sp>
      <p:sp>
        <p:nvSpPr>
          <p:cNvPr id="146"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Republic of Korea DTP1 coverage was 98% - this is the same as in 2019 and higher than both the global and regional averages.</a:t>
            </a:r>
          </a:p>
        </p:txBody>
      </p:sp>
      <p:grpSp xmlns:pic="http://schemas.openxmlformats.org/drawingml/2006/picture">
        <p:nvGrpSpPr>
          <p:cNvPr id="147" name=""/>
          <p:cNvGrpSpPr/>
          <p:nvPr/>
        </p:nvGrpSpPr>
        <p:grpSpPr>
          <a:xfrm>
            <a:off x="292608" y="1005840"/>
            <a:ext cx="8595360" cy="28575"/>
            <a:chOff x="292608" y="1005840"/>
            <a:chExt cx="8595360" cy="28575"/>
          </a:xfrm>
        </p:grpSpPr>
        <p:sp>
          <p:nvSpPr>
            <p:cNvPr id="148"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9"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DTP1 coverage in countries in Non-programme from lowest to highest coverage, and the rank of the top 10 countries with the most zero-dose children, based on absolute numbers.
In 2025, Republic of Korea ranked number 22 out of 41 countries for lowest DTP1 coverage (based on tied ranks).
Republic of Korea was not in the top 10 non-programme countries with the most zero-dose children.
Note: Large cohort countries may have high numbers of zero-dose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Republic of Korea was among the countries with the highest coverage and was not among the top 10 countries with the highest number of zero-dose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044" y="9050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5" name="pl5"/>
            <p:cNvSpPr/>
            <p:nvPr/>
          </p:nvSpPr>
          <p:spPr>
            <a:xfrm>
              <a:off x="695044" y="102749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14991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27234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39477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151719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163962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176204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188447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200689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212932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225174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237417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249659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261902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274145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286387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298630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310872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323115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695044" y="335357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5" name="pl25"/>
            <p:cNvSpPr/>
            <p:nvPr/>
          </p:nvSpPr>
          <p:spPr>
            <a:xfrm>
              <a:off x="695044" y="347600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6" name="pl26"/>
            <p:cNvSpPr/>
            <p:nvPr/>
          </p:nvSpPr>
          <p:spPr>
            <a:xfrm>
              <a:off x="695044" y="359842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7" name="pl27"/>
            <p:cNvSpPr/>
            <p:nvPr/>
          </p:nvSpPr>
          <p:spPr>
            <a:xfrm>
              <a:off x="695044" y="372085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8" name="pl28"/>
            <p:cNvSpPr/>
            <p:nvPr/>
          </p:nvSpPr>
          <p:spPr>
            <a:xfrm>
              <a:off x="695044" y="384327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9" name="pl29"/>
            <p:cNvSpPr/>
            <p:nvPr/>
          </p:nvSpPr>
          <p:spPr>
            <a:xfrm>
              <a:off x="695044" y="396570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0" name="pl30"/>
            <p:cNvSpPr/>
            <p:nvPr/>
          </p:nvSpPr>
          <p:spPr>
            <a:xfrm>
              <a:off x="695044" y="408812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1" name="pl31"/>
            <p:cNvSpPr/>
            <p:nvPr/>
          </p:nvSpPr>
          <p:spPr>
            <a:xfrm>
              <a:off x="695044" y="421055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2" name="pl32"/>
            <p:cNvSpPr/>
            <p:nvPr/>
          </p:nvSpPr>
          <p:spPr>
            <a:xfrm>
              <a:off x="695044" y="433298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3" name="pl33"/>
            <p:cNvSpPr/>
            <p:nvPr/>
          </p:nvSpPr>
          <p:spPr>
            <a:xfrm>
              <a:off x="695044" y="445540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4" name="pl34"/>
            <p:cNvSpPr/>
            <p:nvPr/>
          </p:nvSpPr>
          <p:spPr>
            <a:xfrm>
              <a:off x="695044" y="457783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5" name="pl35"/>
            <p:cNvSpPr/>
            <p:nvPr/>
          </p:nvSpPr>
          <p:spPr>
            <a:xfrm>
              <a:off x="695044" y="470025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6" name="pl36"/>
            <p:cNvSpPr/>
            <p:nvPr/>
          </p:nvSpPr>
          <p:spPr>
            <a:xfrm>
              <a:off x="695044" y="482268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7" name="pl37"/>
            <p:cNvSpPr/>
            <p:nvPr/>
          </p:nvSpPr>
          <p:spPr>
            <a:xfrm>
              <a:off x="695044" y="494510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8" name="pl38"/>
            <p:cNvSpPr/>
            <p:nvPr/>
          </p:nvSpPr>
          <p:spPr>
            <a:xfrm>
              <a:off x="695044" y="506753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9" name="pl39"/>
            <p:cNvSpPr/>
            <p:nvPr/>
          </p:nvSpPr>
          <p:spPr>
            <a:xfrm>
              <a:off x="695044" y="518995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0" name="pl40"/>
            <p:cNvSpPr/>
            <p:nvPr/>
          </p:nvSpPr>
          <p:spPr>
            <a:xfrm>
              <a:off x="695044" y="531238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1" name="pl41"/>
            <p:cNvSpPr/>
            <p:nvPr/>
          </p:nvSpPr>
          <p:spPr>
            <a:xfrm>
              <a:off x="695044" y="543480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2" name="pl42"/>
            <p:cNvSpPr/>
            <p:nvPr/>
          </p:nvSpPr>
          <p:spPr>
            <a:xfrm>
              <a:off x="695044" y="555723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3" name="pl43"/>
            <p:cNvSpPr/>
            <p:nvPr/>
          </p:nvSpPr>
          <p:spPr>
            <a:xfrm>
              <a:off x="695044" y="567966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4" name="pl44"/>
            <p:cNvSpPr/>
            <p:nvPr/>
          </p:nvSpPr>
          <p:spPr>
            <a:xfrm>
              <a:off x="695044" y="580208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5" name="pl45"/>
            <p:cNvSpPr/>
            <p:nvPr/>
          </p:nvSpPr>
          <p:spPr>
            <a:xfrm>
              <a:off x="2482252" y="5679660"/>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46" name="pl46"/>
            <p:cNvSpPr/>
            <p:nvPr/>
          </p:nvSpPr>
          <p:spPr>
            <a:xfrm>
              <a:off x="2482252" y="1517236"/>
              <a:ext cx="4687757" cy="122384"/>
            </a:xfrm>
            <a:custGeom>
              <a:avLst/>
              <a:pathLst>
                <a:path w="4687757" h="122384">
                  <a:moveTo>
                    <a:pt x="0" y="122384"/>
                  </a:moveTo>
                  <a:lnTo>
                    <a:pt x="11837" y="122384"/>
                  </a:lnTo>
                  <a:lnTo>
                    <a:pt x="23675" y="122384"/>
                  </a:lnTo>
                  <a:lnTo>
                    <a:pt x="35513" y="122384"/>
                  </a:lnTo>
                  <a:lnTo>
                    <a:pt x="47351" y="122384"/>
                  </a:lnTo>
                  <a:lnTo>
                    <a:pt x="59188" y="122384"/>
                  </a:lnTo>
                  <a:lnTo>
                    <a:pt x="71026" y="122384"/>
                  </a:lnTo>
                  <a:lnTo>
                    <a:pt x="82864" y="122384"/>
                  </a:lnTo>
                  <a:lnTo>
                    <a:pt x="94702" y="122384"/>
                  </a:lnTo>
                  <a:lnTo>
                    <a:pt x="106539" y="122384"/>
                  </a:lnTo>
                  <a:lnTo>
                    <a:pt x="118377" y="122384"/>
                  </a:lnTo>
                  <a:lnTo>
                    <a:pt x="130215" y="122384"/>
                  </a:lnTo>
                  <a:lnTo>
                    <a:pt x="142053" y="122384"/>
                  </a:lnTo>
                  <a:lnTo>
                    <a:pt x="153891" y="122384"/>
                  </a:lnTo>
                  <a:lnTo>
                    <a:pt x="165728" y="122384"/>
                  </a:lnTo>
                  <a:lnTo>
                    <a:pt x="177566" y="122384"/>
                  </a:lnTo>
                  <a:lnTo>
                    <a:pt x="189404" y="122384"/>
                  </a:lnTo>
                  <a:lnTo>
                    <a:pt x="201242" y="122384"/>
                  </a:lnTo>
                  <a:lnTo>
                    <a:pt x="213079" y="122384"/>
                  </a:lnTo>
                  <a:lnTo>
                    <a:pt x="224917" y="122384"/>
                  </a:lnTo>
                  <a:lnTo>
                    <a:pt x="236755" y="122384"/>
                  </a:lnTo>
                  <a:lnTo>
                    <a:pt x="248593" y="122384"/>
                  </a:lnTo>
                  <a:lnTo>
                    <a:pt x="260430" y="122384"/>
                  </a:lnTo>
                  <a:lnTo>
                    <a:pt x="272268" y="122384"/>
                  </a:lnTo>
                  <a:lnTo>
                    <a:pt x="284106" y="122384"/>
                  </a:lnTo>
                  <a:lnTo>
                    <a:pt x="295944" y="122384"/>
                  </a:lnTo>
                  <a:lnTo>
                    <a:pt x="307782" y="122384"/>
                  </a:lnTo>
                  <a:lnTo>
                    <a:pt x="319619" y="122384"/>
                  </a:lnTo>
                  <a:lnTo>
                    <a:pt x="331457" y="122384"/>
                  </a:lnTo>
                  <a:lnTo>
                    <a:pt x="343295" y="122384"/>
                  </a:lnTo>
                  <a:lnTo>
                    <a:pt x="355133" y="122384"/>
                  </a:lnTo>
                  <a:lnTo>
                    <a:pt x="366970" y="122384"/>
                  </a:lnTo>
                  <a:lnTo>
                    <a:pt x="378808" y="122384"/>
                  </a:lnTo>
                  <a:lnTo>
                    <a:pt x="390646" y="122384"/>
                  </a:lnTo>
                  <a:lnTo>
                    <a:pt x="402484" y="122384"/>
                  </a:lnTo>
                  <a:lnTo>
                    <a:pt x="414321" y="122384"/>
                  </a:lnTo>
                  <a:lnTo>
                    <a:pt x="426159" y="122384"/>
                  </a:lnTo>
                  <a:lnTo>
                    <a:pt x="437997" y="122384"/>
                  </a:lnTo>
                  <a:lnTo>
                    <a:pt x="449835" y="122384"/>
                  </a:lnTo>
                  <a:lnTo>
                    <a:pt x="461673" y="122384"/>
                  </a:lnTo>
                  <a:lnTo>
                    <a:pt x="473510" y="122384"/>
                  </a:lnTo>
                  <a:lnTo>
                    <a:pt x="485348" y="122384"/>
                  </a:lnTo>
                  <a:lnTo>
                    <a:pt x="497186" y="122384"/>
                  </a:lnTo>
                  <a:lnTo>
                    <a:pt x="509024" y="122384"/>
                  </a:lnTo>
                  <a:lnTo>
                    <a:pt x="520861" y="122384"/>
                  </a:lnTo>
                  <a:lnTo>
                    <a:pt x="532699" y="122384"/>
                  </a:lnTo>
                  <a:lnTo>
                    <a:pt x="544537" y="122384"/>
                  </a:lnTo>
                  <a:lnTo>
                    <a:pt x="556375" y="122384"/>
                  </a:lnTo>
                  <a:lnTo>
                    <a:pt x="568213" y="122384"/>
                  </a:lnTo>
                  <a:lnTo>
                    <a:pt x="580050" y="122384"/>
                  </a:lnTo>
                  <a:lnTo>
                    <a:pt x="591888" y="122384"/>
                  </a:lnTo>
                  <a:lnTo>
                    <a:pt x="603726" y="122384"/>
                  </a:lnTo>
                  <a:lnTo>
                    <a:pt x="615564" y="122384"/>
                  </a:lnTo>
                  <a:lnTo>
                    <a:pt x="627401" y="122384"/>
                  </a:lnTo>
                  <a:lnTo>
                    <a:pt x="639239" y="122384"/>
                  </a:lnTo>
                  <a:lnTo>
                    <a:pt x="651077" y="122384"/>
                  </a:lnTo>
                  <a:lnTo>
                    <a:pt x="662915" y="122384"/>
                  </a:lnTo>
                  <a:lnTo>
                    <a:pt x="674752" y="122384"/>
                  </a:lnTo>
                  <a:lnTo>
                    <a:pt x="686590" y="122384"/>
                  </a:lnTo>
                  <a:lnTo>
                    <a:pt x="698428" y="122384"/>
                  </a:lnTo>
                  <a:lnTo>
                    <a:pt x="710266" y="122384"/>
                  </a:lnTo>
                  <a:lnTo>
                    <a:pt x="722104" y="122384"/>
                  </a:lnTo>
                  <a:lnTo>
                    <a:pt x="733941" y="122384"/>
                  </a:lnTo>
                  <a:lnTo>
                    <a:pt x="745779" y="122384"/>
                  </a:lnTo>
                  <a:lnTo>
                    <a:pt x="757617" y="122384"/>
                  </a:lnTo>
                  <a:lnTo>
                    <a:pt x="769455" y="122384"/>
                  </a:lnTo>
                  <a:lnTo>
                    <a:pt x="781292" y="122384"/>
                  </a:lnTo>
                  <a:lnTo>
                    <a:pt x="793130" y="122384"/>
                  </a:lnTo>
                  <a:lnTo>
                    <a:pt x="804968" y="122384"/>
                  </a:lnTo>
                  <a:lnTo>
                    <a:pt x="816806" y="122384"/>
                  </a:lnTo>
                  <a:lnTo>
                    <a:pt x="828643" y="122384"/>
                  </a:lnTo>
                  <a:lnTo>
                    <a:pt x="840481" y="122384"/>
                  </a:lnTo>
                  <a:lnTo>
                    <a:pt x="852319" y="122384"/>
                  </a:lnTo>
                  <a:lnTo>
                    <a:pt x="864157" y="122384"/>
                  </a:lnTo>
                  <a:lnTo>
                    <a:pt x="875995" y="122384"/>
                  </a:lnTo>
                  <a:lnTo>
                    <a:pt x="887832" y="122384"/>
                  </a:lnTo>
                  <a:lnTo>
                    <a:pt x="899670" y="122384"/>
                  </a:lnTo>
                  <a:lnTo>
                    <a:pt x="911508" y="122384"/>
                  </a:lnTo>
                  <a:lnTo>
                    <a:pt x="923346" y="122384"/>
                  </a:lnTo>
                  <a:lnTo>
                    <a:pt x="935183" y="122384"/>
                  </a:lnTo>
                  <a:lnTo>
                    <a:pt x="947021" y="122384"/>
                  </a:lnTo>
                  <a:lnTo>
                    <a:pt x="958859" y="122384"/>
                  </a:lnTo>
                  <a:lnTo>
                    <a:pt x="970697" y="122384"/>
                  </a:lnTo>
                  <a:lnTo>
                    <a:pt x="982534" y="122384"/>
                  </a:lnTo>
                  <a:lnTo>
                    <a:pt x="994372" y="122384"/>
                  </a:lnTo>
                  <a:lnTo>
                    <a:pt x="1006210" y="122384"/>
                  </a:lnTo>
                  <a:lnTo>
                    <a:pt x="1018048" y="122384"/>
                  </a:lnTo>
                  <a:lnTo>
                    <a:pt x="1029886" y="122384"/>
                  </a:lnTo>
                  <a:lnTo>
                    <a:pt x="1041723" y="122384"/>
                  </a:lnTo>
                  <a:lnTo>
                    <a:pt x="1053561" y="122384"/>
                  </a:lnTo>
                  <a:lnTo>
                    <a:pt x="1065399" y="122384"/>
                  </a:lnTo>
                  <a:lnTo>
                    <a:pt x="1077237" y="122384"/>
                  </a:lnTo>
                  <a:lnTo>
                    <a:pt x="1089074" y="122384"/>
                  </a:lnTo>
                  <a:lnTo>
                    <a:pt x="1100912" y="122384"/>
                  </a:lnTo>
                  <a:lnTo>
                    <a:pt x="1112750" y="122384"/>
                  </a:lnTo>
                  <a:lnTo>
                    <a:pt x="1124588" y="122384"/>
                  </a:lnTo>
                  <a:lnTo>
                    <a:pt x="1136426" y="122384"/>
                  </a:lnTo>
                  <a:lnTo>
                    <a:pt x="1148263" y="122384"/>
                  </a:lnTo>
                  <a:lnTo>
                    <a:pt x="1160101" y="122384"/>
                  </a:lnTo>
                  <a:lnTo>
                    <a:pt x="1171939" y="122384"/>
                  </a:lnTo>
                  <a:lnTo>
                    <a:pt x="1171939" y="122384"/>
                  </a:lnTo>
                  <a:lnTo>
                    <a:pt x="1183777" y="122384"/>
                  </a:lnTo>
                  <a:lnTo>
                    <a:pt x="1195614" y="122384"/>
                  </a:lnTo>
                  <a:lnTo>
                    <a:pt x="1207452" y="122384"/>
                  </a:lnTo>
                  <a:lnTo>
                    <a:pt x="1219290" y="122384"/>
                  </a:lnTo>
                  <a:lnTo>
                    <a:pt x="1231128" y="122384"/>
                  </a:lnTo>
                  <a:lnTo>
                    <a:pt x="1242965" y="122384"/>
                  </a:lnTo>
                  <a:lnTo>
                    <a:pt x="1254803" y="122384"/>
                  </a:lnTo>
                  <a:lnTo>
                    <a:pt x="1266641" y="122384"/>
                  </a:lnTo>
                  <a:lnTo>
                    <a:pt x="1278479" y="122384"/>
                  </a:lnTo>
                  <a:lnTo>
                    <a:pt x="1290317" y="122384"/>
                  </a:lnTo>
                  <a:lnTo>
                    <a:pt x="1302154" y="122384"/>
                  </a:lnTo>
                  <a:lnTo>
                    <a:pt x="1313992" y="122384"/>
                  </a:lnTo>
                  <a:lnTo>
                    <a:pt x="1325830" y="122384"/>
                  </a:lnTo>
                  <a:lnTo>
                    <a:pt x="1337668" y="122384"/>
                  </a:lnTo>
                  <a:lnTo>
                    <a:pt x="1349505" y="122384"/>
                  </a:lnTo>
                  <a:lnTo>
                    <a:pt x="1361343" y="122384"/>
                  </a:lnTo>
                  <a:lnTo>
                    <a:pt x="1373181" y="122384"/>
                  </a:lnTo>
                  <a:lnTo>
                    <a:pt x="1385019" y="122384"/>
                  </a:lnTo>
                  <a:lnTo>
                    <a:pt x="1396856" y="122384"/>
                  </a:lnTo>
                  <a:lnTo>
                    <a:pt x="1408694" y="122384"/>
                  </a:lnTo>
                  <a:lnTo>
                    <a:pt x="1420532" y="122384"/>
                  </a:lnTo>
                  <a:lnTo>
                    <a:pt x="1432370" y="122384"/>
                  </a:lnTo>
                  <a:lnTo>
                    <a:pt x="1444208" y="122384"/>
                  </a:lnTo>
                  <a:lnTo>
                    <a:pt x="1456045" y="122384"/>
                  </a:lnTo>
                  <a:lnTo>
                    <a:pt x="1467883" y="122384"/>
                  </a:lnTo>
                  <a:lnTo>
                    <a:pt x="1479721" y="122384"/>
                  </a:lnTo>
                  <a:lnTo>
                    <a:pt x="1491559" y="122384"/>
                  </a:lnTo>
                  <a:lnTo>
                    <a:pt x="1503396" y="122384"/>
                  </a:lnTo>
                  <a:lnTo>
                    <a:pt x="1515234" y="122384"/>
                  </a:lnTo>
                  <a:lnTo>
                    <a:pt x="1527072" y="122384"/>
                  </a:lnTo>
                  <a:lnTo>
                    <a:pt x="1538910" y="122384"/>
                  </a:lnTo>
                  <a:lnTo>
                    <a:pt x="1550748" y="122384"/>
                  </a:lnTo>
                  <a:lnTo>
                    <a:pt x="1562585" y="122384"/>
                  </a:lnTo>
                  <a:lnTo>
                    <a:pt x="1574423" y="122384"/>
                  </a:lnTo>
                  <a:lnTo>
                    <a:pt x="1586261" y="122384"/>
                  </a:lnTo>
                  <a:lnTo>
                    <a:pt x="1598099" y="122384"/>
                  </a:lnTo>
                  <a:lnTo>
                    <a:pt x="1609936" y="122384"/>
                  </a:lnTo>
                  <a:lnTo>
                    <a:pt x="1621774" y="122384"/>
                  </a:lnTo>
                  <a:lnTo>
                    <a:pt x="1633612" y="122384"/>
                  </a:lnTo>
                  <a:lnTo>
                    <a:pt x="1645450" y="122384"/>
                  </a:lnTo>
                  <a:lnTo>
                    <a:pt x="1657287" y="122384"/>
                  </a:lnTo>
                  <a:lnTo>
                    <a:pt x="1669125" y="122384"/>
                  </a:lnTo>
                  <a:lnTo>
                    <a:pt x="1680963" y="122384"/>
                  </a:lnTo>
                  <a:lnTo>
                    <a:pt x="1692801" y="122384"/>
                  </a:lnTo>
                  <a:lnTo>
                    <a:pt x="1704639" y="122384"/>
                  </a:lnTo>
                  <a:lnTo>
                    <a:pt x="1716476" y="122384"/>
                  </a:lnTo>
                  <a:lnTo>
                    <a:pt x="1728314" y="122384"/>
                  </a:lnTo>
                  <a:lnTo>
                    <a:pt x="1740152" y="122384"/>
                  </a:lnTo>
                  <a:lnTo>
                    <a:pt x="1751990" y="122384"/>
                  </a:lnTo>
                  <a:lnTo>
                    <a:pt x="1763827" y="122384"/>
                  </a:lnTo>
                  <a:lnTo>
                    <a:pt x="1775665" y="122384"/>
                  </a:lnTo>
                  <a:lnTo>
                    <a:pt x="1787503" y="122384"/>
                  </a:lnTo>
                  <a:lnTo>
                    <a:pt x="1799341" y="122384"/>
                  </a:lnTo>
                  <a:lnTo>
                    <a:pt x="1811178" y="122384"/>
                  </a:lnTo>
                  <a:lnTo>
                    <a:pt x="1823016" y="122384"/>
                  </a:lnTo>
                  <a:lnTo>
                    <a:pt x="1834854" y="122384"/>
                  </a:lnTo>
                  <a:lnTo>
                    <a:pt x="1846692" y="122384"/>
                  </a:lnTo>
                  <a:lnTo>
                    <a:pt x="1858530" y="122384"/>
                  </a:lnTo>
                  <a:lnTo>
                    <a:pt x="1870367" y="122384"/>
                  </a:lnTo>
                  <a:lnTo>
                    <a:pt x="1882205" y="122384"/>
                  </a:lnTo>
                  <a:lnTo>
                    <a:pt x="1894043" y="122384"/>
                  </a:lnTo>
                  <a:lnTo>
                    <a:pt x="1905881" y="122384"/>
                  </a:lnTo>
                  <a:lnTo>
                    <a:pt x="1917718" y="122384"/>
                  </a:lnTo>
                  <a:lnTo>
                    <a:pt x="1929556" y="122384"/>
                  </a:lnTo>
                  <a:lnTo>
                    <a:pt x="1941394" y="122384"/>
                  </a:lnTo>
                  <a:lnTo>
                    <a:pt x="1953232" y="122384"/>
                  </a:lnTo>
                  <a:lnTo>
                    <a:pt x="1965069" y="122384"/>
                  </a:lnTo>
                  <a:lnTo>
                    <a:pt x="1976907" y="122384"/>
                  </a:lnTo>
                  <a:lnTo>
                    <a:pt x="1988745" y="122384"/>
                  </a:lnTo>
                  <a:lnTo>
                    <a:pt x="2000583" y="122384"/>
                  </a:lnTo>
                  <a:lnTo>
                    <a:pt x="2012421" y="122384"/>
                  </a:lnTo>
                  <a:lnTo>
                    <a:pt x="2024258" y="122384"/>
                  </a:lnTo>
                  <a:lnTo>
                    <a:pt x="2036096" y="122384"/>
                  </a:lnTo>
                  <a:lnTo>
                    <a:pt x="2047934" y="122384"/>
                  </a:lnTo>
                  <a:lnTo>
                    <a:pt x="2059772" y="122384"/>
                  </a:lnTo>
                  <a:lnTo>
                    <a:pt x="2071609" y="122384"/>
                  </a:lnTo>
                  <a:lnTo>
                    <a:pt x="2083447" y="122384"/>
                  </a:lnTo>
                  <a:lnTo>
                    <a:pt x="2095285" y="122384"/>
                  </a:lnTo>
                  <a:lnTo>
                    <a:pt x="2107123" y="122384"/>
                  </a:lnTo>
                  <a:lnTo>
                    <a:pt x="2118961" y="122384"/>
                  </a:lnTo>
                  <a:lnTo>
                    <a:pt x="2130798" y="122384"/>
                  </a:lnTo>
                  <a:lnTo>
                    <a:pt x="2142636" y="122384"/>
                  </a:lnTo>
                  <a:lnTo>
                    <a:pt x="2154474" y="122384"/>
                  </a:lnTo>
                  <a:lnTo>
                    <a:pt x="2166312" y="122384"/>
                  </a:lnTo>
                  <a:lnTo>
                    <a:pt x="2178149" y="122384"/>
                  </a:lnTo>
                  <a:lnTo>
                    <a:pt x="2189987" y="122384"/>
                  </a:lnTo>
                  <a:lnTo>
                    <a:pt x="2201825" y="122384"/>
                  </a:lnTo>
                  <a:lnTo>
                    <a:pt x="2213663" y="122384"/>
                  </a:lnTo>
                  <a:lnTo>
                    <a:pt x="2225500" y="122384"/>
                  </a:lnTo>
                  <a:lnTo>
                    <a:pt x="2237338" y="122384"/>
                  </a:lnTo>
                  <a:lnTo>
                    <a:pt x="2249176" y="122384"/>
                  </a:lnTo>
                  <a:lnTo>
                    <a:pt x="2261014" y="122384"/>
                  </a:lnTo>
                  <a:lnTo>
                    <a:pt x="2272852" y="122384"/>
                  </a:lnTo>
                  <a:lnTo>
                    <a:pt x="2284689" y="122384"/>
                  </a:lnTo>
                  <a:lnTo>
                    <a:pt x="2296527" y="122384"/>
                  </a:lnTo>
                  <a:lnTo>
                    <a:pt x="2308365" y="122384"/>
                  </a:lnTo>
                  <a:lnTo>
                    <a:pt x="2320203" y="122384"/>
                  </a:lnTo>
                  <a:lnTo>
                    <a:pt x="2332040" y="122384"/>
                  </a:lnTo>
                  <a:lnTo>
                    <a:pt x="2343878" y="122384"/>
                  </a:lnTo>
                  <a:lnTo>
                    <a:pt x="2343878" y="122384"/>
                  </a:lnTo>
                  <a:lnTo>
                    <a:pt x="2355716" y="122384"/>
                  </a:lnTo>
                  <a:lnTo>
                    <a:pt x="2367554" y="122384"/>
                  </a:lnTo>
                  <a:lnTo>
                    <a:pt x="2379391" y="122384"/>
                  </a:lnTo>
                  <a:lnTo>
                    <a:pt x="2391229" y="122384"/>
                  </a:lnTo>
                  <a:lnTo>
                    <a:pt x="2403067" y="122384"/>
                  </a:lnTo>
                  <a:lnTo>
                    <a:pt x="2414905" y="122384"/>
                  </a:lnTo>
                  <a:lnTo>
                    <a:pt x="2426743" y="122384"/>
                  </a:lnTo>
                  <a:lnTo>
                    <a:pt x="2438580" y="122384"/>
                  </a:lnTo>
                  <a:lnTo>
                    <a:pt x="2450418" y="122384"/>
                  </a:lnTo>
                  <a:lnTo>
                    <a:pt x="2462256" y="122384"/>
                  </a:lnTo>
                  <a:lnTo>
                    <a:pt x="2474094" y="122384"/>
                  </a:lnTo>
                  <a:lnTo>
                    <a:pt x="2485931" y="122384"/>
                  </a:lnTo>
                  <a:lnTo>
                    <a:pt x="2497769" y="122384"/>
                  </a:lnTo>
                  <a:lnTo>
                    <a:pt x="2509607" y="122384"/>
                  </a:lnTo>
                  <a:lnTo>
                    <a:pt x="2521445" y="122384"/>
                  </a:lnTo>
                  <a:lnTo>
                    <a:pt x="2533283" y="122384"/>
                  </a:lnTo>
                  <a:lnTo>
                    <a:pt x="2545120" y="122384"/>
                  </a:lnTo>
                  <a:lnTo>
                    <a:pt x="2556958" y="122384"/>
                  </a:lnTo>
                  <a:lnTo>
                    <a:pt x="2568796" y="122384"/>
                  </a:lnTo>
                  <a:lnTo>
                    <a:pt x="2580634" y="122384"/>
                  </a:lnTo>
                  <a:lnTo>
                    <a:pt x="2592471" y="122384"/>
                  </a:lnTo>
                  <a:lnTo>
                    <a:pt x="2604309" y="122384"/>
                  </a:lnTo>
                  <a:lnTo>
                    <a:pt x="2616147" y="122384"/>
                  </a:lnTo>
                  <a:lnTo>
                    <a:pt x="2627985" y="122384"/>
                  </a:lnTo>
                  <a:lnTo>
                    <a:pt x="2639822" y="122384"/>
                  </a:lnTo>
                  <a:lnTo>
                    <a:pt x="2651660" y="122384"/>
                  </a:lnTo>
                  <a:lnTo>
                    <a:pt x="2663498" y="122384"/>
                  </a:lnTo>
                  <a:lnTo>
                    <a:pt x="2675336" y="122384"/>
                  </a:lnTo>
                  <a:lnTo>
                    <a:pt x="2687174" y="122384"/>
                  </a:lnTo>
                  <a:lnTo>
                    <a:pt x="2699011" y="122384"/>
                  </a:lnTo>
                  <a:lnTo>
                    <a:pt x="2710849" y="122384"/>
                  </a:lnTo>
                  <a:lnTo>
                    <a:pt x="2722687" y="122384"/>
                  </a:lnTo>
                  <a:lnTo>
                    <a:pt x="2734525" y="122384"/>
                  </a:lnTo>
                  <a:lnTo>
                    <a:pt x="2746362" y="122384"/>
                  </a:lnTo>
                  <a:lnTo>
                    <a:pt x="2758200" y="122384"/>
                  </a:lnTo>
                  <a:lnTo>
                    <a:pt x="2770038" y="122384"/>
                  </a:lnTo>
                  <a:lnTo>
                    <a:pt x="2781876" y="122384"/>
                  </a:lnTo>
                  <a:lnTo>
                    <a:pt x="2793713" y="122384"/>
                  </a:lnTo>
                  <a:lnTo>
                    <a:pt x="2805551" y="122384"/>
                  </a:lnTo>
                  <a:lnTo>
                    <a:pt x="2817389" y="122384"/>
                  </a:lnTo>
                  <a:lnTo>
                    <a:pt x="2829227" y="122384"/>
                  </a:lnTo>
                  <a:lnTo>
                    <a:pt x="2841065" y="122384"/>
                  </a:lnTo>
                  <a:lnTo>
                    <a:pt x="2852902" y="122384"/>
                  </a:lnTo>
                  <a:lnTo>
                    <a:pt x="2864740" y="122384"/>
                  </a:lnTo>
                  <a:lnTo>
                    <a:pt x="2876578" y="122384"/>
                  </a:lnTo>
                  <a:lnTo>
                    <a:pt x="2888416" y="122384"/>
                  </a:lnTo>
                  <a:lnTo>
                    <a:pt x="2900253" y="122384"/>
                  </a:lnTo>
                  <a:lnTo>
                    <a:pt x="2912091" y="122384"/>
                  </a:lnTo>
                  <a:lnTo>
                    <a:pt x="2923929" y="122384"/>
                  </a:lnTo>
                  <a:lnTo>
                    <a:pt x="2935767" y="122384"/>
                  </a:lnTo>
                  <a:lnTo>
                    <a:pt x="2947604" y="122384"/>
                  </a:lnTo>
                  <a:lnTo>
                    <a:pt x="2959442" y="122384"/>
                  </a:lnTo>
                  <a:lnTo>
                    <a:pt x="2971280" y="122384"/>
                  </a:lnTo>
                  <a:lnTo>
                    <a:pt x="2983118" y="122384"/>
                  </a:lnTo>
                  <a:lnTo>
                    <a:pt x="2994956" y="122384"/>
                  </a:lnTo>
                  <a:lnTo>
                    <a:pt x="3006793" y="122384"/>
                  </a:lnTo>
                  <a:lnTo>
                    <a:pt x="3018631" y="122384"/>
                  </a:lnTo>
                  <a:lnTo>
                    <a:pt x="3030469" y="122384"/>
                  </a:lnTo>
                  <a:lnTo>
                    <a:pt x="3042307" y="122384"/>
                  </a:lnTo>
                  <a:lnTo>
                    <a:pt x="3054144" y="122384"/>
                  </a:lnTo>
                  <a:lnTo>
                    <a:pt x="3065982" y="122384"/>
                  </a:lnTo>
                  <a:lnTo>
                    <a:pt x="3077820" y="122384"/>
                  </a:lnTo>
                  <a:lnTo>
                    <a:pt x="3089658" y="122384"/>
                  </a:lnTo>
                  <a:lnTo>
                    <a:pt x="3101496" y="122384"/>
                  </a:lnTo>
                  <a:lnTo>
                    <a:pt x="3113333" y="122384"/>
                  </a:lnTo>
                  <a:lnTo>
                    <a:pt x="3125171" y="122384"/>
                  </a:lnTo>
                  <a:lnTo>
                    <a:pt x="3137009" y="122384"/>
                  </a:lnTo>
                  <a:lnTo>
                    <a:pt x="3148847" y="122384"/>
                  </a:lnTo>
                  <a:lnTo>
                    <a:pt x="3160684" y="122384"/>
                  </a:lnTo>
                  <a:lnTo>
                    <a:pt x="3172522" y="122384"/>
                  </a:lnTo>
                  <a:lnTo>
                    <a:pt x="3184360" y="122384"/>
                  </a:lnTo>
                  <a:lnTo>
                    <a:pt x="3196198" y="122384"/>
                  </a:lnTo>
                  <a:lnTo>
                    <a:pt x="3208035" y="122384"/>
                  </a:lnTo>
                  <a:lnTo>
                    <a:pt x="3219873" y="122384"/>
                  </a:lnTo>
                  <a:lnTo>
                    <a:pt x="3231711" y="122384"/>
                  </a:lnTo>
                  <a:lnTo>
                    <a:pt x="3243549" y="122384"/>
                  </a:lnTo>
                  <a:lnTo>
                    <a:pt x="3255387" y="122384"/>
                  </a:lnTo>
                  <a:lnTo>
                    <a:pt x="3267224" y="122384"/>
                  </a:lnTo>
                  <a:lnTo>
                    <a:pt x="3279062" y="122384"/>
                  </a:lnTo>
                  <a:lnTo>
                    <a:pt x="3290900" y="122384"/>
                  </a:lnTo>
                  <a:lnTo>
                    <a:pt x="3302738" y="122384"/>
                  </a:lnTo>
                  <a:lnTo>
                    <a:pt x="3314575" y="122384"/>
                  </a:lnTo>
                  <a:lnTo>
                    <a:pt x="3326413" y="122384"/>
                  </a:lnTo>
                  <a:lnTo>
                    <a:pt x="3338251" y="122384"/>
                  </a:lnTo>
                  <a:lnTo>
                    <a:pt x="3350089" y="122384"/>
                  </a:lnTo>
                  <a:lnTo>
                    <a:pt x="3361926" y="122384"/>
                  </a:lnTo>
                  <a:lnTo>
                    <a:pt x="3373764" y="122384"/>
                  </a:lnTo>
                  <a:lnTo>
                    <a:pt x="3385602" y="122384"/>
                  </a:lnTo>
                  <a:lnTo>
                    <a:pt x="3397440" y="122384"/>
                  </a:lnTo>
                  <a:lnTo>
                    <a:pt x="3409278" y="122384"/>
                  </a:lnTo>
                  <a:lnTo>
                    <a:pt x="3421115" y="122384"/>
                  </a:lnTo>
                  <a:lnTo>
                    <a:pt x="3432953" y="122384"/>
                  </a:lnTo>
                  <a:lnTo>
                    <a:pt x="3444791" y="122384"/>
                  </a:lnTo>
                  <a:lnTo>
                    <a:pt x="3456629" y="122384"/>
                  </a:lnTo>
                  <a:lnTo>
                    <a:pt x="3468466" y="122384"/>
                  </a:lnTo>
                  <a:lnTo>
                    <a:pt x="3480304" y="122384"/>
                  </a:lnTo>
                  <a:lnTo>
                    <a:pt x="3492142" y="122384"/>
                  </a:lnTo>
                  <a:lnTo>
                    <a:pt x="3503980" y="122384"/>
                  </a:lnTo>
                  <a:lnTo>
                    <a:pt x="3515818" y="122384"/>
                  </a:lnTo>
                  <a:lnTo>
                    <a:pt x="3515818" y="122343"/>
                  </a:lnTo>
                  <a:lnTo>
                    <a:pt x="3527655" y="122336"/>
                  </a:lnTo>
                  <a:lnTo>
                    <a:pt x="3539493" y="122327"/>
                  </a:lnTo>
                  <a:lnTo>
                    <a:pt x="3551331" y="122317"/>
                  </a:lnTo>
                  <a:lnTo>
                    <a:pt x="3563169" y="122306"/>
                  </a:lnTo>
                  <a:lnTo>
                    <a:pt x="3575006" y="122292"/>
                  </a:lnTo>
                  <a:lnTo>
                    <a:pt x="3586844" y="122276"/>
                  </a:lnTo>
                  <a:lnTo>
                    <a:pt x="3598682" y="122257"/>
                  </a:lnTo>
                  <a:lnTo>
                    <a:pt x="3610520" y="122234"/>
                  </a:lnTo>
                  <a:lnTo>
                    <a:pt x="3622357" y="122208"/>
                  </a:lnTo>
                  <a:lnTo>
                    <a:pt x="3634195" y="122177"/>
                  </a:lnTo>
                  <a:lnTo>
                    <a:pt x="3646033" y="122141"/>
                  </a:lnTo>
                  <a:lnTo>
                    <a:pt x="3657871" y="122099"/>
                  </a:lnTo>
                  <a:lnTo>
                    <a:pt x="3669709" y="122049"/>
                  </a:lnTo>
                  <a:lnTo>
                    <a:pt x="3681546" y="121991"/>
                  </a:lnTo>
                  <a:lnTo>
                    <a:pt x="3693384" y="121922"/>
                  </a:lnTo>
                  <a:lnTo>
                    <a:pt x="3705222" y="121841"/>
                  </a:lnTo>
                  <a:lnTo>
                    <a:pt x="3717060" y="121746"/>
                  </a:lnTo>
                  <a:lnTo>
                    <a:pt x="3728897" y="121635"/>
                  </a:lnTo>
                  <a:lnTo>
                    <a:pt x="3740735" y="121505"/>
                  </a:lnTo>
                  <a:lnTo>
                    <a:pt x="3752573" y="121352"/>
                  </a:lnTo>
                  <a:lnTo>
                    <a:pt x="3764411" y="121173"/>
                  </a:lnTo>
                  <a:lnTo>
                    <a:pt x="3776248" y="120963"/>
                  </a:lnTo>
                  <a:lnTo>
                    <a:pt x="3788086" y="120717"/>
                  </a:lnTo>
                  <a:lnTo>
                    <a:pt x="3799924" y="120429"/>
                  </a:lnTo>
                  <a:lnTo>
                    <a:pt x="3811762" y="120093"/>
                  </a:lnTo>
                  <a:lnTo>
                    <a:pt x="3823600" y="119700"/>
                  </a:lnTo>
                  <a:lnTo>
                    <a:pt x="3835437" y="119241"/>
                  </a:lnTo>
                  <a:lnTo>
                    <a:pt x="3847275" y="118706"/>
                  </a:lnTo>
                  <a:lnTo>
                    <a:pt x="3859113" y="118084"/>
                  </a:lnTo>
                  <a:lnTo>
                    <a:pt x="3870951" y="117361"/>
                  </a:lnTo>
                  <a:lnTo>
                    <a:pt x="3882788" y="116522"/>
                  </a:lnTo>
                  <a:lnTo>
                    <a:pt x="3894626" y="115551"/>
                  </a:lnTo>
                  <a:lnTo>
                    <a:pt x="3906464" y="114430"/>
                  </a:lnTo>
                  <a:lnTo>
                    <a:pt x="3918302" y="113140"/>
                  </a:lnTo>
                  <a:lnTo>
                    <a:pt x="3930139" y="111661"/>
                  </a:lnTo>
                  <a:lnTo>
                    <a:pt x="3941977" y="109971"/>
                  </a:lnTo>
                  <a:lnTo>
                    <a:pt x="3953815" y="108048"/>
                  </a:lnTo>
                  <a:lnTo>
                    <a:pt x="3965653" y="105873"/>
                  </a:lnTo>
                  <a:lnTo>
                    <a:pt x="3977491" y="103425"/>
                  </a:lnTo>
                  <a:lnTo>
                    <a:pt x="3989328" y="100689"/>
                  </a:lnTo>
                  <a:lnTo>
                    <a:pt x="4001166" y="97652"/>
                  </a:lnTo>
                  <a:lnTo>
                    <a:pt x="4013004" y="94309"/>
                  </a:lnTo>
                  <a:lnTo>
                    <a:pt x="4024842" y="90660"/>
                  </a:lnTo>
                  <a:lnTo>
                    <a:pt x="4036679" y="86717"/>
                  </a:lnTo>
                  <a:lnTo>
                    <a:pt x="4048517" y="82498"/>
                  </a:lnTo>
                  <a:lnTo>
                    <a:pt x="4060355" y="78037"/>
                  </a:lnTo>
                  <a:lnTo>
                    <a:pt x="4072193" y="73372"/>
                  </a:lnTo>
                  <a:lnTo>
                    <a:pt x="4084031" y="68555"/>
                  </a:lnTo>
                  <a:lnTo>
                    <a:pt x="4095868" y="63643"/>
                  </a:lnTo>
                  <a:lnTo>
                    <a:pt x="4107706" y="58699"/>
                  </a:lnTo>
                  <a:lnTo>
                    <a:pt x="4119544" y="53788"/>
                  </a:lnTo>
                  <a:lnTo>
                    <a:pt x="4131382" y="48970"/>
                  </a:lnTo>
                  <a:lnTo>
                    <a:pt x="4143219" y="44306"/>
                  </a:lnTo>
                  <a:lnTo>
                    <a:pt x="4155057" y="39844"/>
                  </a:lnTo>
                  <a:lnTo>
                    <a:pt x="4166895" y="35626"/>
                  </a:lnTo>
                  <a:lnTo>
                    <a:pt x="4178733" y="31682"/>
                  </a:lnTo>
                  <a:lnTo>
                    <a:pt x="4190570" y="28034"/>
                  </a:lnTo>
                  <a:lnTo>
                    <a:pt x="4202408" y="24690"/>
                  </a:lnTo>
                  <a:lnTo>
                    <a:pt x="4214246" y="21654"/>
                  </a:lnTo>
                  <a:lnTo>
                    <a:pt x="4226084" y="18917"/>
                  </a:lnTo>
                  <a:lnTo>
                    <a:pt x="4237922" y="16470"/>
                  </a:lnTo>
                  <a:lnTo>
                    <a:pt x="4249759" y="14294"/>
                  </a:lnTo>
                  <a:lnTo>
                    <a:pt x="4261597" y="12372"/>
                  </a:lnTo>
                  <a:lnTo>
                    <a:pt x="4273435" y="10682"/>
                  </a:lnTo>
                  <a:lnTo>
                    <a:pt x="4285273" y="9202"/>
                  </a:lnTo>
                  <a:lnTo>
                    <a:pt x="4297110" y="7912"/>
                  </a:lnTo>
                  <a:lnTo>
                    <a:pt x="4308948" y="6792"/>
                  </a:lnTo>
                  <a:lnTo>
                    <a:pt x="4320786" y="5821"/>
                  </a:lnTo>
                  <a:lnTo>
                    <a:pt x="4332624" y="4982"/>
                  </a:lnTo>
                  <a:lnTo>
                    <a:pt x="4344461" y="4258"/>
                  </a:lnTo>
                  <a:lnTo>
                    <a:pt x="4356299" y="3636"/>
                  </a:lnTo>
                  <a:lnTo>
                    <a:pt x="4368137" y="3101"/>
                  </a:lnTo>
                  <a:lnTo>
                    <a:pt x="4379975" y="2643"/>
                  </a:lnTo>
                  <a:lnTo>
                    <a:pt x="4391813" y="2250"/>
                  </a:lnTo>
                  <a:lnTo>
                    <a:pt x="4403650" y="1913"/>
                  </a:lnTo>
                  <a:lnTo>
                    <a:pt x="4415488" y="1625"/>
                  </a:lnTo>
                  <a:lnTo>
                    <a:pt x="4427326" y="1379"/>
                  </a:lnTo>
                  <a:lnTo>
                    <a:pt x="4439164" y="1170"/>
                  </a:lnTo>
                  <a:lnTo>
                    <a:pt x="4451001" y="990"/>
                  </a:lnTo>
                  <a:lnTo>
                    <a:pt x="4462839" y="837"/>
                  </a:lnTo>
                  <a:lnTo>
                    <a:pt x="4474677" y="707"/>
                  </a:lnTo>
                  <a:lnTo>
                    <a:pt x="4486515" y="596"/>
                  </a:lnTo>
                  <a:lnTo>
                    <a:pt x="4498352" y="501"/>
                  </a:lnTo>
                  <a:lnTo>
                    <a:pt x="4510190" y="421"/>
                  </a:lnTo>
                  <a:lnTo>
                    <a:pt x="4522028" y="352"/>
                  </a:lnTo>
                  <a:lnTo>
                    <a:pt x="4533866" y="293"/>
                  </a:lnTo>
                  <a:lnTo>
                    <a:pt x="4545704" y="243"/>
                  </a:lnTo>
                  <a:lnTo>
                    <a:pt x="4557541" y="201"/>
                  </a:lnTo>
                  <a:lnTo>
                    <a:pt x="4569379" y="165"/>
                  </a:lnTo>
                  <a:lnTo>
                    <a:pt x="4581217" y="134"/>
                  </a:lnTo>
                  <a:lnTo>
                    <a:pt x="4593055" y="108"/>
                  </a:lnTo>
                  <a:lnTo>
                    <a:pt x="4604892" y="86"/>
                  </a:lnTo>
                  <a:lnTo>
                    <a:pt x="4616730" y="67"/>
                  </a:lnTo>
                  <a:lnTo>
                    <a:pt x="4628568" y="51"/>
                  </a:lnTo>
                  <a:lnTo>
                    <a:pt x="4640406" y="37"/>
                  </a:lnTo>
                  <a:lnTo>
                    <a:pt x="4652244" y="25"/>
                  </a:lnTo>
                  <a:lnTo>
                    <a:pt x="4664081" y="15"/>
                  </a:lnTo>
                  <a:lnTo>
                    <a:pt x="4675919" y="7"/>
                  </a:lnTo>
                  <a:lnTo>
                    <a:pt x="4687757" y="0"/>
                  </a:lnTo>
                </a:path>
              </a:pathLst>
            </a:custGeom>
            <a:ln w="40651" cap="flat">
              <a:solidFill>
                <a:srgbClr val="E8E8E8">
                  <a:alpha val="100000"/>
                </a:srgbClr>
              </a:solidFill>
              <a:prstDash val="solid"/>
              <a:round/>
            </a:ln>
          </p:spPr>
          <p:txBody>
            <a:bodyPr/>
            <a:lstStyle/>
            <a:p/>
          </p:txBody>
        </p:sp>
        <p:sp>
          <p:nvSpPr>
            <p:cNvPr id="47" name="pl47"/>
            <p:cNvSpPr/>
            <p:nvPr/>
          </p:nvSpPr>
          <p:spPr>
            <a:xfrm>
              <a:off x="2482252" y="2374173"/>
              <a:ext cx="4687757" cy="244809"/>
            </a:xfrm>
            <a:custGeom>
              <a:avLst/>
              <a:pathLst>
                <a:path w="4687757" h="244809">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82"/>
                  </a:lnTo>
                  <a:lnTo>
                    <a:pt x="1183777" y="96"/>
                  </a:lnTo>
                  <a:lnTo>
                    <a:pt x="1195614" y="113"/>
                  </a:lnTo>
                  <a:lnTo>
                    <a:pt x="1207452" y="133"/>
                  </a:lnTo>
                  <a:lnTo>
                    <a:pt x="1219290" y="156"/>
                  </a:lnTo>
                  <a:lnTo>
                    <a:pt x="1231128" y="184"/>
                  </a:lnTo>
                  <a:lnTo>
                    <a:pt x="1242965" y="216"/>
                  </a:lnTo>
                  <a:lnTo>
                    <a:pt x="1254803" y="254"/>
                  </a:lnTo>
                  <a:lnTo>
                    <a:pt x="1266641" y="298"/>
                  </a:lnTo>
                  <a:lnTo>
                    <a:pt x="1278479" y="351"/>
                  </a:lnTo>
                  <a:lnTo>
                    <a:pt x="1290317" y="412"/>
                  </a:lnTo>
                  <a:lnTo>
                    <a:pt x="1302154" y="485"/>
                  </a:lnTo>
                  <a:lnTo>
                    <a:pt x="1313992" y="569"/>
                  </a:lnTo>
                  <a:lnTo>
                    <a:pt x="1325830" y="669"/>
                  </a:lnTo>
                  <a:lnTo>
                    <a:pt x="1337668" y="786"/>
                  </a:lnTo>
                  <a:lnTo>
                    <a:pt x="1349505" y="924"/>
                  </a:lnTo>
                  <a:lnTo>
                    <a:pt x="1361343" y="1085"/>
                  </a:lnTo>
                  <a:lnTo>
                    <a:pt x="1373181" y="1274"/>
                  </a:lnTo>
                  <a:lnTo>
                    <a:pt x="1385019" y="1497"/>
                  </a:lnTo>
                  <a:lnTo>
                    <a:pt x="1396856" y="1757"/>
                  </a:lnTo>
                  <a:lnTo>
                    <a:pt x="1408694" y="2063"/>
                  </a:lnTo>
                  <a:lnTo>
                    <a:pt x="1420532" y="2422"/>
                  </a:lnTo>
                  <a:lnTo>
                    <a:pt x="1432370" y="2842"/>
                  </a:lnTo>
                  <a:lnTo>
                    <a:pt x="1444208" y="3333"/>
                  </a:lnTo>
                  <a:lnTo>
                    <a:pt x="1456045" y="3909"/>
                  </a:lnTo>
                  <a:lnTo>
                    <a:pt x="1467883" y="4582"/>
                  </a:lnTo>
                  <a:lnTo>
                    <a:pt x="1479721" y="5368"/>
                  </a:lnTo>
                  <a:lnTo>
                    <a:pt x="1491559" y="6285"/>
                  </a:lnTo>
                  <a:lnTo>
                    <a:pt x="1503396" y="7355"/>
                  </a:lnTo>
                  <a:lnTo>
                    <a:pt x="1515234" y="8600"/>
                  </a:lnTo>
                  <a:lnTo>
                    <a:pt x="1527072" y="10046"/>
                  </a:lnTo>
                  <a:lnTo>
                    <a:pt x="1538910" y="11724"/>
                  </a:lnTo>
                  <a:lnTo>
                    <a:pt x="1550748" y="13666"/>
                  </a:lnTo>
                  <a:lnTo>
                    <a:pt x="1562585" y="15907"/>
                  </a:lnTo>
                  <a:lnTo>
                    <a:pt x="1574423" y="18487"/>
                  </a:lnTo>
                  <a:lnTo>
                    <a:pt x="1586261" y="21446"/>
                  </a:lnTo>
                  <a:lnTo>
                    <a:pt x="1598099" y="24826"/>
                  </a:lnTo>
                  <a:lnTo>
                    <a:pt x="1609936" y="28671"/>
                  </a:lnTo>
                  <a:lnTo>
                    <a:pt x="1621774" y="33022"/>
                  </a:lnTo>
                  <a:lnTo>
                    <a:pt x="1633612" y="37917"/>
                  </a:lnTo>
                  <a:lnTo>
                    <a:pt x="1645450" y="43390"/>
                  </a:lnTo>
                  <a:lnTo>
                    <a:pt x="1657287" y="49463"/>
                  </a:lnTo>
                  <a:lnTo>
                    <a:pt x="1669125" y="56150"/>
                  </a:lnTo>
                  <a:lnTo>
                    <a:pt x="1680963" y="63447"/>
                  </a:lnTo>
                  <a:lnTo>
                    <a:pt x="1692801" y="71334"/>
                  </a:lnTo>
                  <a:lnTo>
                    <a:pt x="1704639" y="79770"/>
                  </a:lnTo>
                  <a:lnTo>
                    <a:pt x="1716476" y="88694"/>
                  </a:lnTo>
                  <a:lnTo>
                    <a:pt x="1728314" y="98024"/>
                  </a:lnTo>
                  <a:lnTo>
                    <a:pt x="1740152" y="107658"/>
                  </a:lnTo>
                  <a:lnTo>
                    <a:pt x="1751990" y="117481"/>
                  </a:lnTo>
                  <a:lnTo>
                    <a:pt x="1763827" y="127369"/>
                  </a:lnTo>
                  <a:lnTo>
                    <a:pt x="1775665" y="137192"/>
                  </a:lnTo>
                  <a:lnTo>
                    <a:pt x="1787503" y="146826"/>
                  </a:lnTo>
                  <a:lnTo>
                    <a:pt x="1799341" y="156156"/>
                  </a:lnTo>
                  <a:lnTo>
                    <a:pt x="1811178" y="165080"/>
                  </a:lnTo>
                  <a:lnTo>
                    <a:pt x="1823016" y="173516"/>
                  </a:lnTo>
                  <a:lnTo>
                    <a:pt x="1834854" y="181403"/>
                  </a:lnTo>
                  <a:lnTo>
                    <a:pt x="1846692" y="188700"/>
                  </a:lnTo>
                  <a:lnTo>
                    <a:pt x="1858530" y="195386"/>
                  </a:lnTo>
                  <a:lnTo>
                    <a:pt x="1870367" y="201460"/>
                  </a:lnTo>
                  <a:lnTo>
                    <a:pt x="1882205" y="206932"/>
                  </a:lnTo>
                  <a:lnTo>
                    <a:pt x="1894043" y="211828"/>
                  </a:lnTo>
                  <a:lnTo>
                    <a:pt x="1905881" y="216179"/>
                  </a:lnTo>
                  <a:lnTo>
                    <a:pt x="1917718" y="220024"/>
                  </a:lnTo>
                  <a:lnTo>
                    <a:pt x="1929556" y="223404"/>
                  </a:lnTo>
                  <a:lnTo>
                    <a:pt x="1941394" y="226363"/>
                  </a:lnTo>
                  <a:lnTo>
                    <a:pt x="1953232" y="228943"/>
                  </a:lnTo>
                  <a:lnTo>
                    <a:pt x="1965069" y="231184"/>
                  </a:lnTo>
                  <a:lnTo>
                    <a:pt x="1976907" y="233126"/>
                  </a:lnTo>
                  <a:lnTo>
                    <a:pt x="1988745" y="234804"/>
                  </a:lnTo>
                  <a:lnTo>
                    <a:pt x="2000583" y="236250"/>
                  </a:lnTo>
                  <a:lnTo>
                    <a:pt x="2012421" y="237495"/>
                  </a:lnTo>
                  <a:lnTo>
                    <a:pt x="2024258" y="238565"/>
                  </a:lnTo>
                  <a:lnTo>
                    <a:pt x="2036096" y="239482"/>
                  </a:lnTo>
                  <a:lnTo>
                    <a:pt x="2047934" y="240268"/>
                  </a:lnTo>
                  <a:lnTo>
                    <a:pt x="2059772" y="240941"/>
                  </a:lnTo>
                  <a:lnTo>
                    <a:pt x="2071609" y="241517"/>
                  </a:lnTo>
                  <a:lnTo>
                    <a:pt x="2083447" y="242008"/>
                  </a:lnTo>
                  <a:lnTo>
                    <a:pt x="2095285" y="242428"/>
                  </a:lnTo>
                  <a:lnTo>
                    <a:pt x="2107123" y="242787"/>
                  </a:lnTo>
                  <a:lnTo>
                    <a:pt x="2118961" y="243092"/>
                  </a:lnTo>
                  <a:lnTo>
                    <a:pt x="2130798" y="243353"/>
                  </a:lnTo>
                  <a:lnTo>
                    <a:pt x="2142636" y="243575"/>
                  </a:lnTo>
                  <a:lnTo>
                    <a:pt x="2154474" y="243765"/>
                  </a:lnTo>
                  <a:lnTo>
                    <a:pt x="2166312" y="243926"/>
                  </a:lnTo>
                  <a:lnTo>
                    <a:pt x="2178149" y="244064"/>
                  </a:lnTo>
                  <a:lnTo>
                    <a:pt x="2189987" y="244181"/>
                  </a:lnTo>
                  <a:lnTo>
                    <a:pt x="2201825" y="244280"/>
                  </a:lnTo>
                  <a:lnTo>
                    <a:pt x="2213663" y="244365"/>
                  </a:lnTo>
                  <a:lnTo>
                    <a:pt x="2225500" y="244438"/>
                  </a:lnTo>
                  <a:lnTo>
                    <a:pt x="2237338" y="244499"/>
                  </a:lnTo>
                  <a:lnTo>
                    <a:pt x="2249176" y="244551"/>
                  </a:lnTo>
                  <a:lnTo>
                    <a:pt x="2261014" y="244596"/>
                  </a:lnTo>
                  <a:lnTo>
                    <a:pt x="2272852" y="244634"/>
                  </a:lnTo>
                  <a:lnTo>
                    <a:pt x="2284689" y="244666"/>
                  </a:lnTo>
                  <a:lnTo>
                    <a:pt x="2296527" y="244694"/>
                  </a:lnTo>
                  <a:lnTo>
                    <a:pt x="2308365" y="244717"/>
                  </a:lnTo>
                  <a:lnTo>
                    <a:pt x="2320203" y="244737"/>
                  </a:lnTo>
                  <a:lnTo>
                    <a:pt x="2332040" y="244754"/>
                  </a:lnTo>
                  <a:lnTo>
                    <a:pt x="2343878" y="244768"/>
                  </a:lnTo>
                  <a:lnTo>
                    <a:pt x="2343878" y="244809"/>
                  </a:lnTo>
                  <a:lnTo>
                    <a:pt x="2355716" y="244802"/>
                  </a:lnTo>
                  <a:lnTo>
                    <a:pt x="2367554" y="244794"/>
                  </a:lnTo>
                  <a:lnTo>
                    <a:pt x="2379391" y="244784"/>
                  </a:lnTo>
                  <a:lnTo>
                    <a:pt x="2391229" y="244772"/>
                  </a:lnTo>
                  <a:lnTo>
                    <a:pt x="2403067" y="244758"/>
                  </a:lnTo>
                  <a:lnTo>
                    <a:pt x="2414905" y="244742"/>
                  </a:lnTo>
                  <a:lnTo>
                    <a:pt x="2426743" y="244723"/>
                  </a:lnTo>
                  <a:lnTo>
                    <a:pt x="2438580" y="244701"/>
                  </a:lnTo>
                  <a:lnTo>
                    <a:pt x="2450418" y="244675"/>
                  </a:lnTo>
                  <a:lnTo>
                    <a:pt x="2462256" y="244644"/>
                  </a:lnTo>
                  <a:lnTo>
                    <a:pt x="2474094" y="244608"/>
                  </a:lnTo>
                  <a:lnTo>
                    <a:pt x="2485931" y="244565"/>
                  </a:lnTo>
                  <a:lnTo>
                    <a:pt x="2497769" y="244516"/>
                  </a:lnTo>
                  <a:lnTo>
                    <a:pt x="2509607" y="244457"/>
                  </a:lnTo>
                  <a:lnTo>
                    <a:pt x="2521445" y="244388"/>
                  </a:lnTo>
                  <a:lnTo>
                    <a:pt x="2533283" y="244308"/>
                  </a:lnTo>
                  <a:lnTo>
                    <a:pt x="2545120" y="244213"/>
                  </a:lnTo>
                  <a:lnTo>
                    <a:pt x="2556958" y="244102"/>
                  </a:lnTo>
                  <a:lnTo>
                    <a:pt x="2568796" y="243971"/>
                  </a:lnTo>
                  <a:lnTo>
                    <a:pt x="2580634" y="243819"/>
                  </a:lnTo>
                  <a:lnTo>
                    <a:pt x="2592471" y="243639"/>
                  </a:lnTo>
                  <a:lnTo>
                    <a:pt x="2604309" y="243429"/>
                  </a:lnTo>
                  <a:lnTo>
                    <a:pt x="2616147" y="243183"/>
                  </a:lnTo>
                  <a:lnTo>
                    <a:pt x="2627985" y="242896"/>
                  </a:lnTo>
                  <a:lnTo>
                    <a:pt x="2639822" y="242559"/>
                  </a:lnTo>
                  <a:lnTo>
                    <a:pt x="2651660" y="242166"/>
                  </a:lnTo>
                  <a:lnTo>
                    <a:pt x="2663498" y="241708"/>
                  </a:lnTo>
                  <a:lnTo>
                    <a:pt x="2675336" y="241173"/>
                  </a:lnTo>
                  <a:lnTo>
                    <a:pt x="2687174" y="240550"/>
                  </a:lnTo>
                  <a:lnTo>
                    <a:pt x="2699011" y="239827"/>
                  </a:lnTo>
                  <a:lnTo>
                    <a:pt x="2710849" y="238988"/>
                  </a:lnTo>
                  <a:lnTo>
                    <a:pt x="2722687" y="238017"/>
                  </a:lnTo>
                  <a:lnTo>
                    <a:pt x="2734525" y="236896"/>
                  </a:lnTo>
                  <a:lnTo>
                    <a:pt x="2746362" y="235607"/>
                  </a:lnTo>
                  <a:lnTo>
                    <a:pt x="2758200" y="234127"/>
                  </a:lnTo>
                  <a:lnTo>
                    <a:pt x="2770038" y="232437"/>
                  </a:lnTo>
                  <a:lnTo>
                    <a:pt x="2781876" y="230515"/>
                  </a:lnTo>
                  <a:lnTo>
                    <a:pt x="2793713" y="228339"/>
                  </a:lnTo>
                  <a:lnTo>
                    <a:pt x="2805551" y="225891"/>
                  </a:lnTo>
                  <a:lnTo>
                    <a:pt x="2817389" y="223155"/>
                  </a:lnTo>
                  <a:lnTo>
                    <a:pt x="2829227" y="220118"/>
                  </a:lnTo>
                  <a:lnTo>
                    <a:pt x="2841065" y="216775"/>
                  </a:lnTo>
                  <a:lnTo>
                    <a:pt x="2852902" y="213126"/>
                  </a:lnTo>
                  <a:lnTo>
                    <a:pt x="2864740" y="209183"/>
                  </a:lnTo>
                  <a:lnTo>
                    <a:pt x="2876578" y="204965"/>
                  </a:lnTo>
                  <a:lnTo>
                    <a:pt x="2888416" y="200503"/>
                  </a:lnTo>
                  <a:lnTo>
                    <a:pt x="2900253" y="195838"/>
                  </a:lnTo>
                  <a:lnTo>
                    <a:pt x="2912091" y="191021"/>
                  </a:lnTo>
                  <a:lnTo>
                    <a:pt x="2923929" y="186110"/>
                  </a:lnTo>
                  <a:lnTo>
                    <a:pt x="2935767" y="181166"/>
                  </a:lnTo>
                  <a:lnTo>
                    <a:pt x="2947604" y="176254"/>
                  </a:lnTo>
                  <a:lnTo>
                    <a:pt x="2959442" y="171437"/>
                  </a:lnTo>
                  <a:lnTo>
                    <a:pt x="2971280" y="166772"/>
                  </a:lnTo>
                  <a:lnTo>
                    <a:pt x="2983118" y="162310"/>
                  </a:lnTo>
                  <a:lnTo>
                    <a:pt x="2994956" y="158092"/>
                  </a:lnTo>
                  <a:lnTo>
                    <a:pt x="3006793" y="154149"/>
                  </a:lnTo>
                  <a:lnTo>
                    <a:pt x="3018631" y="150500"/>
                  </a:lnTo>
                  <a:lnTo>
                    <a:pt x="3030469" y="147157"/>
                  </a:lnTo>
                  <a:lnTo>
                    <a:pt x="3042307" y="144120"/>
                  </a:lnTo>
                  <a:lnTo>
                    <a:pt x="3054144" y="141384"/>
                  </a:lnTo>
                  <a:lnTo>
                    <a:pt x="3065982" y="138936"/>
                  </a:lnTo>
                  <a:lnTo>
                    <a:pt x="3077820" y="136761"/>
                  </a:lnTo>
                  <a:lnTo>
                    <a:pt x="3089658" y="134838"/>
                  </a:lnTo>
                  <a:lnTo>
                    <a:pt x="3101496" y="133148"/>
                  </a:lnTo>
                  <a:lnTo>
                    <a:pt x="3113333" y="131669"/>
                  </a:lnTo>
                  <a:lnTo>
                    <a:pt x="3125171" y="130379"/>
                  </a:lnTo>
                  <a:lnTo>
                    <a:pt x="3137009" y="129258"/>
                  </a:lnTo>
                  <a:lnTo>
                    <a:pt x="3148847" y="128287"/>
                  </a:lnTo>
                  <a:lnTo>
                    <a:pt x="3160684" y="127448"/>
                  </a:lnTo>
                  <a:lnTo>
                    <a:pt x="3172522" y="126725"/>
                  </a:lnTo>
                  <a:lnTo>
                    <a:pt x="3184360" y="126103"/>
                  </a:lnTo>
                  <a:lnTo>
                    <a:pt x="3196198" y="125568"/>
                  </a:lnTo>
                  <a:lnTo>
                    <a:pt x="3208035" y="125109"/>
                  </a:lnTo>
                  <a:lnTo>
                    <a:pt x="3219873" y="124716"/>
                  </a:lnTo>
                  <a:lnTo>
                    <a:pt x="3231711" y="124380"/>
                  </a:lnTo>
                  <a:lnTo>
                    <a:pt x="3243549" y="124092"/>
                  </a:lnTo>
                  <a:lnTo>
                    <a:pt x="3255387" y="123846"/>
                  </a:lnTo>
                  <a:lnTo>
                    <a:pt x="3267224" y="123636"/>
                  </a:lnTo>
                  <a:lnTo>
                    <a:pt x="3279062" y="123457"/>
                  </a:lnTo>
                  <a:lnTo>
                    <a:pt x="3290900" y="123304"/>
                  </a:lnTo>
                  <a:lnTo>
                    <a:pt x="3302738" y="123174"/>
                  </a:lnTo>
                  <a:lnTo>
                    <a:pt x="3314575" y="123062"/>
                  </a:lnTo>
                  <a:lnTo>
                    <a:pt x="3326413" y="122968"/>
                  </a:lnTo>
                  <a:lnTo>
                    <a:pt x="3338251" y="122887"/>
                  </a:lnTo>
                  <a:lnTo>
                    <a:pt x="3350089" y="122818"/>
                  </a:lnTo>
                  <a:lnTo>
                    <a:pt x="3361926" y="122760"/>
                  </a:lnTo>
                  <a:lnTo>
                    <a:pt x="3373764" y="122710"/>
                  </a:lnTo>
                  <a:lnTo>
                    <a:pt x="3385602" y="122667"/>
                  </a:lnTo>
                  <a:lnTo>
                    <a:pt x="3397440" y="122631"/>
                  </a:lnTo>
                  <a:lnTo>
                    <a:pt x="3409278" y="122601"/>
                  </a:lnTo>
                  <a:lnTo>
                    <a:pt x="3421115" y="122574"/>
                  </a:lnTo>
                  <a:lnTo>
                    <a:pt x="3432953" y="122552"/>
                  </a:lnTo>
                  <a:lnTo>
                    <a:pt x="3444791" y="122533"/>
                  </a:lnTo>
                  <a:lnTo>
                    <a:pt x="3456629" y="122517"/>
                  </a:lnTo>
                  <a:lnTo>
                    <a:pt x="3468466" y="122503"/>
                  </a:lnTo>
                  <a:lnTo>
                    <a:pt x="3480304" y="122492"/>
                  </a:lnTo>
                  <a:lnTo>
                    <a:pt x="3492142" y="122482"/>
                  </a:lnTo>
                  <a:lnTo>
                    <a:pt x="3503980" y="122473"/>
                  </a:lnTo>
                  <a:lnTo>
                    <a:pt x="3515818" y="122466"/>
                  </a:lnTo>
                  <a:lnTo>
                    <a:pt x="3515818" y="122466"/>
                  </a:lnTo>
                  <a:lnTo>
                    <a:pt x="3527655" y="122473"/>
                  </a:lnTo>
                  <a:lnTo>
                    <a:pt x="3539493" y="122482"/>
                  </a:lnTo>
                  <a:lnTo>
                    <a:pt x="3551331" y="122492"/>
                  </a:lnTo>
                  <a:lnTo>
                    <a:pt x="3563169" y="122503"/>
                  </a:lnTo>
                  <a:lnTo>
                    <a:pt x="3575006" y="122517"/>
                  </a:lnTo>
                  <a:lnTo>
                    <a:pt x="3586844" y="122533"/>
                  </a:lnTo>
                  <a:lnTo>
                    <a:pt x="3598682" y="122552"/>
                  </a:lnTo>
                  <a:lnTo>
                    <a:pt x="3610520" y="122574"/>
                  </a:lnTo>
                  <a:lnTo>
                    <a:pt x="3622357" y="122601"/>
                  </a:lnTo>
                  <a:lnTo>
                    <a:pt x="3634195" y="122631"/>
                  </a:lnTo>
                  <a:lnTo>
                    <a:pt x="3646033" y="122667"/>
                  </a:lnTo>
                  <a:lnTo>
                    <a:pt x="3657871" y="122710"/>
                  </a:lnTo>
                  <a:lnTo>
                    <a:pt x="3669709" y="122760"/>
                  </a:lnTo>
                  <a:lnTo>
                    <a:pt x="3681546" y="122818"/>
                  </a:lnTo>
                  <a:lnTo>
                    <a:pt x="3693384" y="122887"/>
                  </a:lnTo>
                  <a:lnTo>
                    <a:pt x="3705222" y="122968"/>
                  </a:lnTo>
                  <a:lnTo>
                    <a:pt x="3717060" y="123062"/>
                  </a:lnTo>
                  <a:lnTo>
                    <a:pt x="3728897" y="123174"/>
                  </a:lnTo>
                  <a:lnTo>
                    <a:pt x="3740735" y="123304"/>
                  </a:lnTo>
                  <a:lnTo>
                    <a:pt x="3752573" y="123457"/>
                  </a:lnTo>
                  <a:lnTo>
                    <a:pt x="3764411" y="123636"/>
                  </a:lnTo>
                  <a:lnTo>
                    <a:pt x="3776248" y="123846"/>
                  </a:lnTo>
                  <a:lnTo>
                    <a:pt x="3788086" y="124092"/>
                  </a:lnTo>
                  <a:lnTo>
                    <a:pt x="3799924" y="124380"/>
                  </a:lnTo>
                  <a:lnTo>
                    <a:pt x="3811762" y="124716"/>
                  </a:lnTo>
                  <a:lnTo>
                    <a:pt x="3823600" y="125109"/>
                  </a:lnTo>
                  <a:lnTo>
                    <a:pt x="3835437" y="125568"/>
                  </a:lnTo>
                  <a:lnTo>
                    <a:pt x="3847275" y="126103"/>
                  </a:lnTo>
                  <a:lnTo>
                    <a:pt x="3859113" y="126725"/>
                  </a:lnTo>
                  <a:lnTo>
                    <a:pt x="3870951" y="127448"/>
                  </a:lnTo>
                  <a:lnTo>
                    <a:pt x="3882788" y="128287"/>
                  </a:lnTo>
                  <a:lnTo>
                    <a:pt x="3894626" y="129258"/>
                  </a:lnTo>
                  <a:lnTo>
                    <a:pt x="3906464" y="130379"/>
                  </a:lnTo>
                  <a:lnTo>
                    <a:pt x="3918302" y="131669"/>
                  </a:lnTo>
                  <a:lnTo>
                    <a:pt x="3930139" y="133148"/>
                  </a:lnTo>
                  <a:lnTo>
                    <a:pt x="3941977" y="134838"/>
                  </a:lnTo>
                  <a:lnTo>
                    <a:pt x="3953815" y="136761"/>
                  </a:lnTo>
                  <a:lnTo>
                    <a:pt x="3965653" y="138936"/>
                  </a:lnTo>
                  <a:lnTo>
                    <a:pt x="3977491" y="141384"/>
                  </a:lnTo>
                  <a:lnTo>
                    <a:pt x="3989328" y="144120"/>
                  </a:lnTo>
                  <a:lnTo>
                    <a:pt x="4001166" y="147157"/>
                  </a:lnTo>
                  <a:lnTo>
                    <a:pt x="4013004" y="150500"/>
                  </a:lnTo>
                  <a:lnTo>
                    <a:pt x="4024842" y="154149"/>
                  </a:lnTo>
                  <a:lnTo>
                    <a:pt x="4036679" y="158092"/>
                  </a:lnTo>
                  <a:lnTo>
                    <a:pt x="4048517" y="162310"/>
                  </a:lnTo>
                  <a:lnTo>
                    <a:pt x="4060355" y="166772"/>
                  </a:lnTo>
                  <a:lnTo>
                    <a:pt x="4072193" y="171437"/>
                  </a:lnTo>
                  <a:lnTo>
                    <a:pt x="4084031" y="176254"/>
                  </a:lnTo>
                  <a:lnTo>
                    <a:pt x="4095868" y="181166"/>
                  </a:lnTo>
                  <a:lnTo>
                    <a:pt x="4107706" y="186110"/>
                  </a:lnTo>
                  <a:lnTo>
                    <a:pt x="4119544" y="191021"/>
                  </a:lnTo>
                  <a:lnTo>
                    <a:pt x="4131382" y="195838"/>
                  </a:lnTo>
                  <a:lnTo>
                    <a:pt x="4143219" y="200503"/>
                  </a:lnTo>
                  <a:lnTo>
                    <a:pt x="4155057" y="204965"/>
                  </a:lnTo>
                  <a:lnTo>
                    <a:pt x="4166895" y="209183"/>
                  </a:lnTo>
                  <a:lnTo>
                    <a:pt x="4178733" y="213126"/>
                  </a:lnTo>
                  <a:lnTo>
                    <a:pt x="4190570" y="216775"/>
                  </a:lnTo>
                  <a:lnTo>
                    <a:pt x="4202408" y="220118"/>
                  </a:lnTo>
                  <a:lnTo>
                    <a:pt x="4214246" y="223155"/>
                  </a:lnTo>
                  <a:lnTo>
                    <a:pt x="4226084" y="225891"/>
                  </a:lnTo>
                  <a:lnTo>
                    <a:pt x="4237922" y="228339"/>
                  </a:lnTo>
                  <a:lnTo>
                    <a:pt x="4249759" y="230515"/>
                  </a:lnTo>
                  <a:lnTo>
                    <a:pt x="4261597" y="232437"/>
                  </a:lnTo>
                  <a:lnTo>
                    <a:pt x="4273435" y="234127"/>
                  </a:lnTo>
                  <a:lnTo>
                    <a:pt x="4285273" y="235607"/>
                  </a:lnTo>
                  <a:lnTo>
                    <a:pt x="4297110" y="236896"/>
                  </a:lnTo>
                  <a:lnTo>
                    <a:pt x="4308948" y="238017"/>
                  </a:lnTo>
                  <a:lnTo>
                    <a:pt x="4320786" y="238988"/>
                  </a:lnTo>
                  <a:lnTo>
                    <a:pt x="4332624" y="239827"/>
                  </a:lnTo>
                  <a:lnTo>
                    <a:pt x="4344461" y="240550"/>
                  </a:lnTo>
                  <a:lnTo>
                    <a:pt x="4356299" y="241173"/>
                  </a:lnTo>
                  <a:lnTo>
                    <a:pt x="4368137" y="241708"/>
                  </a:lnTo>
                  <a:lnTo>
                    <a:pt x="4379975" y="242166"/>
                  </a:lnTo>
                  <a:lnTo>
                    <a:pt x="4391813" y="242559"/>
                  </a:lnTo>
                  <a:lnTo>
                    <a:pt x="4403650" y="242896"/>
                  </a:lnTo>
                  <a:lnTo>
                    <a:pt x="4415488" y="243183"/>
                  </a:lnTo>
                  <a:lnTo>
                    <a:pt x="4427326" y="243429"/>
                  </a:lnTo>
                  <a:lnTo>
                    <a:pt x="4439164" y="243639"/>
                  </a:lnTo>
                  <a:lnTo>
                    <a:pt x="4451001" y="243819"/>
                  </a:lnTo>
                  <a:lnTo>
                    <a:pt x="4462839" y="243971"/>
                  </a:lnTo>
                  <a:lnTo>
                    <a:pt x="4474677" y="244102"/>
                  </a:lnTo>
                  <a:lnTo>
                    <a:pt x="4486515" y="244213"/>
                  </a:lnTo>
                  <a:lnTo>
                    <a:pt x="4498352" y="244308"/>
                  </a:lnTo>
                  <a:lnTo>
                    <a:pt x="4510190" y="244388"/>
                  </a:lnTo>
                  <a:lnTo>
                    <a:pt x="4522028" y="244457"/>
                  </a:lnTo>
                  <a:lnTo>
                    <a:pt x="4533866" y="244516"/>
                  </a:lnTo>
                  <a:lnTo>
                    <a:pt x="4545704" y="244565"/>
                  </a:lnTo>
                  <a:lnTo>
                    <a:pt x="4557541" y="244608"/>
                  </a:lnTo>
                  <a:lnTo>
                    <a:pt x="4569379" y="244644"/>
                  </a:lnTo>
                  <a:lnTo>
                    <a:pt x="4581217" y="244675"/>
                  </a:lnTo>
                  <a:lnTo>
                    <a:pt x="4593055" y="244701"/>
                  </a:lnTo>
                  <a:lnTo>
                    <a:pt x="4604892" y="244723"/>
                  </a:lnTo>
                  <a:lnTo>
                    <a:pt x="4616730" y="244742"/>
                  </a:lnTo>
                  <a:lnTo>
                    <a:pt x="4628568" y="244758"/>
                  </a:lnTo>
                  <a:lnTo>
                    <a:pt x="4640406" y="244772"/>
                  </a:lnTo>
                  <a:lnTo>
                    <a:pt x="4652244" y="244784"/>
                  </a:lnTo>
                  <a:lnTo>
                    <a:pt x="4664081" y="244794"/>
                  </a:lnTo>
                  <a:lnTo>
                    <a:pt x="4675919" y="244802"/>
                  </a:lnTo>
                  <a:lnTo>
                    <a:pt x="4687757" y="244809"/>
                  </a:lnTo>
                </a:path>
              </a:pathLst>
            </a:custGeom>
            <a:ln w="40651" cap="flat">
              <a:solidFill>
                <a:srgbClr val="E8E8E8">
                  <a:alpha val="100000"/>
                </a:srgbClr>
              </a:solidFill>
              <a:prstDash val="solid"/>
              <a:round/>
            </a:ln>
          </p:spPr>
          <p:txBody>
            <a:bodyPr/>
            <a:lstStyle/>
            <a:p/>
          </p:txBody>
        </p:sp>
        <p:sp>
          <p:nvSpPr>
            <p:cNvPr id="48" name="pl48"/>
            <p:cNvSpPr/>
            <p:nvPr/>
          </p:nvSpPr>
          <p:spPr>
            <a:xfrm>
              <a:off x="2482252" y="2986342"/>
              <a:ext cx="4687757" cy="367235"/>
            </a:xfrm>
            <a:custGeom>
              <a:avLst/>
              <a:pathLst>
                <a:path w="4687757" h="367235">
                  <a:moveTo>
                    <a:pt x="0" y="0"/>
                  </a:moveTo>
                  <a:lnTo>
                    <a:pt x="11837" y="7"/>
                  </a:lnTo>
                  <a:lnTo>
                    <a:pt x="23675" y="15"/>
                  </a:lnTo>
                  <a:lnTo>
                    <a:pt x="35513" y="25"/>
                  </a:lnTo>
                  <a:lnTo>
                    <a:pt x="47351" y="37"/>
                  </a:lnTo>
                  <a:lnTo>
                    <a:pt x="59188" y="51"/>
                  </a:lnTo>
                  <a:lnTo>
                    <a:pt x="71026" y="67"/>
                  </a:lnTo>
                  <a:lnTo>
                    <a:pt x="82864" y="86"/>
                  </a:lnTo>
                  <a:lnTo>
                    <a:pt x="94702" y="108"/>
                  </a:lnTo>
                  <a:lnTo>
                    <a:pt x="106539" y="134"/>
                  </a:lnTo>
                  <a:lnTo>
                    <a:pt x="118377" y="165"/>
                  </a:lnTo>
                  <a:lnTo>
                    <a:pt x="130215" y="201"/>
                  </a:lnTo>
                  <a:lnTo>
                    <a:pt x="142053" y="243"/>
                  </a:lnTo>
                  <a:lnTo>
                    <a:pt x="153891" y="293"/>
                  </a:lnTo>
                  <a:lnTo>
                    <a:pt x="165728" y="352"/>
                  </a:lnTo>
                  <a:lnTo>
                    <a:pt x="177566" y="421"/>
                  </a:lnTo>
                  <a:lnTo>
                    <a:pt x="189404" y="501"/>
                  </a:lnTo>
                  <a:lnTo>
                    <a:pt x="201242" y="596"/>
                  </a:lnTo>
                  <a:lnTo>
                    <a:pt x="213079" y="707"/>
                  </a:lnTo>
                  <a:lnTo>
                    <a:pt x="224917" y="837"/>
                  </a:lnTo>
                  <a:lnTo>
                    <a:pt x="236755" y="990"/>
                  </a:lnTo>
                  <a:lnTo>
                    <a:pt x="248593" y="1170"/>
                  </a:lnTo>
                  <a:lnTo>
                    <a:pt x="260430" y="1379"/>
                  </a:lnTo>
                  <a:lnTo>
                    <a:pt x="272268" y="1625"/>
                  </a:lnTo>
                  <a:lnTo>
                    <a:pt x="284106" y="1913"/>
                  </a:lnTo>
                  <a:lnTo>
                    <a:pt x="295944" y="2250"/>
                  </a:lnTo>
                  <a:lnTo>
                    <a:pt x="307782" y="2643"/>
                  </a:lnTo>
                  <a:lnTo>
                    <a:pt x="319619" y="3101"/>
                  </a:lnTo>
                  <a:lnTo>
                    <a:pt x="331457" y="3636"/>
                  </a:lnTo>
                  <a:lnTo>
                    <a:pt x="343295" y="4258"/>
                  </a:lnTo>
                  <a:lnTo>
                    <a:pt x="355133" y="4982"/>
                  </a:lnTo>
                  <a:lnTo>
                    <a:pt x="366970" y="5821"/>
                  </a:lnTo>
                  <a:lnTo>
                    <a:pt x="378808" y="6792"/>
                  </a:lnTo>
                  <a:lnTo>
                    <a:pt x="390646" y="7912"/>
                  </a:lnTo>
                  <a:lnTo>
                    <a:pt x="402484" y="9202"/>
                  </a:lnTo>
                  <a:lnTo>
                    <a:pt x="414321" y="10682"/>
                  </a:lnTo>
                  <a:lnTo>
                    <a:pt x="426159" y="12372"/>
                  </a:lnTo>
                  <a:lnTo>
                    <a:pt x="437997" y="14294"/>
                  </a:lnTo>
                  <a:lnTo>
                    <a:pt x="449835" y="16470"/>
                  </a:lnTo>
                  <a:lnTo>
                    <a:pt x="461673" y="18917"/>
                  </a:lnTo>
                  <a:lnTo>
                    <a:pt x="473510" y="21654"/>
                  </a:lnTo>
                  <a:lnTo>
                    <a:pt x="485348" y="24690"/>
                  </a:lnTo>
                  <a:lnTo>
                    <a:pt x="497186" y="28034"/>
                  </a:lnTo>
                  <a:lnTo>
                    <a:pt x="509024" y="31682"/>
                  </a:lnTo>
                  <a:lnTo>
                    <a:pt x="520861" y="35626"/>
                  </a:lnTo>
                  <a:lnTo>
                    <a:pt x="532699" y="39844"/>
                  </a:lnTo>
                  <a:lnTo>
                    <a:pt x="544537" y="44306"/>
                  </a:lnTo>
                  <a:lnTo>
                    <a:pt x="556375" y="48970"/>
                  </a:lnTo>
                  <a:lnTo>
                    <a:pt x="568213" y="53788"/>
                  </a:lnTo>
                  <a:lnTo>
                    <a:pt x="580050" y="58699"/>
                  </a:lnTo>
                  <a:lnTo>
                    <a:pt x="591888" y="63643"/>
                  </a:lnTo>
                  <a:lnTo>
                    <a:pt x="603726" y="68555"/>
                  </a:lnTo>
                  <a:lnTo>
                    <a:pt x="615564" y="73372"/>
                  </a:lnTo>
                  <a:lnTo>
                    <a:pt x="627401" y="78037"/>
                  </a:lnTo>
                  <a:lnTo>
                    <a:pt x="639239" y="82498"/>
                  </a:lnTo>
                  <a:lnTo>
                    <a:pt x="651077" y="86717"/>
                  </a:lnTo>
                  <a:lnTo>
                    <a:pt x="662915" y="90660"/>
                  </a:lnTo>
                  <a:lnTo>
                    <a:pt x="674752" y="94309"/>
                  </a:lnTo>
                  <a:lnTo>
                    <a:pt x="686590" y="97652"/>
                  </a:lnTo>
                  <a:lnTo>
                    <a:pt x="698428" y="100689"/>
                  </a:lnTo>
                  <a:lnTo>
                    <a:pt x="710266" y="103425"/>
                  </a:lnTo>
                  <a:lnTo>
                    <a:pt x="722104" y="105873"/>
                  </a:lnTo>
                  <a:lnTo>
                    <a:pt x="733941" y="108048"/>
                  </a:lnTo>
                  <a:lnTo>
                    <a:pt x="745779" y="109971"/>
                  </a:lnTo>
                  <a:lnTo>
                    <a:pt x="757617" y="111661"/>
                  </a:lnTo>
                  <a:lnTo>
                    <a:pt x="769455" y="113140"/>
                  </a:lnTo>
                  <a:lnTo>
                    <a:pt x="781292" y="114430"/>
                  </a:lnTo>
                  <a:lnTo>
                    <a:pt x="793130" y="115551"/>
                  </a:lnTo>
                  <a:lnTo>
                    <a:pt x="804968" y="116522"/>
                  </a:lnTo>
                  <a:lnTo>
                    <a:pt x="816806" y="117361"/>
                  </a:lnTo>
                  <a:lnTo>
                    <a:pt x="828643" y="118084"/>
                  </a:lnTo>
                  <a:lnTo>
                    <a:pt x="840481" y="118706"/>
                  </a:lnTo>
                  <a:lnTo>
                    <a:pt x="852319" y="119241"/>
                  </a:lnTo>
                  <a:lnTo>
                    <a:pt x="864157" y="119700"/>
                  </a:lnTo>
                  <a:lnTo>
                    <a:pt x="875995" y="120093"/>
                  </a:lnTo>
                  <a:lnTo>
                    <a:pt x="887832" y="120429"/>
                  </a:lnTo>
                  <a:lnTo>
                    <a:pt x="899670" y="120717"/>
                  </a:lnTo>
                  <a:lnTo>
                    <a:pt x="911508" y="120963"/>
                  </a:lnTo>
                  <a:lnTo>
                    <a:pt x="923346" y="121173"/>
                  </a:lnTo>
                  <a:lnTo>
                    <a:pt x="935183" y="121352"/>
                  </a:lnTo>
                  <a:lnTo>
                    <a:pt x="947021" y="121505"/>
                  </a:lnTo>
                  <a:lnTo>
                    <a:pt x="958859" y="121635"/>
                  </a:lnTo>
                  <a:lnTo>
                    <a:pt x="970697" y="121746"/>
                  </a:lnTo>
                  <a:lnTo>
                    <a:pt x="982534" y="121841"/>
                  </a:lnTo>
                  <a:lnTo>
                    <a:pt x="994372" y="121922"/>
                  </a:lnTo>
                  <a:lnTo>
                    <a:pt x="1006210" y="121991"/>
                  </a:lnTo>
                  <a:lnTo>
                    <a:pt x="1018048" y="122049"/>
                  </a:lnTo>
                  <a:lnTo>
                    <a:pt x="1029886" y="122099"/>
                  </a:lnTo>
                  <a:lnTo>
                    <a:pt x="1041723" y="122141"/>
                  </a:lnTo>
                  <a:lnTo>
                    <a:pt x="1053561" y="122177"/>
                  </a:lnTo>
                  <a:lnTo>
                    <a:pt x="1065399" y="122208"/>
                  </a:lnTo>
                  <a:lnTo>
                    <a:pt x="1077237" y="122234"/>
                  </a:lnTo>
                  <a:lnTo>
                    <a:pt x="1089074" y="122257"/>
                  </a:lnTo>
                  <a:lnTo>
                    <a:pt x="1100912" y="122276"/>
                  </a:lnTo>
                  <a:lnTo>
                    <a:pt x="1112750" y="122292"/>
                  </a:lnTo>
                  <a:lnTo>
                    <a:pt x="1124588" y="122306"/>
                  </a:lnTo>
                  <a:lnTo>
                    <a:pt x="1136426" y="122317"/>
                  </a:lnTo>
                  <a:lnTo>
                    <a:pt x="1148263" y="122327"/>
                  </a:lnTo>
                  <a:lnTo>
                    <a:pt x="1160101" y="122336"/>
                  </a:lnTo>
                  <a:lnTo>
                    <a:pt x="1171939" y="122343"/>
                  </a:lnTo>
                  <a:lnTo>
                    <a:pt x="1171939" y="122466"/>
                  </a:lnTo>
                  <a:lnTo>
                    <a:pt x="1183777" y="122480"/>
                  </a:lnTo>
                  <a:lnTo>
                    <a:pt x="1195614" y="122497"/>
                  </a:lnTo>
                  <a:lnTo>
                    <a:pt x="1207452" y="122517"/>
                  </a:lnTo>
                  <a:lnTo>
                    <a:pt x="1219290" y="122541"/>
                  </a:lnTo>
                  <a:lnTo>
                    <a:pt x="1231128" y="122568"/>
                  </a:lnTo>
                  <a:lnTo>
                    <a:pt x="1242965" y="122600"/>
                  </a:lnTo>
                  <a:lnTo>
                    <a:pt x="1254803" y="122638"/>
                  </a:lnTo>
                  <a:lnTo>
                    <a:pt x="1266641" y="122683"/>
                  </a:lnTo>
                  <a:lnTo>
                    <a:pt x="1278479" y="122735"/>
                  </a:lnTo>
                  <a:lnTo>
                    <a:pt x="1290317" y="122797"/>
                  </a:lnTo>
                  <a:lnTo>
                    <a:pt x="1302154" y="122869"/>
                  </a:lnTo>
                  <a:lnTo>
                    <a:pt x="1313992" y="122954"/>
                  </a:lnTo>
                  <a:lnTo>
                    <a:pt x="1325830" y="123053"/>
                  </a:lnTo>
                  <a:lnTo>
                    <a:pt x="1337668" y="123171"/>
                  </a:lnTo>
                  <a:lnTo>
                    <a:pt x="1349505" y="123308"/>
                  </a:lnTo>
                  <a:lnTo>
                    <a:pt x="1361343" y="123469"/>
                  </a:lnTo>
                  <a:lnTo>
                    <a:pt x="1373181" y="123659"/>
                  </a:lnTo>
                  <a:lnTo>
                    <a:pt x="1385019" y="123881"/>
                  </a:lnTo>
                  <a:lnTo>
                    <a:pt x="1396856" y="124142"/>
                  </a:lnTo>
                  <a:lnTo>
                    <a:pt x="1408694" y="124448"/>
                  </a:lnTo>
                  <a:lnTo>
                    <a:pt x="1420532" y="124806"/>
                  </a:lnTo>
                  <a:lnTo>
                    <a:pt x="1432370" y="125226"/>
                  </a:lnTo>
                  <a:lnTo>
                    <a:pt x="1444208" y="125718"/>
                  </a:lnTo>
                  <a:lnTo>
                    <a:pt x="1456045" y="126293"/>
                  </a:lnTo>
                  <a:lnTo>
                    <a:pt x="1467883" y="126966"/>
                  </a:lnTo>
                  <a:lnTo>
                    <a:pt x="1479721" y="127752"/>
                  </a:lnTo>
                  <a:lnTo>
                    <a:pt x="1491559" y="128670"/>
                  </a:lnTo>
                  <a:lnTo>
                    <a:pt x="1503396" y="129739"/>
                  </a:lnTo>
                  <a:lnTo>
                    <a:pt x="1515234" y="130984"/>
                  </a:lnTo>
                  <a:lnTo>
                    <a:pt x="1527072" y="132431"/>
                  </a:lnTo>
                  <a:lnTo>
                    <a:pt x="1538910" y="134108"/>
                  </a:lnTo>
                  <a:lnTo>
                    <a:pt x="1550748" y="136050"/>
                  </a:lnTo>
                  <a:lnTo>
                    <a:pt x="1562585" y="138292"/>
                  </a:lnTo>
                  <a:lnTo>
                    <a:pt x="1574423" y="140871"/>
                  </a:lnTo>
                  <a:lnTo>
                    <a:pt x="1586261" y="143830"/>
                  </a:lnTo>
                  <a:lnTo>
                    <a:pt x="1598099" y="147211"/>
                  </a:lnTo>
                  <a:lnTo>
                    <a:pt x="1609936" y="151055"/>
                  </a:lnTo>
                  <a:lnTo>
                    <a:pt x="1621774" y="155406"/>
                  </a:lnTo>
                  <a:lnTo>
                    <a:pt x="1633612" y="160302"/>
                  </a:lnTo>
                  <a:lnTo>
                    <a:pt x="1645450" y="165774"/>
                  </a:lnTo>
                  <a:lnTo>
                    <a:pt x="1657287" y="171848"/>
                  </a:lnTo>
                  <a:lnTo>
                    <a:pt x="1669125" y="178535"/>
                  </a:lnTo>
                  <a:lnTo>
                    <a:pt x="1680963" y="185832"/>
                  </a:lnTo>
                  <a:lnTo>
                    <a:pt x="1692801" y="193719"/>
                  </a:lnTo>
                  <a:lnTo>
                    <a:pt x="1704639" y="202155"/>
                  </a:lnTo>
                  <a:lnTo>
                    <a:pt x="1716476" y="211079"/>
                  </a:lnTo>
                  <a:lnTo>
                    <a:pt x="1728314" y="220408"/>
                  </a:lnTo>
                  <a:lnTo>
                    <a:pt x="1740152" y="230042"/>
                  </a:lnTo>
                  <a:lnTo>
                    <a:pt x="1751990" y="239866"/>
                  </a:lnTo>
                  <a:lnTo>
                    <a:pt x="1763827" y="249753"/>
                  </a:lnTo>
                  <a:lnTo>
                    <a:pt x="1775665" y="259577"/>
                  </a:lnTo>
                  <a:lnTo>
                    <a:pt x="1787503" y="269211"/>
                  </a:lnTo>
                  <a:lnTo>
                    <a:pt x="1799341" y="278540"/>
                  </a:lnTo>
                  <a:lnTo>
                    <a:pt x="1811178" y="287464"/>
                  </a:lnTo>
                  <a:lnTo>
                    <a:pt x="1823016" y="295900"/>
                  </a:lnTo>
                  <a:lnTo>
                    <a:pt x="1834854" y="303787"/>
                  </a:lnTo>
                  <a:lnTo>
                    <a:pt x="1846692" y="311084"/>
                  </a:lnTo>
                  <a:lnTo>
                    <a:pt x="1858530" y="317771"/>
                  </a:lnTo>
                  <a:lnTo>
                    <a:pt x="1870367" y="323844"/>
                  </a:lnTo>
                  <a:lnTo>
                    <a:pt x="1882205" y="329317"/>
                  </a:lnTo>
                  <a:lnTo>
                    <a:pt x="1894043" y="334212"/>
                  </a:lnTo>
                  <a:lnTo>
                    <a:pt x="1905881" y="338563"/>
                  </a:lnTo>
                  <a:lnTo>
                    <a:pt x="1917718" y="342408"/>
                  </a:lnTo>
                  <a:lnTo>
                    <a:pt x="1929556" y="345788"/>
                  </a:lnTo>
                  <a:lnTo>
                    <a:pt x="1941394" y="348747"/>
                  </a:lnTo>
                  <a:lnTo>
                    <a:pt x="1953232" y="351327"/>
                  </a:lnTo>
                  <a:lnTo>
                    <a:pt x="1965069" y="353568"/>
                  </a:lnTo>
                  <a:lnTo>
                    <a:pt x="1976907" y="355510"/>
                  </a:lnTo>
                  <a:lnTo>
                    <a:pt x="1988745" y="357188"/>
                  </a:lnTo>
                  <a:lnTo>
                    <a:pt x="2000583" y="358635"/>
                  </a:lnTo>
                  <a:lnTo>
                    <a:pt x="2012421" y="359880"/>
                  </a:lnTo>
                  <a:lnTo>
                    <a:pt x="2024258" y="360949"/>
                  </a:lnTo>
                  <a:lnTo>
                    <a:pt x="2036096" y="361866"/>
                  </a:lnTo>
                  <a:lnTo>
                    <a:pt x="2047934" y="362653"/>
                  </a:lnTo>
                  <a:lnTo>
                    <a:pt x="2059772" y="363325"/>
                  </a:lnTo>
                  <a:lnTo>
                    <a:pt x="2071609" y="363901"/>
                  </a:lnTo>
                  <a:lnTo>
                    <a:pt x="2083447" y="364393"/>
                  </a:lnTo>
                  <a:lnTo>
                    <a:pt x="2095285" y="364813"/>
                  </a:lnTo>
                  <a:lnTo>
                    <a:pt x="2107123" y="365171"/>
                  </a:lnTo>
                  <a:lnTo>
                    <a:pt x="2118961" y="365477"/>
                  </a:lnTo>
                  <a:lnTo>
                    <a:pt x="2130798" y="365738"/>
                  </a:lnTo>
                  <a:lnTo>
                    <a:pt x="2142636" y="365960"/>
                  </a:lnTo>
                  <a:lnTo>
                    <a:pt x="2154474" y="366149"/>
                  </a:lnTo>
                  <a:lnTo>
                    <a:pt x="2166312" y="366311"/>
                  </a:lnTo>
                  <a:lnTo>
                    <a:pt x="2178149" y="366448"/>
                  </a:lnTo>
                  <a:lnTo>
                    <a:pt x="2189987" y="366565"/>
                  </a:lnTo>
                  <a:lnTo>
                    <a:pt x="2201825" y="366665"/>
                  </a:lnTo>
                  <a:lnTo>
                    <a:pt x="2213663" y="366750"/>
                  </a:lnTo>
                  <a:lnTo>
                    <a:pt x="2225500" y="366822"/>
                  </a:lnTo>
                  <a:lnTo>
                    <a:pt x="2237338" y="366883"/>
                  </a:lnTo>
                  <a:lnTo>
                    <a:pt x="2249176" y="366936"/>
                  </a:lnTo>
                  <a:lnTo>
                    <a:pt x="2261014" y="366980"/>
                  </a:lnTo>
                  <a:lnTo>
                    <a:pt x="2272852" y="367018"/>
                  </a:lnTo>
                  <a:lnTo>
                    <a:pt x="2284689" y="367051"/>
                  </a:lnTo>
                  <a:lnTo>
                    <a:pt x="2296527" y="367078"/>
                  </a:lnTo>
                  <a:lnTo>
                    <a:pt x="2308365" y="367101"/>
                  </a:lnTo>
                  <a:lnTo>
                    <a:pt x="2320203" y="367121"/>
                  </a:lnTo>
                  <a:lnTo>
                    <a:pt x="2332040" y="367138"/>
                  </a:lnTo>
                  <a:lnTo>
                    <a:pt x="2343878" y="367153"/>
                  </a:lnTo>
                  <a:lnTo>
                    <a:pt x="2343878" y="367235"/>
                  </a:lnTo>
                  <a:lnTo>
                    <a:pt x="2355716" y="367235"/>
                  </a:lnTo>
                  <a:lnTo>
                    <a:pt x="2367554" y="367235"/>
                  </a:lnTo>
                  <a:lnTo>
                    <a:pt x="2379391" y="367235"/>
                  </a:lnTo>
                  <a:lnTo>
                    <a:pt x="2391229" y="367235"/>
                  </a:lnTo>
                  <a:lnTo>
                    <a:pt x="2403067" y="367235"/>
                  </a:lnTo>
                  <a:lnTo>
                    <a:pt x="2414905" y="367235"/>
                  </a:lnTo>
                  <a:lnTo>
                    <a:pt x="2426743" y="367235"/>
                  </a:lnTo>
                  <a:lnTo>
                    <a:pt x="2438580" y="367235"/>
                  </a:lnTo>
                  <a:lnTo>
                    <a:pt x="2450418" y="367235"/>
                  </a:lnTo>
                  <a:lnTo>
                    <a:pt x="2462256" y="367235"/>
                  </a:lnTo>
                  <a:lnTo>
                    <a:pt x="2474094" y="367235"/>
                  </a:lnTo>
                  <a:lnTo>
                    <a:pt x="2485931" y="367235"/>
                  </a:lnTo>
                  <a:lnTo>
                    <a:pt x="2497769" y="367235"/>
                  </a:lnTo>
                  <a:lnTo>
                    <a:pt x="2509607" y="367235"/>
                  </a:lnTo>
                  <a:lnTo>
                    <a:pt x="2521445" y="367235"/>
                  </a:lnTo>
                  <a:lnTo>
                    <a:pt x="2533283" y="367235"/>
                  </a:lnTo>
                  <a:lnTo>
                    <a:pt x="2545120" y="367235"/>
                  </a:lnTo>
                  <a:lnTo>
                    <a:pt x="2556958" y="367235"/>
                  </a:lnTo>
                  <a:lnTo>
                    <a:pt x="2568796" y="367235"/>
                  </a:lnTo>
                  <a:lnTo>
                    <a:pt x="2580634" y="367235"/>
                  </a:lnTo>
                  <a:lnTo>
                    <a:pt x="2592471" y="367235"/>
                  </a:lnTo>
                  <a:lnTo>
                    <a:pt x="2604309" y="367235"/>
                  </a:lnTo>
                  <a:lnTo>
                    <a:pt x="2616147" y="367235"/>
                  </a:lnTo>
                  <a:lnTo>
                    <a:pt x="2627985" y="367235"/>
                  </a:lnTo>
                  <a:lnTo>
                    <a:pt x="2639822" y="367235"/>
                  </a:lnTo>
                  <a:lnTo>
                    <a:pt x="2651660" y="367235"/>
                  </a:lnTo>
                  <a:lnTo>
                    <a:pt x="2663498" y="367235"/>
                  </a:lnTo>
                  <a:lnTo>
                    <a:pt x="2675336" y="367235"/>
                  </a:lnTo>
                  <a:lnTo>
                    <a:pt x="2687174" y="367235"/>
                  </a:lnTo>
                  <a:lnTo>
                    <a:pt x="2699011" y="367235"/>
                  </a:lnTo>
                  <a:lnTo>
                    <a:pt x="2710849" y="367235"/>
                  </a:lnTo>
                  <a:lnTo>
                    <a:pt x="2722687" y="367235"/>
                  </a:lnTo>
                  <a:lnTo>
                    <a:pt x="2734525" y="367235"/>
                  </a:lnTo>
                  <a:lnTo>
                    <a:pt x="2746362" y="367235"/>
                  </a:lnTo>
                  <a:lnTo>
                    <a:pt x="2758200" y="367235"/>
                  </a:lnTo>
                  <a:lnTo>
                    <a:pt x="2770038" y="367235"/>
                  </a:lnTo>
                  <a:lnTo>
                    <a:pt x="2781876" y="367235"/>
                  </a:lnTo>
                  <a:lnTo>
                    <a:pt x="2793713" y="367235"/>
                  </a:lnTo>
                  <a:lnTo>
                    <a:pt x="2805551" y="367235"/>
                  </a:lnTo>
                  <a:lnTo>
                    <a:pt x="2817389" y="367235"/>
                  </a:lnTo>
                  <a:lnTo>
                    <a:pt x="2829227" y="367235"/>
                  </a:lnTo>
                  <a:lnTo>
                    <a:pt x="2841065" y="367235"/>
                  </a:lnTo>
                  <a:lnTo>
                    <a:pt x="2852902" y="367235"/>
                  </a:lnTo>
                  <a:lnTo>
                    <a:pt x="2864740" y="367235"/>
                  </a:lnTo>
                  <a:lnTo>
                    <a:pt x="2876578" y="367235"/>
                  </a:lnTo>
                  <a:lnTo>
                    <a:pt x="2888416" y="367235"/>
                  </a:lnTo>
                  <a:lnTo>
                    <a:pt x="2900253" y="367235"/>
                  </a:lnTo>
                  <a:lnTo>
                    <a:pt x="2912091" y="367235"/>
                  </a:lnTo>
                  <a:lnTo>
                    <a:pt x="2923929" y="367235"/>
                  </a:lnTo>
                  <a:lnTo>
                    <a:pt x="2935767" y="367235"/>
                  </a:lnTo>
                  <a:lnTo>
                    <a:pt x="2947604" y="367235"/>
                  </a:lnTo>
                  <a:lnTo>
                    <a:pt x="2959442" y="367235"/>
                  </a:lnTo>
                  <a:lnTo>
                    <a:pt x="2971280" y="367235"/>
                  </a:lnTo>
                  <a:lnTo>
                    <a:pt x="2983118" y="367235"/>
                  </a:lnTo>
                  <a:lnTo>
                    <a:pt x="2994956" y="367235"/>
                  </a:lnTo>
                  <a:lnTo>
                    <a:pt x="3006793" y="367235"/>
                  </a:lnTo>
                  <a:lnTo>
                    <a:pt x="3018631" y="367235"/>
                  </a:lnTo>
                  <a:lnTo>
                    <a:pt x="3030469" y="367235"/>
                  </a:lnTo>
                  <a:lnTo>
                    <a:pt x="3042307" y="367235"/>
                  </a:lnTo>
                  <a:lnTo>
                    <a:pt x="3054144" y="367235"/>
                  </a:lnTo>
                  <a:lnTo>
                    <a:pt x="3065982" y="367235"/>
                  </a:lnTo>
                  <a:lnTo>
                    <a:pt x="3077820" y="367235"/>
                  </a:lnTo>
                  <a:lnTo>
                    <a:pt x="3089658" y="367235"/>
                  </a:lnTo>
                  <a:lnTo>
                    <a:pt x="3101496" y="367235"/>
                  </a:lnTo>
                  <a:lnTo>
                    <a:pt x="3113333" y="367235"/>
                  </a:lnTo>
                  <a:lnTo>
                    <a:pt x="3125171" y="367235"/>
                  </a:lnTo>
                  <a:lnTo>
                    <a:pt x="3137009" y="367235"/>
                  </a:lnTo>
                  <a:lnTo>
                    <a:pt x="3148847" y="367235"/>
                  </a:lnTo>
                  <a:lnTo>
                    <a:pt x="3160684" y="367235"/>
                  </a:lnTo>
                  <a:lnTo>
                    <a:pt x="3172522" y="367235"/>
                  </a:lnTo>
                  <a:lnTo>
                    <a:pt x="3184360" y="367235"/>
                  </a:lnTo>
                  <a:lnTo>
                    <a:pt x="3196198" y="367235"/>
                  </a:lnTo>
                  <a:lnTo>
                    <a:pt x="3208035" y="367235"/>
                  </a:lnTo>
                  <a:lnTo>
                    <a:pt x="3219873" y="367235"/>
                  </a:lnTo>
                  <a:lnTo>
                    <a:pt x="3231711" y="367235"/>
                  </a:lnTo>
                  <a:lnTo>
                    <a:pt x="3243549" y="367235"/>
                  </a:lnTo>
                  <a:lnTo>
                    <a:pt x="3255387" y="367235"/>
                  </a:lnTo>
                  <a:lnTo>
                    <a:pt x="3267224" y="367235"/>
                  </a:lnTo>
                  <a:lnTo>
                    <a:pt x="3279062" y="367235"/>
                  </a:lnTo>
                  <a:lnTo>
                    <a:pt x="3290900" y="367235"/>
                  </a:lnTo>
                  <a:lnTo>
                    <a:pt x="3302738" y="367235"/>
                  </a:lnTo>
                  <a:lnTo>
                    <a:pt x="3314575" y="367235"/>
                  </a:lnTo>
                  <a:lnTo>
                    <a:pt x="3326413" y="367235"/>
                  </a:lnTo>
                  <a:lnTo>
                    <a:pt x="3338251" y="367235"/>
                  </a:lnTo>
                  <a:lnTo>
                    <a:pt x="3350089" y="367235"/>
                  </a:lnTo>
                  <a:lnTo>
                    <a:pt x="3361926" y="367235"/>
                  </a:lnTo>
                  <a:lnTo>
                    <a:pt x="3373764" y="367235"/>
                  </a:lnTo>
                  <a:lnTo>
                    <a:pt x="3385602" y="367235"/>
                  </a:lnTo>
                  <a:lnTo>
                    <a:pt x="3397440" y="367235"/>
                  </a:lnTo>
                  <a:lnTo>
                    <a:pt x="3409278" y="367235"/>
                  </a:lnTo>
                  <a:lnTo>
                    <a:pt x="3421115" y="367235"/>
                  </a:lnTo>
                  <a:lnTo>
                    <a:pt x="3432953" y="367235"/>
                  </a:lnTo>
                  <a:lnTo>
                    <a:pt x="3444791" y="367235"/>
                  </a:lnTo>
                  <a:lnTo>
                    <a:pt x="3456629" y="367235"/>
                  </a:lnTo>
                  <a:lnTo>
                    <a:pt x="3468466" y="367235"/>
                  </a:lnTo>
                  <a:lnTo>
                    <a:pt x="3480304" y="367235"/>
                  </a:lnTo>
                  <a:lnTo>
                    <a:pt x="3492142" y="367235"/>
                  </a:lnTo>
                  <a:lnTo>
                    <a:pt x="3503980" y="367235"/>
                  </a:lnTo>
                  <a:lnTo>
                    <a:pt x="3515818" y="367235"/>
                  </a:lnTo>
                  <a:lnTo>
                    <a:pt x="3515818" y="367194"/>
                  </a:lnTo>
                  <a:lnTo>
                    <a:pt x="3527655" y="367186"/>
                  </a:lnTo>
                  <a:lnTo>
                    <a:pt x="3539493" y="367178"/>
                  </a:lnTo>
                  <a:lnTo>
                    <a:pt x="3551331" y="367168"/>
                  </a:lnTo>
                  <a:lnTo>
                    <a:pt x="3563169" y="367156"/>
                  </a:lnTo>
                  <a:lnTo>
                    <a:pt x="3575006" y="367143"/>
                  </a:lnTo>
                  <a:lnTo>
                    <a:pt x="3586844" y="367127"/>
                  </a:lnTo>
                  <a:lnTo>
                    <a:pt x="3598682" y="367108"/>
                  </a:lnTo>
                  <a:lnTo>
                    <a:pt x="3610520" y="367085"/>
                  </a:lnTo>
                  <a:lnTo>
                    <a:pt x="3622357" y="367059"/>
                  </a:lnTo>
                  <a:lnTo>
                    <a:pt x="3634195" y="367028"/>
                  </a:lnTo>
                  <a:lnTo>
                    <a:pt x="3646033" y="366992"/>
                  </a:lnTo>
                  <a:lnTo>
                    <a:pt x="3657871" y="366950"/>
                  </a:lnTo>
                  <a:lnTo>
                    <a:pt x="3669709" y="366900"/>
                  </a:lnTo>
                  <a:lnTo>
                    <a:pt x="3681546" y="366841"/>
                  </a:lnTo>
                  <a:lnTo>
                    <a:pt x="3693384" y="366773"/>
                  </a:lnTo>
                  <a:lnTo>
                    <a:pt x="3705222" y="366692"/>
                  </a:lnTo>
                  <a:lnTo>
                    <a:pt x="3717060" y="366597"/>
                  </a:lnTo>
                  <a:lnTo>
                    <a:pt x="3728897" y="366486"/>
                  </a:lnTo>
                  <a:lnTo>
                    <a:pt x="3740735" y="366356"/>
                  </a:lnTo>
                  <a:lnTo>
                    <a:pt x="3752573" y="366203"/>
                  </a:lnTo>
                  <a:lnTo>
                    <a:pt x="3764411" y="366024"/>
                  </a:lnTo>
                  <a:lnTo>
                    <a:pt x="3776248" y="365814"/>
                  </a:lnTo>
                  <a:lnTo>
                    <a:pt x="3788086" y="365568"/>
                  </a:lnTo>
                  <a:lnTo>
                    <a:pt x="3799924" y="365280"/>
                  </a:lnTo>
                  <a:lnTo>
                    <a:pt x="3811762" y="364944"/>
                  </a:lnTo>
                  <a:lnTo>
                    <a:pt x="3823600" y="364551"/>
                  </a:lnTo>
                  <a:lnTo>
                    <a:pt x="3835437" y="364092"/>
                  </a:lnTo>
                  <a:lnTo>
                    <a:pt x="3847275" y="363557"/>
                  </a:lnTo>
                  <a:lnTo>
                    <a:pt x="3859113" y="362935"/>
                  </a:lnTo>
                  <a:lnTo>
                    <a:pt x="3870951" y="362211"/>
                  </a:lnTo>
                  <a:lnTo>
                    <a:pt x="3882788" y="361372"/>
                  </a:lnTo>
                  <a:lnTo>
                    <a:pt x="3894626" y="360402"/>
                  </a:lnTo>
                  <a:lnTo>
                    <a:pt x="3906464" y="359281"/>
                  </a:lnTo>
                  <a:lnTo>
                    <a:pt x="3918302" y="357991"/>
                  </a:lnTo>
                  <a:lnTo>
                    <a:pt x="3930139" y="356512"/>
                  </a:lnTo>
                  <a:lnTo>
                    <a:pt x="3941977" y="354821"/>
                  </a:lnTo>
                  <a:lnTo>
                    <a:pt x="3953815" y="352899"/>
                  </a:lnTo>
                  <a:lnTo>
                    <a:pt x="3965653" y="350723"/>
                  </a:lnTo>
                  <a:lnTo>
                    <a:pt x="3977491" y="348276"/>
                  </a:lnTo>
                  <a:lnTo>
                    <a:pt x="3989328" y="345540"/>
                  </a:lnTo>
                  <a:lnTo>
                    <a:pt x="4001166" y="342503"/>
                  </a:lnTo>
                  <a:lnTo>
                    <a:pt x="4013004" y="339159"/>
                  </a:lnTo>
                  <a:lnTo>
                    <a:pt x="4024842" y="335511"/>
                  </a:lnTo>
                  <a:lnTo>
                    <a:pt x="4036679" y="331567"/>
                  </a:lnTo>
                  <a:lnTo>
                    <a:pt x="4048517" y="327349"/>
                  </a:lnTo>
                  <a:lnTo>
                    <a:pt x="4060355" y="322887"/>
                  </a:lnTo>
                  <a:lnTo>
                    <a:pt x="4072193" y="318223"/>
                  </a:lnTo>
                  <a:lnTo>
                    <a:pt x="4084031" y="313406"/>
                  </a:lnTo>
                  <a:lnTo>
                    <a:pt x="4095868" y="308494"/>
                  </a:lnTo>
                  <a:lnTo>
                    <a:pt x="4107706" y="303550"/>
                  </a:lnTo>
                  <a:lnTo>
                    <a:pt x="4119544" y="298638"/>
                  </a:lnTo>
                  <a:lnTo>
                    <a:pt x="4131382" y="293821"/>
                  </a:lnTo>
                  <a:lnTo>
                    <a:pt x="4143219" y="289157"/>
                  </a:lnTo>
                  <a:lnTo>
                    <a:pt x="4155057" y="284695"/>
                  </a:lnTo>
                  <a:lnTo>
                    <a:pt x="4166895" y="280477"/>
                  </a:lnTo>
                  <a:lnTo>
                    <a:pt x="4178733" y="276533"/>
                  </a:lnTo>
                  <a:lnTo>
                    <a:pt x="4190570" y="272885"/>
                  </a:lnTo>
                  <a:lnTo>
                    <a:pt x="4202408" y="269541"/>
                  </a:lnTo>
                  <a:lnTo>
                    <a:pt x="4214246" y="266505"/>
                  </a:lnTo>
                  <a:lnTo>
                    <a:pt x="4226084" y="263768"/>
                  </a:lnTo>
                  <a:lnTo>
                    <a:pt x="4237922" y="261321"/>
                  </a:lnTo>
                  <a:lnTo>
                    <a:pt x="4249759" y="259145"/>
                  </a:lnTo>
                  <a:lnTo>
                    <a:pt x="4261597" y="257223"/>
                  </a:lnTo>
                  <a:lnTo>
                    <a:pt x="4273435" y="255532"/>
                  </a:lnTo>
                  <a:lnTo>
                    <a:pt x="4285273" y="254053"/>
                  </a:lnTo>
                  <a:lnTo>
                    <a:pt x="4297110" y="252763"/>
                  </a:lnTo>
                  <a:lnTo>
                    <a:pt x="4308948" y="251642"/>
                  </a:lnTo>
                  <a:lnTo>
                    <a:pt x="4320786" y="250672"/>
                  </a:lnTo>
                  <a:lnTo>
                    <a:pt x="4332624" y="249833"/>
                  </a:lnTo>
                  <a:lnTo>
                    <a:pt x="4344461" y="249109"/>
                  </a:lnTo>
                  <a:lnTo>
                    <a:pt x="4356299" y="248487"/>
                  </a:lnTo>
                  <a:lnTo>
                    <a:pt x="4368137" y="247952"/>
                  </a:lnTo>
                  <a:lnTo>
                    <a:pt x="4379975" y="247493"/>
                  </a:lnTo>
                  <a:lnTo>
                    <a:pt x="4391813" y="247100"/>
                  </a:lnTo>
                  <a:lnTo>
                    <a:pt x="4403650" y="246764"/>
                  </a:lnTo>
                  <a:lnTo>
                    <a:pt x="4415488" y="246476"/>
                  </a:lnTo>
                  <a:lnTo>
                    <a:pt x="4427326" y="246230"/>
                  </a:lnTo>
                  <a:lnTo>
                    <a:pt x="4439164" y="246020"/>
                  </a:lnTo>
                  <a:lnTo>
                    <a:pt x="4451001" y="245841"/>
                  </a:lnTo>
                  <a:lnTo>
                    <a:pt x="4462839" y="245688"/>
                  </a:lnTo>
                  <a:lnTo>
                    <a:pt x="4474677" y="245558"/>
                  </a:lnTo>
                  <a:lnTo>
                    <a:pt x="4486515" y="245447"/>
                  </a:lnTo>
                  <a:lnTo>
                    <a:pt x="4498352" y="245352"/>
                  </a:lnTo>
                  <a:lnTo>
                    <a:pt x="4510190" y="245271"/>
                  </a:lnTo>
                  <a:lnTo>
                    <a:pt x="4522028" y="245203"/>
                  </a:lnTo>
                  <a:lnTo>
                    <a:pt x="4533866" y="245144"/>
                  </a:lnTo>
                  <a:lnTo>
                    <a:pt x="4545704" y="245094"/>
                  </a:lnTo>
                  <a:lnTo>
                    <a:pt x="4557541" y="245052"/>
                  </a:lnTo>
                  <a:lnTo>
                    <a:pt x="4569379" y="245016"/>
                  </a:lnTo>
                  <a:lnTo>
                    <a:pt x="4581217" y="244985"/>
                  </a:lnTo>
                  <a:lnTo>
                    <a:pt x="4593055" y="244959"/>
                  </a:lnTo>
                  <a:lnTo>
                    <a:pt x="4604892" y="244936"/>
                  </a:lnTo>
                  <a:lnTo>
                    <a:pt x="4616730" y="244918"/>
                  </a:lnTo>
                  <a:lnTo>
                    <a:pt x="4628568" y="244901"/>
                  </a:lnTo>
                  <a:lnTo>
                    <a:pt x="4640406" y="244888"/>
                  </a:lnTo>
                  <a:lnTo>
                    <a:pt x="4652244" y="244876"/>
                  </a:lnTo>
                  <a:lnTo>
                    <a:pt x="4664081" y="244866"/>
                  </a:lnTo>
                  <a:lnTo>
                    <a:pt x="4675919" y="244858"/>
                  </a:lnTo>
                  <a:lnTo>
                    <a:pt x="4687757" y="244850"/>
                  </a:lnTo>
                </a:path>
              </a:pathLst>
            </a:custGeom>
            <a:ln w="40651" cap="flat">
              <a:solidFill>
                <a:srgbClr val="E8E8E8">
                  <a:alpha val="100000"/>
                </a:srgbClr>
              </a:solidFill>
              <a:prstDash val="solid"/>
              <a:round/>
            </a:ln>
          </p:spPr>
          <p:txBody>
            <a:bodyPr/>
            <a:lstStyle/>
            <a:p/>
          </p:txBody>
        </p:sp>
        <p:sp>
          <p:nvSpPr>
            <p:cNvPr id="49" name="pl49"/>
            <p:cNvSpPr/>
            <p:nvPr/>
          </p:nvSpPr>
          <p:spPr>
            <a:xfrm>
              <a:off x="2482252" y="1272345"/>
              <a:ext cx="4687757" cy="122384"/>
            </a:xfrm>
            <a:custGeom>
              <a:avLst/>
              <a:pathLst>
                <a:path w="4687757" h="122384">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41"/>
                  </a:lnTo>
                  <a:lnTo>
                    <a:pt x="3527655" y="48"/>
                  </a:lnTo>
                  <a:lnTo>
                    <a:pt x="3539493" y="56"/>
                  </a:lnTo>
                  <a:lnTo>
                    <a:pt x="3551331" y="66"/>
                  </a:lnTo>
                  <a:lnTo>
                    <a:pt x="3563169" y="78"/>
                  </a:lnTo>
                  <a:lnTo>
                    <a:pt x="3575006" y="92"/>
                  </a:lnTo>
                  <a:lnTo>
                    <a:pt x="3586844" y="108"/>
                  </a:lnTo>
                  <a:lnTo>
                    <a:pt x="3598682" y="127"/>
                  </a:lnTo>
                  <a:lnTo>
                    <a:pt x="3610520" y="149"/>
                  </a:lnTo>
                  <a:lnTo>
                    <a:pt x="3622357" y="175"/>
                  </a:lnTo>
                  <a:lnTo>
                    <a:pt x="3634195" y="206"/>
                  </a:lnTo>
                  <a:lnTo>
                    <a:pt x="3646033" y="242"/>
                  </a:lnTo>
                  <a:lnTo>
                    <a:pt x="3657871" y="284"/>
                  </a:lnTo>
                  <a:lnTo>
                    <a:pt x="3669709" y="334"/>
                  </a:lnTo>
                  <a:lnTo>
                    <a:pt x="3681546" y="393"/>
                  </a:lnTo>
                  <a:lnTo>
                    <a:pt x="3693384" y="462"/>
                  </a:lnTo>
                  <a:lnTo>
                    <a:pt x="3705222" y="542"/>
                  </a:lnTo>
                  <a:lnTo>
                    <a:pt x="3717060" y="637"/>
                  </a:lnTo>
                  <a:lnTo>
                    <a:pt x="3728897" y="748"/>
                  </a:lnTo>
                  <a:lnTo>
                    <a:pt x="3740735" y="878"/>
                  </a:lnTo>
                  <a:lnTo>
                    <a:pt x="3752573" y="1031"/>
                  </a:lnTo>
                  <a:lnTo>
                    <a:pt x="3764411" y="1211"/>
                  </a:lnTo>
                  <a:lnTo>
                    <a:pt x="3776248" y="1421"/>
                  </a:lnTo>
                  <a:lnTo>
                    <a:pt x="3788086" y="1666"/>
                  </a:lnTo>
                  <a:lnTo>
                    <a:pt x="3799924" y="1954"/>
                  </a:lnTo>
                  <a:lnTo>
                    <a:pt x="3811762" y="2291"/>
                  </a:lnTo>
                  <a:lnTo>
                    <a:pt x="3823600" y="2684"/>
                  </a:lnTo>
                  <a:lnTo>
                    <a:pt x="3835437" y="3142"/>
                  </a:lnTo>
                  <a:lnTo>
                    <a:pt x="3847275" y="3677"/>
                  </a:lnTo>
                  <a:lnTo>
                    <a:pt x="3859113" y="4300"/>
                  </a:lnTo>
                  <a:lnTo>
                    <a:pt x="3870951" y="5023"/>
                  </a:lnTo>
                  <a:lnTo>
                    <a:pt x="3882788" y="5862"/>
                  </a:lnTo>
                  <a:lnTo>
                    <a:pt x="3894626" y="6833"/>
                  </a:lnTo>
                  <a:lnTo>
                    <a:pt x="3906464" y="7953"/>
                  </a:lnTo>
                  <a:lnTo>
                    <a:pt x="3918302" y="9243"/>
                  </a:lnTo>
                  <a:lnTo>
                    <a:pt x="3930139" y="10723"/>
                  </a:lnTo>
                  <a:lnTo>
                    <a:pt x="3941977" y="12413"/>
                  </a:lnTo>
                  <a:lnTo>
                    <a:pt x="3953815" y="14335"/>
                  </a:lnTo>
                  <a:lnTo>
                    <a:pt x="3965653" y="16511"/>
                  </a:lnTo>
                  <a:lnTo>
                    <a:pt x="3977491" y="18958"/>
                  </a:lnTo>
                  <a:lnTo>
                    <a:pt x="3989328" y="21695"/>
                  </a:lnTo>
                  <a:lnTo>
                    <a:pt x="4001166" y="24731"/>
                  </a:lnTo>
                  <a:lnTo>
                    <a:pt x="4013004" y="28075"/>
                  </a:lnTo>
                  <a:lnTo>
                    <a:pt x="4024842" y="31723"/>
                  </a:lnTo>
                  <a:lnTo>
                    <a:pt x="4036679" y="35667"/>
                  </a:lnTo>
                  <a:lnTo>
                    <a:pt x="4048517" y="39885"/>
                  </a:lnTo>
                  <a:lnTo>
                    <a:pt x="4060355" y="44347"/>
                  </a:lnTo>
                  <a:lnTo>
                    <a:pt x="4072193" y="49012"/>
                  </a:lnTo>
                  <a:lnTo>
                    <a:pt x="4084031" y="53829"/>
                  </a:lnTo>
                  <a:lnTo>
                    <a:pt x="4095868" y="58740"/>
                  </a:lnTo>
                  <a:lnTo>
                    <a:pt x="4107706" y="63684"/>
                  </a:lnTo>
                  <a:lnTo>
                    <a:pt x="4119544" y="68596"/>
                  </a:lnTo>
                  <a:lnTo>
                    <a:pt x="4131382" y="73413"/>
                  </a:lnTo>
                  <a:lnTo>
                    <a:pt x="4143219" y="78078"/>
                  </a:lnTo>
                  <a:lnTo>
                    <a:pt x="4155057" y="82540"/>
                  </a:lnTo>
                  <a:lnTo>
                    <a:pt x="4166895" y="86758"/>
                  </a:lnTo>
                  <a:lnTo>
                    <a:pt x="4178733" y="90701"/>
                  </a:lnTo>
                  <a:lnTo>
                    <a:pt x="4190570" y="94350"/>
                  </a:lnTo>
                  <a:lnTo>
                    <a:pt x="4202408" y="97693"/>
                  </a:lnTo>
                  <a:lnTo>
                    <a:pt x="4214246" y="100730"/>
                  </a:lnTo>
                  <a:lnTo>
                    <a:pt x="4226084" y="103466"/>
                  </a:lnTo>
                  <a:lnTo>
                    <a:pt x="4237922" y="105914"/>
                  </a:lnTo>
                  <a:lnTo>
                    <a:pt x="4249759" y="108089"/>
                  </a:lnTo>
                  <a:lnTo>
                    <a:pt x="4261597" y="110012"/>
                  </a:lnTo>
                  <a:lnTo>
                    <a:pt x="4273435" y="111702"/>
                  </a:lnTo>
                  <a:lnTo>
                    <a:pt x="4285273" y="113181"/>
                  </a:lnTo>
                  <a:lnTo>
                    <a:pt x="4297110" y="114471"/>
                  </a:lnTo>
                  <a:lnTo>
                    <a:pt x="4308948" y="115592"/>
                  </a:lnTo>
                  <a:lnTo>
                    <a:pt x="4320786" y="116563"/>
                  </a:lnTo>
                  <a:lnTo>
                    <a:pt x="4332624" y="117402"/>
                  </a:lnTo>
                  <a:lnTo>
                    <a:pt x="4344461" y="118125"/>
                  </a:lnTo>
                  <a:lnTo>
                    <a:pt x="4356299" y="118747"/>
                  </a:lnTo>
                  <a:lnTo>
                    <a:pt x="4368137" y="119282"/>
                  </a:lnTo>
                  <a:lnTo>
                    <a:pt x="4379975" y="119741"/>
                  </a:lnTo>
                  <a:lnTo>
                    <a:pt x="4391813" y="120134"/>
                  </a:lnTo>
                  <a:lnTo>
                    <a:pt x="4403650" y="120470"/>
                  </a:lnTo>
                  <a:lnTo>
                    <a:pt x="4415488" y="120758"/>
                  </a:lnTo>
                  <a:lnTo>
                    <a:pt x="4427326" y="121004"/>
                  </a:lnTo>
                  <a:lnTo>
                    <a:pt x="4439164" y="121214"/>
                  </a:lnTo>
                  <a:lnTo>
                    <a:pt x="4451001" y="121393"/>
                  </a:lnTo>
                  <a:lnTo>
                    <a:pt x="4462839" y="121546"/>
                  </a:lnTo>
                  <a:lnTo>
                    <a:pt x="4474677" y="121676"/>
                  </a:lnTo>
                  <a:lnTo>
                    <a:pt x="4486515" y="121787"/>
                  </a:lnTo>
                  <a:lnTo>
                    <a:pt x="4498352" y="121882"/>
                  </a:lnTo>
                  <a:lnTo>
                    <a:pt x="4510190" y="121963"/>
                  </a:lnTo>
                  <a:lnTo>
                    <a:pt x="4522028" y="122032"/>
                  </a:lnTo>
                  <a:lnTo>
                    <a:pt x="4533866" y="122090"/>
                  </a:lnTo>
                  <a:lnTo>
                    <a:pt x="4545704" y="122140"/>
                  </a:lnTo>
                  <a:lnTo>
                    <a:pt x="4557541" y="122182"/>
                  </a:lnTo>
                  <a:lnTo>
                    <a:pt x="4569379" y="122219"/>
                  </a:lnTo>
                  <a:lnTo>
                    <a:pt x="4581217" y="122249"/>
                  </a:lnTo>
                  <a:lnTo>
                    <a:pt x="4593055" y="122275"/>
                  </a:lnTo>
                  <a:lnTo>
                    <a:pt x="4604892" y="122298"/>
                  </a:lnTo>
                  <a:lnTo>
                    <a:pt x="4616730" y="122317"/>
                  </a:lnTo>
                  <a:lnTo>
                    <a:pt x="4628568" y="122333"/>
                  </a:lnTo>
                  <a:lnTo>
                    <a:pt x="4640406" y="122347"/>
                  </a:lnTo>
                  <a:lnTo>
                    <a:pt x="4652244" y="122358"/>
                  </a:lnTo>
                  <a:lnTo>
                    <a:pt x="4664081" y="122368"/>
                  </a:lnTo>
                  <a:lnTo>
                    <a:pt x="4675919" y="122377"/>
                  </a:lnTo>
                  <a:lnTo>
                    <a:pt x="4687757" y="122384"/>
                  </a:lnTo>
                </a:path>
              </a:pathLst>
            </a:custGeom>
            <a:ln w="40651" cap="flat">
              <a:solidFill>
                <a:srgbClr val="E8E8E8">
                  <a:alpha val="100000"/>
                </a:srgbClr>
              </a:solidFill>
              <a:prstDash val="solid"/>
              <a:round/>
            </a:ln>
          </p:spPr>
          <p:txBody>
            <a:bodyPr/>
            <a:lstStyle/>
            <a:p/>
          </p:txBody>
        </p:sp>
        <p:sp>
          <p:nvSpPr>
            <p:cNvPr id="50" name="pl50"/>
            <p:cNvSpPr/>
            <p:nvPr/>
          </p:nvSpPr>
          <p:spPr>
            <a:xfrm>
              <a:off x="2482252" y="4822682"/>
              <a:ext cx="4687757" cy="244850"/>
            </a:xfrm>
            <a:custGeom>
              <a:avLst/>
              <a:pathLst>
                <a:path w="4687757" h="244850">
                  <a:moveTo>
                    <a:pt x="0" y="122466"/>
                  </a:moveTo>
                  <a:lnTo>
                    <a:pt x="11837" y="122473"/>
                  </a:lnTo>
                  <a:lnTo>
                    <a:pt x="23675" y="122482"/>
                  </a:lnTo>
                  <a:lnTo>
                    <a:pt x="35513" y="122492"/>
                  </a:lnTo>
                  <a:lnTo>
                    <a:pt x="47351" y="122503"/>
                  </a:lnTo>
                  <a:lnTo>
                    <a:pt x="59188" y="122517"/>
                  </a:lnTo>
                  <a:lnTo>
                    <a:pt x="71026" y="122533"/>
                  </a:lnTo>
                  <a:lnTo>
                    <a:pt x="82864" y="122552"/>
                  </a:lnTo>
                  <a:lnTo>
                    <a:pt x="94702" y="122574"/>
                  </a:lnTo>
                  <a:lnTo>
                    <a:pt x="106539" y="122601"/>
                  </a:lnTo>
                  <a:lnTo>
                    <a:pt x="118377" y="122631"/>
                  </a:lnTo>
                  <a:lnTo>
                    <a:pt x="130215" y="122667"/>
                  </a:lnTo>
                  <a:lnTo>
                    <a:pt x="142053" y="122710"/>
                  </a:lnTo>
                  <a:lnTo>
                    <a:pt x="153891" y="122760"/>
                  </a:lnTo>
                  <a:lnTo>
                    <a:pt x="165728" y="122818"/>
                  </a:lnTo>
                  <a:lnTo>
                    <a:pt x="177566" y="122887"/>
                  </a:lnTo>
                  <a:lnTo>
                    <a:pt x="189404" y="122968"/>
                  </a:lnTo>
                  <a:lnTo>
                    <a:pt x="201242" y="123062"/>
                  </a:lnTo>
                  <a:lnTo>
                    <a:pt x="213079" y="123174"/>
                  </a:lnTo>
                  <a:lnTo>
                    <a:pt x="224917" y="123304"/>
                  </a:lnTo>
                  <a:lnTo>
                    <a:pt x="236755" y="123457"/>
                  </a:lnTo>
                  <a:lnTo>
                    <a:pt x="248593" y="123636"/>
                  </a:lnTo>
                  <a:lnTo>
                    <a:pt x="260430" y="123846"/>
                  </a:lnTo>
                  <a:lnTo>
                    <a:pt x="272268" y="124092"/>
                  </a:lnTo>
                  <a:lnTo>
                    <a:pt x="284106" y="124380"/>
                  </a:lnTo>
                  <a:lnTo>
                    <a:pt x="295944" y="124716"/>
                  </a:lnTo>
                  <a:lnTo>
                    <a:pt x="307782" y="125109"/>
                  </a:lnTo>
                  <a:lnTo>
                    <a:pt x="319619" y="125568"/>
                  </a:lnTo>
                  <a:lnTo>
                    <a:pt x="331457" y="126103"/>
                  </a:lnTo>
                  <a:lnTo>
                    <a:pt x="343295" y="126725"/>
                  </a:lnTo>
                  <a:lnTo>
                    <a:pt x="355133" y="127448"/>
                  </a:lnTo>
                  <a:lnTo>
                    <a:pt x="366970" y="128287"/>
                  </a:lnTo>
                  <a:lnTo>
                    <a:pt x="378808" y="129258"/>
                  </a:lnTo>
                  <a:lnTo>
                    <a:pt x="390646" y="130379"/>
                  </a:lnTo>
                  <a:lnTo>
                    <a:pt x="402484" y="131669"/>
                  </a:lnTo>
                  <a:lnTo>
                    <a:pt x="414321" y="133148"/>
                  </a:lnTo>
                  <a:lnTo>
                    <a:pt x="426159" y="134838"/>
                  </a:lnTo>
                  <a:lnTo>
                    <a:pt x="437997" y="136761"/>
                  </a:lnTo>
                  <a:lnTo>
                    <a:pt x="449835" y="138936"/>
                  </a:lnTo>
                  <a:lnTo>
                    <a:pt x="461673" y="141384"/>
                  </a:lnTo>
                  <a:lnTo>
                    <a:pt x="473510" y="144120"/>
                  </a:lnTo>
                  <a:lnTo>
                    <a:pt x="485348" y="147157"/>
                  </a:lnTo>
                  <a:lnTo>
                    <a:pt x="497186" y="150500"/>
                  </a:lnTo>
                  <a:lnTo>
                    <a:pt x="509024" y="154149"/>
                  </a:lnTo>
                  <a:lnTo>
                    <a:pt x="520861" y="158092"/>
                  </a:lnTo>
                  <a:lnTo>
                    <a:pt x="532699" y="162310"/>
                  </a:lnTo>
                  <a:lnTo>
                    <a:pt x="544537" y="166772"/>
                  </a:lnTo>
                  <a:lnTo>
                    <a:pt x="556375" y="171437"/>
                  </a:lnTo>
                  <a:lnTo>
                    <a:pt x="568213" y="176254"/>
                  </a:lnTo>
                  <a:lnTo>
                    <a:pt x="580050" y="181166"/>
                  </a:lnTo>
                  <a:lnTo>
                    <a:pt x="591888" y="186110"/>
                  </a:lnTo>
                  <a:lnTo>
                    <a:pt x="603726" y="191021"/>
                  </a:lnTo>
                  <a:lnTo>
                    <a:pt x="615564" y="195838"/>
                  </a:lnTo>
                  <a:lnTo>
                    <a:pt x="627401" y="200503"/>
                  </a:lnTo>
                  <a:lnTo>
                    <a:pt x="639239" y="204965"/>
                  </a:lnTo>
                  <a:lnTo>
                    <a:pt x="651077" y="209183"/>
                  </a:lnTo>
                  <a:lnTo>
                    <a:pt x="662915" y="213126"/>
                  </a:lnTo>
                  <a:lnTo>
                    <a:pt x="674752" y="216775"/>
                  </a:lnTo>
                  <a:lnTo>
                    <a:pt x="686590" y="220118"/>
                  </a:lnTo>
                  <a:lnTo>
                    <a:pt x="698428" y="223155"/>
                  </a:lnTo>
                  <a:lnTo>
                    <a:pt x="710266" y="225891"/>
                  </a:lnTo>
                  <a:lnTo>
                    <a:pt x="722104" y="228339"/>
                  </a:lnTo>
                  <a:lnTo>
                    <a:pt x="733941" y="230515"/>
                  </a:lnTo>
                  <a:lnTo>
                    <a:pt x="745779" y="232437"/>
                  </a:lnTo>
                  <a:lnTo>
                    <a:pt x="757617" y="234127"/>
                  </a:lnTo>
                  <a:lnTo>
                    <a:pt x="769455" y="235607"/>
                  </a:lnTo>
                  <a:lnTo>
                    <a:pt x="781292" y="236896"/>
                  </a:lnTo>
                  <a:lnTo>
                    <a:pt x="793130" y="238017"/>
                  </a:lnTo>
                  <a:lnTo>
                    <a:pt x="804968" y="238988"/>
                  </a:lnTo>
                  <a:lnTo>
                    <a:pt x="816806" y="239827"/>
                  </a:lnTo>
                  <a:lnTo>
                    <a:pt x="828643" y="240550"/>
                  </a:lnTo>
                  <a:lnTo>
                    <a:pt x="840481" y="241173"/>
                  </a:lnTo>
                  <a:lnTo>
                    <a:pt x="852319" y="241708"/>
                  </a:lnTo>
                  <a:lnTo>
                    <a:pt x="864157" y="242166"/>
                  </a:lnTo>
                  <a:lnTo>
                    <a:pt x="875995" y="242559"/>
                  </a:lnTo>
                  <a:lnTo>
                    <a:pt x="887832" y="242896"/>
                  </a:lnTo>
                  <a:lnTo>
                    <a:pt x="899670" y="243183"/>
                  </a:lnTo>
                  <a:lnTo>
                    <a:pt x="911508" y="243429"/>
                  </a:lnTo>
                  <a:lnTo>
                    <a:pt x="923346" y="243639"/>
                  </a:lnTo>
                  <a:lnTo>
                    <a:pt x="935183" y="243819"/>
                  </a:lnTo>
                  <a:lnTo>
                    <a:pt x="947021" y="243971"/>
                  </a:lnTo>
                  <a:lnTo>
                    <a:pt x="958859" y="244102"/>
                  </a:lnTo>
                  <a:lnTo>
                    <a:pt x="970697" y="244213"/>
                  </a:lnTo>
                  <a:lnTo>
                    <a:pt x="982534" y="244308"/>
                  </a:lnTo>
                  <a:lnTo>
                    <a:pt x="994372" y="244388"/>
                  </a:lnTo>
                  <a:lnTo>
                    <a:pt x="1006210" y="244457"/>
                  </a:lnTo>
                  <a:lnTo>
                    <a:pt x="1018048" y="244516"/>
                  </a:lnTo>
                  <a:lnTo>
                    <a:pt x="1029886" y="244565"/>
                  </a:lnTo>
                  <a:lnTo>
                    <a:pt x="1041723" y="244608"/>
                  </a:lnTo>
                  <a:lnTo>
                    <a:pt x="1053561" y="244644"/>
                  </a:lnTo>
                  <a:lnTo>
                    <a:pt x="1065399" y="244675"/>
                  </a:lnTo>
                  <a:lnTo>
                    <a:pt x="1077237" y="244701"/>
                  </a:lnTo>
                  <a:lnTo>
                    <a:pt x="1089074" y="244723"/>
                  </a:lnTo>
                  <a:lnTo>
                    <a:pt x="1100912" y="244742"/>
                  </a:lnTo>
                  <a:lnTo>
                    <a:pt x="1112750" y="244758"/>
                  </a:lnTo>
                  <a:lnTo>
                    <a:pt x="1124588" y="244772"/>
                  </a:lnTo>
                  <a:lnTo>
                    <a:pt x="1136426" y="244784"/>
                  </a:lnTo>
                  <a:lnTo>
                    <a:pt x="1148263" y="244794"/>
                  </a:lnTo>
                  <a:lnTo>
                    <a:pt x="1160101" y="244802"/>
                  </a:lnTo>
                  <a:lnTo>
                    <a:pt x="1171939" y="244809"/>
                  </a:lnTo>
                  <a:lnTo>
                    <a:pt x="1171939" y="244850"/>
                  </a:lnTo>
                  <a:lnTo>
                    <a:pt x="1183777" y="244850"/>
                  </a:lnTo>
                  <a:lnTo>
                    <a:pt x="1195614" y="244850"/>
                  </a:lnTo>
                  <a:lnTo>
                    <a:pt x="1207452" y="244850"/>
                  </a:lnTo>
                  <a:lnTo>
                    <a:pt x="1219290" y="244850"/>
                  </a:lnTo>
                  <a:lnTo>
                    <a:pt x="1231128" y="244850"/>
                  </a:lnTo>
                  <a:lnTo>
                    <a:pt x="1242965" y="244850"/>
                  </a:lnTo>
                  <a:lnTo>
                    <a:pt x="1254803" y="244850"/>
                  </a:lnTo>
                  <a:lnTo>
                    <a:pt x="1266641" y="244850"/>
                  </a:lnTo>
                  <a:lnTo>
                    <a:pt x="1278479" y="244850"/>
                  </a:lnTo>
                  <a:lnTo>
                    <a:pt x="1290317" y="244850"/>
                  </a:lnTo>
                  <a:lnTo>
                    <a:pt x="1302154" y="244850"/>
                  </a:lnTo>
                  <a:lnTo>
                    <a:pt x="1313992" y="244850"/>
                  </a:lnTo>
                  <a:lnTo>
                    <a:pt x="1325830" y="244850"/>
                  </a:lnTo>
                  <a:lnTo>
                    <a:pt x="1337668" y="244850"/>
                  </a:lnTo>
                  <a:lnTo>
                    <a:pt x="1349505" y="244850"/>
                  </a:lnTo>
                  <a:lnTo>
                    <a:pt x="1361343" y="244850"/>
                  </a:lnTo>
                  <a:lnTo>
                    <a:pt x="1373181" y="244850"/>
                  </a:lnTo>
                  <a:lnTo>
                    <a:pt x="1385019" y="244850"/>
                  </a:lnTo>
                  <a:lnTo>
                    <a:pt x="1396856" y="244850"/>
                  </a:lnTo>
                  <a:lnTo>
                    <a:pt x="1408694" y="244850"/>
                  </a:lnTo>
                  <a:lnTo>
                    <a:pt x="1420532" y="244850"/>
                  </a:lnTo>
                  <a:lnTo>
                    <a:pt x="1432370" y="244850"/>
                  </a:lnTo>
                  <a:lnTo>
                    <a:pt x="1444208" y="244850"/>
                  </a:lnTo>
                  <a:lnTo>
                    <a:pt x="1456045" y="244850"/>
                  </a:lnTo>
                  <a:lnTo>
                    <a:pt x="1467883" y="244850"/>
                  </a:lnTo>
                  <a:lnTo>
                    <a:pt x="1479721" y="244850"/>
                  </a:lnTo>
                  <a:lnTo>
                    <a:pt x="1491559" y="244850"/>
                  </a:lnTo>
                  <a:lnTo>
                    <a:pt x="1503396" y="244850"/>
                  </a:lnTo>
                  <a:lnTo>
                    <a:pt x="1515234" y="244850"/>
                  </a:lnTo>
                  <a:lnTo>
                    <a:pt x="1527072" y="244850"/>
                  </a:lnTo>
                  <a:lnTo>
                    <a:pt x="1538910" y="244850"/>
                  </a:lnTo>
                  <a:lnTo>
                    <a:pt x="1550748" y="244850"/>
                  </a:lnTo>
                  <a:lnTo>
                    <a:pt x="1562585" y="244850"/>
                  </a:lnTo>
                  <a:lnTo>
                    <a:pt x="1574423" y="244850"/>
                  </a:lnTo>
                  <a:lnTo>
                    <a:pt x="1586261" y="244850"/>
                  </a:lnTo>
                  <a:lnTo>
                    <a:pt x="1598099" y="244850"/>
                  </a:lnTo>
                  <a:lnTo>
                    <a:pt x="1609936" y="244850"/>
                  </a:lnTo>
                  <a:lnTo>
                    <a:pt x="1621774" y="244850"/>
                  </a:lnTo>
                  <a:lnTo>
                    <a:pt x="1633612" y="244850"/>
                  </a:lnTo>
                  <a:lnTo>
                    <a:pt x="1645450" y="244850"/>
                  </a:lnTo>
                  <a:lnTo>
                    <a:pt x="1657287" y="244850"/>
                  </a:lnTo>
                  <a:lnTo>
                    <a:pt x="1669125" y="244850"/>
                  </a:lnTo>
                  <a:lnTo>
                    <a:pt x="1680963" y="244850"/>
                  </a:lnTo>
                  <a:lnTo>
                    <a:pt x="1692801" y="244850"/>
                  </a:lnTo>
                  <a:lnTo>
                    <a:pt x="1704639" y="244850"/>
                  </a:lnTo>
                  <a:lnTo>
                    <a:pt x="1716476" y="244850"/>
                  </a:lnTo>
                  <a:lnTo>
                    <a:pt x="1728314" y="244850"/>
                  </a:lnTo>
                  <a:lnTo>
                    <a:pt x="1740152" y="244850"/>
                  </a:lnTo>
                  <a:lnTo>
                    <a:pt x="1751990" y="244850"/>
                  </a:lnTo>
                  <a:lnTo>
                    <a:pt x="1763827" y="244850"/>
                  </a:lnTo>
                  <a:lnTo>
                    <a:pt x="1775665" y="244850"/>
                  </a:lnTo>
                  <a:lnTo>
                    <a:pt x="1787503" y="244850"/>
                  </a:lnTo>
                  <a:lnTo>
                    <a:pt x="1799341" y="244850"/>
                  </a:lnTo>
                  <a:lnTo>
                    <a:pt x="1811178" y="244850"/>
                  </a:lnTo>
                  <a:lnTo>
                    <a:pt x="1823016" y="244850"/>
                  </a:lnTo>
                  <a:lnTo>
                    <a:pt x="1834854" y="244850"/>
                  </a:lnTo>
                  <a:lnTo>
                    <a:pt x="1846692" y="244850"/>
                  </a:lnTo>
                  <a:lnTo>
                    <a:pt x="1858530" y="244850"/>
                  </a:lnTo>
                  <a:lnTo>
                    <a:pt x="1870367" y="244850"/>
                  </a:lnTo>
                  <a:lnTo>
                    <a:pt x="1882205" y="244850"/>
                  </a:lnTo>
                  <a:lnTo>
                    <a:pt x="1894043" y="244850"/>
                  </a:lnTo>
                  <a:lnTo>
                    <a:pt x="1905881" y="244850"/>
                  </a:lnTo>
                  <a:lnTo>
                    <a:pt x="1917718" y="244850"/>
                  </a:lnTo>
                  <a:lnTo>
                    <a:pt x="1929556" y="244850"/>
                  </a:lnTo>
                  <a:lnTo>
                    <a:pt x="1941394" y="244850"/>
                  </a:lnTo>
                  <a:lnTo>
                    <a:pt x="1953232" y="244850"/>
                  </a:lnTo>
                  <a:lnTo>
                    <a:pt x="1965069" y="244850"/>
                  </a:lnTo>
                  <a:lnTo>
                    <a:pt x="1976907" y="244850"/>
                  </a:lnTo>
                  <a:lnTo>
                    <a:pt x="1988745" y="244850"/>
                  </a:lnTo>
                  <a:lnTo>
                    <a:pt x="2000583" y="244850"/>
                  </a:lnTo>
                  <a:lnTo>
                    <a:pt x="2012421" y="244850"/>
                  </a:lnTo>
                  <a:lnTo>
                    <a:pt x="2024258" y="244850"/>
                  </a:lnTo>
                  <a:lnTo>
                    <a:pt x="2036096" y="244850"/>
                  </a:lnTo>
                  <a:lnTo>
                    <a:pt x="2047934" y="244850"/>
                  </a:lnTo>
                  <a:lnTo>
                    <a:pt x="2059772" y="244850"/>
                  </a:lnTo>
                  <a:lnTo>
                    <a:pt x="2071609" y="244850"/>
                  </a:lnTo>
                  <a:lnTo>
                    <a:pt x="2083447" y="244850"/>
                  </a:lnTo>
                  <a:lnTo>
                    <a:pt x="2095285" y="244850"/>
                  </a:lnTo>
                  <a:lnTo>
                    <a:pt x="2107123" y="244850"/>
                  </a:lnTo>
                  <a:lnTo>
                    <a:pt x="2118961" y="244850"/>
                  </a:lnTo>
                  <a:lnTo>
                    <a:pt x="2130798" y="244850"/>
                  </a:lnTo>
                  <a:lnTo>
                    <a:pt x="2142636" y="244850"/>
                  </a:lnTo>
                  <a:lnTo>
                    <a:pt x="2154474" y="244850"/>
                  </a:lnTo>
                  <a:lnTo>
                    <a:pt x="2166312" y="244850"/>
                  </a:lnTo>
                  <a:lnTo>
                    <a:pt x="2178149" y="244850"/>
                  </a:lnTo>
                  <a:lnTo>
                    <a:pt x="2189987" y="244850"/>
                  </a:lnTo>
                  <a:lnTo>
                    <a:pt x="2201825" y="244850"/>
                  </a:lnTo>
                  <a:lnTo>
                    <a:pt x="2213663" y="244850"/>
                  </a:lnTo>
                  <a:lnTo>
                    <a:pt x="2225500" y="244850"/>
                  </a:lnTo>
                  <a:lnTo>
                    <a:pt x="2237338" y="244850"/>
                  </a:lnTo>
                  <a:lnTo>
                    <a:pt x="2249176" y="244850"/>
                  </a:lnTo>
                  <a:lnTo>
                    <a:pt x="2261014" y="244850"/>
                  </a:lnTo>
                  <a:lnTo>
                    <a:pt x="2272852" y="244850"/>
                  </a:lnTo>
                  <a:lnTo>
                    <a:pt x="2284689" y="244850"/>
                  </a:lnTo>
                  <a:lnTo>
                    <a:pt x="2296527" y="244850"/>
                  </a:lnTo>
                  <a:lnTo>
                    <a:pt x="2308365" y="244850"/>
                  </a:lnTo>
                  <a:lnTo>
                    <a:pt x="2320203" y="244850"/>
                  </a:lnTo>
                  <a:lnTo>
                    <a:pt x="2332040" y="244850"/>
                  </a:lnTo>
                  <a:lnTo>
                    <a:pt x="2343878" y="244850"/>
                  </a:lnTo>
                  <a:lnTo>
                    <a:pt x="2343878" y="244768"/>
                  </a:lnTo>
                  <a:lnTo>
                    <a:pt x="2355716" y="244754"/>
                  </a:lnTo>
                  <a:lnTo>
                    <a:pt x="2367554" y="244737"/>
                  </a:lnTo>
                  <a:lnTo>
                    <a:pt x="2379391" y="244717"/>
                  </a:lnTo>
                  <a:lnTo>
                    <a:pt x="2391229" y="244694"/>
                  </a:lnTo>
                  <a:lnTo>
                    <a:pt x="2403067" y="244666"/>
                  </a:lnTo>
                  <a:lnTo>
                    <a:pt x="2414905" y="244634"/>
                  </a:lnTo>
                  <a:lnTo>
                    <a:pt x="2426743" y="244596"/>
                  </a:lnTo>
                  <a:lnTo>
                    <a:pt x="2438580" y="244551"/>
                  </a:lnTo>
                  <a:lnTo>
                    <a:pt x="2450418" y="244499"/>
                  </a:lnTo>
                  <a:lnTo>
                    <a:pt x="2462256" y="244438"/>
                  </a:lnTo>
                  <a:lnTo>
                    <a:pt x="2474094" y="244365"/>
                  </a:lnTo>
                  <a:lnTo>
                    <a:pt x="2485931" y="244280"/>
                  </a:lnTo>
                  <a:lnTo>
                    <a:pt x="2497769" y="244181"/>
                  </a:lnTo>
                  <a:lnTo>
                    <a:pt x="2509607" y="244064"/>
                  </a:lnTo>
                  <a:lnTo>
                    <a:pt x="2521445" y="243926"/>
                  </a:lnTo>
                  <a:lnTo>
                    <a:pt x="2533283" y="243765"/>
                  </a:lnTo>
                  <a:lnTo>
                    <a:pt x="2545120" y="243575"/>
                  </a:lnTo>
                  <a:lnTo>
                    <a:pt x="2556958" y="243353"/>
                  </a:lnTo>
                  <a:lnTo>
                    <a:pt x="2568796" y="243092"/>
                  </a:lnTo>
                  <a:lnTo>
                    <a:pt x="2580634" y="242787"/>
                  </a:lnTo>
                  <a:lnTo>
                    <a:pt x="2592471" y="242428"/>
                  </a:lnTo>
                  <a:lnTo>
                    <a:pt x="2604309" y="242008"/>
                  </a:lnTo>
                  <a:lnTo>
                    <a:pt x="2616147" y="241517"/>
                  </a:lnTo>
                  <a:lnTo>
                    <a:pt x="2627985" y="240941"/>
                  </a:lnTo>
                  <a:lnTo>
                    <a:pt x="2639822" y="240268"/>
                  </a:lnTo>
                  <a:lnTo>
                    <a:pt x="2651660" y="239482"/>
                  </a:lnTo>
                  <a:lnTo>
                    <a:pt x="2663498" y="238565"/>
                  </a:lnTo>
                  <a:lnTo>
                    <a:pt x="2675336" y="237495"/>
                  </a:lnTo>
                  <a:lnTo>
                    <a:pt x="2687174" y="236250"/>
                  </a:lnTo>
                  <a:lnTo>
                    <a:pt x="2699011" y="234804"/>
                  </a:lnTo>
                  <a:lnTo>
                    <a:pt x="2710849" y="233126"/>
                  </a:lnTo>
                  <a:lnTo>
                    <a:pt x="2722687" y="231184"/>
                  </a:lnTo>
                  <a:lnTo>
                    <a:pt x="2734525" y="228943"/>
                  </a:lnTo>
                  <a:lnTo>
                    <a:pt x="2746362" y="226363"/>
                  </a:lnTo>
                  <a:lnTo>
                    <a:pt x="2758200" y="223404"/>
                  </a:lnTo>
                  <a:lnTo>
                    <a:pt x="2770038" y="220024"/>
                  </a:lnTo>
                  <a:lnTo>
                    <a:pt x="2781876" y="216179"/>
                  </a:lnTo>
                  <a:lnTo>
                    <a:pt x="2793713" y="211828"/>
                  </a:lnTo>
                  <a:lnTo>
                    <a:pt x="2805551" y="206932"/>
                  </a:lnTo>
                  <a:lnTo>
                    <a:pt x="2817389" y="201460"/>
                  </a:lnTo>
                  <a:lnTo>
                    <a:pt x="2829227" y="195386"/>
                  </a:lnTo>
                  <a:lnTo>
                    <a:pt x="2841065" y="188700"/>
                  </a:lnTo>
                  <a:lnTo>
                    <a:pt x="2852902" y="181403"/>
                  </a:lnTo>
                  <a:lnTo>
                    <a:pt x="2864740" y="173516"/>
                  </a:lnTo>
                  <a:lnTo>
                    <a:pt x="2876578" y="165080"/>
                  </a:lnTo>
                  <a:lnTo>
                    <a:pt x="2888416" y="156156"/>
                  </a:lnTo>
                  <a:lnTo>
                    <a:pt x="2900253" y="146826"/>
                  </a:lnTo>
                  <a:lnTo>
                    <a:pt x="2912091" y="137192"/>
                  </a:lnTo>
                  <a:lnTo>
                    <a:pt x="2923929" y="127369"/>
                  </a:lnTo>
                  <a:lnTo>
                    <a:pt x="2935767" y="117481"/>
                  </a:lnTo>
                  <a:lnTo>
                    <a:pt x="2947604" y="107658"/>
                  </a:lnTo>
                  <a:lnTo>
                    <a:pt x="2959442" y="98024"/>
                  </a:lnTo>
                  <a:lnTo>
                    <a:pt x="2971280" y="88694"/>
                  </a:lnTo>
                  <a:lnTo>
                    <a:pt x="2983118" y="79770"/>
                  </a:lnTo>
                  <a:lnTo>
                    <a:pt x="2994956" y="71334"/>
                  </a:lnTo>
                  <a:lnTo>
                    <a:pt x="3006793" y="63447"/>
                  </a:lnTo>
                  <a:lnTo>
                    <a:pt x="3018631" y="56150"/>
                  </a:lnTo>
                  <a:lnTo>
                    <a:pt x="3030469" y="49463"/>
                  </a:lnTo>
                  <a:lnTo>
                    <a:pt x="3042307" y="43390"/>
                  </a:lnTo>
                  <a:lnTo>
                    <a:pt x="3054144" y="37917"/>
                  </a:lnTo>
                  <a:lnTo>
                    <a:pt x="3065982" y="33022"/>
                  </a:lnTo>
                  <a:lnTo>
                    <a:pt x="3077820" y="28671"/>
                  </a:lnTo>
                  <a:lnTo>
                    <a:pt x="3089658" y="24826"/>
                  </a:lnTo>
                  <a:lnTo>
                    <a:pt x="3101496" y="21446"/>
                  </a:lnTo>
                  <a:lnTo>
                    <a:pt x="3113333" y="18487"/>
                  </a:lnTo>
                  <a:lnTo>
                    <a:pt x="3125171" y="15907"/>
                  </a:lnTo>
                  <a:lnTo>
                    <a:pt x="3137009" y="13666"/>
                  </a:lnTo>
                  <a:lnTo>
                    <a:pt x="3148847" y="11724"/>
                  </a:lnTo>
                  <a:lnTo>
                    <a:pt x="3160684" y="10046"/>
                  </a:lnTo>
                  <a:lnTo>
                    <a:pt x="3172522" y="8600"/>
                  </a:lnTo>
                  <a:lnTo>
                    <a:pt x="3184360" y="7355"/>
                  </a:lnTo>
                  <a:lnTo>
                    <a:pt x="3196198" y="6285"/>
                  </a:lnTo>
                  <a:lnTo>
                    <a:pt x="3208035" y="5368"/>
                  </a:lnTo>
                  <a:lnTo>
                    <a:pt x="3219873" y="4582"/>
                  </a:lnTo>
                  <a:lnTo>
                    <a:pt x="3231711" y="3909"/>
                  </a:lnTo>
                  <a:lnTo>
                    <a:pt x="3243549" y="3333"/>
                  </a:lnTo>
                  <a:lnTo>
                    <a:pt x="3255387" y="2842"/>
                  </a:lnTo>
                  <a:lnTo>
                    <a:pt x="3267224" y="2422"/>
                  </a:lnTo>
                  <a:lnTo>
                    <a:pt x="3279062" y="2063"/>
                  </a:lnTo>
                  <a:lnTo>
                    <a:pt x="3290900" y="1757"/>
                  </a:lnTo>
                  <a:lnTo>
                    <a:pt x="3302738" y="1497"/>
                  </a:lnTo>
                  <a:lnTo>
                    <a:pt x="3314575" y="1274"/>
                  </a:lnTo>
                  <a:lnTo>
                    <a:pt x="3326413" y="1085"/>
                  </a:lnTo>
                  <a:lnTo>
                    <a:pt x="3338251" y="924"/>
                  </a:lnTo>
                  <a:lnTo>
                    <a:pt x="3350089" y="786"/>
                  </a:lnTo>
                  <a:lnTo>
                    <a:pt x="3361926" y="669"/>
                  </a:lnTo>
                  <a:lnTo>
                    <a:pt x="3373764" y="569"/>
                  </a:lnTo>
                  <a:lnTo>
                    <a:pt x="3385602" y="485"/>
                  </a:lnTo>
                  <a:lnTo>
                    <a:pt x="3397440" y="412"/>
                  </a:lnTo>
                  <a:lnTo>
                    <a:pt x="3409278" y="351"/>
                  </a:lnTo>
                  <a:lnTo>
                    <a:pt x="3421115" y="298"/>
                  </a:lnTo>
                  <a:lnTo>
                    <a:pt x="3432953" y="254"/>
                  </a:lnTo>
                  <a:lnTo>
                    <a:pt x="3444791" y="216"/>
                  </a:lnTo>
                  <a:lnTo>
                    <a:pt x="3456629" y="184"/>
                  </a:lnTo>
                  <a:lnTo>
                    <a:pt x="3468466" y="156"/>
                  </a:lnTo>
                  <a:lnTo>
                    <a:pt x="3480304" y="133"/>
                  </a:lnTo>
                  <a:lnTo>
                    <a:pt x="3492142" y="113"/>
                  </a:lnTo>
                  <a:lnTo>
                    <a:pt x="3503980" y="96"/>
                  </a:lnTo>
                  <a:lnTo>
                    <a:pt x="3515818" y="82"/>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51" name="pl51"/>
            <p:cNvSpPr/>
            <p:nvPr/>
          </p:nvSpPr>
          <p:spPr>
            <a:xfrm>
              <a:off x="2482252" y="2863916"/>
              <a:ext cx="4687757" cy="1346597"/>
            </a:xfrm>
            <a:custGeom>
              <a:avLst/>
              <a:pathLst>
                <a:path w="4687757" h="1346597">
                  <a:moveTo>
                    <a:pt x="0" y="1224254"/>
                  </a:moveTo>
                  <a:lnTo>
                    <a:pt x="11837" y="1224261"/>
                  </a:lnTo>
                  <a:lnTo>
                    <a:pt x="23675" y="1224269"/>
                  </a:lnTo>
                  <a:lnTo>
                    <a:pt x="35513" y="1224279"/>
                  </a:lnTo>
                  <a:lnTo>
                    <a:pt x="47351" y="1224291"/>
                  </a:lnTo>
                  <a:lnTo>
                    <a:pt x="59188" y="1224305"/>
                  </a:lnTo>
                  <a:lnTo>
                    <a:pt x="71026" y="1224321"/>
                  </a:lnTo>
                  <a:lnTo>
                    <a:pt x="82864" y="1224340"/>
                  </a:lnTo>
                  <a:lnTo>
                    <a:pt x="94702" y="1224362"/>
                  </a:lnTo>
                  <a:lnTo>
                    <a:pt x="106539" y="1224388"/>
                  </a:lnTo>
                  <a:lnTo>
                    <a:pt x="118377" y="1224419"/>
                  </a:lnTo>
                  <a:lnTo>
                    <a:pt x="130215" y="1224455"/>
                  </a:lnTo>
                  <a:lnTo>
                    <a:pt x="142053" y="1224498"/>
                  </a:lnTo>
                  <a:lnTo>
                    <a:pt x="153891" y="1224548"/>
                  </a:lnTo>
                  <a:lnTo>
                    <a:pt x="165728" y="1224606"/>
                  </a:lnTo>
                  <a:lnTo>
                    <a:pt x="177566" y="1224675"/>
                  </a:lnTo>
                  <a:lnTo>
                    <a:pt x="189404" y="1224756"/>
                  </a:lnTo>
                  <a:lnTo>
                    <a:pt x="201242" y="1224850"/>
                  </a:lnTo>
                  <a:lnTo>
                    <a:pt x="213079" y="1224961"/>
                  </a:lnTo>
                  <a:lnTo>
                    <a:pt x="224917" y="1225092"/>
                  </a:lnTo>
                  <a:lnTo>
                    <a:pt x="236755" y="1225245"/>
                  </a:lnTo>
                  <a:lnTo>
                    <a:pt x="248593" y="1225424"/>
                  </a:lnTo>
                  <a:lnTo>
                    <a:pt x="260430" y="1225634"/>
                  </a:lnTo>
                  <a:lnTo>
                    <a:pt x="272268" y="1225880"/>
                  </a:lnTo>
                  <a:lnTo>
                    <a:pt x="284106" y="1226167"/>
                  </a:lnTo>
                  <a:lnTo>
                    <a:pt x="295944" y="1226504"/>
                  </a:lnTo>
                  <a:lnTo>
                    <a:pt x="307782" y="1226897"/>
                  </a:lnTo>
                  <a:lnTo>
                    <a:pt x="319619" y="1227356"/>
                  </a:lnTo>
                  <a:lnTo>
                    <a:pt x="331457" y="1227890"/>
                  </a:lnTo>
                  <a:lnTo>
                    <a:pt x="343295" y="1228513"/>
                  </a:lnTo>
                  <a:lnTo>
                    <a:pt x="355133" y="1229236"/>
                  </a:lnTo>
                  <a:lnTo>
                    <a:pt x="366970" y="1230075"/>
                  </a:lnTo>
                  <a:lnTo>
                    <a:pt x="378808" y="1231046"/>
                  </a:lnTo>
                  <a:lnTo>
                    <a:pt x="390646" y="1232167"/>
                  </a:lnTo>
                  <a:lnTo>
                    <a:pt x="402484" y="1233456"/>
                  </a:lnTo>
                  <a:lnTo>
                    <a:pt x="414321" y="1234936"/>
                  </a:lnTo>
                  <a:lnTo>
                    <a:pt x="426159" y="1236626"/>
                  </a:lnTo>
                  <a:lnTo>
                    <a:pt x="437997" y="1238549"/>
                  </a:lnTo>
                  <a:lnTo>
                    <a:pt x="449835" y="1240724"/>
                  </a:lnTo>
                  <a:lnTo>
                    <a:pt x="461673" y="1243172"/>
                  </a:lnTo>
                  <a:lnTo>
                    <a:pt x="473510" y="1245908"/>
                  </a:lnTo>
                  <a:lnTo>
                    <a:pt x="485348" y="1248945"/>
                  </a:lnTo>
                  <a:lnTo>
                    <a:pt x="497186" y="1252288"/>
                  </a:lnTo>
                  <a:lnTo>
                    <a:pt x="509024" y="1255937"/>
                  </a:lnTo>
                  <a:lnTo>
                    <a:pt x="520861" y="1259880"/>
                  </a:lnTo>
                  <a:lnTo>
                    <a:pt x="532699" y="1264098"/>
                  </a:lnTo>
                  <a:lnTo>
                    <a:pt x="544537" y="1268560"/>
                  </a:lnTo>
                  <a:lnTo>
                    <a:pt x="556375" y="1273225"/>
                  </a:lnTo>
                  <a:lnTo>
                    <a:pt x="568213" y="1278042"/>
                  </a:lnTo>
                  <a:lnTo>
                    <a:pt x="580050" y="1282954"/>
                  </a:lnTo>
                  <a:lnTo>
                    <a:pt x="591888" y="1287897"/>
                  </a:lnTo>
                  <a:lnTo>
                    <a:pt x="603726" y="1292809"/>
                  </a:lnTo>
                  <a:lnTo>
                    <a:pt x="615564" y="1297626"/>
                  </a:lnTo>
                  <a:lnTo>
                    <a:pt x="627401" y="1302291"/>
                  </a:lnTo>
                  <a:lnTo>
                    <a:pt x="639239" y="1306753"/>
                  </a:lnTo>
                  <a:lnTo>
                    <a:pt x="651077" y="1310971"/>
                  </a:lnTo>
                  <a:lnTo>
                    <a:pt x="662915" y="1314914"/>
                  </a:lnTo>
                  <a:lnTo>
                    <a:pt x="674752" y="1318563"/>
                  </a:lnTo>
                  <a:lnTo>
                    <a:pt x="686590" y="1321906"/>
                  </a:lnTo>
                  <a:lnTo>
                    <a:pt x="698428" y="1324943"/>
                  </a:lnTo>
                  <a:lnTo>
                    <a:pt x="710266" y="1327679"/>
                  </a:lnTo>
                  <a:lnTo>
                    <a:pt x="722104" y="1330127"/>
                  </a:lnTo>
                  <a:lnTo>
                    <a:pt x="733941" y="1332302"/>
                  </a:lnTo>
                  <a:lnTo>
                    <a:pt x="745779" y="1334225"/>
                  </a:lnTo>
                  <a:lnTo>
                    <a:pt x="757617" y="1335915"/>
                  </a:lnTo>
                  <a:lnTo>
                    <a:pt x="769455" y="1337394"/>
                  </a:lnTo>
                  <a:lnTo>
                    <a:pt x="781292" y="1338684"/>
                  </a:lnTo>
                  <a:lnTo>
                    <a:pt x="793130" y="1339805"/>
                  </a:lnTo>
                  <a:lnTo>
                    <a:pt x="804968" y="1340776"/>
                  </a:lnTo>
                  <a:lnTo>
                    <a:pt x="816806" y="1341615"/>
                  </a:lnTo>
                  <a:lnTo>
                    <a:pt x="828643" y="1342338"/>
                  </a:lnTo>
                  <a:lnTo>
                    <a:pt x="840481" y="1342961"/>
                  </a:lnTo>
                  <a:lnTo>
                    <a:pt x="852319" y="1343495"/>
                  </a:lnTo>
                  <a:lnTo>
                    <a:pt x="864157" y="1343954"/>
                  </a:lnTo>
                  <a:lnTo>
                    <a:pt x="875995" y="1344347"/>
                  </a:lnTo>
                  <a:lnTo>
                    <a:pt x="887832" y="1344684"/>
                  </a:lnTo>
                  <a:lnTo>
                    <a:pt x="899670" y="1344971"/>
                  </a:lnTo>
                  <a:lnTo>
                    <a:pt x="911508" y="1345217"/>
                  </a:lnTo>
                  <a:lnTo>
                    <a:pt x="923346" y="1345427"/>
                  </a:lnTo>
                  <a:lnTo>
                    <a:pt x="935183" y="1345606"/>
                  </a:lnTo>
                  <a:lnTo>
                    <a:pt x="947021" y="1345759"/>
                  </a:lnTo>
                  <a:lnTo>
                    <a:pt x="958859" y="1345890"/>
                  </a:lnTo>
                  <a:lnTo>
                    <a:pt x="970697" y="1346001"/>
                  </a:lnTo>
                  <a:lnTo>
                    <a:pt x="982534" y="1346095"/>
                  </a:lnTo>
                  <a:lnTo>
                    <a:pt x="994372" y="1346176"/>
                  </a:lnTo>
                  <a:lnTo>
                    <a:pt x="1006210" y="1346245"/>
                  </a:lnTo>
                  <a:lnTo>
                    <a:pt x="1018048" y="1346303"/>
                  </a:lnTo>
                  <a:lnTo>
                    <a:pt x="1029886" y="1346353"/>
                  </a:lnTo>
                  <a:lnTo>
                    <a:pt x="1041723" y="1346396"/>
                  </a:lnTo>
                  <a:lnTo>
                    <a:pt x="1053561" y="1346432"/>
                  </a:lnTo>
                  <a:lnTo>
                    <a:pt x="1065399" y="1346463"/>
                  </a:lnTo>
                  <a:lnTo>
                    <a:pt x="1077237" y="1346489"/>
                  </a:lnTo>
                  <a:lnTo>
                    <a:pt x="1089074" y="1346511"/>
                  </a:lnTo>
                  <a:lnTo>
                    <a:pt x="1100912" y="1346530"/>
                  </a:lnTo>
                  <a:lnTo>
                    <a:pt x="1112750" y="1346546"/>
                  </a:lnTo>
                  <a:lnTo>
                    <a:pt x="1124588" y="1346560"/>
                  </a:lnTo>
                  <a:lnTo>
                    <a:pt x="1136426" y="1346572"/>
                  </a:lnTo>
                  <a:lnTo>
                    <a:pt x="1148263" y="1346581"/>
                  </a:lnTo>
                  <a:lnTo>
                    <a:pt x="1160101" y="1346590"/>
                  </a:lnTo>
                  <a:lnTo>
                    <a:pt x="1171939" y="1346597"/>
                  </a:lnTo>
                  <a:lnTo>
                    <a:pt x="1171939" y="1346187"/>
                  </a:lnTo>
                  <a:lnTo>
                    <a:pt x="1183777" y="1346107"/>
                  </a:lnTo>
                  <a:lnTo>
                    <a:pt x="1195614" y="1346014"/>
                  </a:lnTo>
                  <a:lnTo>
                    <a:pt x="1207452" y="1345905"/>
                  </a:lnTo>
                  <a:lnTo>
                    <a:pt x="1219290" y="1345776"/>
                  </a:lnTo>
                  <a:lnTo>
                    <a:pt x="1231128" y="1345625"/>
                  </a:lnTo>
                  <a:lnTo>
                    <a:pt x="1242965" y="1345448"/>
                  </a:lnTo>
                  <a:lnTo>
                    <a:pt x="1254803" y="1345239"/>
                  </a:lnTo>
                  <a:lnTo>
                    <a:pt x="1266641" y="1344994"/>
                  </a:lnTo>
                  <a:lnTo>
                    <a:pt x="1278479" y="1344706"/>
                  </a:lnTo>
                  <a:lnTo>
                    <a:pt x="1290317" y="1344368"/>
                  </a:lnTo>
                  <a:lnTo>
                    <a:pt x="1302154" y="1343971"/>
                  </a:lnTo>
                  <a:lnTo>
                    <a:pt x="1313992" y="1343504"/>
                  </a:lnTo>
                  <a:lnTo>
                    <a:pt x="1325830" y="1342955"/>
                  </a:lnTo>
                  <a:lnTo>
                    <a:pt x="1337668" y="1342311"/>
                  </a:lnTo>
                  <a:lnTo>
                    <a:pt x="1349505" y="1341555"/>
                  </a:lnTo>
                  <a:lnTo>
                    <a:pt x="1361343" y="1340668"/>
                  </a:lnTo>
                  <a:lnTo>
                    <a:pt x="1373181" y="1339626"/>
                  </a:lnTo>
                  <a:lnTo>
                    <a:pt x="1385019" y="1338404"/>
                  </a:lnTo>
                  <a:lnTo>
                    <a:pt x="1396856" y="1336969"/>
                  </a:lnTo>
                  <a:lnTo>
                    <a:pt x="1408694" y="1335288"/>
                  </a:lnTo>
                  <a:lnTo>
                    <a:pt x="1420532" y="1333316"/>
                  </a:lnTo>
                  <a:lnTo>
                    <a:pt x="1432370" y="1331007"/>
                  </a:lnTo>
                  <a:lnTo>
                    <a:pt x="1444208" y="1328302"/>
                  </a:lnTo>
                  <a:lnTo>
                    <a:pt x="1456045" y="1325137"/>
                  </a:lnTo>
                  <a:lnTo>
                    <a:pt x="1467883" y="1321437"/>
                  </a:lnTo>
                  <a:lnTo>
                    <a:pt x="1479721" y="1317113"/>
                  </a:lnTo>
                  <a:lnTo>
                    <a:pt x="1491559" y="1312067"/>
                  </a:lnTo>
                  <a:lnTo>
                    <a:pt x="1503396" y="1306185"/>
                  </a:lnTo>
                  <a:lnTo>
                    <a:pt x="1515234" y="1299338"/>
                  </a:lnTo>
                  <a:lnTo>
                    <a:pt x="1527072" y="1291382"/>
                  </a:lnTo>
                  <a:lnTo>
                    <a:pt x="1538910" y="1282153"/>
                  </a:lnTo>
                  <a:lnTo>
                    <a:pt x="1550748" y="1271473"/>
                  </a:lnTo>
                  <a:lnTo>
                    <a:pt x="1562585" y="1259146"/>
                  </a:lnTo>
                  <a:lnTo>
                    <a:pt x="1574423" y="1244957"/>
                  </a:lnTo>
                  <a:lnTo>
                    <a:pt x="1586261" y="1228684"/>
                  </a:lnTo>
                  <a:lnTo>
                    <a:pt x="1598099" y="1210091"/>
                  </a:lnTo>
                  <a:lnTo>
                    <a:pt x="1609936" y="1188945"/>
                  </a:lnTo>
                  <a:lnTo>
                    <a:pt x="1621774" y="1165014"/>
                  </a:lnTo>
                  <a:lnTo>
                    <a:pt x="1633612" y="1138089"/>
                  </a:lnTo>
                  <a:lnTo>
                    <a:pt x="1645450" y="1107991"/>
                  </a:lnTo>
                  <a:lnTo>
                    <a:pt x="1657287" y="1074586"/>
                  </a:lnTo>
                  <a:lnTo>
                    <a:pt x="1669125" y="1037810"/>
                  </a:lnTo>
                  <a:lnTo>
                    <a:pt x="1680963" y="997676"/>
                  </a:lnTo>
                  <a:lnTo>
                    <a:pt x="1692801" y="954298"/>
                  </a:lnTo>
                  <a:lnTo>
                    <a:pt x="1704639" y="907899"/>
                  </a:lnTo>
                  <a:lnTo>
                    <a:pt x="1716476" y="858817"/>
                  </a:lnTo>
                  <a:lnTo>
                    <a:pt x="1728314" y="807506"/>
                  </a:lnTo>
                  <a:lnTo>
                    <a:pt x="1740152" y="754518"/>
                  </a:lnTo>
                  <a:lnTo>
                    <a:pt x="1751990" y="700489"/>
                  </a:lnTo>
                  <a:lnTo>
                    <a:pt x="1763827" y="646107"/>
                  </a:lnTo>
                  <a:lnTo>
                    <a:pt x="1775665" y="592079"/>
                  </a:lnTo>
                  <a:lnTo>
                    <a:pt x="1787503" y="539091"/>
                  </a:lnTo>
                  <a:lnTo>
                    <a:pt x="1799341" y="487779"/>
                  </a:lnTo>
                  <a:lnTo>
                    <a:pt x="1811178" y="438698"/>
                  </a:lnTo>
                  <a:lnTo>
                    <a:pt x="1823016" y="392299"/>
                  </a:lnTo>
                  <a:lnTo>
                    <a:pt x="1834854" y="348921"/>
                  </a:lnTo>
                  <a:lnTo>
                    <a:pt x="1846692" y="308787"/>
                  </a:lnTo>
                  <a:lnTo>
                    <a:pt x="1858530" y="272010"/>
                  </a:lnTo>
                  <a:lnTo>
                    <a:pt x="1870367" y="238606"/>
                  </a:lnTo>
                  <a:lnTo>
                    <a:pt x="1882205" y="208507"/>
                  </a:lnTo>
                  <a:lnTo>
                    <a:pt x="1894043" y="181582"/>
                  </a:lnTo>
                  <a:lnTo>
                    <a:pt x="1905881" y="157652"/>
                  </a:lnTo>
                  <a:lnTo>
                    <a:pt x="1917718" y="136505"/>
                  </a:lnTo>
                  <a:lnTo>
                    <a:pt x="1929556" y="117913"/>
                  </a:lnTo>
                  <a:lnTo>
                    <a:pt x="1941394" y="101639"/>
                  </a:lnTo>
                  <a:lnTo>
                    <a:pt x="1953232" y="87451"/>
                  </a:lnTo>
                  <a:lnTo>
                    <a:pt x="1965069" y="75123"/>
                  </a:lnTo>
                  <a:lnTo>
                    <a:pt x="1976907" y="64443"/>
                  </a:lnTo>
                  <a:lnTo>
                    <a:pt x="1988745" y="55215"/>
                  </a:lnTo>
                  <a:lnTo>
                    <a:pt x="2000583" y="47258"/>
                  </a:lnTo>
                  <a:lnTo>
                    <a:pt x="2012421" y="40412"/>
                  </a:lnTo>
                  <a:lnTo>
                    <a:pt x="2024258" y="34530"/>
                  </a:lnTo>
                  <a:lnTo>
                    <a:pt x="2036096" y="29484"/>
                  </a:lnTo>
                  <a:lnTo>
                    <a:pt x="2047934" y="25160"/>
                  </a:lnTo>
                  <a:lnTo>
                    <a:pt x="2059772" y="21459"/>
                  </a:lnTo>
                  <a:lnTo>
                    <a:pt x="2071609" y="18294"/>
                  </a:lnTo>
                  <a:lnTo>
                    <a:pt x="2083447" y="15590"/>
                  </a:lnTo>
                  <a:lnTo>
                    <a:pt x="2095285" y="13280"/>
                  </a:lnTo>
                  <a:lnTo>
                    <a:pt x="2107123" y="11309"/>
                  </a:lnTo>
                  <a:lnTo>
                    <a:pt x="2118961" y="9627"/>
                  </a:lnTo>
                  <a:lnTo>
                    <a:pt x="2130798" y="8193"/>
                  </a:lnTo>
                  <a:lnTo>
                    <a:pt x="2142636" y="6971"/>
                  </a:lnTo>
                  <a:lnTo>
                    <a:pt x="2154474" y="5929"/>
                  </a:lnTo>
                  <a:lnTo>
                    <a:pt x="2166312" y="5041"/>
                  </a:lnTo>
                  <a:lnTo>
                    <a:pt x="2178149" y="4285"/>
                  </a:lnTo>
                  <a:lnTo>
                    <a:pt x="2189987" y="3641"/>
                  </a:lnTo>
                  <a:lnTo>
                    <a:pt x="2201825" y="3093"/>
                  </a:lnTo>
                  <a:lnTo>
                    <a:pt x="2213663" y="2626"/>
                  </a:lnTo>
                  <a:lnTo>
                    <a:pt x="2225500" y="2229"/>
                  </a:lnTo>
                  <a:lnTo>
                    <a:pt x="2237338" y="1890"/>
                  </a:lnTo>
                  <a:lnTo>
                    <a:pt x="2249176" y="1602"/>
                  </a:lnTo>
                  <a:lnTo>
                    <a:pt x="2261014" y="1357"/>
                  </a:lnTo>
                  <a:lnTo>
                    <a:pt x="2272852" y="1149"/>
                  </a:lnTo>
                  <a:lnTo>
                    <a:pt x="2284689" y="971"/>
                  </a:lnTo>
                  <a:lnTo>
                    <a:pt x="2296527" y="820"/>
                  </a:lnTo>
                  <a:lnTo>
                    <a:pt x="2308365" y="692"/>
                  </a:lnTo>
                  <a:lnTo>
                    <a:pt x="2320203" y="582"/>
                  </a:lnTo>
                  <a:lnTo>
                    <a:pt x="2332040" y="489"/>
                  </a:lnTo>
                  <a:lnTo>
                    <a:pt x="2343878" y="410"/>
                  </a:lnTo>
                  <a:lnTo>
                    <a:pt x="2343878" y="0"/>
                  </a:lnTo>
                  <a:lnTo>
                    <a:pt x="2355716" y="7"/>
                  </a:lnTo>
                  <a:lnTo>
                    <a:pt x="2367554" y="15"/>
                  </a:lnTo>
                  <a:lnTo>
                    <a:pt x="2379391" y="25"/>
                  </a:lnTo>
                  <a:lnTo>
                    <a:pt x="2391229" y="37"/>
                  </a:lnTo>
                  <a:lnTo>
                    <a:pt x="2403067" y="51"/>
                  </a:lnTo>
                  <a:lnTo>
                    <a:pt x="2414905" y="67"/>
                  </a:lnTo>
                  <a:lnTo>
                    <a:pt x="2426743" y="86"/>
                  </a:lnTo>
                  <a:lnTo>
                    <a:pt x="2438580" y="108"/>
                  </a:lnTo>
                  <a:lnTo>
                    <a:pt x="2450418" y="134"/>
                  </a:lnTo>
                  <a:lnTo>
                    <a:pt x="2462256" y="165"/>
                  </a:lnTo>
                  <a:lnTo>
                    <a:pt x="2474094" y="201"/>
                  </a:lnTo>
                  <a:lnTo>
                    <a:pt x="2485931" y="243"/>
                  </a:lnTo>
                  <a:lnTo>
                    <a:pt x="2497769" y="293"/>
                  </a:lnTo>
                  <a:lnTo>
                    <a:pt x="2509607" y="352"/>
                  </a:lnTo>
                  <a:lnTo>
                    <a:pt x="2521445" y="421"/>
                  </a:lnTo>
                  <a:lnTo>
                    <a:pt x="2533283" y="501"/>
                  </a:lnTo>
                  <a:lnTo>
                    <a:pt x="2545120" y="596"/>
                  </a:lnTo>
                  <a:lnTo>
                    <a:pt x="2556958" y="707"/>
                  </a:lnTo>
                  <a:lnTo>
                    <a:pt x="2568796" y="837"/>
                  </a:lnTo>
                  <a:lnTo>
                    <a:pt x="2580634" y="990"/>
                  </a:lnTo>
                  <a:lnTo>
                    <a:pt x="2592471" y="1170"/>
                  </a:lnTo>
                  <a:lnTo>
                    <a:pt x="2604309" y="1379"/>
                  </a:lnTo>
                  <a:lnTo>
                    <a:pt x="2616147" y="1625"/>
                  </a:lnTo>
                  <a:lnTo>
                    <a:pt x="2627985" y="1913"/>
                  </a:lnTo>
                  <a:lnTo>
                    <a:pt x="2639822" y="2250"/>
                  </a:lnTo>
                  <a:lnTo>
                    <a:pt x="2651660" y="2643"/>
                  </a:lnTo>
                  <a:lnTo>
                    <a:pt x="2663498" y="3101"/>
                  </a:lnTo>
                  <a:lnTo>
                    <a:pt x="2675336" y="3636"/>
                  </a:lnTo>
                  <a:lnTo>
                    <a:pt x="2687174" y="4258"/>
                  </a:lnTo>
                  <a:lnTo>
                    <a:pt x="2699011" y="4982"/>
                  </a:lnTo>
                  <a:lnTo>
                    <a:pt x="2710849" y="5821"/>
                  </a:lnTo>
                  <a:lnTo>
                    <a:pt x="2722687" y="6792"/>
                  </a:lnTo>
                  <a:lnTo>
                    <a:pt x="2734525" y="7912"/>
                  </a:lnTo>
                  <a:lnTo>
                    <a:pt x="2746362" y="9202"/>
                  </a:lnTo>
                  <a:lnTo>
                    <a:pt x="2758200" y="10682"/>
                  </a:lnTo>
                  <a:lnTo>
                    <a:pt x="2770038" y="12372"/>
                  </a:lnTo>
                  <a:lnTo>
                    <a:pt x="2781876" y="14294"/>
                  </a:lnTo>
                  <a:lnTo>
                    <a:pt x="2793713" y="16470"/>
                  </a:lnTo>
                  <a:lnTo>
                    <a:pt x="2805551" y="18917"/>
                  </a:lnTo>
                  <a:lnTo>
                    <a:pt x="2817389" y="21654"/>
                  </a:lnTo>
                  <a:lnTo>
                    <a:pt x="2829227" y="24690"/>
                  </a:lnTo>
                  <a:lnTo>
                    <a:pt x="2841065" y="28034"/>
                  </a:lnTo>
                  <a:lnTo>
                    <a:pt x="2852902" y="31682"/>
                  </a:lnTo>
                  <a:lnTo>
                    <a:pt x="2864740" y="35626"/>
                  </a:lnTo>
                  <a:lnTo>
                    <a:pt x="2876578" y="39844"/>
                  </a:lnTo>
                  <a:lnTo>
                    <a:pt x="2888416" y="44306"/>
                  </a:lnTo>
                  <a:lnTo>
                    <a:pt x="2900253" y="48970"/>
                  </a:lnTo>
                  <a:lnTo>
                    <a:pt x="2912091" y="53788"/>
                  </a:lnTo>
                  <a:lnTo>
                    <a:pt x="2923929" y="58699"/>
                  </a:lnTo>
                  <a:lnTo>
                    <a:pt x="2935767" y="63643"/>
                  </a:lnTo>
                  <a:lnTo>
                    <a:pt x="2947604" y="68555"/>
                  </a:lnTo>
                  <a:lnTo>
                    <a:pt x="2959442" y="73372"/>
                  </a:lnTo>
                  <a:lnTo>
                    <a:pt x="2971280" y="78037"/>
                  </a:lnTo>
                  <a:lnTo>
                    <a:pt x="2983118" y="82498"/>
                  </a:lnTo>
                  <a:lnTo>
                    <a:pt x="2994956" y="86717"/>
                  </a:lnTo>
                  <a:lnTo>
                    <a:pt x="3006793" y="90660"/>
                  </a:lnTo>
                  <a:lnTo>
                    <a:pt x="3018631" y="94309"/>
                  </a:lnTo>
                  <a:lnTo>
                    <a:pt x="3030469" y="97652"/>
                  </a:lnTo>
                  <a:lnTo>
                    <a:pt x="3042307" y="100689"/>
                  </a:lnTo>
                  <a:lnTo>
                    <a:pt x="3054144" y="103425"/>
                  </a:lnTo>
                  <a:lnTo>
                    <a:pt x="3065982" y="105873"/>
                  </a:lnTo>
                  <a:lnTo>
                    <a:pt x="3077820" y="108048"/>
                  </a:lnTo>
                  <a:lnTo>
                    <a:pt x="3089658" y="109971"/>
                  </a:lnTo>
                  <a:lnTo>
                    <a:pt x="3101496" y="111661"/>
                  </a:lnTo>
                  <a:lnTo>
                    <a:pt x="3113333" y="113140"/>
                  </a:lnTo>
                  <a:lnTo>
                    <a:pt x="3125171" y="114430"/>
                  </a:lnTo>
                  <a:lnTo>
                    <a:pt x="3137009" y="115551"/>
                  </a:lnTo>
                  <a:lnTo>
                    <a:pt x="3148847" y="116522"/>
                  </a:lnTo>
                  <a:lnTo>
                    <a:pt x="3160684" y="117361"/>
                  </a:lnTo>
                  <a:lnTo>
                    <a:pt x="3172522" y="118084"/>
                  </a:lnTo>
                  <a:lnTo>
                    <a:pt x="3184360" y="118706"/>
                  </a:lnTo>
                  <a:lnTo>
                    <a:pt x="3196198" y="119241"/>
                  </a:lnTo>
                  <a:lnTo>
                    <a:pt x="3208035" y="119700"/>
                  </a:lnTo>
                  <a:lnTo>
                    <a:pt x="3219873" y="120093"/>
                  </a:lnTo>
                  <a:lnTo>
                    <a:pt x="3231711" y="120429"/>
                  </a:lnTo>
                  <a:lnTo>
                    <a:pt x="3243549" y="120717"/>
                  </a:lnTo>
                  <a:lnTo>
                    <a:pt x="3255387" y="120963"/>
                  </a:lnTo>
                  <a:lnTo>
                    <a:pt x="3267224" y="121173"/>
                  </a:lnTo>
                  <a:lnTo>
                    <a:pt x="3279062" y="121352"/>
                  </a:lnTo>
                  <a:lnTo>
                    <a:pt x="3290900" y="121505"/>
                  </a:lnTo>
                  <a:lnTo>
                    <a:pt x="3302738" y="121635"/>
                  </a:lnTo>
                  <a:lnTo>
                    <a:pt x="3314575" y="121746"/>
                  </a:lnTo>
                  <a:lnTo>
                    <a:pt x="3326413" y="121841"/>
                  </a:lnTo>
                  <a:lnTo>
                    <a:pt x="3338251" y="121922"/>
                  </a:lnTo>
                  <a:lnTo>
                    <a:pt x="3350089" y="121991"/>
                  </a:lnTo>
                  <a:lnTo>
                    <a:pt x="3361926" y="122049"/>
                  </a:lnTo>
                  <a:lnTo>
                    <a:pt x="3373764" y="122099"/>
                  </a:lnTo>
                  <a:lnTo>
                    <a:pt x="3385602" y="122141"/>
                  </a:lnTo>
                  <a:lnTo>
                    <a:pt x="3397440" y="122177"/>
                  </a:lnTo>
                  <a:lnTo>
                    <a:pt x="3409278" y="122208"/>
                  </a:lnTo>
                  <a:lnTo>
                    <a:pt x="3421115" y="122234"/>
                  </a:lnTo>
                  <a:lnTo>
                    <a:pt x="3432953" y="122257"/>
                  </a:lnTo>
                  <a:lnTo>
                    <a:pt x="3444791" y="122276"/>
                  </a:lnTo>
                  <a:lnTo>
                    <a:pt x="3456629" y="122292"/>
                  </a:lnTo>
                  <a:lnTo>
                    <a:pt x="3468466" y="122306"/>
                  </a:lnTo>
                  <a:lnTo>
                    <a:pt x="3480304" y="122317"/>
                  </a:lnTo>
                  <a:lnTo>
                    <a:pt x="3492142" y="122327"/>
                  </a:lnTo>
                  <a:lnTo>
                    <a:pt x="3503980" y="122336"/>
                  </a:lnTo>
                  <a:lnTo>
                    <a:pt x="3515818" y="122343"/>
                  </a:lnTo>
                  <a:lnTo>
                    <a:pt x="3515818" y="122384"/>
                  </a:lnTo>
                  <a:lnTo>
                    <a:pt x="3527655" y="122384"/>
                  </a:lnTo>
                  <a:lnTo>
                    <a:pt x="3539493" y="122384"/>
                  </a:lnTo>
                  <a:lnTo>
                    <a:pt x="3551331" y="122384"/>
                  </a:lnTo>
                  <a:lnTo>
                    <a:pt x="3563169" y="122384"/>
                  </a:lnTo>
                  <a:lnTo>
                    <a:pt x="3575006" y="122384"/>
                  </a:lnTo>
                  <a:lnTo>
                    <a:pt x="3586844" y="122384"/>
                  </a:lnTo>
                  <a:lnTo>
                    <a:pt x="3598682" y="122384"/>
                  </a:lnTo>
                  <a:lnTo>
                    <a:pt x="3610520" y="122384"/>
                  </a:lnTo>
                  <a:lnTo>
                    <a:pt x="3622357" y="122384"/>
                  </a:lnTo>
                  <a:lnTo>
                    <a:pt x="3634195" y="122384"/>
                  </a:lnTo>
                  <a:lnTo>
                    <a:pt x="3646033" y="122384"/>
                  </a:lnTo>
                  <a:lnTo>
                    <a:pt x="3657871" y="122384"/>
                  </a:lnTo>
                  <a:lnTo>
                    <a:pt x="3669709" y="122384"/>
                  </a:lnTo>
                  <a:lnTo>
                    <a:pt x="3681546" y="122384"/>
                  </a:lnTo>
                  <a:lnTo>
                    <a:pt x="3693384" y="122384"/>
                  </a:lnTo>
                  <a:lnTo>
                    <a:pt x="3705222" y="122384"/>
                  </a:lnTo>
                  <a:lnTo>
                    <a:pt x="3717060" y="122384"/>
                  </a:lnTo>
                  <a:lnTo>
                    <a:pt x="3728897" y="122384"/>
                  </a:lnTo>
                  <a:lnTo>
                    <a:pt x="3740735" y="122384"/>
                  </a:lnTo>
                  <a:lnTo>
                    <a:pt x="3752573" y="122384"/>
                  </a:lnTo>
                  <a:lnTo>
                    <a:pt x="3764411" y="122384"/>
                  </a:lnTo>
                  <a:lnTo>
                    <a:pt x="3776248" y="122384"/>
                  </a:lnTo>
                  <a:lnTo>
                    <a:pt x="3788086" y="122384"/>
                  </a:lnTo>
                  <a:lnTo>
                    <a:pt x="3799924" y="122384"/>
                  </a:lnTo>
                  <a:lnTo>
                    <a:pt x="3811762" y="122384"/>
                  </a:lnTo>
                  <a:lnTo>
                    <a:pt x="3823600" y="122384"/>
                  </a:lnTo>
                  <a:lnTo>
                    <a:pt x="3835437" y="122384"/>
                  </a:lnTo>
                  <a:lnTo>
                    <a:pt x="3847275" y="122384"/>
                  </a:lnTo>
                  <a:lnTo>
                    <a:pt x="3859113" y="122384"/>
                  </a:lnTo>
                  <a:lnTo>
                    <a:pt x="3870951" y="122384"/>
                  </a:lnTo>
                  <a:lnTo>
                    <a:pt x="3882788" y="122384"/>
                  </a:lnTo>
                  <a:lnTo>
                    <a:pt x="3894626" y="122384"/>
                  </a:lnTo>
                  <a:lnTo>
                    <a:pt x="3906464" y="122384"/>
                  </a:lnTo>
                  <a:lnTo>
                    <a:pt x="3918302" y="122384"/>
                  </a:lnTo>
                  <a:lnTo>
                    <a:pt x="3930139" y="122384"/>
                  </a:lnTo>
                  <a:lnTo>
                    <a:pt x="3941977" y="122384"/>
                  </a:lnTo>
                  <a:lnTo>
                    <a:pt x="3953815" y="122384"/>
                  </a:lnTo>
                  <a:lnTo>
                    <a:pt x="3965653" y="122384"/>
                  </a:lnTo>
                  <a:lnTo>
                    <a:pt x="3977491" y="122384"/>
                  </a:lnTo>
                  <a:lnTo>
                    <a:pt x="3989328" y="122384"/>
                  </a:lnTo>
                  <a:lnTo>
                    <a:pt x="4001166" y="122384"/>
                  </a:lnTo>
                  <a:lnTo>
                    <a:pt x="4013004" y="122384"/>
                  </a:lnTo>
                  <a:lnTo>
                    <a:pt x="4024842" y="122384"/>
                  </a:lnTo>
                  <a:lnTo>
                    <a:pt x="4036679" y="122384"/>
                  </a:lnTo>
                  <a:lnTo>
                    <a:pt x="4048517" y="122384"/>
                  </a:lnTo>
                  <a:lnTo>
                    <a:pt x="4060355" y="122384"/>
                  </a:lnTo>
                  <a:lnTo>
                    <a:pt x="4072193" y="122384"/>
                  </a:lnTo>
                  <a:lnTo>
                    <a:pt x="4084031" y="122384"/>
                  </a:lnTo>
                  <a:lnTo>
                    <a:pt x="4095868" y="122384"/>
                  </a:lnTo>
                  <a:lnTo>
                    <a:pt x="4107706" y="122384"/>
                  </a:lnTo>
                  <a:lnTo>
                    <a:pt x="4119544" y="122384"/>
                  </a:lnTo>
                  <a:lnTo>
                    <a:pt x="4131382" y="122384"/>
                  </a:lnTo>
                  <a:lnTo>
                    <a:pt x="4143219" y="122384"/>
                  </a:lnTo>
                  <a:lnTo>
                    <a:pt x="4155057" y="122384"/>
                  </a:lnTo>
                  <a:lnTo>
                    <a:pt x="4166895" y="122384"/>
                  </a:lnTo>
                  <a:lnTo>
                    <a:pt x="4178733" y="122384"/>
                  </a:lnTo>
                  <a:lnTo>
                    <a:pt x="4190570" y="122384"/>
                  </a:lnTo>
                  <a:lnTo>
                    <a:pt x="4202408" y="122384"/>
                  </a:lnTo>
                  <a:lnTo>
                    <a:pt x="4214246" y="122384"/>
                  </a:lnTo>
                  <a:lnTo>
                    <a:pt x="4226084" y="122384"/>
                  </a:lnTo>
                  <a:lnTo>
                    <a:pt x="4237922" y="122384"/>
                  </a:lnTo>
                  <a:lnTo>
                    <a:pt x="4249759" y="122384"/>
                  </a:lnTo>
                  <a:lnTo>
                    <a:pt x="4261597" y="122384"/>
                  </a:lnTo>
                  <a:lnTo>
                    <a:pt x="4273435" y="122384"/>
                  </a:lnTo>
                  <a:lnTo>
                    <a:pt x="4285273" y="122384"/>
                  </a:lnTo>
                  <a:lnTo>
                    <a:pt x="4297110" y="122384"/>
                  </a:lnTo>
                  <a:lnTo>
                    <a:pt x="4308948" y="122384"/>
                  </a:lnTo>
                  <a:lnTo>
                    <a:pt x="4320786" y="122384"/>
                  </a:lnTo>
                  <a:lnTo>
                    <a:pt x="4332624" y="122384"/>
                  </a:lnTo>
                  <a:lnTo>
                    <a:pt x="4344461" y="122384"/>
                  </a:lnTo>
                  <a:lnTo>
                    <a:pt x="4356299" y="122384"/>
                  </a:lnTo>
                  <a:lnTo>
                    <a:pt x="4368137" y="122384"/>
                  </a:lnTo>
                  <a:lnTo>
                    <a:pt x="4379975" y="122384"/>
                  </a:lnTo>
                  <a:lnTo>
                    <a:pt x="4391813" y="122384"/>
                  </a:lnTo>
                  <a:lnTo>
                    <a:pt x="4403650" y="122384"/>
                  </a:lnTo>
                  <a:lnTo>
                    <a:pt x="4415488" y="122384"/>
                  </a:lnTo>
                  <a:lnTo>
                    <a:pt x="4427326" y="122384"/>
                  </a:lnTo>
                  <a:lnTo>
                    <a:pt x="4439164" y="122384"/>
                  </a:lnTo>
                  <a:lnTo>
                    <a:pt x="4451001" y="122384"/>
                  </a:lnTo>
                  <a:lnTo>
                    <a:pt x="4462839" y="122384"/>
                  </a:lnTo>
                  <a:lnTo>
                    <a:pt x="4474677" y="122384"/>
                  </a:lnTo>
                  <a:lnTo>
                    <a:pt x="4486515" y="122384"/>
                  </a:lnTo>
                  <a:lnTo>
                    <a:pt x="4498352" y="122384"/>
                  </a:lnTo>
                  <a:lnTo>
                    <a:pt x="4510190" y="122384"/>
                  </a:lnTo>
                  <a:lnTo>
                    <a:pt x="4522028" y="122384"/>
                  </a:lnTo>
                  <a:lnTo>
                    <a:pt x="4533866" y="122384"/>
                  </a:lnTo>
                  <a:lnTo>
                    <a:pt x="4545704" y="122384"/>
                  </a:lnTo>
                  <a:lnTo>
                    <a:pt x="4557541" y="122384"/>
                  </a:lnTo>
                  <a:lnTo>
                    <a:pt x="4569379" y="122384"/>
                  </a:lnTo>
                  <a:lnTo>
                    <a:pt x="4581217" y="122384"/>
                  </a:lnTo>
                  <a:lnTo>
                    <a:pt x="4593055" y="122384"/>
                  </a:lnTo>
                  <a:lnTo>
                    <a:pt x="4604892" y="122384"/>
                  </a:lnTo>
                  <a:lnTo>
                    <a:pt x="4616730" y="122384"/>
                  </a:lnTo>
                  <a:lnTo>
                    <a:pt x="4628568" y="122384"/>
                  </a:lnTo>
                  <a:lnTo>
                    <a:pt x="4640406" y="122384"/>
                  </a:lnTo>
                  <a:lnTo>
                    <a:pt x="4652244" y="122384"/>
                  </a:lnTo>
                  <a:lnTo>
                    <a:pt x="4664081" y="122384"/>
                  </a:lnTo>
                  <a:lnTo>
                    <a:pt x="4675919" y="122384"/>
                  </a:lnTo>
                  <a:lnTo>
                    <a:pt x="4687757" y="122384"/>
                  </a:lnTo>
                </a:path>
              </a:pathLst>
            </a:custGeom>
            <a:ln w="40651" cap="flat">
              <a:solidFill>
                <a:srgbClr val="E8E8E8">
                  <a:alpha val="100000"/>
                </a:srgbClr>
              </a:solidFill>
              <a:prstDash val="solid"/>
              <a:round/>
            </a:ln>
          </p:spPr>
          <p:txBody>
            <a:bodyPr/>
            <a:lstStyle/>
            <a:p/>
          </p:txBody>
        </p:sp>
        <p:sp>
          <p:nvSpPr>
            <p:cNvPr id="52" name="pl52"/>
            <p:cNvSpPr/>
            <p:nvPr/>
          </p:nvSpPr>
          <p:spPr>
            <a:xfrm>
              <a:off x="2482252" y="3476084"/>
              <a:ext cx="4687757" cy="612003"/>
            </a:xfrm>
            <a:custGeom>
              <a:avLst/>
              <a:pathLst>
                <a:path w="4687757" h="612003">
                  <a:moveTo>
                    <a:pt x="0" y="244850"/>
                  </a:moveTo>
                  <a:lnTo>
                    <a:pt x="11837" y="244865"/>
                  </a:lnTo>
                  <a:lnTo>
                    <a:pt x="23675" y="244882"/>
                  </a:lnTo>
                  <a:lnTo>
                    <a:pt x="35513" y="244902"/>
                  </a:lnTo>
                  <a:lnTo>
                    <a:pt x="47351" y="244925"/>
                  </a:lnTo>
                  <a:lnTo>
                    <a:pt x="59188" y="244952"/>
                  </a:lnTo>
                  <a:lnTo>
                    <a:pt x="71026" y="244985"/>
                  </a:lnTo>
                  <a:lnTo>
                    <a:pt x="82864" y="245023"/>
                  </a:lnTo>
                  <a:lnTo>
                    <a:pt x="94702" y="245067"/>
                  </a:lnTo>
                  <a:lnTo>
                    <a:pt x="106539" y="245120"/>
                  </a:lnTo>
                  <a:lnTo>
                    <a:pt x="118377" y="245181"/>
                  </a:lnTo>
                  <a:lnTo>
                    <a:pt x="130215" y="245253"/>
                  </a:lnTo>
                  <a:lnTo>
                    <a:pt x="142053" y="245338"/>
                  </a:lnTo>
                  <a:lnTo>
                    <a:pt x="153891" y="245438"/>
                  </a:lnTo>
                  <a:lnTo>
                    <a:pt x="165728" y="245555"/>
                  </a:lnTo>
                  <a:lnTo>
                    <a:pt x="177566" y="245692"/>
                  </a:lnTo>
                  <a:lnTo>
                    <a:pt x="189404" y="245854"/>
                  </a:lnTo>
                  <a:lnTo>
                    <a:pt x="201242" y="246043"/>
                  </a:lnTo>
                  <a:lnTo>
                    <a:pt x="213079" y="246265"/>
                  </a:lnTo>
                  <a:lnTo>
                    <a:pt x="224917" y="246526"/>
                  </a:lnTo>
                  <a:lnTo>
                    <a:pt x="236755" y="246832"/>
                  </a:lnTo>
                  <a:lnTo>
                    <a:pt x="248593" y="247190"/>
                  </a:lnTo>
                  <a:lnTo>
                    <a:pt x="260430" y="247610"/>
                  </a:lnTo>
                  <a:lnTo>
                    <a:pt x="272268" y="248102"/>
                  </a:lnTo>
                  <a:lnTo>
                    <a:pt x="284106" y="248677"/>
                  </a:lnTo>
                  <a:lnTo>
                    <a:pt x="295944" y="249350"/>
                  </a:lnTo>
                  <a:lnTo>
                    <a:pt x="307782" y="250136"/>
                  </a:lnTo>
                  <a:lnTo>
                    <a:pt x="319619" y="251054"/>
                  </a:lnTo>
                  <a:lnTo>
                    <a:pt x="331457" y="252123"/>
                  </a:lnTo>
                  <a:lnTo>
                    <a:pt x="343295" y="253368"/>
                  </a:lnTo>
                  <a:lnTo>
                    <a:pt x="355133" y="254815"/>
                  </a:lnTo>
                  <a:lnTo>
                    <a:pt x="366970" y="256493"/>
                  </a:lnTo>
                  <a:lnTo>
                    <a:pt x="378808" y="258435"/>
                  </a:lnTo>
                  <a:lnTo>
                    <a:pt x="390646" y="260676"/>
                  </a:lnTo>
                  <a:lnTo>
                    <a:pt x="402484" y="263256"/>
                  </a:lnTo>
                  <a:lnTo>
                    <a:pt x="414321" y="266215"/>
                  </a:lnTo>
                  <a:lnTo>
                    <a:pt x="426159" y="269595"/>
                  </a:lnTo>
                  <a:lnTo>
                    <a:pt x="437997" y="273440"/>
                  </a:lnTo>
                  <a:lnTo>
                    <a:pt x="449835" y="277791"/>
                  </a:lnTo>
                  <a:lnTo>
                    <a:pt x="461673" y="282686"/>
                  </a:lnTo>
                  <a:lnTo>
                    <a:pt x="473510" y="288159"/>
                  </a:lnTo>
                  <a:lnTo>
                    <a:pt x="485348" y="294232"/>
                  </a:lnTo>
                  <a:lnTo>
                    <a:pt x="497186" y="300919"/>
                  </a:lnTo>
                  <a:lnTo>
                    <a:pt x="509024" y="308216"/>
                  </a:lnTo>
                  <a:lnTo>
                    <a:pt x="520861" y="316103"/>
                  </a:lnTo>
                  <a:lnTo>
                    <a:pt x="532699" y="324539"/>
                  </a:lnTo>
                  <a:lnTo>
                    <a:pt x="544537" y="333463"/>
                  </a:lnTo>
                  <a:lnTo>
                    <a:pt x="556375" y="342792"/>
                  </a:lnTo>
                  <a:lnTo>
                    <a:pt x="568213" y="352426"/>
                  </a:lnTo>
                  <a:lnTo>
                    <a:pt x="580050" y="362250"/>
                  </a:lnTo>
                  <a:lnTo>
                    <a:pt x="591888" y="372137"/>
                  </a:lnTo>
                  <a:lnTo>
                    <a:pt x="603726" y="381961"/>
                  </a:lnTo>
                  <a:lnTo>
                    <a:pt x="615564" y="391595"/>
                  </a:lnTo>
                  <a:lnTo>
                    <a:pt x="627401" y="400924"/>
                  </a:lnTo>
                  <a:lnTo>
                    <a:pt x="639239" y="409848"/>
                  </a:lnTo>
                  <a:lnTo>
                    <a:pt x="651077" y="418284"/>
                  </a:lnTo>
                  <a:lnTo>
                    <a:pt x="662915" y="426171"/>
                  </a:lnTo>
                  <a:lnTo>
                    <a:pt x="674752" y="433468"/>
                  </a:lnTo>
                  <a:lnTo>
                    <a:pt x="686590" y="440155"/>
                  </a:lnTo>
                  <a:lnTo>
                    <a:pt x="698428" y="446229"/>
                  </a:lnTo>
                  <a:lnTo>
                    <a:pt x="710266" y="451701"/>
                  </a:lnTo>
                  <a:lnTo>
                    <a:pt x="722104" y="456597"/>
                  </a:lnTo>
                  <a:lnTo>
                    <a:pt x="733941" y="460948"/>
                  </a:lnTo>
                  <a:lnTo>
                    <a:pt x="745779" y="464792"/>
                  </a:lnTo>
                  <a:lnTo>
                    <a:pt x="757617" y="468173"/>
                  </a:lnTo>
                  <a:lnTo>
                    <a:pt x="769455" y="471132"/>
                  </a:lnTo>
                  <a:lnTo>
                    <a:pt x="781292" y="473711"/>
                  </a:lnTo>
                  <a:lnTo>
                    <a:pt x="793130" y="475953"/>
                  </a:lnTo>
                  <a:lnTo>
                    <a:pt x="804968" y="477895"/>
                  </a:lnTo>
                  <a:lnTo>
                    <a:pt x="816806" y="479572"/>
                  </a:lnTo>
                  <a:lnTo>
                    <a:pt x="828643" y="481019"/>
                  </a:lnTo>
                  <a:lnTo>
                    <a:pt x="840481" y="482264"/>
                  </a:lnTo>
                  <a:lnTo>
                    <a:pt x="852319" y="483333"/>
                  </a:lnTo>
                  <a:lnTo>
                    <a:pt x="864157" y="484251"/>
                  </a:lnTo>
                  <a:lnTo>
                    <a:pt x="875995" y="485037"/>
                  </a:lnTo>
                  <a:lnTo>
                    <a:pt x="887832" y="485710"/>
                  </a:lnTo>
                  <a:lnTo>
                    <a:pt x="899670" y="486285"/>
                  </a:lnTo>
                  <a:lnTo>
                    <a:pt x="911508" y="486777"/>
                  </a:lnTo>
                  <a:lnTo>
                    <a:pt x="923346" y="487197"/>
                  </a:lnTo>
                  <a:lnTo>
                    <a:pt x="935183" y="487555"/>
                  </a:lnTo>
                  <a:lnTo>
                    <a:pt x="947021" y="487861"/>
                  </a:lnTo>
                  <a:lnTo>
                    <a:pt x="958859" y="488122"/>
                  </a:lnTo>
                  <a:lnTo>
                    <a:pt x="970697" y="488344"/>
                  </a:lnTo>
                  <a:lnTo>
                    <a:pt x="982534" y="488534"/>
                  </a:lnTo>
                  <a:lnTo>
                    <a:pt x="994372" y="488695"/>
                  </a:lnTo>
                  <a:lnTo>
                    <a:pt x="1006210" y="488832"/>
                  </a:lnTo>
                  <a:lnTo>
                    <a:pt x="1018048" y="488950"/>
                  </a:lnTo>
                  <a:lnTo>
                    <a:pt x="1029886" y="489049"/>
                  </a:lnTo>
                  <a:lnTo>
                    <a:pt x="1041723" y="489134"/>
                  </a:lnTo>
                  <a:lnTo>
                    <a:pt x="1053561" y="489206"/>
                  </a:lnTo>
                  <a:lnTo>
                    <a:pt x="1065399" y="489268"/>
                  </a:lnTo>
                  <a:lnTo>
                    <a:pt x="1077237" y="489320"/>
                  </a:lnTo>
                  <a:lnTo>
                    <a:pt x="1089074" y="489365"/>
                  </a:lnTo>
                  <a:lnTo>
                    <a:pt x="1100912" y="489403"/>
                  </a:lnTo>
                  <a:lnTo>
                    <a:pt x="1112750" y="489435"/>
                  </a:lnTo>
                  <a:lnTo>
                    <a:pt x="1124588" y="489462"/>
                  </a:lnTo>
                  <a:lnTo>
                    <a:pt x="1136426" y="489486"/>
                  </a:lnTo>
                  <a:lnTo>
                    <a:pt x="1148263" y="489506"/>
                  </a:lnTo>
                  <a:lnTo>
                    <a:pt x="1160101" y="489523"/>
                  </a:lnTo>
                  <a:lnTo>
                    <a:pt x="1171939" y="489537"/>
                  </a:lnTo>
                  <a:lnTo>
                    <a:pt x="1171939" y="489660"/>
                  </a:lnTo>
                  <a:lnTo>
                    <a:pt x="1183777" y="489667"/>
                  </a:lnTo>
                  <a:lnTo>
                    <a:pt x="1195614" y="489676"/>
                  </a:lnTo>
                  <a:lnTo>
                    <a:pt x="1207452" y="489686"/>
                  </a:lnTo>
                  <a:lnTo>
                    <a:pt x="1219290" y="489697"/>
                  </a:lnTo>
                  <a:lnTo>
                    <a:pt x="1231128" y="489711"/>
                  </a:lnTo>
                  <a:lnTo>
                    <a:pt x="1242965" y="489727"/>
                  </a:lnTo>
                  <a:lnTo>
                    <a:pt x="1254803" y="489746"/>
                  </a:lnTo>
                  <a:lnTo>
                    <a:pt x="1266641" y="489769"/>
                  </a:lnTo>
                  <a:lnTo>
                    <a:pt x="1278479" y="489795"/>
                  </a:lnTo>
                  <a:lnTo>
                    <a:pt x="1290317" y="489825"/>
                  </a:lnTo>
                  <a:lnTo>
                    <a:pt x="1302154" y="489862"/>
                  </a:lnTo>
                  <a:lnTo>
                    <a:pt x="1313992" y="489904"/>
                  </a:lnTo>
                  <a:lnTo>
                    <a:pt x="1325830" y="489954"/>
                  </a:lnTo>
                  <a:lnTo>
                    <a:pt x="1337668" y="490012"/>
                  </a:lnTo>
                  <a:lnTo>
                    <a:pt x="1349505" y="490081"/>
                  </a:lnTo>
                  <a:lnTo>
                    <a:pt x="1361343" y="490162"/>
                  </a:lnTo>
                  <a:lnTo>
                    <a:pt x="1373181" y="490257"/>
                  </a:lnTo>
                  <a:lnTo>
                    <a:pt x="1385019" y="490368"/>
                  </a:lnTo>
                  <a:lnTo>
                    <a:pt x="1396856" y="490498"/>
                  </a:lnTo>
                  <a:lnTo>
                    <a:pt x="1408694" y="490651"/>
                  </a:lnTo>
                  <a:lnTo>
                    <a:pt x="1420532" y="490830"/>
                  </a:lnTo>
                  <a:lnTo>
                    <a:pt x="1432370" y="491040"/>
                  </a:lnTo>
                  <a:lnTo>
                    <a:pt x="1444208" y="491286"/>
                  </a:lnTo>
                  <a:lnTo>
                    <a:pt x="1456045" y="491574"/>
                  </a:lnTo>
                  <a:lnTo>
                    <a:pt x="1467883" y="491910"/>
                  </a:lnTo>
                  <a:lnTo>
                    <a:pt x="1479721" y="492303"/>
                  </a:lnTo>
                  <a:lnTo>
                    <a:pt x="1491559" y="492762"/>
                  </a:lnTo>
                  <a:lnTo>
                    <a:pt x="1503396" y="493297"/>
                  </a:lnTo>
                  <a:lnTo>
                    <a:pt x="1515234" y="493919"/>
                  </a:lnTo>
                  <a:lnTo>
                    <a:pt x="1527072" y="494642"/>
                  </a:lnTo>
                  <a:lnTo>
                    <a:pt x="1538910" y="495481"/>
                  </a:lnTo>
                  <a:lnTo>
                    <a:pt x="1550748" y="496452"/>
                  </a:lnTo>
                  <a:lnTo>
                    <a:pt x="1562585" y="497573"/>
                  </a:lnTo>
                  <a:lnTo>
                    <a:pt x="1574423" y="498863"/>
                  </a:lnTo>
                  <a:lnTo>
                    <a:pt x="1586261" y="500342"/>
                  </a:lnTo>
                  <a:lnTo>
                    <a:pt x="1598099" y="502032"/>
                  </a:lnTo>
                  <a:lnTo>
                    <a:pt x="1609936" y="503955"/>
                  </a:lnTo>
                  <a:lnTo>
                    <a:pt x="1621774" y="506130"/>
                  </a:lnTo>
                  <a:lnTo>
                    <a:pt x="1633612" y="508578"/>
                  </a:lnTo>
                  <a:lnTo>
                    <a:pt x="1645450" y="511314"/>
                  </a:lnTo>
                  <a:lnTo>
                    <a:pt x="1657287" y="514351"/>
                  </a:lnTo>
                  <a:lnTo>
                    <a:pt x="1669125" y="517694"/>
                  </a:lnTo>
                  <a:lnTo>
                    <a:pt x="1680963" y="521343"/>
                  </a:lnTo>
                  <a:lnTo>
                    <a:pt x="1692801" y="525286"/>
                  </a:lnTo>
                  <a:lnTo>
                    <a:pt x="1704639" y="529505"/>
                  </a:lnTo>
                  <a:lnTo>
                    <a:pt x="1716476" y="533966"/>
                  </a:lnTo>
                  <a:lnTo>
                    <a:pt x="1728314" y="538631"/>
                  </a:lnTo>
                  <a:lnTo>
                    <a:pt x="1740152" y="543448"/>
                  </a:lnTo>
                  <a:lnTo>
                    <a:pt x="1751990" y="548360"/>
                  </a:lnTo>
                  <a:lnTo>
                    <a:pt x="1763827" y="553304"/>
                  </a:lnTo>
                  <a:lnTo>
                    <a:pt x="1775665" y="558215"/>
                  </a:lnTo>
                  <a:lnTo>
                    <a:pt x="1787503" y="563033"/>
                  </a:lnTo>
                  <a:lnTo>
                    <a:pt x="1799341" y="567697"/>
                  </a:lnTo>
                  <a:lnTo>
                    <a:pt x="1811178" y="572159"/>
                  </a:lnTo>
                  <a:lnTo>
                    <a:pt x="1823016" y="576377"/>
                  </a:lnTo>
                  <a:lnTo>
                    <a:pt x="1834854" y="580321"/>
                  </a:lnTo>
                  <a:lnTo>
                    <a:pt x="1846692" y="583969"/>
                  </a:lnTo>
                  <a:lnTo>
                    <a:pt x="1858530" y="587313"/>
                  </a:lnTo>
                  <a:lnTo>
                    <a:pt x="1870367" y="590349"/>
                  </a:lnTo>
                  <a:lnTo>
                    <a:pt x="1882205" y="593086"/>
                  </a:lnTo>
                  <a:lnTo>
                    <a:pt x="1894043" y="595533"/>
                  </a:lnTo>
                  <a:lnTo>
                    <a:pt x="1905881" y="597709"/>
                  </a:lnTo>
                  <a:lnTo>
                    <a:pt x="1917718" y="599631"/>
                  </a:lnTo>
                  <a:lnTo>
                    <a:pt x="1929556" y="601321"/>
                  </a:lnTo>
                  <a:lnTo>
                    <a:pt x="1941394" y="602801"/>
                  </a:lnTo>
                  <a:lnTo>
                    <a:pt x="1953232" y="604091"/>
                  </a:lnTo>
                  <a:lnTo>
                    <a:pt x="1965069" y="605211"/>
                  </a:lnTo>
                  <a:lnTo>
                    <a:pt x="1976907" y="606182"/>
                  </a:lnTo>
                  <a:lnTo>
                    <a:pt x="1988745" y="607021"/>
                  </a:lnTo>
                  <a:lnTo>
                    <a:pt x="2000583" y="607745"/>
                  </a:lnTo>
                  <a:lnTo>
                    <a:pt x="2012421" y="608367"/>
                  </a:lnTo>
                  <a:lnTo>
                    <a:pt x="2024258" y="608902"/>
                  </a:lnTo>
                  <a:lnTo>
                    <a:pt x="2036096" y="609360"/>
                  </a:lnTo>
                  <a:lnTo>
                    <a:pt x="2047934" y="609753"/>
                  </a:lnTo>
                  <a:lnTo>
                    <a:pt x="2059772" y="610090"/>
                  </a:lnTo>
                  <a:lnTo>
                    <a:pt x="2071609" y="610378"/>
                  </a:lnTo>
                  <a:lnTo>
                    <a:pt x="2083447" y="610624"/>
                  </a:lnTo>
                  <a:lnTo>
                    <a:pt x="2095285" y="610833"/>
                  </a:lnTo>
                  <a:lnTo>
                    <a:pt x="2107123" y="611013"/>
                  </a:lnTo>
                  <a:lnTo>
                    <a:pt x="2118961" y="611166"/>
                  </a:lnTo>
                  <a:lnTo>
                    <a:pt x="2130798" y="611296"/>
                  </a:lnTo>
                  <a:lnTo>
                    <a:pt x="2142636" y="611407"/>
                  </a:lnTo>
                  <a:lnTo>
                    <a:pt x="2154474" y="611502"/>
                  </a:lnTo>
                  <a:lnTo>
                    <a:pt x="2166312" y="611582"/>
                  </a:lnTo>
                  <a:lnTo>
                    <a:pt x="2178149" y="611651"/>
                  </a:lnTo>
                  <a:lnTo>
                    <a:pt x="2189987" y="611710"/>
                  </a:lnTo>
                  <a:lnTo>
                    <a:pt x="2201825" y="611760"/>
                  </a:lnTo>
                  <a:lnTo>
                    <a:pt x="2213663" y="611802"/>
                  </a:lnTo>
                  <a:lnTo>
                    <a:pt x="2225500" y="611838"/>
                  </a:lnTo>
                  <a:lnTo>
                    <a:pt x="2237338" y="611869"/>
                  </a:lnTo>
                  <a:lnTo>
                    <a:pt x="2249176" y="611895"/>
                  </a:lnTo>
                  <a:lnTo>
                    <a:pt x="2261014" y="611917"/>
                  </a:lnTo>
                  <a:lnTo>
                    <a:pt x="2272852" y="611936"/>
                  </a:lnTo>
                  <a:lnTo>
                    <a:pt x="2284689" y="611952"/>
                  </a:lnTo>
                  <a:lnTo>
                    <a:pt x="2296527" y="611966"/>
                  </a:lnTo>
                  <a:lnTo>
                    <a:pt x="2308365" y="611978"/>
                  </a:lnTo>
                  <a:lnTo>
                    <a:pt x="2320203" y="611988"/>
                  </a:lnTo>
                  <a:lnTo>
                    <a:pt x="2332040" y="611996"/>
                  </a:lnTo>
                  <a:lnTo>
                    <a:pt x="2343878" y="612003"/>
                  </a:lnTo>
                  <a:lnTo>
                    <a:pt x="2343878" y="611921"/>
                  </a:lnTo>
                  <a:lnTo>
                    <a:pt x="2355716" y="611900"/>
                  </a:lnTo>
                  <a:lnTo>
                    <a:pt x="2367554" y="611874"/>
                  </a:lnTo>
                  <a:lnTo>
                    <a:pt x="2379391" y="611845"/>
                  </a:lnTo>
                  <a:lnTo>
                    <a:pt x="2391229" y="611810"/>
                  </a:lnTo>
                  <a:lnTo>
                    <a:pt x="2403067" y="611768"/>
                  </a:lnTo>
                  <a:lnTo>
                    <a:pt x="2414905" y="611720"/>
                  </a:lnTo>
                  <a:lnTo>
                    <a:pt x="2426743" y="611663"/>
                  </a:lnTo>
                  <a:lnTo>
                    <a:pt x="2438580" y="611596"/>
                  </a:lnTo>
                  <a:lnTo>
                    <a:pt x="2450418" y="611518"/>
                  </a:lnTo>
                  <a:lnTo>
                    <a:pt x="2462256" y="611425"/>
                  </a:lnTo>
                  <a:lnTo>
                    <a:pt x="2474094" y="611317"/>
                  </a:lnTo>
                  <a:lnTo>
                    <a:pt x="2485931" y="611190"/>
                  </a:lnTo>
                  <a:lnTo>
                    <a:pt x="2497769" y="611040"/>
                  </a:lnTo>
                  <a:lnTo>
                    <a:pt x="2509607" y="610865"/>
                  </a:lnTo>
                  <a:lnTo>
                    <a:pt x="2521445" y="610658"/>
                  </a:lnTo>
                  <a:lnTo>
                    <a:pt x="2533283" y="610416"/>
                  </a:lnTo>
                  <a:lnTo>
                    <a:pt x="2545120" y="610132"/>
                  </a:lnTo>
                  <a:lnTo>
                    <a:pt x="2556958" y="609799"/>
                  </a:lnTo>
                  <a:lnTo>
                    <a:pt x="2568796" y="609408"/>
                  </a:lnTo>
                  <a:lnTo>
                    <a:pt x="2580634" y="608949"/>
                  </a:lnTo>
                  <a:lnTo>
                    <a:pt x="2592471" y="608411"/>
                  </a:lnTo>
                  <a:lnTo>
                    <a:pt x="2604309" y="607781"/>
                  </a:lnTo>
                  <a:lnTo>
                    <a:pt x="2616147" y="607044"/>
                  </a:lnTo>
                  <a:lnTo>
                    <a:pt x="2627985" y="606181"/>
                  </a:lnTo>
                  <a:lnTo>
                    <a:pt x="2639822" y="605171"/>
                  </a:lnTo>
                  <a:lnTo>
                    <a:pt x="2651660" y="603992"/>
                  </a:lnTo>
                  <a:lnTo>
                    <a:pt x="2663498" y="602616"/>
                  </a:lnTo>
                  <a:lnTo>
                    <a:pt x="2675336" y="601012"/>
                  </a:lnTo>
                  <a:lnTo>
                    <a:pt x="2687174" y="599145"/>
                  </a:lnTo>
                  <a:lnTo>
                    <a:pt x="2699011" y="596975"/>
                  </a:lnTo>
                  <a:lnTo>
                    <a:pt x="2710849" y="594458"/>
                  </a:lnTo>
                  <a:lnTo>
                    <a:pt x="2722687" y="591545"/>
                  </a:lnTo>
                  <a:lnTo>
                    <a:pt x="2734525" y="588183"/>
                  </a:lnTo>
                  <a:lnTo>
                    <a:pt x="2746362" y="584313"/>
                  </a:lnTo>
                  <a:lnTo>
                    <a:pt x="2758200" y="579875"/>
                  </a:lnTo>
                  <a:lnTo>
                    <a:pt x="2770038" y="574805"/>
                  </a:lnTo>
                  <a:lnTo>
                    <a:pt x="2781876" y="569037"/>
                  </a:lnTo>
                  <a:lnTo>
                    <a:pt x="2793713" y="562511"/>
                  </a:lnTo>
                  <a:lnTo>
                    <a:pt x="2805551" y="555168"/>
                  </a:lnTo>
                  <a:lnTo>
                    <a:pt x="2817389" y="546959"/>
                  </a:lnTo>
                  <a:lnTo>
                    <a:pt x="2829227" y="537849"/>
                  </a:lnTo>
                  <a:lnTo>
                    <a:pt x="2841065" y="527819"/>
                  </a:lnTo>
                  <a:lnTo>
                    <a:pt x="2852902" y="516873"/>
                  </a:lnTo>
                  <a:lnTo>
                    <a:pt x="2864740" y="505043"/>
                  </a:lnTo>
                  <a:lnTo>
                    <a:pt x="2876578" y="492388"/>
                  </a:lnTo>
                  <a:lnTo>
                    <a:pt x="2888416" y="479003"/>
                  </a:lnTo>
                  <a:lnTo>
                    <a:pt x="2900253" y="465008"/>
                  </a:lnTo>
                  <a:lnTo>
                    <a:pt x="2912091" y="450557"/>
                  </a:lnTo>
                  <a:lnTo>
                    <a:pt x="2923929" y="435822"/>
                  </a:lnTo>
                  <a:lnTo>
                    <a:pt x="2935767" y="420991"/>
                  </a:lnTo>
                  <a:lnTo>
                    <a:pt x="2947604" y="406256"/>
                  </a:lnTo>
                  <a:lnTo>
                    <a:pt x="2959442" y="391804"/>
                  </a:lnTo>
                  <a:lnTo>
                    <a:pt x="2971280" y="377810"/>
                  </a:lnTo>
                  <a:lnTo>
                    <a:pt x="2983118" y="364424"/>
                  </a:lnTo>
                  <a:lnTo>
                    <a:pt x="2994956" y="351770"/>
                  </a:lnTo>
                  <a:lnTo>
                    <a:pt x="3006793" y="339940"/>
                  </a:lnTo>
                  <a:lnTo>
                    <a:pt x="3018631" y="328994"/>
                  </a:lnTo>
                  <a:lnTo>
                    <a:pt x="3030469" y="318964"/>
                  </a:lnTo>
                  <a:lnTo>
                    <a:pt x="3042307" y="309854"/>
                  </a:lnTo>
                  <a:lnTo>
                    <a:pt x="3054144" y="301645"/>
                  </a:lnTo>
                  <a:lnTo>
                    <a:pt x="3065982" y="294302"/>
                  </a:lnTo>
                  <a:lnTo>
                    <a:pt x="3077820" y="287776"/>
                  </a:lnTo>
                  <a:lnTo>
                    <a:pt x="3089658" y="282008"/>
                  </a:lnTo>
                  <a:lnTo>
                    <a:pt x="3101496" y="276938"/>
                  </a:lnTo>
                  <a:lnTo>
                    <a:pt x="3113333" y="272499"/>
                  </a:lnTo>
                  <a:lnTo>
                    <a:pt x="3125171" y="268630"/>
                  </a:lnTo>
                  <a:lnTo>
                    <a:pt x="3137009" y="265268"/>
                  </a:lnTo>
                  <a:lnTo>
                    <a:pt x="3148847" y="262355"/>
                  </a:lnTo>
                  <a:lnTo>
                    <a:pt x="3160684" y="259838"/>
                  </a:lnTo>
                  <a:lnTo>
                    <a:pt x="3172522" y="257668"/>
                  </a:lnTo>
                  <a:lnTo>
                    <a:pt x="3184360" y="255801"/>
                  </a:lnTo>
                  <a:lnTo>
                    <a:pt x="3196198" y="254197"/>
                  </a:lnTo>
                  <a:lnTo>
                    <a:pt x="3208035" y="252821"/>
                  </a:lnTo>
                  <a:lnTo>
                    <a:pt x="3219873" y="251641"/>
                  </a:lnTo>
                  <a:lnTo>
                    <a:pt x="3231711" y="250632"/>
                  </a:lnTo>
                  <a:lnTo>
                    <a:pt x="3243549" y="249769"/>
                  </a:lnTo>
                  <a:lnTo>
                    <a:pt x="3255387" y="249031"/>
                  </a:lnTo>
                  <a:lnTo>
                    <a:pt x="3267224" y="248401"/>
                  </a:lnTo>
                  <a:lnTo>
                    <a:pt x="3279062" y="247864"/>
                  </a:lnTo>
                  <a:lnTo>
                    <a:pt x="3290900" y="247405"/>
                  </a:lnTo>
                  <a:lnTo>
                    <a:pt x="3302738" y="247014"/>
                  </a:lnTo>
                  <a:lnTo>
                    <a:pt x="3314575" y="246681"/>
                  </a:lnTo>
                  <a:lnTo>
                    <a:pt x="3326413" y="246397"/>
                  </a:lnTo>
                  <a:lnTo>
                    <a:pt x="3338251" y="246154"/>
                  </a:lnTo>
                  <a:lnTo>
                    <a:pt x="3350089" y="245948"/>
                  </a:lnTo>
                  <a:lnTo>
                    <a:pt x="3361926" y="245773"/>
                  </a:lnTo>
                  <a:lnTo>
                    <a:pt x="3373764" y="245623"/>
                  </a:lnTo>
                  <a:lnTo>
                    <a:pt x="3385602" y="245496"/>
                  </a:lnTo>
                  <a:lnTo>
                    <a:pt x="3397440" y="245387"/>
                  </a:lnTo>
                  <a:lnTo>
                    <a:pt x="3409278" y="245295"/>
                  </a:lnTo>
                  <a:lnTo>
                    <a:pt x="3421115" y="245217"/>
                  </a:lnTo>
                  <a:lnTo>
                    <a:pt x="3432953" y="245150"/>
                  </a:lnTo>
                  <a:lnTo>
                    <a:pt x="3444791" y="245093"/>
                  </a:lnTo>
                  <a:lnTo>
                    <a:pt x="3456629" y="245044"/>
                  </a:lnTo>
                  <a:lnTo>
                    <a:pt x="3468466" y="245003"/>
                  </a:lnTo>
                  <a:lnTo>
                    <a:pt x="3480304" y="244968"/>
                  </a:lnTo>
                  <a:lnTo>
                    <a:pt x="3492142" y="244938"/>
                  </a:lnTo>
                  <a:lnTo>
                    <a:pt x="3503980" y="244913"/>
                  </a:lnTo>
                  <a:lnTo>
                    <a:pt x="3515818" y="244891"/>
                  </a:lnTo>
                  <a:lnTo>
                    <a:pt x="3515818" y="244686"/>
                  </a:lnTo>
                  <a:lnTo>
                    <a:pt x="3527655" y="244672"/>
                  </a:lnTo>
                  <a:lnTo>
                    <a:pt x="3539493" y="244655"/>
                  </a:lnTo>
                  <a:lnTo>
                    <a:pt x="3551331" y="244635"/>
                  </a:lnTo>
                  <a:lnTo>
                    <a:pt x="3563169" y="244612"/>
                  </a:lnTo>
                  <a:lnTo>
                    <a:pt x="3575006" y="244584"/>
                  </a:lnTo>
                  <a:lnTo>
                    <a:pt x="3586844" y="244552"/>
                  </a:lnTo>
                  <a:lnTo>
                    <a:pt x="3598682" y="244514"/>
                  </a:lnTo>
                  <a:lnTo>
                    <a:pt x="3610520" y="244469"/>
                  </a:lnTo>
                  <a:lnTo>
                    <a:pt x="3622357" y="244417"/>
                  </a:lnTo>
                  <a:lnTo>
                    <a:pt x="3634195" y="244355"/>
                  </a:lnTo>
                  <a:lnTo>
                    <a:pt x="3646033" y="244283"/>
                  </a:lnTo>
                  <a:lnTo>
                    <a:pt x="3657871" y="244198"/>
                  </a:lnTo>
                  <a:lnTo>
                    <a:pt x="3669709" y="244099"/>
                  </a:lnTo>
                  <a:lnTo>
                    <a:pt x="3681546" y="243982"/>
                  </a:lnTo>
                  <a:lnTo>
                    <a:pt x="3693384" y="243844"/>
                  </a:lnTo>
                  <a:lnTo>
                    <a:pt x="3705222" y="243683"/>
                  </a:lnTo>
                  <a:lnTo>
                    <a:pt x="3717060" y="243493"/>
                  </a:lnTo>
                  <a:lnTo>
                    <a:pt x="3728897" y="243271"/>
                  </a:lnTo>
                  <a:lnTo>
                    <a:pt x="3740735" y="243010"/>
                  </a:lnTo>
                  <a:lnTo>
                    <a:pt x="3752573" y="242705"/>
                  </a:lnTo>
                  <a:lnTo>
                    <a:pt x="3764411" y="242346"/>
                  </a:lnTo>
                  <a:lnTo>
                    <a:pt x="3776248" y="241926"/>
                  </a:lnTo>
                  <a:lnTo>
                    <a:pt x="3788086" y="241434"/>
                  </a:lnTo>
                  <a:lnTo>
                    <a:pt x="3799924" y="240859"/>
                  </a:lnTo>
                  <a:lnTo>
                    <a:pt x="3811762" y="240186"/>
                  </a:lnTo>
                  <a:lnTo>
                    <a:pt x="3823600" y="239400"/>
                  </a:lnTo>
                  <a:lnTo>
                    <a:pt x="3835437" y="238483"/>
                  </a:lnTo>
                  <a:lnTo>
                    <a:pt x="3847275" y="237413"/>
                  </a:lnTo>
                  <a:lnTo>
                    <a:pt x="3859113" y="236168"/>
                  </a:lnTo>
                  <a:lnTo>
                    <a:pt x="3870951" y="234722"/>
                  </a:lnTo>
                  <a:lnTo>
                    <a:pt x="3882788" y="233044"/>
                  </a:lnTo>
                  <a:lnTo>
                    <a:pt x="3894626" y="231102"/>
                  </a:lnTo>
                  <a:lnTo>
                    <a:pt x="3906464" y="228860"/>
                  </a:lnTo>
                  <a:lnTo>
                    <a:pt x="3918302" y="226281"/>
                  </a:lnTo>
                  <a:lnTo>
                    <a:pt x="3930139" y="223322"/>
                  </a:lnTo>
                  <a:lnTo>
                    <a:pt x="3941977" y="219942"/>
                  </a:lnTo>
                  <a:lnTo>
                    <a:pt x="3953815" y="216097"/>
                  </a:lnTo>
                  <a:lnTo>
                    <a:pt x="3965653" y="211746"/>
                  </a:lnTo>
                  <a:lnTo>
                    <a:pt x="3977491" y="206850"/>
                  </a:lnTo>
                  <a:lnTo>
                    <a:pt x="3989328" y="201378"/>
                  </a:lnTo>
                  <a:lnTo>
                    <a:pt x="4001166" y="195304"/>
                  </a:lnTo>
                  <a:lnTo>
                    <a:pt x="4013004" y="188618"/>
                  </a:lnTo>
                  <a:lnTo>
                    <a:pt x="4024842" y="181321"/>
                  </a:lnTo>
                  <a:lnTo>
                    <a:pt x="4036679" y="173434"/>
                  </a:lnTo>
                  <a:lnTo>
                    <a:pt x="4048517" y="164997"/>
                  </a:lnTo>
                  <a:lnTo>
                    <a:pt x="4060355" y="156074"/>
                  </a:lnTo>
                  <a:lnTo>
                    <a:pt x="4072193" y="146744"/>
                  </a:lnTo>
                  <a:lnTo>
                    <a:pt x="4084031" y="137110"/>
                  </a:lnTo>
                  <a:lnTo>
                    <a:pt x="4095868" y="127287"/>
                  </a:lnTo>
                  <a:lnTo>
                    <a:pt x="4107706" y="117399"/>
                  </a:lnTo>
                  <a:lnTo>
                    <a:pt x="4119544" y="107576"/>
                  </a:lnTo>
                  <a:lnTo>
                    <a:pt x="4131382" y="97941"/>
                  </a:lnTo>
                  <a:lnTo>
                    <a:pt x="4143219" y="88612"/>
                  </a:lnTo>
                  <a:lnTo>
                    <a:pt x="4155057" y="79688"/>
                  </a:lnTo>
                  <a:lnTo>
                    <a:pt x="4166895" y="71252"/>
                  </a:lnTo>
                  <a:lnTo>
                    <a:pt x="4178733" y="63365"/>
                  </a:lnTo>
                  <a:lnTo>
                    <a:pt x="4190570" y="56068"/>
                  </a:lnTo>
                  <a:lnTo>
                    <a:pt x="4202408" y="49381"/>
                  </a:lnTo>
                  <a:lnTo>
                    <a:pt x="4214246" y="43308"/>
                  </a:lnTo>
                  <a:lnTo>
                    <a:pt x="4226084" y="37835"/>
                  </a:lnTo>
                  <a:lnTo>
                    <a:pt x="4237922" y="32940"/>
                  </a:lnTo>
                  <a:lnTo>
                    <a:pt x="4249759" y="28589"/>
                  </a:lnTo>
                  <a:lnTo>
                    <a:pt x="4261597" y="24744"/>
                  </a:lnTo>
                  <a:lnTo>
                    <a:pt x="4273435" y="21364"/>
                  </a:lnTo>
                  <a:lnTo>
                    <a:pt x="4285273" y="18405"/>
                  </a:lnTo>
                  <a:lnTo>
                    <a:pt x="4297110" y="15825"/>
                  </a:lnTo>
                  <a:lnTo>
                    <a:pt x="4308948" y="13584"/>
                  </a:lnTo>
                  <a:lnTo>
                    <a:pt x="4320786" y="11642"/>
                  </a:lnTo>
                  <a:lnTo>
                    <a:pt x="4332624" y="9964"/>
                  </a:lnTo>
                  <a:lnTo>
                    <a:pt x="4344461" y="8517"/>
                  </a:lnTo>
                  <a:lnTo>
                    <a:pt x="4356299" y="7273"/>
                  </a:lnTo>
                  <a:lnTo>
                    <a:pt x="4368137" y="6203"/>
                  </a:lnTo>
                  <a:lnTo>
                    <a:pt x="4379975" y="5286"/>
                  </a:lnTo>
                  <a:lnTo>
                    <a:pt x="4391813" y="4500"/>
                  </a:lnTo>
                  <a:lnTo>
                    <a:pt x="4403650" y="3827"/>
                  </a:lnTo>
                  <a:lnTo>
                    <a:pt x="4415488" y="3251"/>
                  </a:lnTo>
                  <a:lnTo>
                    <a:pt x="4427326" y="2759"/>
                  </a:lnTo>
                  <a:lnTo>
                    <a:pt x="4439164" y="2340"/>
                  </a:lnTo>
                  <a:lnTo>
                    <a:pt x="4451001" y="1981"/>
                  </a:lnTo>
                  <a:lnTo>
                    <a:pt x="4462839" y="1675"/>
                  </a:lnTo>
                  <a:lnTo>
                    <a:pt x="4474677" y="1415"/>
                  </a:lnTo>
                  <a:lnTo>
                    <a:pt x="4486515" y="1192"/>
                  </a:lnTo>
                  <a:lnTo>
                    <a:pt x="4498352" y="1003"/>
                  </a:lnTo>
                  <a:lnTo>
                    <a:pt x="4510190" y="842"/>
                  </a:lnTo>
                  <a:lnTo>
                    <a:pt x="4522028" y="704"/>
                  </a:lnTo>
                  <a:lnTo>
                    <a:pt x="4533866" y="587"/>
                  </a:lnTo>
                  <a:lnTo>
                    <a:pt x="4545704" y="487"/>
                  </a:lnTo>
                  <a:lnTo>
                    <a:pt x="4557541" y="402"/>
                  </a:lnTo>
                  <a:lnTo>
                    <a:pt x="4569379" y="330"/>
                  </a:lnTo>
                  <a:lnTo>
                    <a:pt x="4581217" y="269"/>
                  </a:lnTo>
                  <a:lnTo>
                    <a:pt x="4593055" y="216"/>
                  </a:lnTo>
                  <a:lnTo>
                    <a:pt x="4604892" y="172"/>
                  </a:lnTo>
                  <a:lnTo>
                    <a:pt x="4616730" y="134"/>
                  </a:lnTo>
                  <a:lnTo>
                    <a:pt x="4628568" y="102"/>
                  </a:lnTo>
                  <a:lnTo>
                    <a:pt x="4640406" y="74"/>
                  </a:lnTo>
                  <a:lnTo>
                    <a:pt x="4652244" y="51"/>
                  </a:lnTo>
                  <a:lnTo>
                    <a:pt x="4664081" y="31"/>
                  </a:lnTo>
                  <a:lnTo>
                    <a:pt x="4675919" y="14"/>
                  </a:lnTo>
                  <a:lnTo>
                    <a:pt x="4687757" y="0"/>
                  </a:lnTo>
                </a:path>
              </a:pathLst>
            </a:custGeom>
            <a:ln w="40651" cap="flat">
              <a:solidFill>
                <a:srgbClr val="E8E8E8">
                  <a:alpha val="100000"/>
                </a:srgbClr>
              </a:solidFill>
              <a:prstDash val="solid"/>
              <a:round/>
            </a:ln>
          </p:spPr>
          <p:txBody>
            <a:bodyPr/>
            <a:lstStyle/>
            <a:p/>
          </p:txBody>
        </p:sp>
        <p:sp>
          <p:nvSpPr>
            <p:cNvPr id="53" name="pl53"/>
            <p:cNvSpPr/>
            <p:nvPr/>
          </p:nvSpPr>
          <p:spPr>
            <a:xfrm>
              <a:off x="2482252" y="3476084"/>
              <a:ext cx="4687757" cy="489455"/>
            </a:xfrm>
            <a:custGeom>
              <a:avLst/>
              <a:pathLst>
                <a:path w="4687757" h="489455">
                  <a:moveTo>
                    <a:pt x="0" y="367153"/>
                  </a:moveTo>
                  <a:lnTo>
                    <a:pt x="11837" y="367145"/>
                  </a:lnTo>
                  <a:lnTo>
                    <a:pt x="23675" y="367137"/>
                  </a:lnTo>
                  <a:lnTo>
                    <a:pt x="35513" y="367127"/>
                  </a:lnTo>
                  <a:lnTo>
                    <a:pt x="47351" y="367115"/>
                  </a:lnTo>
                  <a:lnTo>
                    <a:pt x="59188" y="367102"/>
                  </a:lnTo>
                  <a:lnTo>
                    <a:pt x="71026" y="367085"/>
                  </a:lnTo>
                  <a:lnTo>
                    <a:pt x="82864" y="367067"/>
                  </a:lnTo>
                  <a:lnTo>
                    <a:pt x="94702" y="367044"/>
                  </a:lnTo>
                  <a:lnTo>
                    <a:pt x="106539" y="367018"/>
                  </a:lnTo>
                  <a:lnTo>
                    <a:pt x="118377" y="366987"/>
                  </a:lnTo>
                  <a:lnTo>
                    <a:pt x="130215" y="366951"/>
                  </a:lnTo>
                  <a:lnTo>
                    <a:pt x="142053" y="366909"/>
                  </a:lnTo>
                  <a:lnTo>
                    <a:pt x="153891" y="366859"/>
                  </a:lnTo>
                  <a:lnTo>
                    <a:pt x="165728" y="366800"/>
                  </a:lnTo>
                  <a:lnTo>
                    <a:pt x="177566" y="366732"/>
                  </a:lnTo>
                  <a:lnTo>
                    <a:pt x="189404" y="366651"/>
                  </a:lnTo>
                  <a:lnTo>
                    <a:pt x="201242" y="366556"/>
                  </a:lnTo>
                  <a:lnTo>
                    <a:pt x="213079" y="366445"/>
                  </a:lnTo>
                  <a:lnTo>
                    <a:pt x="224917" y="366315"/>
                  </a:lnTo>
                  <a:lnTo>
                    <a:pt x="236755" y="366162"/>
                  </a:lnTo>
                  <a:lnTo>
                    <a:pt x="248593" y="365983"/>
                  </a:lnTo>
                  <a:lnTo>
                    <a:pt x="260430" y="365773"/>
                  </a:lnTo>
                  <a:lnTo>
                    <a:pt x="272268" y="365527"/>
                  </a:lnTo>
                  <a:lnTo>
                    <a:pt x="284106" y="365239"/>
                  </a:lnTo>
                  <a:lnTo>
                    <a:pt x="295944" y="364903"/>
                  </a:lnTo>
                  <a:lnTo>
                    <a:pt x="307782" y="364510"/>
                  </a:lnTo>
                  <a:lnTo>
                    <a:pt x="319619" y="364051"/>
                  </a:lnTo>
                  <a:lnTo>
                    <a:pt x="331457" y="363516"/>
                  </a:lnTo>
                  <a:lnTo>
                    <a:pt x="343295" y="362894"/>
                  </a:lnTo>
                  <a:lnTo>
                    <a:pt x="355133" y="362170"/>
                  </a:lnTo>
                  <a:lnTo>
                    <a:pt x="366970" y="361331"/>
                  </a:lnTo>
                  <a:lnTo>
                    <a:pt x="378808" y="360361"/>
                  </a:lnTo>
                  <a:lnTo>
                    <a:pt x="390646" y="359240"/>
                  </a:lnTo>
                  <a:lnTo>
                    <a:pt x="402484" y="357950"/>
                  </a:lnTo>
                  <a:lnTo>
                    <a:pt x="414321" y="356471"/>
                  </a:lnTo>
                  <a:lnTo>
                    <a:pt x="426159" y="354780"/>
                  </a:lnTo>
                  <a:lnTo>
                    <a:pt x="437997" y="352858"/>
                  </a:lnTo>
                  <a:lnTo>
                    <a:pt x="449835" y="350682"/>
                  </a:lnTo>
                  <a:lnTo>
                    <a:pt x="461673" y="348235"/>
                  </a:lnTo>
                  <a:lnTo>
                    <a:pt x="473510" y="345498"/>
                  </a:lnTo>
                  <a:lnTo>
                    <a:pt x="485348" y="342462"/>
                  </a:lnTo>
                  <a:lnTo>
                    <a:pt x="497186" y="339118"/>
                  </a:lnTo>
                  <a:lnTo>
                    <a:pt x="509024" y="335470"/>
                  </a:lnTo>
                  <a:lnTo>
                    <a:pt x="520861" y="331526"/>
                  </a:lnTo>
                  <a:lnTo>
                    <a:pt x="532699" y="327308"/>
                  </a:lnTo>
                  <a:lnTo>
                    <a:pt x="544537" y="322846"/>
                  </a:lnTo>
                  <a:lnTo>
                    <a:pt x="556375" y="318182"/>
                  </a:lnTo>
                  <a:lnTo>
                    <a:pt x="568213" y="313365"/>
                  </a:lnTo>
                  <a:lnTo>
                    <a:pt x="580050" y="308453"/>
                  </a:lnTo>
                  <a:lnTo>
                    <a:pt x="591888" y="303509"/>
                  </a:lnTo>
                  <a:lnTo>
                    <a:pt x="603726" y="298597"/>
                  </a:lnTo>
                  <a:lnTo>
                    <a:pt x="615564" y="293780"/>
                  </a:lnTo>
                  <a:lnTo>
                    <a:pt x="627401" y="289116"/>
                  </a:lnTo>
                  <a:lnTo>
                    <a:pt x="639239" y="284654"/>
                  </a:lnTo>
                  <a:lnTo>
                    <a:pt x="651077" y="280436"/>
                  </a:lnTo>
                  <a:lnTo>
                    <a:pt x="662915" y="276492"/>
                  </a:lnTo>
                  <a:lnTo>
                    <a:pt x="674752" y="272844"/>
                  </a:lnTo>
                  <a:lnTo>
                    <a:pt x="686590" y="269500"/>
                  </a:lnTo>
                  <a:lnTo>
                    <a:pt x="698428" y="266463"/>
                  </a:lnTo>
                  <a:lnTo>
                    <a:pt x="710266" y="263727"/>
                  </a:lnTo>
                  <a:lnTo>
                    <a:pt x="722104" y="261280"/>
                  </a:lnTo>
                  <a:lnTo>
                    <a:pt x="733941" y="259104"/>
                  </a:lnTo>
                  <a:lnTo>
                    <a:pt x="745779" y="257182"/>
                  </a:lnTo>
                  <a:lnTo>
                    <a:pt x="757617" y="255491"/>
                  </a:lnTo>
                  <a:lnTo>
                    <a:pt x="769455" y="254012"/>
                  </a:lnTo>
                  <a:lnTo>
                    <a:pt x="781292" y="252722"/>
                  </a:lnTo>
                  <a:lnTo>
                    <a:pt x="793130" y="251601"/>
                  </a:lnTo>
                  <a:lnTo>
                    <a:pt x="804968" y="250631"/>
                  </a:lnTo>
                  <a:lnTo>
                    <a:pt x="816806" y="249792"/>
                  </a:lnTo>
                  <a:lnTo>
                    <a:pt x="828643" y="249068"/>
                  </a:lnTo>
                  <a:lnTo>
                    <a:pt x="840481" y="248446"/>
                  </a:lnTo>
                  <a:lnTo>
                    <a:pt x="852319" y="247911"/>
                  </a:lnTo>
                  <a:lnTo>
                    <a:pt x="864157" y="247452"/>
                  </a:lnTo>
                  <a:lnTo>
                    <a:pt x="875995" y="247059"/>
                  </a:lnTo>
                  <a:lnTo>
                    <a:pt x="887832" y="246723"/>
                  </a:lnTo>
                  <a:lnTo>
                    <a:pt x="899670" y="246435"/>
                  </a:lnTo>
                  <a:lnTo>
                    <a:pt x="911508" y="246189"/>
                  </a:lnTo>
                  <a:lnTo>
                    <a:pt x="923346" y="245979"/>
                  </a:lnTo>
                  <a:lnTo>
                    <a:pt x="935183" y="245800"/>
                  </a:lnTo>
                  <a:lnTo>
                    <a:pt x="947021" y="245647"/>
                  </a:lnTo>
                  <a:lnTo>
                    <a:pt x="958859" y="245517"/>
                  </a:lnTo>
                  <a:lnTo>
                    <a:pt x="970697" y="245406"/>
                  </a:lnTo>
                  <a:lnTo>
                    <a:pt x="982534" y="245311"/>
                  </a:lnTo>
                  <a:lnTo>
                    <a:pt x="994372" y="245230"/>
                  </a:lnTo>
                  <a:lnTo>
                    <a:pt x="1006210" y="245162"/>
                  </a:lnTo>
                  <a:lnTo>
                    <a:pt x="1018048" y="245103"/>
                  </a:lnTo>
                  <a:lnTo>
                    <a:pt x="1029886" y="245053"/>
                  </a:lnTo>
                  <a:lnTo>
                    <a:pt x="1041723" y="245011"/>
                  </a:lnTo>
                  <a:lnTo>
                    <a:pt x="1053561" y="244975"/>
                  </a:lnTo>
                  <a:lnTo>
                    <a:pt x="1065399" y="244944"/>
                  </a:lnTo>
                  <a:lnTo>
                    <a:pt x="1077237" y="244918"/>
                  </a:lnTo>
                  <a:lnTo>
                    <a:pt x="1089074" y="244895"/>
                  </a:lnTo>
                  <a:lnTo>
                    <a:pt x="1100912" y="244876"/>
                  </a:lnTo>
                  <a:lnTo>
                    <a:pt x="1112750" y="244860"/>
                  </a:lnTo>
                  <a:lnTo>
                    <a:pt x="1124588" y="244847"/>
                  </a:lnTo>
                  <a:lnTo>
                    <a:pt x="1136426" y="244835"/>
                  </a:lnTo>
                  <a:lnTo>
                    <a:pt x="1148263" y="244825"/>
                  </a:lnTo>
                  <a:lnTo>
                    <a:pt x="1160101" y="244817"/>
                  </a:lnTo>
                  <a:lnTo>
                    <a:pt x="1171939" y="244809"/>
                  </a:lnTo>
                  <a:lnTo>
                    <a:pt x="1171939" y="244768"/>
                  </a:lnTo>
                  <a:lnTo>
                    <a:pt x="1183777" y="244768"/>
                  </a:lnTo>
                  <a:lnTo>
                    <a:pt x="1195614" y="244768"/>
                  </a:lnTo>
                  <a:lnTo>
                    <a:pt x="1207452" y="244768"/>
                  </a:lnTo>
                  <a:lnTo>
                    <a:pt x="1219290" y="244768"/>
                  </a:lnTo>
                  <a:lnTo>
                    <a:pt x="1231128" y="244768"/>
                  </a:lnTo>
                  <a:lnTo>
                    <a:pt x="1242965" y="244768"/>
                  </a:lnTo>
                  <a:lnTo>
                    <a:pt x="1254803" y="244768"/>
                  </a:lnTo>
                  <a:lnTo>
                    <a:pt x="1266641" y="244768"/>
                  </a:lnTo>
                  <a:lnTo>
                    <a:pt x="1278479" y="244768"/>
                  </a:lnTo>
                  <a:lnTo>
                    <a:pt x="1290317" y="244768"/>
                  </a:lnTo>
                  <a:lnTo>
                    <a:pt x="1302154" y="244768"/>
                  </a:lnTo>
                  <a:lnTo>
                    <a:pt x="1313992" y="244768"/>
                  </a:lnTo>
                  <a:lnTo>
                    <a:pt x="1325830" y="244768"/>
                  </a:lnTo>
                  <a:lnTo>
                    <a:pt x="1337668" y="244768"/>
                  </a:lnTo>
                  <a:lnTo>
                    <a:pt x="1349505" y="244768"/>
                  </a:lnTo>
                  <a:lnTo>
                    <a:pt x="1361343" y="244768"/>
                  </a:lnTo>
                  <a:lnTo>
                    <a:pt x="1373181" y="244768"/>
                  </a:lnTo>
                  <a:lnTo>
                    <a:pt x="1385019" y="244768"/>
                  </a:lnTo>
                  <a:lnTo>
                    <a:pt x="1396856" y="244768"/>
                  </a:lnTo>
                  <a:lnTo>
                    <a:pt x="1408694" y="244768"/>
                  </a:lnTo>
                  <a:lnTo>
                    <a:pt x="1420532" y="244768"/>
                  </a:lnTo>
                  <a:lnTo>
                    <a:pt x="1432370" y="244768"/>
                  </a:lnTo>
                  <a:lnTo>
                    <a:pt x="1444208" y="244768"/>
                  </a:lnTo>
                  <a:lnTo>
                    <a:pt x="1456045" y="244768"/>
                  </a:lnTo>
                  <a:lnTo>
                    <a:pt x="1467883" y="244768"/>
                  </a:lnTo>
                  <a:lnTo>
                    <a:pt x="1479721" y="244768"/>
                  </a:lnTo>
                  <a:lnTo>
                    <a:pt x="1491559" y="244768"/>
                  </a:lnTo>
                  <a:lnTo>
                    <a:pt x="1503396" y="244768"/>
                  </a:lnTo>
                  <a:lnTo>
                    <a:pt x="1515234" y="244768"/>
                  </a:lnTo>
                  <a:lnTo>
                    <a:pt x="1527072" y="244768"/>
                  </a:lnTo>
                  <a:lnTo>
                    <a:pt x="1538910" y="244768"/>
                  </a:lnTo>
                  <a:lnTo>
                    <a:pt x="1550748" y="244768"/>
                  </a:lnTo>
                  <a:lnTo>
                    <a:pt x="1562585" y="244768"/>
                  </a:lnTo>
                  <a:lnTo>
                    <a:pt x="1574423" y="244768"/>
                  </a:lnTo>
                  <a:lnTo>
                    <a:pt x="1586261" y="244768"/>
                  </a:lnTo>
                  <a:lnTo>
                    <a:pt x="1598099" y="244768"/>
                  </a:lnTo>
                  <a:lnTo>
                    <a:pt x="1609936" y="244768"/>
                  </a:lnTo>
                  <a:lnTo>
                    <a:pt x="1621774" y="244768"/>
                  </a:lnTo>
                  <a:lnTo>
                    <a:pt x="1633612" y="244768"/>
                  </a:lnTo>
                  <a:lnTo>
                    <a:pt x="1645450" y="244768"/>
                  </a:lnTo>
                  <a:lnTo>
                    <a:pt x="1657287" y="244768"/>
                  </a:lnTo>
                  <a:lnTo>
                    <a:pt x="1669125" y="244768"/>
                  </a:lnTo>
                  <a:lnTo>
                    <a:pt x="1680963" y="244768"/>
                  </a:lnTo>
                  <a:lnTo>
                    <a:pt x="1692801" y="244768"/>
                  </a:lnTo>
                  <a:lnTo>
                    <a:pt x="1704639" y="244768"/>
                  </a:lnTo>
                  <a:lnTo>
                    <a:pt x="1716476" y="244768"/>
                  </a:lnTo>
                  <a:lnTo>
                    <a:pt x="1728314" y="244768"/>
                  </a:lnTo>
                  <a:lnTo>
                    <a:pt x="1740152" y="244768"/>
                  </a:lnTo>
                  <a:lnTo>
                    <a:pt x="1751990" y="244768"/>
                  </a:lnTo>
                  <a:lnTo>
                    <a:pt x="1763827" y="244768"/>
                  </a:lnTo>
                  <a:lnTo>
                    <a:pt x="1775665" y="244768"/>
                  </a:lnTo>
                  <a:lnTo>
                    <a:pt x="1787503" y="244768"/>
                  </a:lnTo>
                  <a:lnTo>
                    <a:pt x="1799341" y="244768"/>
                  </a:lnTo>
                  <a:lnTo>
                    <a:pt x="1811178" y="244768"/>
                  </a:lnTo>
                  <a:lnTo>
                    <a:pt x="1823016" y="244768"/>
                  </a:lnTo>
                  <a:lnTo>
                    <a:pt x="1834854" y="244768"/>
                  </a:lnTo>
                  <a:lnTo>
                    <a:pt x="1846692" y="244768"/>
                  </a:lnTo>
                  <a:lnTo>
                    <a:pt x="1858530" y="244768"/>
                  </a:lnTo>
                  <a:lnTo>
                    <a:pt x="1870367" y="244768"/>
                  </a:lnTo>
                  <a:lnTo>
                    <a:pt x="1882205" y="244768"/>
                  </a:lnTo>
                  <a:lnTo>
                    <a:pt x="1894043" y="244768"/>
                  </a:lnTo>
                  <a:lnTo>
                    <a:pt x="1905881" y="244768"/>
                  </a:lnTo>
                  <a:lnTo>
                    <a:pt x="1917718" y="244768"/>
                  </a:lnTo>
                  <a:lnTo>
                    <a:pt x="1929556" y="244768"/>
                  </a:lnTo>
                  <a:lnTo>
                    <a:pt x="1941394" y="244768"/>
                  </a:lnTo>
                  <a:lnTo>
                    <a:pt x="1953232" y="244768"/>
                  </a:lnTo>
                  <a:lnTo>
                    <a:pt x="1965069" y="244768"/>
                  </a:lnTo>
                  <a:lnTo>
                    <a:pt x="1976907" y="244768"/>
                  </a:lnTo>
                  <a:lnTo>
                    <a:pt x="1988745" y="244768"/>
                  </a:lnTo>
                  <a:lnTo>
                    <a:pt x="2000583" y="244768"/>
                  </a:lnTo>
                  <a:lnTo>
                    <a:pt x="2012421" y="244768"/>
                  </a:lnTo>
                  <a:lnTo>
                    <a:pt x="2024258" y="244768"/>
                  </a:lnTo>
                  <a:lnTo>
                    <a:pt x="2036096" y="244768"/>
                  </a:lnTo>
                  <a:lnTo>
                    <a:pt x="2047934" y="244768"/>
                  </a:lnTo>
                  <a:lnTo>
                    <a:pt x="2059772" y="244768"/>
                  </a:lnTo>
                  <a:lnTo>
                    <a:pt x="2071609" y="244768"/>
                  </a:lnTo>
                  <a:lnTo>
                    <a:pt x="2083447" y="244768"/>
                  </a:lnTo>
                  <a:lnTo>
                    <a:pt x="2095285" y="244768"/>
                  </a:lnTo>
                  <a:lnTo>
                    <a:pt x="2107123" y="244768"/>
                  </a:lnTo>
                  <a:lnTo>
                    <a:pt x="2118961" y="244768"/>
                  </a:lnTo>
                  <a:lnTo>
                    <a:pt x="2130798" y="244768"/>
                  </a:lnTo>
                  <a:lnTo>
                    <a:pt x="2142636" y="244768"/>
                  </a:lnTo>
                  <a:lnTo>
                    <a:pt x="2154474" y="244768"/>
                  </a:lnTo>
                  <a:lnTo>
                    <a:pt x="2166312" y="244768"/>
                  </a:lnTo>
                  <a:lnTo>
                    <a:pt x="2178149" y="244768"/>
                  </a:lnTo>
                  <a:lnTo>
                    <a:pt x="2189987" y="244768"/>
                  </a:lnTo>
                  <a:lnTo>
                    <a:pt x="2201825" y="244768"/>
                  </a:lnTo>
                  <a:lnTo>
                    <a:pt x="2213663" y="244768"/>
                  </a:lnTo>
                  <a:lnTo>
                    <a:pt x="2225500" y="244768"/>
                  </a:lnTo>
                  <a:lnTo>
                    <a:pt x="2237338" y="244768"/>
                  </a:lnTo>
                  <a:lnTo>
                    <a:pt x="2249176" y="244768"/>
                  </a:lnTo>
                  <a:lnTo>
                    <a:pt x="2261014" y="244768"/>
                  </a:lnTo>
                  <a:lnTo>
                    <a:pt x="2272852" y="244768"/>
                  </a:lnTo>
                  <a:lnTo>
                    <a:pt x="2284689" y="244768"/>
                  </a:lnTo>
                  <a:lnTo>
                    <a:pt x="2296527" y="244768"/>
                  </a:lnTo>
                  <a:lnTo>
                    <a:pt x="2308365" y="244768"/>
                  </a:lnTo>
                  <a:lnTo>
                    <a:pt x="2320203" y="244768"/>
                  </a:lnTo>
                  <a:lnTo>
                    <a:pt x="2332040" y="244768"/>
                  </a:lnTo>
                  <a:lnTo>
                    <a:pt x="2343878" y="244768"/>
                  </a:lnTo>
                  <a:lnTo>
                    <a:pt x="2343878" y="244686"/>
                  </a:lnTo>
                  <a:lnTo>
                    <a:pt x="2355716" y="244672"/>
                  </a:lnTo>
                  <a:lnTo>
                    <a:pt x="2367554" y="244655"/>
                  </a:lnTo>
                  <a:lnTo>
                    <a:pt x="2379391" y="244635"/>
                  </a:lnTo>
                  <a:lnTo>
                    <a:pt x="2391229" y="244612"/>
                  </a:lnTo>
                  <a:lnTo>
                    <a:pt x="2403067" y="244584"/>
                  </a:lnTo>
                  <a:lnTo>
                    <a:pt x="2414905" y="244552"/>
                  </a:lnTo>
                  <a:lnTo>
                    <a:pt x="2426743" y="244514"/>
                  </a:lnTo>
                  <a:lnTo>
                    <a:pt x="2438580" y="244469"/>
                  </a:lnTo>
                  <a:lnTo>
                    <a:pt x="2450418" y="244417"/>
                  </a:lnTo>
                  <a:lnTo>
                    <a:pt x="2462256" y="244355"/>
                  </a:lnTo>
                  <a:lnTo>
                    <a:pt x="2474094" y="244283"/>
                  </a:lnTo>
                  <a:lnTo>
                    <a:pt x="2485931" y="244198"/>
                  </a:lnTo>
                  <a:lnTo>
                    <a:pt x="2497769" y="244099"/>
                  </a:lnTo>
                  <a:lnTo>
                    <a:pt x="2509607" y="243982"/>
                  </a:lnTo>
                  <a:lnTo>
                    <a:pt x="2521445" y="243844"/>
                  </a:lnTo>
                  <a:lnTo>
                    <a:pt x="2533283" y="243683"/>
                  </a:lnTo>
                  <a:lnTo>
                    <a:pt x="2545120" y="243493"/>
                  </a:lnTo>
                  <a:lnTo>
                    <a:pt x="2556958" y="243271"/>
                  </a:lnTo>
                  <a:lnTo>
                    <a:pt x="2568796" y="243010"/>
                  </a:lnTo>
                  <a:lnTo>
                    <a:pt x="2580634" y="242705"/>
                  </a:lnTo>
                  <a:lnTo>
                    <a:pt x="2592471" y="242346"/>
                  </a:lnTo>
                  <a:lnTo>
                    <a:pt x="2604309" y="241926"/>
                  </a:lnTo>
                  <a:lnTo>
                    <a:pt x="2616147" y="241434"/>
                  </a:lnTo>
                  <a:lnTo>
                    <a:pt x="2627985" y="240859"/>
                  </a:lnTo>
                  <a:lnTo>
                    <a:pt x="2639822" y="240186"/>
                  </a:lnTo>
                  <a:lnTo>
                    <a:pt x="2651660" y="239400"/>
                  </a:lnTo>
                  <a:lnTo>
                    <a:pt x="2663498" y="238483"/>
                  </a:lnTo>
                  <a:lnTo>
                    <a:pt x="2675336" y="237413"/>
                  </a:lnTo>
                  <a:lnTo>
                    <a:pt x="2687174" y="236168"/>
                  </a:lnTo>
                  <a:lnTo>
                    <a:pt x="2699011" y="234722"/>
                  </a:lnTo>
                  <a:lnTo>
                    <a:pt x="2710849" y="233044"/>
                  </a:lnTo>
                  <a:lnTo>
                    <a:pt x="2722687" y="231102"/>
                  </a:lnTo>
                  <a:lnTo>
                    <a:pt x="2734525" y="228860"/>
                  </a:lnTo>
                  <a:lnTo>
                    <a:pt x="2746362" y="226281"/>
                  </a:lnTo>
                  <a:lnTo>
                    <a:pt x="2758200" y="223322"/>
                  </a:lnTo>
                  <a:lnTo>
                    <a:pt x="2770038" y="219942"/>
                  </a:lnTo>
                  <a:lnTo>
                    <a:pt x="2781876" y="216097"/>
                  </a:lnTo>
                  <a:lnTo>
                    <a:pt x="2793713" y="211746"/>
                  </a:lnTo>
                  <a:lnTo>
                    <a:pt x="2805551" y="206850"/>
                  </a:lnTo>
                  <a:lnTo>
                    <a:pt x="2817389" y="201378"/>
                  </a:lnTo>
                  <a:lnTo>
                    <a:pt x="2829227" y="195304"/>
                  </a:lnTo>
                  <a:lnTo>
                    <a:pt x="2841065" y="188618"/>
                  </a:lnTo>
                  <a:lnTo>
                    <a:pt x="2852902" y="181321"/>
                  </a:lnTo>
                  <a:lnTo>
                    <a:pt x="2864740" y="173434"/>
                  </a:lnTo>
                  <a:lnTo>
                    <a:pt x="2876578" y="164997"/>
                  </a:lnTo>
                  <a:lnTo>
                    <a:pt x="2888416" y="156074"/>
                  </a:lnTo>
                  <a:lnTo>
                    <a:pt x="2900253" y="146744"/>
                  </a:lnTo>
                  <a:lnTo>
                    <a:pt x="2912091" y="137110"/>
                  </a:lnTo>
                  <a:lnTo>
                    <a:pt x="2923929" y="127287"/>
                  </a:lnTo>
                  <a:lnTo>
                    <a:pt x="2935767" y="117399"/>
                  </a:lnTo>
                  <a:lnTo>
                    <a:pt x="2947604" y="107576"/>
                  </a:lnTo>
                  <a:lnTo>
                    <a:pt x="2959442" y="97941"/>
                  </a:lnTo>
                  <a:lnTo>
                    <a:pt x="2971280" y="88612"/>
                  </a:lnTo>
                  <a:lnTo>
                    <a:pt x="2983118" y="79688"/>
                  </a:lnTo>
                  <a:lnTo>
                    <a:pt x="2994956" y="71252"/>
                  </a:lnTo>
                  <a:lnTo>
                    <a:pt x="3006793" y="63365"/>
                  </a:lnTo>
                  <a:lnTo>
                    <a:pt x="3018631" y="56068"/>
                  </a:lnTo>
                  <a:lnTo>
                    <a:pt x="3030469" y="49381"/>
                  </a:lnTo>
                  <a:lnTo>
                    <a:pt x="3042307" y="43308"/>
                  </a:lnTo>
                  <a:lnTo>
                    <a:pt x="3054144" y="37835"/>
                  </a:lnTo>
                  <a:lnTo>
                    <a:pt x="3065982" y="32940"/>
                  </a:lnTo>
                  <a:lnTo>
                    <a:pt x="3077820" y="28589"/>
                  </a:lnTo>
                  <a:lnTo>
                    <a:pt x="3089658" y="24744"/>
                  </a:lnTo>
                  <a:lnTo>
                    <a:pt x="3101496" y="21364"/>
                  </a:lnTo>
                  <a:lnTo>
                    <a:pt x="3113333" y="18405"/>
                  </a:lnTo>
                  <a:lnTo>
                    <a:pt x="3125171" y="15825"/>
                  </a:lnTo>
                  <a:lnTo>
                    <a:pt x="3137009" y="13584"/>
                  </a:lnTo>
                  <a:lnTo>
                    <a:pt x="3148847" y="11642"/>
                  </a:lnTo>
                  <a:lnTo>
                    <a:pt x="3160684" y="9964"/>
                  </a:lnTo>
                  <a:lnTo>
                    <a:pt x="3172522" y="8517"/>
                  </a:lnTo>
                  <a:lnTo>
                    <a:pt x="3184360" y="7273"/>
                  </a:lnTo>
                  <a:lnTo>
                    <a:pt x="3196198" y="6203"/>
                  </a:lnTo>
                  <a:lnTo>
                    <a:pt x="3208035" y="5286"/>
                  </a:lnTo>
                  <a:lnTo>
                    <a:pt x="3219873" y="4500"/>
                  </a:lnTo>
                  <a:lnTo>
                    <a:pt x="3231711" y="3827"/>
                  </a:lnTo>
                  <a:lnTo>
                    <a:pt x="3243549" y="3251"/>
                  </a:lnTo>
                  <a:lnTo>
                    <a:pt x="3255387" y="2759"/>
                  </a:lnTo>
                  <a:lnTo>
                    <a:pt x="3267224" y="2340"/>
                  </a:lnTo>
                  <a:lnTo>
                    <a:pt x="3279062" y="1981"/>
                  </a:lnTo>
                  <a:lnTo>
                    <a:pt x="3290900" y="1675"/>
                  </a:lnTo>
                  <a:lnTo>
                    <a:pt x="3302738" y="1415"/>
                  </a:lnTo>
                  <a:lnTo>
                    <a:pt x="3314575" y="1192"/>
                  </a:lnTo>
                  <a:lnTo>
                    <a:pt x="3326413" y="1003"/>
                  </a:lnTo>
                  <a:lnTo>
                    <a:pt x="3338251" y="842"/>
                  </a:lnTo>
                  <a:lnTo>
                    <a:pt x="3350089" y="704"/>
                  </a:lnTo>
                  <a:lnTo>
                    <a:pt x="3361926" y="587"/>
                  </a:lnTo>
                  <a:lnTo>
                    <a:pt x="3373764" y="487"/>
                  </a:lnTo>
                  <a:lnTo>
                    <a:pt x="3385602" y="402"/>
                  </a:lnTo>
                  <a:lnTo>
                    <a:pt x="3397440" y="330"/>
                  </a:lnTo>
                  <a:lnTo>
                    <a:pt x="3409278" y="269"/>
                  </a:lnTo>
                  <a:lnTo>
                    <a:pt x="3421115" y="216"/>
                  </a:lnTo>
                  <a:lnTo>
                    <a:pt x="3432953" y="172"/>
                  </a:lnTo>
                  <a:lnTo>
                    <a:pt x="3444791" y="134"/>
                  </a:lnTo>
                  <a:lnTo>
                    <a:pt x="3456629" y="102"/>
                  </a:lnTo>
                  <a:lnTo>
                    <a:pt x="3468466" y="74"/>
                  </a:lnTo>
                  <a:lnTo>
                    <a:pt x="3480304" y="51"/>
                  </a:lnTo>
                  <a:lnTo>
                    <a:pt x="3492142" y="31"/>
                  </a:lnTo>
                  <a:lnTo>
                    <a:pt x="3503980" y="14"/>
                  </a:lnTo>
                  <a:lnTo>
                    <a:pt x="3515818" y="0"/>
                  </a:lnTo>
                  <a:lnTo>
                    <a:pt x="3515818" y="82"/>
                  </a:lnTo>
                  <a:lnTo>
                    <a:pt x="3527655" y="110"/>
                  </a:lnTo>
                  <a:lnTo>
                    <a:pt x="3539493" y="144"/>
                  </a:lnTo>
                  <a:lnTo>
                    <a:pt x="3551331" y="184"/>
                  </a:lnTo>
                  <a:lnTo>
                    <a:pt x="3563169" y="231"/>
                  </a:lnTo>
                  <a:lnTo>
                    <a:pt x="3575006" y="286"/>
                  </a:lnTo>
                  <a:lnTo>
                    <a:pt x="3586844" y="350"/>
                  </a:lnTo>
                  <a:lnTo>
                    <a:pt x="3598682" y="426"/>
                  </a:lnTo>
                  <a:lnTo>
                    <a:pt x="3610520" y="515"/>
                  </a:lnTo>
                  <a:lnTo>
                    <a:pt x="3622357" y="620"/>
                  </a:lnTo>
                  <a:lnTo>
                    <a:pt x="3634195" y="743"/>
                  </a:lnTo>
                  <a:lnTo>
                    <a:pt x="3646033" y="887"/>
                  </a:lnTo>
                  <a:lnTo>
                    <a:pt x="3657871" y="1057"/>
                  </a:lnTo>
                  <a:lnTo>
                    <a:pt x="3669709" y="1257"/>
                  </a:lnTo>
                  <a:lnTo>
                    <a:pt x="3681546" y="1491"/>
                  </a:lnTo>
                  <a:lnTo>
                    <a:pt x="3693384" y="1766"/>
                  </a:lnTo>
                  <a:lnTo>
                    <a:pt x="3705222" y="2088"/>
                  </a:lnTo>
                  <a:lnTo>
                    <a:pt x="3717060" y="2467"/>
                  </a:lnTo>
                  <a:lnTo>
                    <a:pt x="3728897" y="2912"/>
                  </a:lnTo>
                  <a:lnTo>
                    <a:pt x="3740735" y="3433"/>
                  </a:lnTo>
                  <a:lnTo>
                    <a:pt x="3752573" y="4045"/>
                  </a:lnTo>
                  <a:lnTo>
                    <a:pt x="3764411" y="4762"/>
                  </a:lnTo>
                  <a:lnTo>
                    <a:pt x="3776248" y="5602"/>
                  </a:lnTo>
                  <a:lnTo>
                    <a:pt x="3788086" y="6585"/>
                  </a:lnTo>
                  <a:lnTo>
                    <a:pt x="3799924" y="7736"/>
                  </a:lnTo>
                  <a:lnTo>
                    <a:pt x="3811762" y="9082"/>
                  </a:lnTo>
                  <a:lnTo>
                    <a:pt x="3823600" y="10654"/>
                  </a:lnTo>
                  <a:lnTo>
                    <a:pt x="3835437" y="12489"/>
                  </a:lnTo>
                  <a:lnTo>
                    <a:pt x="3847275" y="14628"/>
                  </a:lnTo>
                  <a:lnTo>
                    <a:pt x="3859113" y="17117"/>
                  </a:lnTo>
                  <a:lnTo>
                    <a:pt x="3870951" y="20011"/>
                  </a:lnTo>
                  <a:lnTo>
                    <a:pt x="3882788" y="23366"/>
                  </a:lnTo>
                  <a:lnTo>
                    <a:pt x="3894626" y="27250"/>
                  </a:lnTo>
                  <a:lnTo>
                    <a:pt x="3906464" y="31733"/>
                  </a:lnTo>
                  <a:lnTo>
                    <a:pt x="3918302" y="36892"/>
                  </a:lnTo>
                  <a:lnTo>
                    <a:pt x="3930139" y="42810"/>
                  </a:lnTo>
                  <a:lnTo>
                    <a:pt x="3941977" y="49571"/>
                  </a:lnTo>
                  <a:lnTo>
                    <a:pt x="3953815" y="57261"/>
                  </a:lnTo>
                  <a:lnTo>
                    <a:pt x="3965653" y="65962"/>
                  </a:lnTo>
                  <a:lnTo>
                    <a:pt x="3977491" y="75753"/>
                  </a:lnTo>
                  <a:lnTo>
                    <a:pt x="3989328" y="86698"/>
                  </a:lnTo>
                  <a:lnTo>
                    <a:pt x="4001166" y="98845"/>
                  </a:lnTo>
                  <a:lnTo>
                    <a:pt x="4013004" y="112219"/>
                  </a:lnTo>
                  <a:lnTo>
                    <a:pt x="4024842" y="126813"/>
                  </a:lnTo>
                  <a:lnTo>
                    <a:pt x="4036679" y="142587"/>
                  </a:lnTo>
                  <a:lnTo>
                    <a:pt x="4048517" y="159459"/>
                  </a:lnTo>
                  <a:lnTo>
                    <a:pt x="4060355" y="177307"/>
                  </a:lnTo>
                  <a:lnTo>
                    <a:pt x="4072193" y="195966"/>
                  </a:lnTo>
                  <a:lnTo>
                    <a:pt x="4084031" y="215234"/>
                  </a:lnTo>
                  <a:lnTo>
                    <a:pt x="4095868" y="234881"/>
                  </a:lnTo>
                  <a:lnTo>
                    <a:pt x="4107706" y="254656"/>
                  </a:lnTo>
                  <a:lnTo>
                    <a:pt x="4119544" y="274303"/>
                  </a:lnTo>
                  <a:lnTo>
                    <a:pt x="4131382" y="293571"/>
                  </a:lnTo>
                  <a:lnTo>
                    <a:pt x="4143219" y="312230"/>
                  </a:lnTo>
                  <a:lnTo>
                    <a:pt x="4155057" y="330077"/>
                  </a:lnTo>
                  <a:lnTo>
                    <a:pt x="4166895" y="346950"/>
                  </a:lnTo>
                  <a:lnTo>
                    <a:pt x="4178733" y="362724"/>
                  </a:lnTo>
                  <a:lnTo>
                    <a:pt x="4190570" y="377318"/>
                  </a:lnTo>
                  <a:lnTo>
                    <a:pt x="4202408" y="390691"/>
                  </a:lnTo>
                  <a:lnTo>
                    <a:pt x="4214246" y="402838"/>
                  </a:lnTo>
                  <a:lnTo>
                    <a:pt x="4226084" y="413783"/>
                  </a:lnTo>
                  <a:lnTo>
                    <a:pt x="4237922" y="423574"/>
                  </a:lnTo>
                  <a:lnTo>
                    <a:pt x="4249759" y="432276"/>
                  </a:lnTo>
                  <a:lnTo>
                    <a:pt x="4261597" y="439966"/>
                  </a:lnTo>
                  <a:lnTo>
                    <a:pt x="4273435" y="446727"/>
                  </a:lnTo>
                  <a:lnTo>
                    <a:pt x="4285273" y="452644"/>
                  </a:lnTo>
                  <a:lnTo>
                    <a:pt x="4297110" y="457804"/>
                  </a:lnTo>
                  <a:lnTo>
                    <a:pt x="4308948" y="462286"/>
                  </a:lnTo>
                  <a:lnTo>
                    <a:pt x="4320786" y="466170"/>
                  </a:lnTo>
                  <a:lnTo>
                    <a:pt x="4332624" y="469526"/>
                  </a:lnTo>
                  <a:lnTo>
                    <a:pt x="4344461" y="472419"/>
                  </a:lnTo>
                  <a:lnTo>
                    <a:pt x="4356299" y="474909"/>
                  </a:lnTo>
                  <a:lnTo>
                    <a:pt x="4368137" y="477048"/>
                  </a:lnTo>
                  <a:lnTo>
                    <a:pt x="4379975" y="478883"/>
                  </a:lnTo>
                  <a:lnTo>
                    <a:pt x="4391813" y="480455"/>
                  </a:lnTo>
                  <a:lnTo>
                    <a:pt x="4403650" y="481801"/>
                  </a:lnTo>
                  <a:lnTo>
                    <a:pt x="4415488" y="482952"/>
                  </a:lnTo>
                  <a:lnTo>
                    <a:pt x="4427326" y="483935"/>
                  </a:lnTo>
                  <a:lnTo>
                    <a:pt x="4439164" y="484775"/>
                  </a:lnTo>
                  <a:lnTo>
                    <a:pt x="4451001" y="485492"/>
                  </a:lnTo>
                  <a:lnTo>
                    <a:pt x="4462839" y="486103"/>
                  </a:lnTo>
                  <a:lnTo>
                    <a:pt x="4474677" y="486625"/>
                  </a:lnTo>
                  <a:lnTo>
                    <a:pt x="4486515" y="487069"/>
                  </a:lnTo>
                  <a:lnTo>
                    <a:pt x="4498352" y="487448"/>
                  </a:lnTo>
                  <a:lnTo>
                    <a:pt x="4510190" y="487771"/>
                  </a:lnTo>
                  <a:lnTo>
                    <a:pt x="4522028" y="488046"/>
                  </a:lnTo>
                  <a:lnTo>
                    <a:pt x="4533866" y="488280"/>
                  </a:lnTo>
                  <a:lnTo>
                    <a:pt x="4545704" y="488479"/>
                  </a:lnTo>
                  <a:lnTo>
                    <a:pt x="4557541" y="488649"/>
                  </a:lnTo>
                  <a:lnTo>
                    <a:pt x="4569379" y="488794"/>
                  </a:lnTo>
                  <a:lnTo>
                    <a:pt x="4581217" y="488917"/>
                  </a:lnTo>
                  <a:lnTo>
                    <a:pt x="4593055" y="489021"/>
                  </a:lnTo>
                  <a:lnTo>
                    <a:pt x="4604892" y="489110"/>
                  </a:lnTo>
                  <a:lnTo>
                    <a:pt x="4616730" y="489186"/>
                  </a:lnTo>
                  <a:lnTo>
                    <a:pt x="4628568" y="489251"/>
                  </a:lnTo>
                  <a:lnTo>
                    <a:pt x="4640406" y="489306"/>
                  </a:lnTo>
                  <a:lnTo>
                    <a:pt x="4652244" y="489352"/>
                  </a:lnTo>
                  <a:lnTo>
                    <a:pt x="4664081" y="489392"/>
                  </a:lnTo>
                  <a:lnTo>
                    <a:pt x="4675919" y="489426"/>
                  </a:lnTo>
                  <a:lnTo>
                    <a:pt x="4687757" y="489455"/>
                  </a:lnTo>
                </a:path>
              </a:pathLst>
            </a:custGeom>
            <a:ln w="40651" cap="flat">
              <a:solidFill>
                <a:srgbClr val="E8E8E8">
                  <a:alpha val="100000"/>
                </a:srgbClr>
              </a:solidFill>
              <a:prstDash val="solid"/>
              <a:round/>
            </a:ln>
          </p:spPr>
          <p:txBody>
            <a:bodyPr/>
            <a:lstStyle/>
            <a:p/>
          </p:txBody>
        </p:sp>
        <p:sp>
          <p:nvSpPr>
            <p:cNvPr id="54" name="pl54"/>
            <p:cNvSpPr/>
            <p:nvPr/>
          </p:nvSpPr>
          <p:spPr>
            <a:xfrm>
              <a:off x="2482252" y="3843320"/>
              <a:ext cx="4687757" cy="367235"/>
            </a:xfrm>
            <a:custGeom>
              <a:avLst/>
              <a:pathLst>
                <a:path w="4687757" h="367235">
                  <a:moveTo>
                    <a:pt x="0" y="367112"/>
                  </a:moveTo>
                  <a:lnTo>
                    <a:pt x="11837" y="367090"/>
                  </a:lnTo>
                  <a:lnTo>
                    <a:pt x="23675" y="367065"/>
                  </a:lnTo>
                  <a:lnTo>
                    <a:pt x="35513" y="367035"/>
                  </a:lnTo>
                  <a:lnTo>
                    <a:pt x="47351" y="367000"/>
                  </a:lnTo>
                  <a:lnTo>
                    <a:pt x="59188" y="366959"/>
                  </a:lnTo>
                  <a:lnTo>
                    <a:pt x="71026" y="366910"/>
                  </a:lnTo>
                  <a:lnTo>
                    <a:pt x="82864" y="366853"/>
                  </a:lnTo>
                  <a:lnTo>
                    <a:pt x="94702" y="366786"/>
                  </a:lnTo>
                  <a:lnTo>
                    <a:pt x="106539" y="366708"/>
                  </a:lnTo>
                  <a:lnTo>
                    <a:pt x="118377" y="366616"/>
                  </a:lnTo>
                  <a:lnTo>
                    <a:pt x="130215" y="366507"/>
                  </a:lnTo>
                  <a:lnTo>
                    <a:pt x="142053" y="366380"/>
                  </a:lnTo>
                  <a:lnTo>
                    <a:pt x="153891" y="366230"/>
                  </a:lnTo>
                  <a:lnTo>
                    <a:pt x="165728" y="366055"/>
                  </a:lnTo>
                  <a:lnTo>
                    <a:pt x="177566" y="365849"/>
                  </a:lnTo>
                  <a:lnTo>
                    <a:pt x="189404" y="365606"/>
                  </a:lnTo>
                  <a:lnTo>
                    <a:pt x="201242" y="365322"/>
                  </a:lnTo>
                  <a:lnTo>
                    <a:pt x="213079" y="364989"/>
                  </a:lnTo>
                  <a:lnTo>
                    <a:pt x="224917" y="364598"/>
                  </a:lnTo>
                  <a:lnTo>
                    <a:pt x="236755" y="364139"/>
                  </a:lnTo>
                  <a:lnTo>
                    <a:pt x="248593" y="363602"/>
                  </a:lnTo>
                  <a:lnTo>
                    <a:pt x="260430" y="362972"/>
                  </a:lnTo>
                  <a:lnTo>
                    <a:pt x="272268" y="362234"/>
                  </a:lnTo>
                  <a:lnTo>
                    <a:pt x="284106" y="361371"/>
                  </a:lnTo>
                  <a:lnTo>
                    <a:pt x="295944" y="360362"/>
                  </a:lnTo>
                  <a:lnTo>
                    <a:pt x="307782" y="359182"/>
                  </a:lnTo>
                  <a:lnTo>
                    <a:pt x="319619" y="357806"/>
                  </a:lnTo>
                  <a:lnTo>
                    <a:pt x="331457" y="356202"/>
                  </a:lnTo>
                  <a:lnTo>
                    <a:pt x="343295" y="354335"/>
                  </a:lnTo>
                  <a:lnTo>
                    <a:pt x="355133" y="352165"/>
                  </a:lnTo>
                  <a:lnTo>
                    <a:pt x="366970" y="349648"/>
                  </a:lnTo>
                  <a:lnTo>
                    <a:pt x="378808" y="346735"/>
                  </a:lnTo>
                  <a:lnTo>
                    <a:pt x="390646" y="343373"/>
                  </a:lnTo>
                  <a:lnTo>
                    <a:pt x="402484" y="339504"/>
                  </a:lnTo>
                  <a:lnTo>
                    <a:pt x="414321" y="335065"/>
                  </a:lnTo>
                  <a:lnTo>
                    <a:pt x="426159" y="329995"/>
                  </a:lnTo>
                  <a:lnTo>
                    <a:pt x="437997" y="324227"/>
                  </a:lnTo>
                  <a:lnTo>
                    <a:pt x="449835" y="317701"/>
                  </a:lnTo>
                  <a:lnTo>
                    <a:pt x="461673" y="310358"/>
                  </a:lnTo>
                  <a:lnTo>
                    <a:pt x="473510" y="302149"/>
                  </a:lnTo>
                  <a:lnTo>
                    <a:pt x="485348" y="293039"/>
                  </a:lnTo>
                  <a:lnTo>
                    <a:pt x="497186" y="283009"/>
                  </a:lnTo>
                  <a:lnTo>
                    <a:pt x="509024" y="272063"/>
                  </a:lnTo>
                  <a:lnTo>
                    <a:pt x="520861" y="260233"/>
                  </a:lnTo>
                  <a:lnTo>
                    <a:pt x="532699" y="247579"/>
                  </a:lnTo>
                  <a:lnTo>
                    <a:pt x="544537" y="234193"/>
                  </a:lnTo>
                  <a:lnTo>
                    <a:pt x="556375" y="220199"/>
                  </a:lnTo>
                  <a:lnTo>
                    <a:pt x="568213" y="205747"/>
                  </a:lnTo>
                  <a:lnTo>
                    <a:pt x="580050" y="191012"/>
                  </a:lnTo>
                  <a:lnTo>
                    <a:pt x="591888" y="176181"/>
                  </a:lnTo>
                  <a:lnTo>
                    <a:pt x="603726" y="161446"/>
                  </a:lnTo>
                  <a:lnTo>
                    <a:pt x="615564" y="146995"/>
                  </a:lnTo>
                  <a:lnTo>
                    <a:pt x="627401" y="133000"/>
                  </a:lnTo>
                  <a:lnTo>
                    <a:pt x="639239" y="119615"/>
                  </a:lnTo>
                  <a:lnTo>
                    <a:pt x="651077" y="106960"/>
                  </a:lnTo>
                  <a:lnTo>
                    <a:pt x="662915" y="95130"/>
                  </a:lnTo>
                  <a:lnTo>
                    <a:pt x="674752" y="84184"/>
                  </a:lnTo>
                  <a:lnTo>
                    <a:pt x="686590" y="74154"/>
                  </a:lnTo>
                  <a:lnTo>
                    <a:pt x="698428" y="65044"/>
                  </a:lnTo>
                  <a:lnTo>
                    <a:pt x="710266" y="56835"/>
                  </a:lnTo>
                  <a:lnTo>
                    <a:pt x="722104" y="49492"/>
                  </a:lnTo>
                  <a:lnTo>
                    <a:pt x="733941" y="42966"/>
                  </a:lnTo>
                  <a:lnTo>
                    <a:pt x="745779" y="37198"/>
                  </a:lnTo>
                  <a:lnTo>
                    <a:pt x="757617" y="32128"/>
                  </a:lnTo>
                  <a:lnTo>
                    <a:pt x="769455" y="27690"/>
                  </a:lnTo>
                  <a:lnTo>
                    <a:pt x="781292" y="23820"/>
                  </a:lnTo>
                  <a:lnTo>
                    <a:pt x="793130" y="20458"/>
                  </a:lnTo>
                  <a:lnTo>
                    <a:pt x="804968" y="17545"/>
                  </a:lnTo>
                  <a:lnTo>
                    <a:pt x="816806" y="15028"/>
                  </a:lnTo>
                  <a:lnTo>
                    <a:pt x="828643" y="12858"/>
                  </a:lnTo>
                  <a:lnTo>
                    <a:pt x="840481" y="10991"/>
                  </a:lnTo>
                  <a:lnTo>
                    <a:pt x="852319" y="9387"/>
                  </a:lnTo>
                  <a:lnTo>
                    <a:pt x="864157" y="8011"/>
                  </a:lnTo>
                  <a:lnTo>
                    <a:pt x="875995" y="6832"/>
                  </a:lnTo>
                  <a:lnTo>
                    <a:pt x="887832" y="5822"/>
                  </a:lnTo>
                  <a:lnTo>
                    <a:pt x="899670" y="4959"/>
                  </a:lnTo>
                  <a:lnTo>
                    <a:pt x="911508" y="4222"/>
                  </a:lnTo>
                  <a:lnTo>
                    <a:pt x="923346" y="3592"/>
                  </a:lnTo>
                  <a:lnTo>
                    <a:pt x="935183" y="3054"/>
                  </a:lnTo>
                  <a:lnTo>
                    <a:pt x="947021" y="2595"/>
                  </a:lnTo>
                  <a:lnTo>
                    <a:pt x="958859" y="2204"/>
                  </a:lnTo>
                  <a:lnTo>
                    <a:pt x="970697" y="1871"/>
                  </a:lnTo>
                  <a:lnTo>
                    <a:pt x="982534" y="1587"/>
                  </a:lnTo>
                  <a:lnTo>
                    <a:pt x="994372" y="1345"/>
                  </a:lnTo>
                  <a:lnTo>
                    <a:pt x="1006210" y="1138"/>
                  </a:lnTo>
                  <a:lnTo>
                    <a:pt x="1018048" y="963"/>
                  </a:lnTo>
                  <a:lnTo>
                    <a:pt x="1029886" y="813"/>
                  </a:lnTo>
                  <a:lnTo>
                    <a:pt x="1041723" y="686"/>
                  </a:lnTo>
                  <a:lnTo>
                    <a:pt x="1053561" y="578"/>
                  </a:lnTo>
                  <a:lnTo>
                    <a:pt x="1065399" y="485"/>
                  </a:lnTo>
                  <a:lnTo>
                    <a:pt x="1077237" y="407"/>
                  </a:lnTo>
                  <a:lnTo>
                    <a:pt x="1089074" y="340"/>
                  </a:lnTo>
                  <a:lnTo>
                    <a:pt x="1100912" y="283"/>
                  </a:lnTo>
                  <a:lnTo>
                    <a:pt x="1112750" y="235"/>
                  </a:lnTo>
                  <a:lnTo>
                    <a:pt x="1124588" y="193"/>
                  </a:lnTo>
                  <a:lnTo>
                    <a:pt x="1136426" y="158"/>
                  </a:lnTo>
                  <a:lnTo>
                    <a:pt x="1148263" y="129"/>
                  </a:lnTo>
                  <a:lnTo>
                    <a:pt x="1160101" y="103"/>
                  </a:lnTo>
                  <a:lnTo>
                    <a:pt x="1171939" y="82"/>
                  </a:lnTo>
                  <a:lnTo>
                    <a:pt x="1171939" y="0"/>
                  </a:lnTo>
                  <a:lnTo>
                    <a:pt x="1183777" y="7"/>
                  </a:lnTo>
                  <a:lnTo>
                    <a:pt x="1195614" y="15"/>
                  </a:lnTo>
                  <a:lnTo>
                    <a:pt x="1207452" y="25"/>
                  </a:lnTo>
                  <a:lnTo>
                    <a:pt x="1219290" y="37"/>
                  </a:lnTo>
                  <a:lnTo>
                    <a:pt x="1231128" y="51"/>
                  </a:lnTo>
                  <a:lnTo>
                    <a:pt x="1242965" y="67"/>
                  </a:lnTo>
                  <a:lnTo>
                    <a:pt x="1254803" y="86"/>
                  </a:lnTo>
                  <a:lnTo>
                    <a:pt x="1266641" y="108"/>
                  </a:lnTo>
                  <a:lnTo>
                    <a:pt x="1278479" y="134"/>
                  </a:lnTo>
                  <a:lnTo>
                    <a:pt x="1290317" y="165"/>
                  </a:lnTo>
                  <a:lnTo>
                    <a:pt x="1302154" y="201"/>
                  </a:lnTo>
                  <a:lnTo>
                    <a:pt x="1313992" y="243"/>
                  </a:lnTo>
                  <a:lnTo>
                    <a:pt x="1325830" y="293"/>
                  </a:lnTo>
                  <a:lnTo>
                    <a:pt x="1337668" y="352"/>
                  </a:lnTo>
                  <a:lnTo>
                    <a:pt x="1349505" y="421"/>
                  </a:lnTo>
                  <a:lnTo>
                    <a:pt x="1361343" y="501"/>
                  </a:lnTo>
                  <a:lnTo>
                    <a:pt x="1373181" y="596"/>
                  </a:lnTo>
                  <a:lnTo>
                    <a:pt x="1385019" y="707"/>
                  </a:lnTo>
                  <a:lnTo>
                    <a:pt x="1396856" y="837"/>
                  </a:lnTo>
                  <a:lnTo>
                    <a:pt x="1408694" y="990"/>
                  </a:lnTo>
                  <a:lnTo>
                    <a:pt x="1420532" y="1170"/>
                  </a:lnTo>
                  <a:lnTo>
                    <a:pt x="1432370" y="1379"/>
                  </a:lnTo>
                  <a:lnTo>
                    <a:pt x="1444208" y="1625"/>
                  </a:lnTo>
                  <a:lnTo>
                    <a:pt x="1456045" y="1913"/>
                  </a:lnTo>
                  <a:lnTo>
                    <a:pt x="1467883" y="2250"/>
                  </a:lnTo>
                  <a:lnTo>
                    <a:pt x="1479721" y="2643"/>
                  </a:lnTo>
                  <a:lnTo>
                    <a:pt x="1491559" y="3101"/>
                  </a:lnTo>
                  <a:lnTo>
                    <a:pt x="1503396" y="3636"/>
                  </a:lnTo>
                  <a:lnTo>
                    <a:pt x="1515234" y="4258"/>
                  </a:lnTo>
                  <a:lnTo>
                    <a:pt x="1527072" y="4982"/>
                  </a:lnTo>
                  <a:lnTo>
                    <a:pt x="1538910" y="5821"/>
                  </a:lnTo>
                  <a:lnTo>
                    <a:pt x="1550748" y="6792"/>
                  </a:lnTo>
                  <a:lnTo>
                    <a:pt x="1562585" y="7912"/>
                  </a:lnTo>
                  <a:lnTo>
                    <a:pt x="1574423" y="9202"/>
                  </a:lnTo>
                  <a:lnTo>
                    <a:pt x="1586261" y="10682"/>
                  </a:lnTo>
                  <a:lnTo>
                    <a:pt x="1598099" y="12372"/>
                  </a:lnTo>
                  <a:lnTo>
                    <a:pt x="1609936" y="14294"/>
                  </a:lnTo>
                  <a:lnTo>
                    <a:pt x="1621774" y="16470"/>
                  </a:lnTo>
                  <a:lnTo>
                    <a:pt x="1633612" y="18917"/>
                  </a:lnTo>
                  <a:lnTo>
                    <a:pt x="1645450" y="21654"/>
                  </a:lnTo>
                  <a:lnTo>
                    <a:pt x="1657287" y="24690"/>
                  </a:lnTo>
                  <a:lnTo>
                    <a:pt x="1669125" y="28034"/>
                  </a:lnTo>
                  <a:lnTo>
                    <a:pt x="1680963" y="31682"/>
                  </a:lnTo>
                  <a:lnTo>
                    <a:pt x="1692801" y="35626"/>
                  </a:lnTo>
                  <a:lnTo>
                    <a:pt x="1704639" y="39844"/>
                  </a:lnTo>
                  <a:lnTo>
                    <a:pt x="1716476" y="44306"/>
                  </a:lnTo>
                  <a:lnTo>
                    <a:pt x="1728314" y="48970"/>
                  </a:lnTo>
                  <a:lnTo>
                    <a:pt x="1740152" y="53788"/>
                  </a:lnTo>
                  <a:lnTo>
                    <a:pt x="1751990" y="58699"/>
                  </a:lnTo>
                  <a:lnTo>
                    <a:pt x="1763827" y="63643"/>
                  </a:lnTo>
                  <a:lnTo>
                    <a:pt x="1775665" y="68555"/>
                  </a:lnTo>
                  <a:lnTo>
                    <a:pt x="1787503" y="73372"/>
                  </a:lnTo>
                  <a:lnTo>
                    <a:pt x="1799341" y="78037"/>
                  </a:lnTo>
                  <a:lnTo>
                    <a:pt x="1811178" y="82498"/>
                  </a:lnTo>
                  <a:lnTo>
                    <a:pt x="1823016" y="86717"/>
                  </a:lnTo>
                  <a:lnTo>
                    <a:pt x="1834854" y="90660"/>
                  </a:lnTo>
                  <a:lnTo>
                    <a:pt x="1846692" y="94309"/>
                  </a:lnTo>
                  <a:lnTo>
                    <a:pt x="1858530" y="97652"/>
                  </a:lnTo>
                  <a:lnTo>
                    <a:pt x="1870367" y="100689"/>
                  </a:lnTo>
                  <a:lnTo>
                    <a:pt x="1882205" y="103425"/>
                  </a:lnTo>
                  <a:lnTo>
                    <a:pt x="1894043" y="105873"/>
                  </a:lnTo>
                  <a:lnTo>
                    <a:pt x="1905881" y="108048"/>
                  </a:lnTo>
                  <a:lnTo>
                    <a:pt x="1917718" y="109971"/>
                  </a:lnTo>
                  <a:lnTo>
                    <a:pt x="1929556" y="111661"/>
                  </a:lnTo>
                  <a:lnTo>
                    <a:pt x="1941394" y="113140"/>
                  </a:lnTo>
                  <a:lnTo>
                    <a:pt x="1953232" y="114430"/>
                  </a:lnTo>
                  <a:lnTo>
                    <a:pt x="1965069" y="115551"/>
                  </a:lnTo>
                  <a:lnTo>
                    <a:pt x="1976907" y="116522"/>
                  </a:lnTo>
                  <a:lnTo>
                    <a:pt x="1988745" y="117361"/>
                  </a:lnTo>
                  <a:lnTo>
                    <a:pt x="2000583" y="118084"/>
                  </a:lnTo>
                  <a:lnTo>
                    <a:pt x="2012421" y="118706"/>
                  </a:lnTo>
                  <a:lnTo>
                    <a:pt x="2024258" y="119241"/>
                  </a:lnTo>
                  <a:lnTo>
                    <a:pt x="2036096" y="119700"/>
                  </a:lnTo>
                  <a:lnTo>
                    <a:pt x="2047934" y="120093"/>
                  </a:lnTo>
                  <a:lnTo>
                    <a:pt x="2059772" y="120429"/>
                  </a:lnTo>
                  <a:lnTo>
                    <a:pt x="2071609" y="120717"/>
                  </a:lnTo>
                  <a:lnTo>
                    <a:pt x="2083447" y="120963"/>
                  </a:lnTo>
                  <a:lnTo>
                    <a:pt x="2095285" y="121173"/>
                  </a:lnTo>
                  <a:lnTo>
                    <a:pt x="2107123" y="121352"/>
                  </a:lnTo>
                  <a:lnTo>
                    <a:pt x="2118961" y="121505"/>
                  </a:lnTo>
                  <a:lnTo>
                    <a:pt x="2130798" y="121635"/>
                  </a:lnTo>
                  <a:lnTo>
                    <a:pt x="2142636" y="121746"/>
                  </a:lnTo>
                  <a:lnTo>
                    <a:pt x="2154474" y="121841"/>
                  </a:lnTo>
                  <a:lnTo>
                    <a:pt x="2166312" y="121922"/>
                  </a:lnTo>
                  <a:lnTo>
                    <a:pt x="2178149" y="121991"/>
                  </a:lnTo>
                  <a:lnTo>
                    <a:pt x="2189987" y="122049"/>
                  </a:lnTo>
                  <a:lnTo>
                    <a:pt x="2201825" y="122099"/>
                  </a:lnTo>
                  <a:lnTo>
                    <a:pt x="2213663" y="122141"/>
                  </a:lnTo>
                  <a:lnTo>
                    <a:pt x="2225500" y="122177"/>
                  </a:lnTo>
                  <a:lnTo>
                    <a:pt x="2237338" y="122208"/>
                  </a:lnTo>
                  <a:lnTo>
                    <a:pt x="2249176" y="122234"/>
                  </a:lnTo>
                  <a:lnTo>
                    <a:pt x="2261014" y="122257"/>
                  </a:lnTo>
                  <a:lnTo>
                    <a:pt x="2272852" y="122276"/>
                  </a:lnTo>
                  <a:lnTo>
                    <a:pt x="2284689" y="122292"/>
                  </a:lnTo>
                  <a:lnTo>
                    <a:pt x="2296527" y="122306"/>
                  </a:lnTo>
                  <a:lnTo>
                    <a:pt x="2308365" y="122317"/>
                  </a:lnTo>
                  <a:lnTo>
                    <a:pt x="2320203" y="122327"/>
                  </a:lnTo>
                  <a:lnTo>
                    <a:pt x="2332040" y="122336"/>
                  </a:lnTo>
                  <a:lnTo>
                    <a:pt x="2343878" y="122343"/>
                  </a:lnTo>
                  <a:lnTo>
                    <a:pt x="2343878" y="122466"/>
                  </a:lnTo>
                  <a:lnTo>
                    <a:pt x="2355716" y="122480"/>
                  </a:lnTo>
                  <a:lnTo>
                    <a:pt x="2367554" y="122497"/>
                  </a:lnTo>
                  <a:lnTo>
                    <a:pt x="2379391" y="122517"/>
                  </a:lnTo>
                  <a:lnTo>
                    <a:pt x="2391229" y="122541"/>
                  </a:lnTo>
                  <a:lnTo>
                    <a:pt x="2403067" y="122568"/>
                  </a:lnTo>
                  <a:lnTo>
                    <a:pt x="2414905" y="122600"/>
                  </a:lnTo>
                  <a:lnTo>
                    <a:pt x="2426743" y="122638"/>
                  </a:lnTo>
                  <a:lnTo>
                    <a:pt x="2438580" y="122683"/>
                  </a:lnTo>
                  <a:lnTo>
                    <a:pt x="2450418" y="122735"/>
                  </a:lnTo>
                  <a:lnTo>
                    <a:pt x="2462256" y="122797"/>
                  </a:lnTo>
                  <a:lnTo>
                    <a:pt x="2474094" y="122869"/>
                  </a:lnTo>
                  <a:lnTo>
                    <a:pt x="2485931" y="122954"/>
                  </a:lnTo>
                  <a:lnTo>
                    <a:pt x="2497769" y="123053"/>
                  </a:lnTo>
                  <a:lnTo>
                    <a:pt x="2509607" y="123171"/>
                  </a:lnTo>
                  <a:lnTo>
                    <a:pt x="2521445" y="123308"/>
                  </a:lnTo>
                  <a:lnTo>
                    <a:pt x="2533283" y="123469"/>
                  </a:lnTo>
                  <a:lnTo>
                    <a:pt x="2545120" y="123659"/>
                  </a:lnTo>
                  <a:lnTo>
                    <a:pt x="2556958" y="123881"/>
                  </a:lnTo>
                  <a:lnTo>
                    <a:pt x="2568796" y="124142"/>
                  </a:lnTo>
                  <a:lnTo>
                    <a:pt x="2580634" y="124448"/>
                  </a:lnTo>
                  <a:lnTo>
                    <a:pt x="2592471" y="124806"/>
                  </a:lnTo>
                  <a:lnTo>
                    <a:pt x="2604309" y="125226"/>
                  </a:lnTo>
                  <a:lnTo>
                    <a:pt x="2616147" y="125718"/>
                  </a:lnTo>
                  <a:lnTo>
                    <a:pt x="2627985" y="126293"/>
                  </a:lnTo>
                  <a:lnTo>
                    <a:pt x="2639822" y="126966"/>
                  </a:lnTo>
                  <a:lnTo>
                    <a:pt x="2651660" y="127752"/>
                  </a:lnTo>
                  <a:lnTo>
                    <a:pt x="2663498" y="128670"/>
                  </a:lnTo>
                  <a:lnTo>
                    <a:pt x="2675336" y="129739"/>
                  </a:lnTo>
                  <a:lnTo>
                    <a:pt x="2687174" y="130984"/>
                  </a:lnTo>
                  <a:lnTo>
                    <a:pt x="2699011" y="132431"/>
                  </a:lnTo>
                  <a:lnTo>
                    <a:pt x="2710849" y="134108"/>
                  </a:lnTo>
                  <a:lnTo>
                    <a:pt x="2722687" y="136050"/>
                  </a:lnTo>
                  <a:lnTo>
                    <a:pt x="2734525" y="138292"/>
                  </a:lnTo>
                  <a:lnTo>
                    <a:pt x="2746362" y="140871"/>
                  </a:lnTo>
                  <a:lnTo>
                    <a:pt x="2758200" y="143830"/>
                  </a:lnTo>
                  <a:lnTo>
                    <a:pt x="2770038" y="147211"/>
                  </a:lnTo>
                  <a:lnTo>
                    <a:pt x="2781876" y="151055"/>
                  </a:lnTo>
                  <a:lnTo>
                    <a:pt x="2793713" y="155406"/>
                  </a:lnTo>
                  <a:lnTo>
                    <a:pt x="2805551" y="160302"/>
                  </a:lnTo>
                  <a:lnTo>
                    <a:pt x="2817389" y="165774"/>
                  </a:lnTo>
                  <a:lnTo>
                    <a:pt x="2829227" y="171848"/>
                  </a:lnTo>
                  <a:lnTo>
                    <a:pt x="2841065" y="178535"/>
                  </a:lnTo>
                  <a:lnTo>
                    <a:pt x="2852902" y="185832"/>
                  </a:lnTo>
                  <a:lnTo>
                    <a:pt x="2864740" y="193719"/>
                  </a:lnTo>
                  <a:lnTo>
                    <a:pt x="2876578" y="202155"/>
                  </a:lnTo>
                  <a:lnTo>
                    <a:pt x="2888416" y="211079"/>
                  </a:lnTo>
                  <a:lnTo>
                    <a:pt x="2900253" y="220408"/>
                  </a:lnTo>
                  <a:lnTo>
                    <a:pt x="2912091" y="230042"/>
                  </a:lnTo>
                  <a:lnTo>
                    <a:pt x="2923929" y="239866"/>
                  </a:lnTo>
                  <a:lnTo>
                    <a:pt x="2935767" y="249753"/>
                  </a:lnTo>
                  <a:lnTo>
                    <a:pt x="2947604" y="259577"/>
                  </a:lnTo>
                  <a:lnTo>
                    <a:pt x="2959442" y="269211"/>
                  </a:lnTo>
                  <a:lnTo>
                    <a:pt x="2971280" y="278540"/>
                  </a:lnTo>
                  <a:lnTo>
                    <a:pt x="2983118" y="287464"/>
                  </a:lnTo>
                  <a:lnTo>
                    <a:pt x="2994956" y="295900"/>
                  </a:lnTo>
                  <a:lnTo>
                    <a:pt x="3006793" y="303787"/>
                  </a:lnTo>
                  <a:lnTo>
                    <a:pt x="3018631" y="311084"/>
                  </a:lnTo>
                  <a:lnTo>
                    <a:pt x="3030469" y="317771"/>
                  </a:lnTo>
                  <a:lnTo>
                    <a:pt x="3042307" y="323844"/>
                  </a:lnTo>
                  <a:lnTo>
                    <a:pt x="3054144" y="329317"/>
                  </a:lnTo>
                  <a:lnTo>
                    <a:pt x="3065982" y="334212"/>
                  </a:lnTo>
                  <a:lnTo>
                    <a:pt x="3077820" y="338563"/>
                  </a:lnTo>
                  <a:lnTo>
                    <a:pt x="3089658" y="342408"/>
                  </a:lnTo>
                  <a:lnTo>
                    <a:pt x="3101496" y="345788"/>
                  </a:lnTo>
                  <a:lnTo>
                    <a:pt x="3113333" y="348747"/>
                  </a:lnTo>
                  <a:lnTo>
                    <a:pt x="3125171" y="351327"/>
                  </a:lnTo>
                  <a:lnTo>
                    <a:pt x="3137009" y="353568"/>
                  </a:lnTo>
                  <a:lnTo>
                    <a:pt x="3148847" y="355510"/>
                  </a:lnTo>
                  <a:lnTo>
                    <a:pt x="3160684" y="357188"/>
                  </a:lnTo>
                  <a:lnTo>
                    <a:pt x="3172522" y="358635"/>
                  </a:lnTo>
                  <a:lnTo>
                    <a:pt x="3184360" y="359880"/>
                  </a:lnTo>
                  <a:lnTo>
                    <a:pt x="3196198" y="360949"/>
                  </a:lnTo>
                  <a:lnTo>
                    <a:pt x="3208035" y="361866"/>
                  </a:lnTo>
                  <a:lnTo>
                    <a:pt x="3219873" y="362653"/>
                  </a:lnTo>
                  <a:lnTo>
                    <a:pt x="3231711" y="363325"/>
                  </a:lnTo>
                  <a:lnTo>
                    <a:pt x="3243549" y="363901"/>
                  </a:lnTo>
                  <a:lnTo>
                    <a:pt x="3255387" y="364393"/>
                  </a:lnTo>
                  <a:lnTo>
                    <a:pt x="3267224" y="364813"/>
                  </a:lnTo>
                  <a:lnTo>
                    <a:pt x="3279062" y="365171"/>
                  </a:lnTo>
                  <a:lnTo>
                    <a:pt x="3290900" y="365477"/>
                  </a:lnTo>
                  <a:lnTo>
                    <a:pt x="3302738" y="365738"/>
                  </a:lnTo>
                  <a:lnTo>
                    <a:pt x="3314575" y="365960"/>
                  </a:lnTo>
                  <a:lnTo>
                    <a:pt x="3326413" y="366149"/>
                  </a:lnTo>
                  <a:lnTo>
                    <a:pt x="3338251" y="366311"/>
                  </a:lnTo>
                  <a:lnTo>
                    <a:pt x="3350089" y="366448"/>
                  </a:lnTo>
                  <a:lnTo>
                    <a:pt x="3361926" y="366565"/>
                  </a:lnTo>
                  <a:lnTo>
                    <a:pt x="3373764" y="366665"/>
                  </a:lnTo>
                  <a:lnTo>
                    <a:pt x="3385602" y="366750"/>
                  </a:lnTo>
                  <a:lnTo>
                    <a:pt x="3397440" y="366822"/>
                  </a:lnTo>
                  <a:lnTo>
                    <a:pt x="3409278" y="366883"/>
                  </a:lnTo>
                  <a:lnTo>
                    <a:pt x="3421115" y="366936"/>
                  </a:lnTo>
                  <a:lnTo>
                    <a:pt x="3432953" y="366980"/>
                  </a:lnTo>
                  <a:lnTo>
                    <a:pt x="3444791" y="367018"/>
                  </a:lnTo>
                  <a:lnTo>
                    <a:pt x="3456629" y="367051"/>
                  </a:lnTo>
                  <a:lnTo>
                    <a:pt x="3468466" y="367078"/>
                  </a:lnTo>
                  <a:lnTo>
                    <a:pt x="3480304" y="367101"/>
                  </a:lnTo>
                  <a:lnTo>
                    <a:pt x="3492142" y="367121"/>
                  </a:lnTo>
                  <a:lnTo>
                    <a:pt x="3503980" y="367138"/>
                  </a:lnTo>
                  <a:lnTo>
                    <a:pt x="3515818" y="367153"/>
                  </a:lnTo>
                  <a:lnTo>
                    <a:pt x="3515818" y="367235"/>
                  </a:lnTo>
                  <a:lnTo>
                    <a:pt x="3527655" y="367235"/>
                  </a:lnTo>
                  <a:lnTo>
                    <a:pt x="3539493" y="367235"/>
                  </a:lnTo>
                  <a:lnTo>
                    <a:pt x="3551331" y="367235"/>
                  </a:lnTo>
                  <a:lnTo>
                    <a:pt x="3563169" y="367235"/>
                  </a:lnTo>
                  <a:lnTo>
                    <a:pt x="3575006" y="367235"/>
                  </a:lnTo>
                  <a:lnTo>
                    <a:pt x="3586844" y="367235"/>
                  </a:lnTo>
                  <a:lnTo>
                    <a:pt x="3598682" y="367235"/>
                  </a:lnTo>
                  <a:lnTo>
                    <a:pt x="3610520" y="367235"/>
                  </a:lnTo>
                  <a:lnTo>
                    <a:pt x="3622357" y="367235"/>
                  </a:lnTo>
                  <a:lnTo>
                    <a:pt x="3634195" y="367235"/>
                  </a:lnTo>
                  <a:lnTo>
                    <a:pt x="3646033" y="367235"/>
                  </a:lnTo>
                  <a:lnTo>
                    <a:pt x="3657871" y="367235"/>
                  </a:lnTo>
                  <a:lnTo>
                    <a:pt x="3669709" y="367235"/>
                  </a:lnTo>
                  <a:lnTo>
                    <a:pt x="3681546" y="367235"/>
                  </a:lnTo>
                  <a:lnTo>
                    <a:pt x="3693384" y="367235"/>
                  </a:lnTo>
                  <a:lnTo>
                    <a:pt x="3705222" y="367235"/>
                  </a:lnTo>
                  <a:lnTo>
                    <a:pt x="3717060" y="367235"/>
                  </a:lnTo>
                  <a:lnTo>
                    <a:pt x="3728897" y="367235"/>
                  </a:lnTo>
                  <a:lnTo>
                    <a:pt x="3740735" y="367235"/>
                  </a:lnTo>
                  <a:lnTo>
                    <a:pt x="3752573" y="367235"/>
                  </a:lnTo>
                  <a:lnTo>
                    <a:pt x="3764411" y="367235"/>
                  </a:lnTo>
                  <a:lnTo>
                    <a:pt x="3776248" y="367235"/>
                  </a:lnTo>
                  <a:lnTo>
                    <a:pt x="3788086" y="367235"/>
                  </a:lnTo>
                  <a:lnTo>
                    <a:pt x="3799924" y="367235"/>
                  </a:lnTo>
                  <a:lnTo>
                    <a:pt x="3811762" y="367235"/>
                  </a:lnTo>
                  <a:lnTo>
                    <a:pt x="3823600" y="367235"/>
                  </a:lnTo>
                  <a:lnTo>
                    <a:pt x="3835437" y="367235"/>
                  </a:lnTo>
                  <a:lnTo>
                    <a:pt x="3847275" y="367235"/>
                  </a:lnTo>
                  <a:lnTo>
                    <a:pt x="3859113" y="367235"/>
                  </a:lnTo>
                  <a:lnTo>
                    <a:pt x="3870951" y="367235"/>
                  </a:lnTo>
                  <a:lnTo>
                    <a:pt x="3882788" y="367235"/>
                  </a:lnTo>
                  <a:lnTo>
                    <a:pt x="3894626" y="367235"/>
                  </a:lnTo>
                  <a:lnTo>
                    <a:pt x="3906464" y="367235"/>
                  </a:lnTo>
                  <a:lnTo>
                    <a:pt x="3918302" y="367235"/>
                  </a:lnTo>
                  <a:lnTo>
                    <a:pt x="3930139" y="367235"/>
                  </a:lnTo>
                  <a:lnTo>
                    <a:pt x="3941977" y="367235"/>
                  </a:lnTo>
                  <a:lnTo>
                    <a:pt x="3953815" y="367235"/>
                  </a:lnTo>
                  <a:lnTo>
                    <a:pt x="3965653" y="367235"/>
                  </a:lnTo>
                  <a:lnTo>
                    <a:pt x="3977491" y="367235"/>
                  </a:lnTo>
                  <a:lnTo>
                    <a:pt x="3989328" y="367235"/>
                  </a:lnTo>
                  <a:lnTo>
                    <a:pt x="4001166" y="367235"/>
                  </a:lnTo>
                  <a:lnTo>
                    <a:pt x="4013004" y="367235"/>
                  </a:lnTo>
                  <a:lnTo>
                    <a:pt x="4024842" y="367235"/>
                  </a:lnTo>
                  <a:lnTo>
                    <a:pt x="4036679" y="367235"/>
                  </a:lnTo>
                  <a:lnTo>
                    <a:pt x="4048517" y="367235"/>
                  </a:lnTo>
                  <a:lnTo>
                    <a:pt x="4060355" y="367235"/>
                  </a:lnTo>
                  <a:lnTo>
                    <a:pt x="4072193" y="367235"/>
                  </a:lnTo>
                  <a:lnTo>
                    <a:pt x="4084031" y="367235"/>
                  </a:lnTo>
                  <a:lnTo>
                    <a:pt x="4095868" y="367235"/>
                  </a:lnTo>
                  <a:lnTo>
                    <a:pt x="4107706" y="367235"/>
                  </a:lnTo>
                  <a:lnTo>
                    <a:pt x="4119544" y="367235"/>
                  </a:lnTo>
                  <a:lnTo>
                    <a:pt x="4131382" y="367235"/>
                  </a:lnTo>
                  <a:lnTo>
                    <a:pt x="4143219" y="367235"/>
                  </a:lnTo>
                  <a:lnTo>
                    <a:pt x="4155057" y="367235"/>
                  </a:lnTo>
                  <a:lnTo>
                    <a:pt x="4166895" y="367235"/>
                  </a:lnTo>
                  <a:lnTo>
                    <a:pt x="4178733" y="367235"/>
                  </a:lnTo>
                  <a:lnTo>
                    <a:pt x="4190570" y="367235"/>
                  </a:lnTo>
                  <a:lnTo>
                    <a:pt x="4202408" y="367235"/>
                  </a:lnTo>
                  <a:lnTo>
                    <a:pt x="4214246" y="367235"/>
                  </a:lnTo>
                  <a:lnTo>
                    <a:pt x="4226084" y="367235"/>
                  </a:lnTo>
                  <a:lnTo>
                    <a:pt x="4237922" y="367235"/>
                  </a:lnTo>
                  <a:lnTo>
                    <a:pt x="4249759" y="367235"/>
                  </a:lnTo>
                  <a:lnTo>
                    <a:pt x="4261597" y="367235"/>
                  </a:lnTo>
                  <a:lnTo>
                    <a:pt x="4273435" y="367235"/>
                  </a:lnTo>
                  <a:lnTo>
                    <a:pt x="4285273" y="367235"/>
                  </a:lnTo>
                  <a:lnTo>
                    <a:pt x="4297110" y="367235"/>
                  </a:lnTo>
                  <a:lnTo>
                    <a:pt x="4308948" y="367235"/>
                  </a:lnTo>
                  <a:lnTo>
                    <a:pt x="4320786" y="367235"/>
                  </a:lnTo>
                  <a:lnTo>
                    <a:pt x="4332624" y="367235"/>
                  </a:lnTo>
                  <a:lnTo>
                    <a:pt x="4344461" y="367235"/>
                  </a:lnTo>
                  <a:lnTo>
                    <a:pt x="4356299" y="367235"/>
                  </a:lnTo>
                  <a:lnTo>
                    <a:pt x="4368137" y="367235"/>
                  </a:lnTo>
                  <a:lnTo>
                    <a:pt x="4379975" y="367235"/>
                  </a:lnTo>
                  <a:lnTo>
                    <a:pt x="4391813" y="367235"/>
                  </a:lnTo>
                  <a:lnTo>
                    <a:pt x="4403650" y="367235"/>
                  </a:lnTo>
                  <a:lnTo>
                    <a:pt x="4415488" y="367235"/>
                  </a:lnTo>
                  <a:lnTo>
                    <a:pt x="4427326" y="367235"/>
                  </a:lnTo>
                  <a:lnTo>
                    <a:pt x="4439164" y="367235"/>
                  </a:lnTo>
                  <a:lnTo>
                    <a:pt x="4451001" y="367235"/>
                  </a:lnTo>
                  <a:lnTo>
                    <a:pt x="4462839" y="367235"/>
                  </a:lnTo>
                  <a:lnTo>
                    <a:pt x="4474677" y="367235"/>
                  </a:lnTo>
                  <a:lnTo>
                    <a:pt x="4486515" y="367235"/>
                  </a:lnTo>
                  <a:lnTo>
                    <a:pt x="4498352" y="367235"/>
                  </a:lnTo>
                  <a:lnTo>
                    <a:pt x="4510190" y="367235"/>
                  </a:lnTo>
                  <a:lnTo>
                    <a:pt x="4522028" y="367235"/>
                  </a:lnTo>
                  <a:lnTo>
                    <a:pt x="4533866" y="367235"/>
                  </a:lnTo>
                  <a:lnTo>
                    <a:pt x="4545704" y="367235"/>
                  </a:lnTo>
                  <a:lnTo>
                    <a:pt x="4557541" y="367235"/>
                  </a:lnTo>
                  <a:lnTo>
                    <a:pt x="4569379" y="367235"/>
                  </a:lnTo>
                  <a:lnTo>
                    <a:pt x="4581217" y="367235"/>
                  </a:lnTo>
                  <a:lnTo>
                    <a:pt x="4593055" y="367235"/>
                  </a:lnTo>
                  <a:lnTo>
                    <a:pt x="4604892" y="367235"/>
                  </a:lnTo>
                  <a:lnTo>
                    <a:pt x="4616730" y="367235"/>
                  </a:lnTo>
                  <a:lnTo>
                    <a:pt x="4628568" y="367235"/>
                  </a:lnTo>
                  <a:lnTo>
                    <a:pt x="4640406" y="367235"/>
                  </a:lnTo>
                  <a:lnTo>
                    <a:pt x="4652244" y="367235"/>
                  </a:lnTo>
                  <a:lnTo>
                    <a:pt x="4664081" y="367235"/>
                  </a:lnTo>
                  <a:lnTo>
                    <a:pt x="4675919" y="367235"/>
                  </a:lnTo>
                  <a:lnTo>
                    <a:pt x="4687757" y="367235"/>
                  </a:lnTo>
                </a:path>
              </a:pathLst>
            </a:custGeom>
            <a:ln w="40651" cap="flat">
              <a:solidFill>
                <a:srgbClr val="E8E8E8">
                  <a:alpha val="100000"/>
                </a:srgbClr>
              </a:solidFill>
              <a:prstDash val="solid"/>
              <a:round/>
            </a:ln>
          </p:spPr>
          <p:txBody>
            <a:bodyPr/>
            <a:lstStyle/>
            <a:p/>
          </p:txBody>
        </p:sp>
        <p:sp>
          <p:nvSpPr>
            <p:cNvPr id="55" name="pl55"/>
            <p:cNvSpPr/>
            <p:nvPr/>
          </p:nvSpPr>
          <p:spPr>
            <a:xfrm>
              <a:off x="2482252" y="2006938"/>
              <a:ext cx="4687757" cy="122384"/>
            </a:xfrm>
            <a:custGeom>
              <a:avLst/>
              <a:pathLst>
                <a:path w="4687757" h="122384">
                  <a:moveTo>
                    <a:pt x="0" y="122343"/>
                  </a:moveTo>
                  <a:lnTo>
                    <a:pt x="11837" y="122336"/>
                  </a:lnTo>
                  <a:lnTo>
                    <a:pt x="23675" y="122327"/>
                  </a:lnTo>
                  <a:lnTo>
                    <a:pt x="35513" y="122317"/>
                  </a:lnTo>
                  <a:lnTo>
                    <a:pt x="47351" y="122306"/>
                  </a:lnTo>
                  <a:lnTo>
                    <a:pt x="59188" y="122292"/>
                  </a:lnTo>
                  <a:lnTo>
                    <a:pt x="71026" y="122276"/>
                  </a:lnTo>
                  <a:lnTo>
                    <a:pt x="82864" y="122257"/>
                  </a:lnTo>
                  <a:lnTo>
                    <a:pt x="94702" y="122234"/>
                  </a:lnTo>
                  <a:lnTo>
                    <a:pt x="106539" y="122208"/>
                  </a:lnTo>
                  <a:lnTo>
                    <a:pt x="118377" y="122177"/>
                  </a:lnTo>
                  <a:lnTo>
                    <a:pt x="130215" y="122141"/>
                  </a:lnTo>
                  <a:lnTo>
                    <a:pt x="142053" y="122099"/>
                  </a:lnTo>
                  <a:lnTo>
                    <a:pt x="153891" y="122049"/>
                  </a:lnTo>
                  <a:lnTo>
                    <a:pt x="165728" y="121991"/>
                  </a:lnTo>
                  <a:lnTo>
                    <a:pt x="177566" y="121922"/>
                  </a:lnTo>
                  <a:lnTo>
                    <a:pt x="189404" y="121841"/>
                  </a:lnTo>
                  <a:lnTo>
                    <a:pt x="201242" y="121746"/>
                  </a:lnTo>
                  <a:lnTo>
                    <a:pt x="213079" y="121635"/>
                  </a:lnTo>
                  <a:lnTo>
                    <a:pt x="224917" y="121505"/>
                  </a:lnTo>
                  <a:lnTo>
                    <a:pt x="236755" y="121352"/>
                  </a:lnTo>
                  <a:lnTo>
                    <a:pt x="248593" y="121173"/>
                  </a:lnTo>
                  <a:lnTo>
                    <a:pt x="260430" y="120963"/>
                  </a:lnTo>
                  <a:lnTo>
                    <a:pt x="272268" y="120717"/>
                  </a:lnTo>
                  <a:lnTo>
                    <a:pt x="284106" y="120429"/>
                  </a:lnTo>
                  <a:lnTo>
                    <a:pt x="295944" y="120093"/>
                  </a:lnTo>
                  <a:lnTo>
                    <a:pt x="307782" y="119700"/>
                  </a:lnTo>
                  <a:lnTo>
                    <a:pt x="319619" y="119241"/>
                  </a:lnTo>
                  <a:lnTo>
                    <a:pt x="331457" y="118706"/>
                  </a:lnTo>
                  <a:lnTo>
                    <a:pt x="343295" y="118084"/>
                  </a:lnTo>
                  <a:lnTo>
                    <a:pt x="355133" y="117361"/>
                  </a:lnTo>
                  <a:lnTo>
                    <a:pt x="366970" y="116522"/>
                  </a:lnTo>
                  <a:lnTo>
                    <a:pt x="378808" y="115551"/>
                  </a:lnTo>
                  <a:lnTo>
                    <a:pt x="390646" y="114430"/>
                  </a:lnTo>
                  <a:lnTo>
                    <a:pt x="402484" y="113140"/>
                  </a:lnTo>
                  <a:lnTo>
                    <a:pt x="414321" y="111661"/>
                  </a:lnTo>
                  <a:lnTo>
                    <a:pt x="426159" y="109971"/>
                  </a:lnTo>
                  <a:lnTo>
                    <a:pt x="437997" y="108048"/>
                  </a:lnTo>
                  <a:lnTo>
                    <a:pt x="449835" y="105873"/>
                  </a:lnTo>
                  <a:lnTo>
                    <a:pt x="461673" y="103425"/>
                  </a:lnTo>
                  <a:lnTo>
                    <a:pt x="473510" y="100689"/>
                  </a:lnTo>
                  <a:lnTo>
                    <a:pt x="485348" y="97652"/>
                  </a:lnTo>
                  <a:lnTo>
                    <a:pt x="497186" y="94309"/>
                  </a:lnTo>
                  <a:lnTo>
                    <a:pt x="509024" y="90660"/>
                  </a:lnTo>
                  <a:lnTo>
                    <a:pt x="520861" y="86717"/>
                  </a:lnTo>
                  <a:lnTo>
                    <a:pt x="532699" y="82498"/>
                  </a:lnTo>
                  <a:lnTo>
                    <a:pt x="544537" y="78037"/>
                  </a:lnTo>
                  <a:lnTo>
                    <a:pt x="556375" y="73372"/>
                  </a:lnTo>
                  <a:lnTo>
                    <a:pt x="568213" y="68555"/>
                  </a:lnTo>
                  <a:lnTo>
                    <a:pt x="580050" y="63643"/>
                  </a:lnTo>
                  <a:lnTo>
                    <a:pt x="591888" y="58699"/>
                  </a:lnTo>
                  <a:lnTo>
                    <a:pt x="603726" y="53788"/>
                  </a:lnTo>
                  <a:lnTo>
                    <a:pt x="615564" y="48970"/>
                  </a:lnTo>
                  <a:lnTo>
                    <a:pt x="627401" y="44306"/>
                  </a:lnTo>
                  <a:lnTo>
                    <a:pt x="639239" y="39844"/>
                  </a:lnTo>
                  <a:lnTo>
                    <a:pt x="651077" y="35626"/>
                  </a:lnTo>
                  <a:lnTo>
                    <a:pt x="662915" y="31682"/>
                  </a:lnTo>
                  <a:lnTo>
                    <a:pt x="674752" y="28034"/>
                  </a:lnTo>
                  <a:lnTo>
                    <a:pt x="686590" y="24690"/>
                  </a:lnTo>
                  <a:lnTo>
                    <a:pt x="698428" y="21654"/>
                  </a:lnTo>
                  <a:lnTo>
                    <a:pt x="710266" y="18917"/>
                  </a:lnTo>
                  <a:lnTo>
                    <a:pt x="722104" y="16470"/>
                  </a:lnTo>
                  <a:lnTo>
                    <a:pt x="733941" y="14294"/>
                  </a:lnTo>
                  <a:lnTo>
                    <a:pt x="745779" y="12372"/>
                  </a:lnTo>
                  <a:lnTo>
                    <a:pt x="757617" y="10682"/>
                  </a:lnTo>
                  <a:lnTo>
                    <a:pt x="769455" y="9202"/>
                  </a:lnTo>
                  <a:lnTo>
                    <a:pt x="781292" y="7912"/>
                  </a:lnTo>
                  <a:lnTo>
                    <a:pt x="793130" y="6792"/>
                  </a:lnTo>
                  <a:lnTo>
                    <a:pt x="804968" y="5821"/>
                  </a:lnTo>
                  <a:lnTo>
                    <a:pt x="816806" y="4982"/>
                  </a:lnTo>
                  <a:lnTo>
                    <a:pt x="828643" y="4258"/>
                  </a:lnTo>
                  <a:lnTo>
                    <a:pt x="840481" y="3636"/>
                  </a:lnTo>
                  <a:lnTo>
                    <a:pt x="852319" y="3101"/>
                  </a:lnTo>
                  <a:lnTo>
                    <a:pt x="864157" y="2643"/>
                  </a:lnTo>
                  <a:lnTo>
                    <a:pt x="875995" y="2250"/>
                  </a:lnTo>
                  <a:lnTo>
                    <a:pt x="887832" y="1913"/>
                  </a:lnTo>
                  <a:lnTo>
                    <a:pt x="899670" y="1625"/>
                  </a:lnTo>
                  <a:lnTo>
                    <a:pt x="911508" y="1379"/>
                  </a:lnTo>
                  <a:lnTo>
                    <a:pt x="923346" y="1170"/>
                  </a:lnTo>
                  <a:lnTo>
                    <a:pt x="935183" y="990"/>
                  </a:lnTo>
                  <a:lnTo>
                    <a:pt x="947021" y="837"/>
                  </a:lnTo>
                  <a:lnTo>
                    <a:pt x="958859" y="707"/>
                  </a:lnTo>
                  <a:lnTo>
                    <a:pt x="970697" y="596"/>
                  </a:lnTo>
                  <a:lnTo>
                    <a:pt x="982534" y="501"/>
                  </a:lnTo>
                  <a:lnTo>
                    <a:pt x="994372" y="421"/>
                  </a:lnTo>
                  <a:lnTo>
                    <a:pt x="1006210" y="352"/>
                  </a:lnTo>
                  <a:lnTo>
                    <a:pt x="1018048" y="293"/>
                  </a:lnTo>
                  <a:lnTo>
                    <a:pt x="1029886" y="243"/>
                  </a:lnTo>
                  <a:lnTo>
                    <a:pt x="1041723" y="201"/>
                  </a:lnTo>
                  <a:lnTo>
                    <a:pt x="1053561" y="165"/>
                  </a:lnTo>
                  <a:lnTo>
                    <a:pt x="1065399" y="134"/>
                  </a:lnTo>
                  <a:lnTo>
                    <a:pt x="1077237" y="108"/>
                  </a:lnTo>
                  <a:lnTo>
                    <a:pt x="1089074" y="86"/>
                  </a:lnTo>
                  <a:lnTo>
                    <a:pt x="1100912" y="67"/>
                  </a:lnTo>
                  <a:lnTo>
                    <a:pt x="1112750" y="51"/>
                  </a:lnTo>
                  <a:lnTo>
                    <a:pt x="1124588" y="37"/>
                  </a:lnTo>
                  <a:lnTo>
                    <a:pt x="1136426" y="25"/>
                  </a:lnTo>
                  <a:lnTo>
                    <a:pt x="1148263" y="15"/>
                  </a:lnTo>
                  <a:lnTo>
                    <a:pt x="1160101" y="7"/>
                  </a:lnTo>
                  <a:lnTo>
                    <a:pt x="1171939" y="0"/>
                  </a:lnTo>
                  <a:lnTo>
                    <a:pt x="1171939" y="0"/>
                  </a:lnTo>
                  <a:lnTo>
                    <a:pt x="1183777" y="7"/>
                  </a:lnTo>
                  <a:lnTo>
                    <a:pt x="1195614" y="15"/>
                  </a:lnTo>
                  <a:lnTo>
                    <a:pt x="1207452" y="25"/>
                  </a:lnTo>
                  <a:lnTo>
                    <a:pt x="1219290" y="37"/>
                  </a:lnTo>
                  <a:lnTo>
                    <a:pt x="1231128" y="51"/>
                  </a:lnTo>
                  <a:lnTo>
                    <a:pt x="1242965" y="67"/>
                  </a:lnTo>
                  <a:lnTo>
                    <a:pt x="1254803" y="86"/>
                  </a:lnTo>
                  <a:lnTo>
                    <a:pt x="1266641" y="108"/>
                  </a:lnTo>
                  <a:lnTo>
                    <a:pt x="1278479" y="134"/>
                  </a:lnTo>
                  <a:lnTo>
                    <a:pt x="1290317" y="165"/>
                  </a:lnTo>
                  <a:lnTo>
                    <a:pt x="1302154" y="201"/>
                  </a:lnTo>
                  <a:lnTo>
                    <a:pt x="1313992" y="243"/>
                  </a:lnTo>
                  <a:lnTo>
                    <a:pt x="1325830" y="293"/>
                  </a:lnTo>
                  <a:lnTo>
                    <a:pt x="1337668" y="352"/>
                  </a:lnTo>
                  <a:lnTo>
                    <a:pt x="1349505" y="421"/>
                  </a:lnTo>
                  <a:lnTo>
                    <a:pt x="1361343" y="501"/>
                  </a:lnTo>
                  <a:lnTo>
                    <a:pt x="1373181" y="596"/>
                  </a:lnTo>
                  <a:lnTo>
                    <a:pt x="1385019" y="707"/>
                  </a:lnTo>
                  <a:lnTo>
                    <a:pt x="1396856" y="837"/>
                  </a:lnTo>
                  <a:lnTo>
                    <a:pt x="1408694" y="990"/>
                  </a:lnTo>
                  <a:lnTo>
                    <a:pt x="1420532" y="1170"/>
                  </a:lnTo>
                  <a:lnTo>
                    <a:pt x="1432370" y="1379"/>
                  </a:lnTo>
                  <a:lnTo>
                    <a:pt x="1444208" y="1625"/>
                  </a:lnTo>
                  <a:lnTo>
                    <a:pt x="1456045" y="1913"/>
                  </a:lnTo>
                  <a:lnTo>
                    <a:pt x="1467883" y="2250"/>
                  </a:lnTo>
                  <a:lnTo>
                    <a:pt x="1479721" y="2643"/>
                  </a:lnTo>
                  <a:lnTo>
                    <a:pt x="1491559" y="3101"/>
                  </a:lnTo>
                  <a:lnTo>
                    <a:pt x="1503396" y="3636"/>
                  </a:lnTo>
                  <a:lnTo>
                    <a:pt x="1515234" y="4258"/>
                  </a:lnTo>
                  <a:lnTo>
                    <a:pt x="1527072" y="4982"/>
                  </a:lnTo>
                  <a:lnTo>
                    <a:pt x="1538910" y="5821"/>
                  </a:lnTo>
                  <a:lnTo>
                    <a:pt x="1550748" y="6792"/>
                  </a:lnTo>
                  <a:lnTo>
                    <a:pt x="1562585" y="7912"/>
                  </a:lnTo>
                  <a:lnTo>
                    <a:pt x="1574423" y="9202"/>
                  </a:lnTo>
                  <a:lnTo>
                    <a:pt x="1586261" y="10682"/>
                  </a:lnTo>
                  <a:lnTo>
                    <a:pt x="1598099" y="12372"/>
                  </a:lnTo>
                  <a:lnTo>
                    <a:pt x="1609936" y="14294"/>
                  </a:lnTo>
                  <a:lnTo>
                    <a:pt x="1621774" y="16470"/>
                  </a:lnTo>
                  <a:lnTo>
                    <a:pt x="1633612" y="18917"/>
                  </a:lnTo>
                  <a:lnTo>
                    <a:pt x="1645450" y="21654"/>
                  </a:lnTo>
                  <a:lnTo>
                    <a:pt x="1657287" y="24690"/>
                  </a:lnTo>
                  <a:lnTo>
                    <a:pt x="1669125" y="28034"/>
                  </a:lnTo>
                  <a:lnTo>
                    <a:pt x="1680963" y="31682"/>
                  </a:lnTo>
                  <a:lnTo>
                    <a:pt x="1692801" y="35626"/>
                  </a:lnTo>
                  <a:lnTo>
                    <a:pt x="1704639" y="39844"/>
                  </a:lnTo>
                  <a:lnTo>
                    <a:pt x="1716476" y="44306"/>
                  </a:lnTo>
                  <a:lnTo>
                    <a:pt x="1728314" y="48970"/>
                  </a:lnTo>
                  <a:lnTo>
                    <a:pt x="1740152" y="53788"/>
                  </a:lnTo>
                  <a:lnTo>
                    <a:pt x="1751990" y="58699"/>
                  </a:lnTo>
                  <a:lnTo>
                    <a:pt x="1763827" y="63643"/>
                  </a:lnTo>
                  <a:lnTo>
                    <a:pt x="1775665" y="68555"/>
                  </a:lnTo>
                  <a:lnTo>
                    <a:pt x="1787503" y="73372"/>
                  </a:lnTo>
                  <a:lnTo>
                    <a:pt x="1799341" y="78037"/>
                  </a:lnTo>
                  <a:lnTo>
                    <a:pt x="1811178" y="82498"/>
                  </a:lnTo>
                  <a:lnTo>
                    <a:pt x="1823016" y="86717"/>
                  </a:lnTo>
                  <a:lnTo>
                    <a:pt x="1834854" y="90660"/>
                  </a:lnTo>
                  <a:lnTo>
                    <a:pt x="1846692" y="94309"/>
                  </a:lnTo>
                  <a:lnTo>
                    <a:pt x="1858530" y="97652"/>
                  </a:lnTo>
                  <a:lnTo>
                    <a:pt x="1870367" y="100689"/>
                  </a:lnTo>
                  <a:lnTo>
                    <a:pt x="1882205" y="103425"/>
                  </a:lnTo>
                  <a:lnTo>
                    <a:pt x="1894043" y="105873"/>
                  </a:lnTo>
                  <a:lnTo>
                    <a:pt x="1905881" y="108048"/>
                  </a:lnTo>
                  <a:lnTo>
                    <a:pt x="1917718" y="109971"/>
                  </a:lnTo>
                  <a:lnTo>
                    <a:pt x="1929556" y="111661"/>
                  </a:lnTo>
                  <a:lnTo>
                    <a:pt x="1941394" y="113140"/>
                  </a:lnTo>
                  <a:lnTo>
                    <a:pt x="1953232" y="114430"/>
                  </a:lnTo>
                  <a:lnTo>
                    <a:pt x="1965069" y="115551"/>
                  </a:lnTo>
                  <a:lnTo>
                    <a:pt x="1976907" y="116522"/>
                  </a:lnTo>
                  <a:lnTo>
                    <a:pt x="1988745" y="117361"/>
                  </a:lnTo>
                  <a:lnTo>
                    <a:pt x="2000583" y="118084"/>
                  </a:lnTo>
                  <a:lnTo>
                    <a:pt x="2012421" y="118706"/>
                  </a:lnTo>
                  <a:lnTo>
                    <a:pt x="2024258" y="119241"/>
                  </a:lnTo>
                  <a:lnTo>
                    <a:pt x="2036096" y="119700"/>
                  </a:lnTo>
                  <a:lnTo>
                    <a:pt x="2047934" y="120093"/>
                  </a:lnTo>
                  <a:lnTo>
                    <a:pt x="2059772" y="120429"/>
                  </a:lnTo>
                  <a:lnTo>
                    <a:pt x="2071609" y="120717"/>
                  </a:lnTo>
                  <a:lnTo>
                    <a:pt x="2083447" y="120963"/>
                  </a:lnTo>
                  <a:lnTo>
                    <a:pt x="2095285" y="121173"/>
                  </a:lnTo>
                  <a:lnTo>
                    <a:pt x="2107123" y="121352"/>
                  </a:lnTo>
                  <a:lnTo>
                    <a:pt x="2118961" y="121505"/>
                  </a:lnTo>
                  <a:lnTo>
                    <a:pt x="2130798" y="121635"/>
                  </a:lnTo>
                  <a:lnTo>
                    <a:pt x="2142636" y="121746"/>
                  </a:lnTo>
                  <a:lnTo>
                    <a:pt x="2154474" y="121841"/>
                  </a:lnTo>
                  <a:lnTo>
                    <a:pt x="2166312" y="121922"/>
                  </a:lnTo>
                  <a:lnTo>
                    <a:pt x="2178149" y="121991"/>
                  </a:lnTo>
                  <a:lnTo>
                    <a:pt x="2189987" y="122049"/>
                  </a:lnTo>
                  <a:lnTo>
                    <a:pt x="2201825" y="122099"/>
                  </a:lnTo>
                  <a:lnTo>
                    <a:pt x="2213663" y="122141"/>
                  </a:lnTo>
                  <a:lnTo>
                    <a:pt x="2225500" y="122177"/>
                  </a:lnTo>
                  <a:lnTo>
                    <a:pt x="2237338" y="122208"/>
                  </a:lnTo>
                  <a:lnTo>
                    <a:pt x="2249176" y="122234"/>
                  </a:lnTo>
                  <a:lnTo>
                    <a:pt x="2261014" y="122257"/>
                  </a:lnTo>
                  <a:lnTo>
                    <a:pt x="2272852" y="122276"/>
                  </a:lnTo>
                  <a:lnTo>
                    <a:pt x="2284689" y="122292"/>
                  </a:lnTo>
                  <a:lnTo>
                    <a:pt x="2296527" y="122306"/>
                  </a:lnTo>
                  <a:lnTo>
                    <a:pt x="2308365" y="122317"/>
                  </a:lnTo>
                  <a:lnTo>
                    <a:pt x="2320203" y="122327"/>
                  </a:lnTo>
                  <a:lnTo>
                    <a:pt x="2332040" y="122336"/>
                  </a:lnTo>
                  <a:lnTo>
                    <a:pt x="2343878" y="122343"/>
                  </a:lnTo>
                  <a:lnTo>
                    <a:pt x="2343878" y="122384"/>
                  </a:lnTo>
                  <a:lnTo>
                    <a:pt x="2355716" y="122384"/>
                  </a:lnTo>
                  <a:lnTo>
                    <a:pt x="2367554" y="122384"/>
                  </a:lnTo>
                  <a:lnTo>
                    <a:pt x="2379391" y="122384"/>
                  </a:lnTo>
                  <a:lnTo>
                    <a:pt x="2391229" y="122384"/>
                  </a:lnTo>
                  <a:lnTo>
                    <a:pt x="2403067" y="122384"/>
                  </a:lnTo>
                  <a:lnTo>
                    <a:pt x="2414905" y="122384"/>
                  </a:lnTo>
                  <a:lnTo>
                    <a:pt x="2426743" y="122384"/>
                  </a:lnTo>
                  <a:lnTo>
                    <a:pt x="2438580" y="122384"/>
                  </a:lnTo>
                  <a:lnTo>
                    <a:pt x="2450418" y="122384"/>
                  </a:lnTo>
                  <a:lnTo>
                    <a:pt x="2462256" y="122384"/>
                  </a:lnTo>
                  <a:lnTo>
                    <a:pt x="2474094" y="122384"/>
                  </a:lnTo>
                  <a:lnTo>
                    <a:pt x="2485931" y="122384"/>
                  </a:lnTo>
                  <a:lnTo>
                    <a:pt x="2497769" y="122384"/>
                  </a:lnTo>
                  <a:lnTo>
                    <a:pt x="2509607" y="122384"/>
                  </a:lnTo>
                  <a:lnTo>
                    <a:pt x="2521445" y="122384"/>
                  </a:lnTo>
                  <a:lnTo>
                    <a:pt x="2533283" y="122384"/>
                  </a:lnTo>
                  <a:lnTo>
                    <a:pt x="2545120" y="122384"/>
                  </a:lnTo>
                  <a:lnTo>
                    <a:pt x="2556958" y="122384"/>
                  </a:lnTo>
                  <a:lnTo>
                    <a:pt x="2568796" y="122384"/>
                  </a:lnTo>
                  <a:lnTo>
                    <a:pt x="2580634" y="122384"/>
                  </a:lnTo>
                  <a:lnTo>
                    <a:pt x="2592471" y="122384"/>
                  </a:lnTo>
                  <a:lnTo>
                    <a:pt x="2604309" y="122384"/>
                  </a:lnTo>
                  <a:lnTo>
                    <a:pt x="2616147" y="122384"/>
                  </a:lnTo>
                  <a:lnTo>
                    <a:pt x="2627985" y="122384"/>
                  </a:lnTo>
                  <a:lnTo>
                    <a:pt x="2639822" y="122384"/>
                  </a:lnTo>
                  <a:lnTo>
                    <a:pt x="2651660" y="122384"/>
                  </a:lnTo>
                  <a:lnTo>
                    <a:pt x="2663498" y="122384"/>
                  </a:lnTo>
                  <a:lnTo>
                    <a:pt x="2675336" y="122384"/>
                  </a:lnTo>
                  <a:lnTo>
                    <a:pt x="2687174" y="122384"/>
                  </a:lnTo>
                  <a:lnTo>
                    <a:pt x="2699011" y="122384"/>
                  </a:lnTo>
                  <a:lnTo>
                    <a:pt x="2710849" y="122384"/>
                  </a:lnTo>
                  <a:lnTo>
                    <a:pt x="2722687" y="122384"/>
                  </a:lnTo>
                  <a:lnTo>
                    <a:pt x="2734525" y="122384"/>
                  </a:lnTo>
                  <a:lnTo>
                    <a:pt x="2746362" y="122384"/>
                  </a:lnTo>
                  <a:lnTo>
                    <a:pt x="2758200" y="122384"/>
                  </a:lnTo>
                  <a:lnTo>
                    <a:pt x="2770038" y="122384"/>
                  </a:lnTo>
                  <a:lnTo>
                    <a:pt x="2781876" y="122384"/>
                  </a:lnTo>
                  <a:lnTo>
                    <a:pt x="2793713" y="122384"/>
                  </a:lnTo>
                  <a:lnTo>
                    <a:pt x="2805551" y="122384"/>
                  </a:lnTo>
                  <a:lnTo>
                    <a:pt x="2817389" y="122384"/>
                  </a:lnTo>
                  <a:lnTo>
                    <a:pt x="2829227" y="122384"/>
                  </a:lnTo>
                  <a:lnTo>
                    <a:pt x="2841065" y="122384"/>
                  </a:lnTo>
                  <a:lnTo>
                    <a:pt x="2852902" y="122384"/>
                  </a:lnTo>
                  <a:lnTo>
                    <a:pt x="2864740" y="122384"/>
                  </a:lnTo>
                  <a:lnTo>
                    <a:pt x="2876578" y="122384"/>
                  </a:lnTo>
                  <a:lnTo>
                    <a:pt x="2888416" y="122384"/>
                  </a:lnTo>
                  <a:lnTo>
                    <a:pt x="2900253" y="122384"/>
                  </a:lnTo>
                  <a:lnTo>
                    <a:pt x="2912091" y="122384"/>
                  </a:lnTo>
                  <a:lnTo>
                    <a:pt x="2923929" y="122384"/>
                  </a:lnTo>
                  <a:lnTo>
                    <a:pt x="2935767" y="122384"/>
                  </a:lnTo>
                  <a:lnTo>
                    <a:pt x="2947604" y="122384"/>
                  </a:lnTo>
                  <a:lnTo>
                    <a:pt x="2959442" y="122384"/>
                  </a:lnTo>
                  <a:lnTo>
                    <a:pt x="2971280" y="122384"/>
                  </a:lnTo>
                  <a:lnTo>
                    <a:pt x="2983118" y="122384"/>
                  </a:lnTo>
                  <a:lnTo>
                    <a:pt x="2994956" y="122384"/>
                  </a:lnTo>
                  <a:lnTo>
                    <a:pt x="3006793" y="122384"/>
                  </a:lnTo>
                  <a:lnTo>
                    <a:pt x="3018631" y="122384"/>
                  </a:lnTo>
                  <a:lnTo>
                    <a:pt x="3030469" y="122384"/>
                  </a:lnTo>
                  <a:lnTo>
                    <a:pt x="3042307" y="122384"/>
                  </a:lnTo>
                  <a:lnTo>
                    <a:pt x="3054144" y="122384"/>
                  </a:lnTo>
                  <a:lnTo>
                    <a:pt x="3065982" y="122384"/>
                  </a:lnTo>
                  <a:lnTo>
                    <a:pt x="3077820" y="122384"/>
                  </a:lnTo>
                  <a:lnTo>
                    <a:pt x="3089658" y="122384"/>
                  </a:lnTo>
                  <a:lnTo>
                    <a:pt x="3101496" y="122384"/>
                  </a:lnTo>
                  <a:lnTo>
                    <a:pt x="3113333" y="122384"/>
                  </a:lnTo>
                  <a:lnTo>
                    <a:pt x="3125171" y="122384"/>
                  </a:lnTo>
                  <a:lnTo>
                    <a:pt x="3137009" y="122384"/>
                  </a:lnTo>
                  <a:lnTo>
                    <a:pt x="3148847" y="122384"/>
                  </a:lnTo>
                  <a:lnTo>
                    <a:pt x="3160684" y="122384"/>
                  </a:lnTo>
                  <a:lnTo>
                    <a:pt x="3172522" y="122384"/>
                  </a:lnTo>
                  <a:lnTo>
                    <a:pt x="3184360" y="122384"/>
                  </a:lnTo>
                  <a:lnTo>
                    <a:pt x="3196198" y="122384"/>
                  </a:lnTo>
                  <a:lnTo>
                    <a:pt x="3208035" y="122384"/>
                  </a:lnTo>
                  <a:lnTo>
                    <a:pt x="3219873" y="122384"/>
                  </a:lnTo>
                  <a:lnTo>
                    <a:pt x="3231711" y="122384"/>
                  </a:lnTo>
                  <a:lnTo>
                    <a:pt x="3243549" y="122384"/>
                  </a:lnTo>
                  <a:lnTo>
                    <a:pt x="3255387" y="122384"/>
                  </a:lnTo>
                  <a:lnTo>
                    <a:pt x="3267224" y="122384"/>
                  </a:lnTo>
                  <a:lnTo>
                    <a:pt x="3279062" y="122384"/>
                  </a:lnTo>
                  <a:lnTo>
                    <a:pt x="3290900" y="122384"/>
                  </a:lnTo>
                  <a:lnTo>
                    <a:pt x="3302738" y="122384"/>
                  </a:lnTo>
                  <a:lnTo>
                    <a:pt x="3314575" y="122384"/>
                  </a:lnTo>
                  <a:lnTo>
                    <a:pt x="3326413" y="122384"/>
                  </a:lnTo>
                  <a:lnTo>
                    <a:pt x="3338251" y="122384"/>
                  </a:lnTo>
                  <a:lnTo>
                    <a:pt x="3350089" y="122384"/>
                  </a:lnTo>
                  <a:lnTo>
                    <a:pt x="3361926" y="122384"/>
                  </a:lnTo>
                  <a:lnTo>
                    <a:pt x="3373764" y="122384"/>
                  </a:lnTo>
                  <a:lnTo>
                    <a:pt x="3385602" y="122384"/>
                  </a:lnTo>
                  <a:lnTo>
                    <a:pt x="3397440" y="122384"/>
                  </a:lnTo>
                  <a:lnTo>
                    <a:pt x="3409278" y="122384"/>
                  </a:lnTo>
                  <a:lnTo>
                    <a:pt x="3421115" y="122384"/>
                  </a:lnTo>
                  <a:lnTo>
                    <a:pt x="3432953" y="122384"/>
                  </a:lnTo>
                  <a:lnTo>
                    <a:pt x="3444791" y="122384"/>
                  </a:lnTo>
                  <a:lnTo>
                    <a:pt x="3456629" y="122384"/>
                  </a:lnTo>
                  <a:lnTo>
                    <a:pt x="3468466" y="122384"/>
                  </a:lnTo>
                  <a:lnTo>
                    <a:pt x="3480304" y="122384"/>
                  </a:lnTo>
                  <a:lnTo>
                    <a:pt x="3492142" y="122384"/>
                  </a:lnTo>
                  <a:lnTo>
                    <a:pt x="3503980" y="122384"/>
                  </a:lnTo>
                  <a:lnTo>
                    <a:pt x="3515818" y="122384"/>
                  </a:lnTo>
                  <a:lnTo>
                    <a:pt x="3515818" y="122384"/>
                  </a:lnTo>
                  <a:lnTo>
                    <a:pt x="3527655" y="122384"/>
                  </a:lnTo>
                  <a:lnTo>
                    <a:pt x="3539493" y="122384"/>
                  </a:lnTo>
                  <a:lnTo>
                    <a:pt x="3551331" y="122384"/>
                  </a:lnTo>
                  <a:lnTo>
                    <a:pt x="3563169" y="122384"/>
                  </a:lnTo>
                  <a:lnTo>
                    <a:pt x="3575006" y="122384"/>
                  </a:lnTo>
                  <a:lnTo>
                    <a:pt x="3586844" y="122384"/>
                  </a:lnTo>
                  <a:lnTo>
                    <a:pt x="3598682" y="122384"/>
                  </a:lnTo>
                  <a:lnTo>
                    <a:pt x="3610520" y="122384"/>
                  </a:lnTo>
                  <a:lnTo>
                    <a:pt x="3622357" y="122384"/>
                  </a:lnTo>
                  <a:lnTo>
                    <a:pt x="3634195" y="122384"/>
                  </a:lnTo>
                  <a:lnTo>
                    <a:pt x="3646033" y="122384"/>
                  </a:lnTo>
                  <a:lnTo>
                    <a:pt x="3657871" y="122384"/>
                  </a:lnTo>
                  <a:lnTo>
                    <a:pt x="3669709" y="122384"/>
                  </a:lnTo>
                  <a:lnTo>
                    <a:pt x="3681546" y="122384"/>
                  </a:lnTo>
                  <a:lnTo>
                    <a:pt x="3693384" y="122384"/>
                  </a:lnTo>
                  <a:lnTo>
                    <a:pt x="3705222" y="122384"/>
                  </a:lnTo>
                  <a:lnTo>
                    <a:pt x="3717060" y="122384"/>
                  </a:lnTo>
                  <a:lnTo>
                    <a:pt x="3728897" y="122384"/>
                  </a:lnTo>
                  <a:lnTo>
                    <a:pt x="3740735" y="122384"/>
                  </a:lnTo>
                  <a:lnTo>
                    <a:pt x="3752573" y="122384"/>
                  </a:lnTo>
                  <a:lnTo>
                    <a:pt x="3764411" y="122384"/>
                  </a:lnTo>
                  <a:lnTo>
                    <a:pt x="3776248" y="122384"/>
                  </a:lnTo>
                  <a:lnTo>
                    <a:pt x="3788086" y="122384"/>
                  </a:lnTo>
                  <a:lnTo>
                    <a:pt x="3799924" y="122384"/>
                  </a:lnTo>
                  <a:lnTo>
                    <a:pt x="3811762" y="122384"/>
                  </a:lnTo>
                  <a:lnTo>
                    <a:pt x="3823600" y="122384"/>
                  </a:lnTo>
                  <a:lnTo>
                    <a:pt x="3835437" y="122384"/>
                  </a:lnTo>
                  <a:lnTo>
                    <a:pt x="3847275" y="122384"/>
                  </a:lnTo>
                  <a:lnTo>
                    <a:pt x="3859113" y="122384"/>
                  </a:lnTo>
                  <a:lnTo>
                    <a:pt x="3870951" y="122384"/>
                  </a:lnTo>
                  <a:lnTo>
                    <a:pt x="3882788" y="122384"/>
                  </a:lnTo>
                  <a:lnTo>
                    <a:pt x="3894626" y="122384"/>
                  </a:lnTo>
                  <a:lnTo>
                    <a:pt x="3906464" y="122384"/>
                  </a:lnTo>
                  <a:lnTo>
                    <a:pt x="3918302" y="122384"/>
                  </a:lnTo>
                  <a:lnTo>
                    <a:pt x="3930139" y="122384"/>
                  </a:lnTo>
                  <a:lnTo>
                    <a:pt x="3941977" y="122384"/>
                  </a:lnTo>
                  <a:lnTo>
                    <a:pt x="3953815" y="122384"/>
                  </a:lnTo>
                  <a:lnTo>
                    <a:pt x="3965653" y="122384"/>
                  </a:lnTo>
                  <a:lnTo>
                    <a:pt x="3977491" y="122384"/>
                  </a:lnTo>
                  <a:lnTo>
                    <a:pt x="3989328" y="122384"/>
                  </a:lnTo>
                  <a:lnTo>
                    <a:pt x="4001166" y="122384"/>
                  </a:lnTo>
                  <a:lnTo>
                    <a:pt x="4013004" y="122384"/>
                  </a:lnTo>
                  <a:lnTo>
                    <a:pt x="4024842" y="122384"/>
                  </a:lnTo>
                  <a:lnTo>
                    <a:pt x="4036679" y="122384"/>
                  </a:lnTo>
                  <a:lnTo>
                    <a:pt x="4048517" y="122384"/>
                  </a:lnTo>
                  <a:lnTo>
                    <a:pt x="4060355" y="122384"/>
                  </a:lnTo>
                  <a:lnTo>
                    <a:pt x="4072193" y="122384"/>
                  </a:lnTo>
                  <a:lnTo>
                    <a:pt x="4084031" y="122384"/>
                  </a:lnTo>
                  <a:lnTo>
                    <a:pt x="4095868" y="122384"/>
                  </a:lnTo>
                  <a:lnTo>
                    <a:pt x="4107706" y="122384"/>
                  </a:lnTo>
                  <a:lnTo>
                    <a:pt x="4119544" y="122384"/>
                  </a:lnTo>
                  <a:lnTo>
                    <a:pt x="4131382" y="122384"/>
                  </a:lnTo>
                  <a:lnTo>
                    <a:pt x="4143219" y="122384"/>
                  </a:lnTo>
                  <a:lnTo>
                    <a:pt x="4155057" y="122384"/>
                  </a:lnTo>
                  <a:lnTo>
                    <a:pt x="4166895" y="122384"/>
                  </a:lnTo>
                  <a:lnTo>
                    <a:pt x="4178733" y="122384"/>
                  </a:lnTo>
                  <a:lnTo>
                    <a:pt x="4190570" y="122384"/>
                  </a:lnTo>
                  <a:lnTo>
                    <a:pt x="4202408" y="122384"/>
                  </a:lnTo>
                  <a:lnTo>
                    <a:pt x="4214246" y="122384"/>
                  </a:lnTo>
                  <a:lnTo>
                    <a:pt x="4226084" y="122384"/>
                  </a:lnTo>
                  <a:lnTo>
                    <a:pt x="4237922" y="122384"/>
                  </a:lnTo>
                  <a:lnTo>
                    <a:pt x="4249759" y="122384"/>
                  </a:lnTo>
                  <a:lnTo>
                    <a:pt x="4261597" y="122384"/>
                  </a:lnTo>
                  <a:lnTo>
                    <a:pt x="4273435" y="122384"/>
                  </a:lnTo>
                  <a:lnTo>
                    <a:pt x="4285273" y="122384"/>
                  </a:lnTo>
                  <a:lnTo>
                    <a:pt x="4297110" y="122384"/>
                  </a:lnTo>
                  <a:lnTo>
                    <a:pt x="4308948" y="122384"/>
                  </a:lnTo>
                  <a:lnTo>
                    <a:pt x="4320786" y="122384"/>
                  </a:lnTo>
                  <a:lnTo>
                    <a:pt x="4332624" y="122384"/>
                  </a:lnTo>
                  <a:lnTo>
                    <a:pt x="4344461" y="122384"/>
                  </a:lnTo>
                  <a:lnTo>
                    <a:pt x="4356299" y="122384"/>
                  </a:lnTo>
                  <a:lnTo>
                    <a:pt x="4368137" y="122384"/>
                  </a:lnTo>
                  <a:lnTo>
                    <a:pt x="4379975" y="122384"/>
                  </a:lnTo>
                  <a:lnTo>
                    <a:pt x="4391813" y="122384"/>
                  </a:lnTo>
                  <a:lnTo>
                    <a:pt x="4403650" y="122384"/>
                  </a:lnTo>
                  <a:lnTo>
                    <a:pt x="4415488" y="122384"/>
                  </a:lnTo>
                  <a:lnTo>
                    <a:pt x="4427326" y="122384"/>
                  </a:lnTo>
                  <a:lnTo>
                    <a:pt x="4439164" y="122384"/>
                  </a:lnTo>
                  <a:lnTo>
                    <a:pt x="4451001" y="122384"/>
                  </a:lnTo>
                  <a:lnTo>
                    <a:pt x="4462839" y="122384"/>
                  </a:lnTo>
                  <a:lnTo>
                    <a:pt x="4474677" y="122384"/>
                  </a:lnTo>
                  <a:lnTo>
                    <a:pt x="4486515" y="122384"/>
                  </a:lnTo>
                  <a:lnTo>
                    <a:pt x="4498352" y="122384"/>
                  </a:lnTo>
                  <a:lnTo>
                    <a:pt x="4510190" y="122384"/>
                  </a:lnTo>
                  <a:lnTo>
                    <a:pt x="4522028" y="122384"/>
                  </a:lnTo>
                  <a:lnTo>
                    <a:pt x="4533866" y="122384"/>
                  </a:lnTo>
                  <a:lnTo>
                    <a:pt x="4545704" y="122384"/>
                  </a:lnTo>
                  <a:lnTo>
                    <a:pt x="4557541" y="122384"/>
                  </a:lnTo>
                  <a:lnTo>
                    <a:pt x="4569379" y="122384"/>
                  </a:lnTo>
                  <a:lnTo>
                    <a:pt x="4581217" y="122384"/>
                  </a:lnTo>
                  <a:lnTo>
                    <a:pt x="4593055" y="122384"/>
                  </a:lnTo>
                  <a:lnTo>
                    <a:pt x="4604892" y="122384"/>
                  </a:lnTo>
                  <a:lnTo>
                    <a:pt x="4616730" y="122384"/>
                  </a:lnTo>
                  <a:lnTo>
                    <a:pt x="4628568" y="122384"/>
                  </a:lnTo>
                  <a:lnTo>
                    <a:pt x="4640406" y="122384"/>
                  </a:lnTo>
                  <a:lnTo>
                    <a:pt x="4652244" y="122384"/>
                  </a:lnTo>
                  <a:lnTo>
                    <a:pt x="4664081" y="122384"/>
                  </a:lnTo>
                  <a:lnTo>
                    <a:pt x="4675919" y="122384"/>
                  </a:lnTo>
                  <a:lnTo>
                    <a:pt x="4687757" y="122384"/>
                  </a:lnTo>
                </a:path>
              </a:pathLst>
            </a:custGeom>
            <a:ln w="40651" cap="flat">
              <a:solidFill>
                <a:srgbClr val="E8E8E8">
                  <a:alpha val="100000"/>
                </a:srgbClr>
              </a:solidFill>
              <a:prstDash val="solid"/>
              <a:round/>
            </a:ln>
          </p:spPr>
          <p:txBody>
            <a:bodyPr/>
            <a:lstStyle/>
            <a:p/>
          </p:txBody>
        </p:sp>
        <p:sp>
          <p:nvSpPr>
            <p:cNvPr id="56" name="pl56"/>
            <p:cNvSpPr/>
            <p:nvPr/>
          </p:nvSpPr>
          <p:spPr>
            <a:xfrm>
              <a:off x="2482252" y="1394770"/>
              <a:ext cx="4687757" cy="244809"/>
            </a:xfrm>
            <a:custGeom>
              <a:avLst/>
              <a:pathLst>
                <a:path w="4687757" h="244809">
                  <a:moveTo>
                    <a:pt x="0" y="122384"/>
                  </a:moveTo>
                  <a:lnTo>
                    <a:pt x="11837" y="122377"/>
                  </a:lnTo>
                  <a:lnTo>
                    <a:pt x="23675" y="122368"/>
                  </a:lnTo>
                  <a:lnTo>
                    <a:pt x="35513" y="122358"/>
                  </a:lnTo>
                  <a:lnTo>
                    <a:pt x="47351" y="122347"/>
                  </a:lnTo>
                  <a:lnTo>
                    <a:pt x="59188" y="122333"/>
                  </a:lnTo>
                  <a:lnTo>
                    <a:pt x="71026" y="122317"/>
                  </a:lnTo>
                  <a:lnTo>
                    <a:pt x="82864" y="122298"/>
                  </a:lnTo>
                  <a:lnTo>
                    <a:pt x="94702" y="122275"/>
                  </a:lnTo>
                  <a:lnTo>
                    <a:pt x="106539" y="122249"/>
                  </a:lnTo>
                  <a:lnTo>
                    <a:pt x="118377" y="122219"/>
                  </a:lnTo>
                  <a:lnTo>
                    <a:pt x="130215" y="122182"/>
                  </a:lnTo>
                  <a:lnTo>
                    <a:pt x="142053" y="122140"/>
                  </a:lnTo>
                  <a:lnTo>
                    <a:pt x="153891" y="122090"/>
                  </a:lnTo>
                  <a:lnTo>
                    <a:pt x="165728" y="122032"/>
                  </a:lnTo>
                  <a:lnTo>
                    <a:pt x="177566" y="121963"/>
                  </a:lnTo>
                  <a:lnTo>
                    <a:pt x="189404" y="121882"/>
                  </a:lnTo>
                  <a:lnTo>
                    <a:pt x="201242" y="121787"/>
                  </a:lnTo>
                  <a:lnTo>
                    <a:pt x="213079" y="121676"/>
                  </a:lnTo>
                  <a:lnTo>
                    <a:pt x="224917" y="121546"/>
                  </a:lnTo>
                  <a:lnTo>
                    <a:pt x="236755" y="121393"/>
                  </a:lnTo>
                  <a:lnTo>
                    <a:pt x="248593" y="121214"/>
                  </a:lnTo>
                  <a:lnTo>
                    <a:pt x="260430" y="121004"/>
                  </a:lnTo>
                  <a:lnTo>
                    <a:pt x="272268" y="120758"/>
                  </a:lnTo>
                  <a:lnTo>
                    <a:pt x="284106" y="120470"/>
                  </a:lnTo>
                  <a:lnTo>
                    <a:pt x="295944" y="120134"/>
                  </a:lnTo>
                  <a:lnTo>
                    <a:pt x="307782" y="119741"/>
                  </a:lnTo>
                  <a:lnTo>
                    <a:pt x="319619" y="119282"/>
                  </a:lnTo>
                  <a:lnTo>
                    <a:pt x="331457" y="118747"/>
                  </a:lnTo>
                  <a:lnTo>
                    <a:pt x="343295" y="118125"/>
                  </a:lnTo>
                  <a:lnTo>
                    <a:pt x="355133" y="117402"/>
                  </a:lnTo>
                  <a:lnTo>
                    <a:pt x="366970" y="116563"/>
                  </a:lnTo>
                  <a:lnTo>
                    <a:pt x="378808" y="115592"/>
                  </a:lnTo>
                  <a:lnTo>
                    <a:pt x="390646" y="114471"/>
                  </a:lnTo>
                  <a:lnTo>
                    <a:pt x="402484" y="113181"/>
                  </a:lnTo>
                  <a:lnTo>
                    <a:pt x="414321" y="111702"/>
                  </a:lnTo>
                  <a:lnTo>
                    <a:pt x="426159" y="110012"/>
                  </a:lnTo>
                  <a:lnTo>
                    <a:pt x="437997" y="108089"/>
                  </a:lnTo>
                  <a:lnTo>
                    <a:pt x="449835" y="105914"/>
                  </a:lnTo>
                  <a:lnTo>
                    <a:pt x="461673" y="103466"/>
                  </a:lnTo>
                  <a:lnTo>
                    <a:pt x="473510" y="100730"/>
                  </a:lnTo>
                  <a:lnTo>
                    <a:pt x="485348" y="97693"/>
                  </a:lnTo>
                  <a:lnTo>
                    <a:pt x="497186" y="94350"/>
                  </a:lnTo>
                  <a:lnTo>
                    <a:pt x="509024" y="90701"/>
                  </a:lnTo>
                  <a:lnTo>
                    <a:pt x="520861" y="86758"/>
                  </a:lnTo>
                  <a:lnTo>
                    <a:pt x="532699" y="82540"/>
                  </a:lnTo>
                  <a:lnTo>
                    <a:pt x="544537" y="78078"/>
                  </a:lnTo>
                  <a:lnTo>
                    <a:pt x="556375" y="73413"/>
                  </a:lnTo>
                  <a:lnTo>
                    <a:pt x="568213" y="68596"/>
                  </a:lnTo>
                  <a:lnTo>
                    <a:pt x="580050" y="63684"/>
                  </a:lnTo>
                  <a:lnTo>
                    <a:pt x="591888" y="58740"/>
                  </a:lnTo>
                  <a:lnTo>
                    <a:pt x="603726" y="53829"/>
                  </a:lnTo>
                  <a:lnTo>
                    <a:pt x="615564" y="49012"/>
                  </a:lnTo>
                  <a:lnTo>
                    <a:pt x="627401" y="44347"/>
                  </a:lnTo>
                  <a:lnTo>
                    <a:pt x="639239" y="39885"/>
                  </a:lnTo>
                  <a:lnTo>
                    <a:pt x="651077" y="35667"/>
                  </a:lnTo>
                  <a:lnTo>
                    <a:pt x="662915" y="31723"/>
                  </a:lnTo>
                  <a:lnTo>
                    <a:pt x="674752" y="28075"/>
                  </a:lnTo>
                  <a:lnTo>
                    <a:pt x="686590" y="24731"/>
                  </a:lnTo>
                  <a:lnTo>
                    <a:pt x="698428" y="21695"/>
                  </a:lnTo>
                  <a:lnTo>
                    <a:pt x="710266" y="18958"/>
                  </a:lnTo>
                  <a:lnTo>
                    <a:pt x="722104" y="16511"/>
                  </a:lnTo>
                  <a:lnTo>
                    <a:pt x="733941" y="14335"/>
                  </a:lnTo>
                  <a:lnTo>
                    <a:pt x="745779" y="12413"/>
                  </a:lnTo>
                  <a:lnTo>
                    <a:pt x="757617" y="10723"/>
                  </a:lnTo>
                  <a:lnTo>
                    <a:pt x="769455" y="9243"/>
                  </a:lnTo>
                  <a:lnTo>
                    <a:pt x="781292" y="7953"/>
                  </a:lnTo>
                  <a:lnTo>
                    <a:pt x="793130" y="6833"/>
                  </a:lnTo>
                  <a:lnTo>
                    <a:pt x="804968" y="5862"/>
                  </a:lnTo>
                  <a:lnTo>
                    <a:pt x="816806" y="5023"/>
                  </a:lnTo>
                  <a:lnTo>
                    <a:pt x="828643" y="4300"/>
                  </a:lnTo>
                  <a:lnTo>
                    <a:pt x="840481" y="3677"/>
                  </a:lnTo>
                  <a:lnTo>
                    <a:pt x="852319" y="3142"/>
                  </a:lnTo>
                  <a:lnTo>
                    <a:pt x="864157" y="2684"/>
                  </a:lnTo>
                  <a:lnTo>
                    <a:pt x="875995" y="2291"/>
                  </a:lnTo>
                  <a:lnTo>
                    <a:pt x="887832" y="1954"/>
                  </a:lnTo>
                  <a:lnTo>
                    <a:pt x="899670" y="1666"/>
                  </a:lnTo>
                  <a:lnTo>
                    <a:pt x="911508" y="1421"/>
                  </a:lnTo>
                  <a:lnTo>
                    <a:pt x="923346" y="1211"/>
                  </a:lnTo>
                  <a:lnTo>
                    <a:pt x="935183" y="1031"/>
                  </a:lnTo>
                  <a:lnTo>
                    <a:pt x="947021" y="878"/>
                  </a:lnTo>
                  <a:lnTo>
                    <a:pt x="958859" y="748"/>
                  </a:lnTo>
                  <a:lnTo>
                    <a:pt x="970697" y="637"/>
                  </a:lnTo>
                  <a:lnTo>
                    <a:pt x="982534" y="542"/>
                  </a:lnTo>
                  <a:lnTo>
                    <a:pt x="994372" y="462"/>
                  </a:lnTo>
                  <a:lnTo>
                    <a:pt x="1006210" y="393"/>
                  </a:lnTo>
                  <a:lnTo>
                    <a:pt x="1018048" y="334"/>
                  </a:lnTo>
                  <a:lnTo>
                    <a:pt x="1029886" y="284"/>
                  </a:lnTo>
                  <a:lnTo>
                    <a:pt x="1041723" y="242"/>
                  </a:lnTo>
                  <a:lnTo>
                    <a:pt x="1053561" y="206"/>
                  </a:lnTo>
                  <a:lnTo>
                    <a:pt x="1065399" y="175"/>
                  </a:lnTo>
                  <a:lnTo>
                    <a:pt x="1077237" y="149"/>
                  </a:lnTo>
                  <a:lnTo>
                    <a:pt x="1089074" y="127"/>
                  </a:lnTo>
                  <a:lnTo>
                    <a:pt x="1100912" y="108"/>
                  </a:lnTo>
                  <a:lnTo>
                    <a:pt x="1112750" y="92"/>
                  </a:lnTo>
                  <a:lnTo>
                    <a:pt x="1124588" y="78"/>
                  </a:lnTo>
                  <a:lnTo>
                    <a:pt x="1136426" y="66"/>
                  </a:lnTo>
                  <a:lnTo>
                    <a:pt x="1148263" y="56"/>
                  </a:lnTo>
                  <a:lnTo>
                    <a:pt x="1160101" y="48"/>
                  </a:lnTo>
                  <a:lnTo>
                    <a:pt x="1171939" y="41"/>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41"/>
                  </a:lnTo>
                  <a:lnTo>
                    <a:pt x="2355716" y="48"/>
                  </a:lnTo>
                  <a:lnTo>
                    <a:pt x="2367554" y="56"/>
                  </a:lnTo>
                  <a:lnTo>
                    <a:pt x="2379391" y="66"/>
                  </a:lnTo>
                  <a:lnTo>
                    <a:pt x="2391229" y="78"/>
                  </a:lnTo>
                  <a:lnTo>
                    <a:pt x="2403067" y="92"/>
                  </a:lnTo>
                  <a:lnTo>
                    <a:pt x="2414905" y="108"/>
                  </a:lnTo>
                  <a:lnTo>
                    <a:pt x="2426743" y="127"/>
                  </a:lnTo>
                  <a:lnTo>
                    <a:pt x="2438580" y="149"/>
                  </a:lnTo>
                  <a:lnTo>
                    <a:pt x="2450418" y="175"/>
                  </a:lnTo>
                  <a:lnTo>
                    <a:pt x="2462256" y="206"/>
                  </a:lnTo>
                  <a:lnTo>
                    <a:pt x="2474094" y="242"/>
                  </a:lnTo>
                  <a:lnTo>
                    <a:pt x="2485931" y="284"/>
                  </a:lnTo>
                  <a:lnTo>
                    <a:pt x="2497769" y="334"/>
                  </a:lnTo>
                  <a:lnTo>
                    <a:pt x="2509607" y="393"/>
                  </a:lnTo>
                  <a:lnTo>
                    <a:pt x="2521445" y="462"/>
                  </a:lnTo>
                  <a:lnTo>
                    <a:pt x="2533283" y="542"/>
                  </a:lnTo>
                  <a:lnTo>
                    <a:pt x="2545120" y="637"/>
                  </a:lnTo>
                  <a:lnTo>
                    <a:pt x="2556958" y="748"/>
                  </a:lnTo>
                  <a:lnTo>
                    <a:pt x="2568796" y="878"/>
                  </a:lnTo>
                  <a:lnTo>
                    <a:pt x="2580634" y="1031"/>
                  </a:lnTo>
                  <a:lnTo>
                    <a:pt x="2592471" y="1211"/>
                  </a:lnTo>
                  <a:lnTo>
                    <a:pt x="2604309" y="1421"/>
                  </a:lnTo>
                  <a:lnTo>
                    <a:pt x="2616147" y="1666"/>
                  </a:lnTo>
                  <a:lnTo>
                    <a:pt x="2627985" y="1954"/>
                  </a:lnTo>
                  <a:lnTo>
                    <a:pt x="2639822" y="2291"/>
                  </a:lnTo>
                  <a:lnTo>
                    <a:pt x="2651660" y="2684"/>
                  </a:lnTo>
                  <a:lnTo>
                    <a:pt x="2663498" y="3142"/>
                  </a:lnTo>
                  <a:lnTo>
                    <a:pt x="2675336" y="3677"/>
                  </a:lnTo>
                  <a:lnTo>
                    <a:pt x="2687174" y="4300"/>
                  </a:lnTo>
                  <a:lnTo>
                    <a:pt x="2699011" y="5023"/>
                  </a:lnTo>
                  <a:lnTo>
                    <a:pt x="2710849" y="5862"/>
                  </a:lnTo>
                  <a:lnTo>
                    <a:pt x="2722687" y="6833"/>
                  </a:lnTo>
                  <a:lnTo>
                    <a:pt x="2734525" y="7953"/>
                  </a:lnTo>
                  <a:lnTo>
                    <a:pt x="2746362" y="9243"/>
                  </a:lnTo>
                  <a:lnTo>
                    <a:pt x="2758200" y="10723"/>
                  </a:lnTo>
                  <a:lnTo>
                    <a:pt x="2770038" y="12413"/>
                  </a:lnTo>
                  <a:lnTo>
                    <a:pt x="2781876" y="14335"/>
                  </a:lnTo>
                  <a:lnTo>
                    <a:pt x="2793713" y="16511"/>
                  </a:lnTo>
                  <a:lnTo>
                    <a:pt x="2805551" y="18958"/>
                  </a:lnTo>
                  <a:lnTo>
                    <a:pt x="2817389" y="21695"/>
                  </a:lnTo>
                  <a:lnTo>
                    <a:pt x="2829227" y="24731"/>
                  </a:lnTo>
                  <a:lnTo>
                    <a:pt x="2841065" y="28075"/>
                  </a:lnTo>
                  <a:lnTo>
                    <a:pt x="2852902" y="31723"/>
                  </a:lnTo>
                  <a:lnTo>
                    <a:pt x="2864740" y="35667"/>
                  </a:lnTo>
                  <a:lnTo>
                    <a:pt x="2876578" y="39885"/>
                  </a:lnTo>
                  <a:lnTo>
                    <a:pt x="2888416" y="44347"/>
                  </a:lnTo>
                  <a:lnTo>
                    <a:pt x="2900253" y="49012"/>
                  </a:lnTo>
                  <a:lnTo>
                    <a:pt x="2912091" y="53829"/>
                  </a:lnTo>
                  <a:lnTo>
                    <a:pt x="2923929" y="58740"/>
                  </a:lnTo>
                  <a:lnTo>
                    <a:pt x="2935767" y="63684"/>
                  </a:lnTo>
                  <a:lnTo>
                    <a:pt x="2947604" y="68596"/>
                  </a:lnTo>
                  <a:lnTo>
                    <a:pt x="2959442" y="73413"/>
                  </a:lnTo>
                  <a:lnTo>
                    <a:pt x="2971280" y="78078"/>
                  </a:lnTo>
                  <a:lnTo>
                    <a:pt x="2983118" y="82540"/>
                  </a:lnTo>
                  <a:lnTo>
                    <a:pt x="2994956" y="86758"/>
                  </a:lnTo>
                  <a:lnTo>
                    <a:pt x="3006793" y="90701"/>
                  </a:lnTo>
                  <a:lnTo>
                    <a:pt x="3018631" y="94350"/>
                  </a:lnTo>
                  <a:lnTo>
                    <a:pt x="3030469" y="97693"/>
                  </a:lnTo>
                  <a:lnTo>
                    <a:pt x="3042307" y="100730"/>
                  </a:lnTo>
                  <a:lnTo>
                    <a:pt x="3054144" y="103466"/>
                  </a:lnTo>
                  <a:lnTo>
                    <a:pt x="3065982" y="105914"/>
                  </a:lnTo>
                  <a:lnTo>
                    <a:pt x="3077820" y="108089"/>
                  </a:lnTo>
                  <a:lnTo>
                    <a:pt x="3089658" y="110012"/>
                  </a:lnTo>
                  <a:lnTo>
                    <a:pt x="3101496" y="111702"/>
                  </a:lnTo>
                  <a:lnTo>
                    <a:pt x="3113333" y="113181"/>
                  </a:lnTo>
                  <a:lnTo>
                    <a:pt x="3125171" y="114471"/>
                  </a:lnTo>
                  <a:lnTo>
                    <a:pt x="3137009" y="115592"/>
                  </a:lnTo>
                  <a:lnTo>
                    <a:pt x="3148847" y="116563"/>
                  </a:lnTo>
                  <a:lnTo>
                    <a:pt x="3160684" y="117402"/>
                  </a:lnTo>
                  <a:lnTo>
                    <a:pt x="3172522" y="118125"/>
                  </a:lnTo>
                  <a:lnTo>
                    <a:pt x="3184360" y="118747"/>
                  </a:lnTo>
                  <a:lnTo>
                    <a:pt x="3196198" y="119282"/>
                  </a:lnTo>
                  <a:lnTo>
                    <a:pt x="3208035" y="119741"/>
                  </a:lnTo>
                  <a:lnTo>
                    <a:pt x="3219873" y="120134"/>
                  </a:lnTo>
                  <a:lnTo>
                    <a:pt x="3231711" y="120470"/>
                  </a:lnTo>
                  <a:lnTo>
                    <a:pt x="3243549" y="120758"/>
                  </a:lnTo>
                  <a:lnTo>
                    <a:pt x="3255387" y="121004"/>
                  </a:lnTo>
                  <a:lnTo>
                    <a:pt x="3267224" y="121214"/>
                  </a:lnTo>
                  <a:lnTo>
                    <a:pt x="3279062" y="121393"/>
                  </a:lnTo>
                  <a:lnTo>
                    <a:pt x="3290900" y="121546"/>
                  </a:lnTo>
                  <a:lnTo>
                    <a:pt x="3302738" y="121676"/>
                  </a:lnTo>
                  <a:lnTo>
                    <a:pt x="3314575" y="121787"/>
                  </a:lnTo>
                  <a:lnTo>
                    <a:pt x="3326413" y="121882"/>
                  </a:lnTo>
                  <a:lnTo>
                    <a:pt x="3338251" y="121963"/>
                  </a:lnTo>
                  <a:lnTo>
                    <a:pt x="3350089" y="122032"/>
                  </a:lnTo>
                  <a:lnTo>
                    <a:pt x="3361926" y="122090"/>
                  </a:lnTo>
                  <a:lnTo>
                    <a:pt x="3373764" y="122140"/>
                  </a:lnTo>
                  <a:lnTo>
                    <a:pt x="3385602" y="122182"/>
                  </a:lnTo>
                  <a:lnTo>
                    <a:pt x="3397440" y="122219"/>
                  </a:lnTo>
                  <a:lnTo>
                    <a:pt x="3409278" y="122249"/>
                  </a:lnTo>
                  <a:lnTo>
                    <a:pt x="3421115" y="122275"/>
                  </a:lnTo>
                  <a:lnTo>
                    <a:pt x="3432953" y="122298"/>
                  </a:lnTo>
                  <a:lnTo>
                    <a:pt x="3444791" y="122317"/>
                  </a:lnTo>
                  <a:lnTo>
                    <a:pt x="3456629" y="122333"/>
                  </a:lnTo>
                  <a:lnTo>
                    <a:pt x="3468466" y="122347"/>
                  </a:lnTo>
                  <a:lnTo>
                    <a:pt x="3480304" y="122358"/>
                  </a:lnTo>
                  <a:lnTo>
                    <a:pt x="3492142" y="122368"/>
                  </a:lnTo>
                  <a:lnTo>
                    <a:pt x="3503980" y="122377"/>
                  </a:lnTo>
                  <a:lnTo>
                    <a:pt x="3515818" y="122384"/>
                  </a:lnTo>
                  <a:lnTo>
                    <a:pt x="3515818" y="122466"/>
                  </a:lnTo>
                  <a:lnTo>
                    <a:pt x="3527655" y="122473"/>
                  </a:lnTo>
                  <a:lnTo>
                    <a:pt x="3539493" y="122482"/>
                  </a:lnTo>
                  <a:lnTo>
                    <a:pt x="3551331" y="122492"/>
                  </a:lnTo>
                  <a:lnTo>
                    <a:pt x="3563169" y="122503"/>
                  </a:lnTo>
                  <a:lnTo>
                    <a:pt x="3575006" y="122517"/>
                  </a:lnTo>
                  <a:lnTo>
                    <a:pt x="3586844" y="122533"/>
                  </a:lnTo>
                  <a:lnTo>
                    <a:pt x="3598682" y="122552"/>
                  </a:lnTo>
                  <a:lnTo>
                    <a:pt x="3610520" y="122574"/>
                  </a:lnTo>
                  <a:lnTo>
                    <a:pt x="3622357" y="122601"/>
                  </a:lnTo>
                  <a:lnTo>
                    <a:pt x="3634195" y="122631"/>
                  </a:lnTo>
                  <a:lnTo>
                    <a:pt x="3646033" y="122667"/>
                  </a:lnTo>
                  <a:lnTo>
                    <a:pt x="3657871" y="122710"/>
                  </a:lnTo>
                  <a:lnTo>
                    <a:pt x="3669709" y="122760"/>
                  </a:lnTo>
                  <a:lnTo>
                    <a:pt x="3681546" y="122818"/>
                  </a:lnTo>
                  <a:lnTo>
                    <a:pt x="3693384" y="122887"/>
                  </a:lnTo>
                  <a:lnTo>
                    <a:pt x="3705222" y="122968"/>
                  </a:lnTo>
                  <a:lnTo>
                    <a:pt x="3717060" y="123062"/>
                  </a:lnTo>
                  <a:lnTo>
                    <a:pt x="3728897" y="123174"/>
                  </a:lnTo>
                  <a:lnTo>
                    <a:pt x="3740735" y="123304"/>
                  </a:lnTo>
                  <a:lnTo>
                    <a:pt x="3752573" y="123457"/>
                  </a:lnTo>
                  <a:lnTo>
                    <a:pt x="3764411" y="123636"/>
                  </a:lnTo>
                  <a:lnTo>
                    <a:pt x="3776248" y="123846"/>
                  </a:lnTo>
                  <a:lnTo>
                    <a:pt x="3788086" y="124092"/>
                  </a:lnTo>
                  <a:lnTo>
                    <a:pt x="3799924" y="124380"/>
                  </a:lnTo>
                  <a:lnTo>
                    <a:pt x="3811762" y="124716"/>
                  </a:lnTo>
                  <a:lnTo>
                    <a:pt x="3823600" y="125109"/>
                  </a:lnTo>
                  <a:lnTo>
                    <a:pt x="3835437" y="125568"/>
                  </a:lnTo>
                  <a:lnTo>
                    <a:pt x="3847275" y="126103"/>
                  </a:lnTo>
                  <a:lnTo>
                    <a:pt x="3859113" y="126725"/>
                  </a:lnTo>
                  <a:lnTo>
                    <a:pt x="3870951" y="127448"/>
                  </a:lnTo>
                  <a:lnTo>
                    <a:pt x="3882788" y="128287"/>
                  </a:lnTo>
                  <a:lnTo>
                    <a:pt x="3894626" y="129258"/>
                  </a:lnTo>
                  <a:lnTo>
                    <a:pt x="3906464" y="130379"/>
                  </a:lnTo>
                  <a:lnTo>
                    <a:pt x="3918302" y="131669"/>
                  </a:lnTo>
                  <a:lnTo>
                    <a:pt x="3930139" y="133148"/>
                  </a:lnTo>
                  <a:lnTo>
                    <a:pt x="3941977" y="134838"/>
                  </a:lnTo>
                  <a:lnTo>
                    <a:pt x="3953815" y="136761"/>
                  </a:lnTo>
                  <a:lnTo>
                    <a:pt x="3965653" y="138936"/>
                  </a:lnTo>
                  <a:lnTo>
                    <a:pt x="3977491" y="141384"/>
                  </a:lnTo>
                  <a:lnTo>
                    <a:pt x="3989328" y="144120"/>
                  </a:lnTo>
                  <a:lnTo>
                    <a:pt x="4001166" y="147157"/>
                  </a:lnTo>
                  <a:lnTo>
                    <a:pt x="4013004" y="150500"/>
                  </a:lnTo>
                  <a:lnTo>
                    <a:pt x="4024842" y="154149"/>
                  </a:lnTo>
                  <a:lnTo>
                    <a:pt x="4036679" y="158092"/>
                  </a:lnTo>
                  <a:lnTo>
                    <a:pt x="4048517" y="162310"/>
                  </a:lnTo>
                  <a:lnTo>
                    <a:pt x="4060355" y="166772"/>
                  </a:lnTo>
                  <a:lnTo>
                    <a:pt x="4072193" y="171437"/>
                  </a:lnTo>
                  <a:lnTo>
                    <a:pt x="4084031" y="176254"/>
                  </a:lnTo>
                  <a:lnTo>
                    <a:pt x="4095868" y="181166"/>
                  </a:lnTo>
                  <a:lnTo>
                    <a:pt x="4107706" y="186110"/>
                  </a:lnTo>
                  <a:lnTo>
                    <a:pt x="4119544" y="191021"/>
                  </a:lnTo>
                  <a:lnTo>
                    <a:pt x="4131382" y="195838"/>
                  </a:lnTo>
                  <a:lnTo>
                    <a:pt x="4143219" y="200503"/>
                  </a:lnTo>
                  <a:lnTo>
                    <a:pt x="4155057" y="204965"/>
                  </a:lnTo>
                  <a:lnTo>
                    <a:pt x="4166895" y="209183"/>
                  </a:lnTo>
                  <a:lnTo>
                    <a:pt x="4178733" y="213126"/>
                  </a:lnTo>
                  <a:lnTo>
                    <a:pt x="4190570" y="216775"/>
                  </a:lnTo>
                  <a:lnTo>
                    <a:pt x="4202408" y="220118"/>
                  </a:lnTo>
                  <a:lnTo>
                    <a:pt x="4214246" y="223155"/>
                  </a:lnTo>
                  <a:lnTo>
                    <a:pt x="4226084" y="225891"/>
                  </a:lnTo>
                  <a:lnTo>
                    <a:pt x="4237922" y="228339"/>
                  </a:lnTo>
                  <a:lnTo>
                    <a:pt x="4249759" y="230515"/>
                  </a:lnTo>
                  <a:lnTo>
                    <a:pt x="4261597" y="232437"/>
                  </a:lnTo>
                  <a:lnTo>
                    <a:pt x="4273435" y="234127"/>
                  </a:lnTo>
                  <a:lnTo>
                    <a:pt x="4285273" y="235607"/>
                  </a:lnTo>
                  <a:lnTo>
                    <a:pt x="4297110" y="236896"/>
                  </a:lnTo>
                  <a:lnTo>
                    <a:pt x="4308948" y="238017"/>
                  </a:lnTo>
                  <a:lnTo>
                    <a:pt x="4320786" y="238988"/>
                  </a:lnTo>
                  <a:lnTo>
                    <a:pt x="4332624" y="239827"/>
                  </a:lnTo>
                  <a:lnTo>
                    <a:pt x="4344461" y="240550"/>
                  </a:lnTo>
                  <a:lnTo>
                    <a:pt x="4356299" y="241173"/>
                  </a:lnTo>
                  <a:lnTo>
                    <a:pt x="4368137" y="241708"/>
                  </a:lnTo>
                  <a:lnTo>
                    <a:pt x="4379975" y="242166"/>
                  </a:lnTo>
                  <a:lnTo>
                    <a:pt x="4391813" y="242559"/>
                  </a:lnTo>
                  <a:lnTo>
                    <a:pt x="4403650" y="242896"/>
                  </a:lnTo>
                  <a:lnTo>
                    <a:pt x="4415488" y="243183"/>
                  </a:lnTo>
                  <a:lnTo>
                    <a:pt x="4427326" y="243429"/>
                  </a:lnTo>
                  <a:lnTo>
                    <a:pt x="4439164" y="243639"/>
                  </a:lnTo>
                  <a:lnTo>
                    <a:pt x="4451001" y="243819"/>
                  </a:lnTo>
                  <a:lnTo>
                    <a:pt x="4462839" y="243971"/>
                  </a:lnTo>
                  <a:lnTo>
                    <a:pt x="4474677" y="244102"/>
                  </a:lnTo>
                  <a:lnTo>
                    <a:pt x="4486515" y="244213"/>
                  </a:lnTo>
                  <a:lnTo>
                    <a:pt x="4498352" y="244308"/>
                  </a:lnTo>
                  <a:lnTo>
                    <a:pt x="4510190" y="244388"/>
                  </a:lnTo>
                  <a:lnTo>
                    <a:pt x="4522028" y="244457"/>
                  </a:lnTo>
                  <a:lnTo>
                    <a:pt x="4533866" y="244516"/>
                  </a:lnTo>
                  <a:lnTo>
                    <a:pt x="4545704" y="244565"/>
                  </a:lnTo>
                  <a:lnTo>
                    <a:pt x="4557541" y="244608"/>
                  </a:lnTo>
                  <a:lnTo>
                    <a:pt x="4569379" y="244644"/>
                  </a:lnTo>
                  <a:lnTo>
                    <a:pt x="4581217" y="244675"/>
                  </a:lnTo>
                  <a:lnTo>
                    <a:pt x="4593055" y="244701"/>
                  </a:lnTo>
                  <a:lnTo>
                    <a:pt x="4604892" y="244723"/>
                  </a:lnTo>
                  <a:lnTo>
                    <a:pt x="4616730" y="244742"/>
                  </a:lnTo>
                  <a:lnTo>
                    <a:pt x="4628568" y="244758"/>
                  </a:lnTo>
                  <a:lnTo>
                    <a:pt x="4640406" y="244772"/>
                  </a:lnTo>
                  <a:lnTo>
                    <a:pt x="4652244" y="244784"/>
                  </a:lnTo>
                  <a:lnTo>
                    <a:pt x="4664081" y="244794"/>
                  </a:lnTo>
                  <a:lnTo>
                    <a:pt x="4675919" y="244802"/>
                  </a:lnTo>
                  <a:lnTo>
                    <a:pt x="4687757" y="244809"/>
                  </a:lnTo>
                </a:path>
              </a:pathLst>
            </a:custGeom>
            <a:ln w="40651" cap="flat">
              <a:solidFill>
                <a:srgbClr val="E8E8E8">
                  <a:alpha val="100000"/>
                </a:srgbClr>
              </a:solidFill>
              <a:prstDash val="solid"/>
              <a:round/>
            </a:ln>
          </p:spPr>
          <p:txBody>
            <a:bodyPr/>
            <a:lstStyle/>
            <a:p/>
          </p:txBody>
        </p:sp>
        <p:sp>
          <p:nvSpPr>
            <p:cNvPr id="57" name="pl57"/>
            <p:cNvSpPr/>
            <p:nvPr/>
          </p:nvSpPr>
          <p:spPr>
            <a:xfrm>
              <a:off x="2482252" y="4332980"/>
              <a:ext cx="4687757" cy="122425"/>
            </a:xfrm>
            <a:custGeom>
              <a:avLst/>
              <a:pathLst>
                <a:path w="4687757" h="122425">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41"/>
                  </a:lnTo>
                  <a:lnTo>
                    <a:pt x="1183777" y="48"/>
                  </a:lnTo>
                  <a:lnTo>
                    <a:pt x="1195614" y="56"/>
                  </a:lnTo>
                  <a:lnTo>
                    <a:pt x="1207452" y="66"/>
                  </a:lnTo>
                  <a:lnTo>
                    <a:pt x="1219290" y="78"/>
                  </a:lnTo>
                  <a:lnTo>
                    <a:pt x="1231128" y="92"/>
                  </a:lnTo>
                  <a:lnTo>
                    <a:pt x="1242965" y="108"/>
                  </a:lnTo>
                  <a:lnTo>
                    <a:pt x="1254803" y="127"/>
                  </a:lnTo>
                  <a:lnTo>
                    <a:pt x="1266641" y="149"/>
                  </a:lnTo>
                  <a:lnTo>
                    <a:pt x="1278479" y="175"/>
                  </a:lnTo>
                  <a:lnTo>
                    <a:pt x="1290317" y="206"/>
                  </a:lnTo>
                  <a:lnTo>
                    <a:pt x="1302154" y="242"/>
                  </a:lnTo>
                  <a:lnTo>
                    <a:pt x="1313992" y="284"/>
                  </a:lnTo>
                  <a:lnTo>
                    <a:pt x="1325830" y="334"/>
                  </a:lnTo>
                  <a:lnTo>
                    <a:pt x="1337668" y="393"/>
                  </a:lnTo>
                  <a:lnTo>
                    <a:pt x="1349505" y="462"/>
                  </a:lnTo>
                  <a:lnTo>
                    <a:pt x="1361343" y="542"/>
                  </a:lnTo>
                  <a:lnTo>
                    <a:pt x="1373181" y="637"/>
                  </a:lnTo>
                  <a:lnTo>
                    <a:pt x="1385019" y="748"/>
                  </a:lnTo>
                  <a:lnTo>
                    <a:pt x="1396856" y="878"/>
                  </a:lnTo>
                  <a:lnTo>
                    <a:pt x="1408694" y="1031"/>
                  </a:lnTo>
                  <a:lnTo>
                    <a:pt x="1420532" y="1211"/>
                  </a:lnTo>
                  <a:lnTo>
                    <a:pt x="1432370" y="1421"/>
                  </a:lnTo>
                  <a:lnTo>
                    <a:pt x="1444208" y="1666"/>
                  </a:lnTo>
                  <a:lnTo>
                    <a:pt x="1456045" y="1954"/>
                  </a:lnTo>
                  <a:lnTo>
                    <a:pt x="1467883" y="2291"/>
                  </a:lnTo>
                  <a:lnTo>
                    <a:pt x="1479721" y="2684"/>
                  </a:lnTo>
                  <a:lnTo>
                    <a:pt x="1491559" y="3142"/>
                  </a:lnTo>
                  <a:lnTo>
                    <a:pt x="1503396" y="3677"/>
                  </a:lnTo>
                  <a:lnTo>
                    <a:pt x="1515234" y="4300"/>
                  </a:lnTo>
                  <a:lnTo>
                    <a:pt x="1527072" y="5023"/>
                  </a:lnTo>
                  <a:lnTo>
                    <a:pt x="1538910" y="5862"/>
                  </a:lnTo>
                  <a:lnTo>
                    <a:pt x="1550748" y="6833"/>
                  </a:lnTo>
                  <a:lnTo>
                    <a:pt x="1562585" y="7953"/>
                  </a:lnTo>
                  <a:lnTo>
                    <a:pt x="1574423" y="9243"/>
                  </a:lnTo>
                  <a:lnTo>
                    <a:pt x="1586261" y="10723"/>
                  </a:lnTo>
                  <a:lnTo>
                    <a:pt x="1598099" y="12413"/>
                  </a:lnTo>
                  <a:lnTo>
                    <a:pt x="1609936" y="14335"/>
                  </a:lnTo>
                  <a:lnTo>
                    <a:pt x="1621774" y="16511"/>
                  </a:lnTo>
                  <a:lnTo>
                    <a:pt x="1633612" y="18958"/>
                  </a:lnTo>
                  <a:lnTo>
                    <a:pt x="1645450" y="21695"/>
                  </a:lnTo>
                  <a:lnTo>
                    <a:pt x="1657287" y="24731"/>
                  </a:lnTo>
                  <a:lnTo>
                    <a:pt x="1669125" y="28075"/>
                  </a:lnTo>
                  <a:lnTo>
                    <a:pt x="1680963" y="31723"/>
                  </a:lnTo>
                  <a:lnTo>
                    <a:pt x="1692801" y="35667"/>
                  </a:lnTo>
                  <a:lnTo>
                    <a:pt x="1704639" y="39885"/>
                  </a:lnTo>
                  <a:lnTo>
                    <a:pt x="1716476" y="44347"/>
                  </a:lnTo>
                  <a:lnTo>
                    <a:pt x="1728314" y="49012"/>
                  </a:lnTo>
                  <a:lnTo>
                    <a:pt x="1740152" y="53829"/>
                  </a:lnTo>
                  <a:lnTo>
                    <a:pt x="1751990" y="58740"/>
                  </a:lnTo>
                  <a:lnTo>
                    <a:pt x="1763827" y="63684"/>
                  </a:lnTo>
                  <a:lnTo>
                    <a:pt x="1775665" y="68596"/>
                  </a:lnTo>
                  <a:lnTo>
                    <a:pt x="1787503" y="73413"/>
                  </a:lnTo>
                  <a:lnTo>
                    <a:pt x="1799341" y="78078"/>
                  </a:lnTo>
                  <a:lnTo>
                    <a:pt x="1811178" y="82540"/>
                  </a:lnTo>
                  <a:lnTo>
                    <a:pt x="1823016" y="86758"/>
                  </a:lnTo>
                  <a:lnTo>
                    <a:pt x="1834854" y="90701"/>
                  </a:lnTo>
                  <a:lnTo>
                    <a:pt x="1846692" y="94350"/>
                  </a:lnTo>
                  <a:lnTo>
                    <a:pt x="1858530" y="97693"/>
                  </a:lnTo>
                  <a:lnTo>
                    <a:pt x="1870367" y="100730"/>
                  </a:lnTo>
                  <a:lnTo>
                    <a:pt x="1882205" y="103466"/>
                  </a:lnTo>
                  <a:lnTo>
                    <a:pt x="1894043" y="105914"/>
                  </a:lnTo>
                  <a:lnTo>
                    <a:pt x="1905881" y="108089"/>
                  </a:lnTo>
                  <a:lnTo>
                    <a:pt x="1917718" y="110012"/>
                  </a:lnTo>
                  <a:lnTo>
                    <a:pt x="1929556" y="111702"/>
                  </a:lnTo>
                  <a:lnTo>
                    <a:pt x="1941394" y="113181"/>
                  </a:lnTo>
                  <a:lnTo>
                    <a:pt x="1953232" y="114471"/>
                  </a:lnTo>
                  <a:lnTo>
                    <a:pt x="1965069" y="115592"/>
                  </a:lnTo>
                  <a:lnTo>
                    <a:pt x="1976907" y="116563"/>
                  </a:lnTo>
                  <a:lnTo>
                    <a:pt x="1988745" y="117402"/>
                  </a:lnTo>
                  <a:lnTo>
                    <a:pt x="2000583" y="118125"/>
                  </a:lnTo>
                  <a:lnTo>
                    <a:pt x="2012421" y="118747"/>
                  </a:lnTo>
                  <a:lnTo>
                    <a:pt x="2024258" y="119282"/>
                  </a:lnTo>
                  <a:lnTo>
                    <a:pt x="2036096" y="119741"/>
                  </a:lnTo>
                  <a:lnTo>
                    <a:pt x="2047934" y="120134"/>
                  </a:lnTo>
                  <a:lnTo>
                    <a:pt x="2059772" y="120470"/>
                  </a:lnTo>
                  <a:lnTo>
                    <a:pt x="2071609" y="120758"/>
                  </a:lnTo>
                  <a:lnTo>
                    <a:pt x="2083447" y="121004"/>
                  </a:lnTo>
                  <a:lnTo>
                    <a:pt x="2095285" y="121214"/>
                  </a:lnTo>
                  <a:lnTo>
                    <a:pt x="2107123" y="121393"/>
                  </a:lnTo>
                  <a:lnTo>
                    <a:pt x="2118961" y="121546"/>
                  </a:lnTo>
                  <a:lnTo>
                    <a:pt x="2130798" y="121676"/>
                  </a:lnTo>
                  <a:lnTo>
                    <a:pt x="2142636" y="121787"/>
                  </a:lnTo>
                  <a:lnTo>
                    <a:pt x="2154474" y="121882"/>
                  </a:lnTo>
                  <a:lnTo>
                    <a:pt x="2166312" y="121963"/>
                  </a:lnTo>
                  <a:lnTo>
                    <a:pt x="2178149" y="122032"/>
                  </a:lnTo>
                  <a:lnTo>
                    <a:pt x="2189987" y="122090"/>
                  </a:lnTo>
                  <a:lnTo>
                    <a:pt x="2201825" y="122140"/>
                  </a:lnTo>
                  <a:lnTo>
                    <a:pt x="2213663" y="122182"/>
                  </a:lnTo>
                  <a:lnTo>
                    <a:pt x="2225500" y="122219"/>
                  </a:lnTo>
                  <a:lnTo>
                    <a:pt x="2237338" y="122249"/>
                  </a:lnTo>
                  <a:lnTo>
                    <a:pt x="2249176" y="122275"/>
                  </a:lnTo>
                  <a:lnTo>
                    <a:pt x="2261014" y="122298"/>
                  </a:lnTo>
                  <a:lnTo>
                    <a:pt x="2272852" y="122317"/>
                  </a:lnTo>
                  <a:lnTo>
                    <a:pt x="2284689" y="122333"/>
                  </a:lnTo>
                  <a:lnTo>
                    <a:pt x="2296527" y="122347"/>
                  </a:lnTo>
                  <a:lnTo>
                    <a:pt x="2308365" y="122358"/>
                  </a:lnTo>
                  <a:lnTo>
                    <a:pt x="2320203" y="122368"/>
                  </a:lnTo>
                  <a:lnTo>
                    <a:pt x="2332040" y="122377"/>
                  </a:lnTo>
                  <a:lnTo>
                    <a:pt x="2343878" y="122384"/>
                  </a:lnTo>
                  <a:lnTo>
                    <a:pt x="2343878" y="122425"/>
                  </a:lnTo>
                  <a:lnTo>
                    <a:pt x="2355716" y="122425"/>
                  </a:lnTo>
                  <a:lnTo>
                    <a:pt x="2367554" y="122425"/>
                  </a:lnTo>
                  <a:lnTo>
                    <a:pt x="2379391" y="122425"/>
                  </a:lnTo>
                  <a:lnTo>
                    <a:pt x="2391229" y="122425"/>
                  </a:lnTo>
                  <a:lnTo>
                    <a:pt x="2403067" y="122425"/>
                  </a:lnTo>
                  <a:lnTo>
                    <a:pt x="2414905" y="122425"/>
                  </a:lnTo>
                  <a:lnTo>
                    <a:pt x="2426743" y="122425"/>
                  </a:lnTo>
                  <a:lnTo>
                    <a:pt x="2438580" y="122425"/>
                  </a:lnTo>
                  <a:lnTo>
                    <a:pt x="2450418" y="122425"/>
                  </a:lnTo>
                  <a:lnTo>
                    <a:pt x="2462256" y="122425"/>
                  </a:lnTo>
                  <a:lnTo>
                    <a:pt x="2474094" y="122425"/>
                  </a:lnTo>
                  <a:lnTo>
                    <a:pt x="2485931" y="122425"/>
                  </a:lnTo>
                  <a:lnTo>
                    <a:pt x="2497769" y="122425"/>
                  </a:lnTo>
                  <a:lnTo>
                    <a:pt x="2509607" y="122425"/>
                  </a:lnTo>
                  <a:lnTo>
                    <a:pt x="2521445" y="122425"/>
                  </a:lnTo>
                  <a:lnTo>
                    <a:pt x="2533283" y="122425"/>
                  </a:lnTo>
                  <a:lnTo>
                    <a:pt x="2545120" y="122425"/>
                  </a:lnTo>
                  <a:lnTo>
                    <a:pt x="2556958" y="122425"/>
                  </a:lnTo>
                  <a:lnTo>
                    <a:pt x="2568796" y="122425"/>
                  </a:lnTo>
                  <a:lnTo>
                    <a:pt x="2580634" y="122425"/>
                  </a:lnTo>
                  <a:lnTo>
                    <a:pt x="2592471" y="122425"/>
                  </a:lnTo>
                  <a:lnTo>
                    <a:pt x="2604309" y="122425"/>
                  </a:lnTo>
                  <a:lnTo>
                    <a:pt x="2616147" y="122425"/>
                  </a:lnTo>
                  <a:lnTo>
                    <a:pt x="2627985" y="122425"/>
                  </a:lnTo>
                  <a:lnTo>
                    <a:pt x="2639822" y="122425"/>
                  </a:lnTo>
                  <a:lnTo>
                    <a:pt x="2651660" y="122425"/>
                  </a:lnTo>
                  <a:lnTo>
                    <a:pt x="2663498" y="122425"/>
                  </a:lnTo>
                  <a:lnTo>
                    <a:pt x="2675336" y="122425"/>
                  </a:lnTo>
                  <a:lnTo>
                    <a:pt x="2687174" y="122425"/>
                  </a:lnTo>
                  <a:lnTo>
                    <a:pt x="2699011" y="122425"/>
                  </a:lnTo>
                  <a:lnTo>
                    <a:pt x="2710849" y="122425"/>
                  </a:lnTo>
                  <a:lnTo>
                    <a:pt x="2722687" y="122425"/>
                  </a:lnTo>
                  <a:lnTo>
                    <a:pt x="2734525" y="122425"/>
                  </a:lnTo>
                  <a:lnTo>
                    <a:pt x="2746362" y="122425"/>
                  </a:lnTo>
                  <a:lnTo>
                    <a:pt x="2758200" y="122425"/>
                  </a:lnTo>
                  <a:lnTo>
                    <a:pt x="2770038" y="122425"/>
                  </a:lnTo>
                  <a:lnTo>
                    <a:pt x="2781876" y="122425"/>
                  </a:lnTo>
                  <a:lnTo>
                    <a:pt x="2793713" y="122425"/>
                  </a:lnTo>
                  <a:lnTo>
                    <a:pt x="2805551" y="122425"/>
                  </a:lnTo>
                  <a:lnTo>
                    <a:pt x="2817389" y="122425"/>
                  </a:lnTo>
                  <a:lnTo>
                    <a:pt x="2829227" y="122425"/>
                  </a:lnTo>
                  <a:lnTo>
                    <a:pt x="2841065" y="122425"/>
                  </a:lnTo>
                  <a:lnTo>
                    <a:pt x="2852902" y="122425"/>
                  </a:lnTo>
                  <a:lnTo>
                    <a:pt x="2864740" y="122425"/>
                  </a:lnTo>
                  <a:lnTo>
                    <a:pt x="2876578" y="122425"/>
                  </a:lnTo>
                  <a:lnTo>
                    <a:pt x="2888416" y="122425"/>
                  </a:lnTo>
                  <a:lnTo>
                    <a:pt x="2900253" y="122425"/>
                  </a:lnTo>
                  <a:lnTo>
                    <a:pt x="2912091" y="122425"/>
                  </a:lnTo>
                  <a:lnTo>
                    <a:pt x="2923929" y="122425"/>
                  </a:lnTo>
                  <a:lnTo>
                    <a:pt x="2935767" y="122425"/>
                  </a:lnTo>
                  <a:lnTo>
                    <a:pt x="2947604" y="122425"/>
                  </a:lnTo>
                  <a:lnTo>
                    <a:pt x="2959442" y="122425"/>
                  </a:lnTo>
                  <a:lnTo>
                    <a:pt x="2971280" y="122425"/>
                  </a:lnTo>
                  <a:lnTo>
                    <a:pt x="2983118" y="122425"/>
                  </a:lnTo>
                  <a:lnTo>
                    <a:pt x="2994956" y="122425"/>
                  </a:lnTo>
                  <a:lnTo>
                    <a:pt x="3006793" y="122425"/>
                  </a:lnTo>
                  <a:lnTo>
                    <a:pt x="3018631" y="122425"/>
                  </a:lnTo>
                  <a:lnTo>
                    <a:pt x="3030469" y="122425"/>
                  </a:lnTo>
                  <a:lnTo>
                    <a:pt x="3042307" y="122425"/>
                  </a:lnTo>
                  <a:lnTo>
                    <a:pt x="3054144" y="122425"/>
                  </a:lnTo>
                  <a:lnTo>
                    <a:pt x="3065982" y="122425"/>
                  </a:lnTo>
                  <a:lnTo>
                    <a:pt x="3077820" y="122425"/>
                  </a:lnTo>
                  <a:lnTo>
                    <a:pt x="3089658" y="122425"/>
                  </a:lnTo>
                  <a:lnTo>
                    <a:pt x="3101496" y="122425"/>
                  </a:lnTo>
                  <a:lnTo>
                    <a:pt x="3113333" y="122425"/>
                  </a:lnTo>
                  <a:lnTo>
                    <a:pt x="3125171" y="122425"/>
                  </a:lnTo>
                  <a:lnTo>
                    <a:pt x="3137009" y="122425"/>
                  </a:lnTo>
                  <a:lnTo>
                    <a:pt x="3148847" y="122425"/>
                  </a:lnTo>
                  <a:lnTo>
                    <a:pt x="3160684" y="122425"/>
                  </a:lnTo>
                  <a:lnTo>
                    <a:pt x="3172522" y="122425"/>
                  </a:lnTo>
                  <a:lnTo>
                    <a:pt x="3184360" y="122425"/>
                  </a:lnTo>
                  <a:lnTo>
                    <a:pt x="3196198" y="122425"/>
                  </a:lnTo>
                  <a:lnTo>
                    <a:pt x="3208035" y="122425"/>
                  </a:lnTo>
                  <a:lnTo>
                    <a:pt x="3219873" y="122425"/>
                  </a:lnTo>
                  <a:lnTo>
                    <a:pt x="3231711" y="122425"/>
                  </a:lnTo>
                  <a:lnTo>
                    <a:pt x="3243549" y="122425"/>
                  </a:lnTo>
                  <a:lnTo>
                    <a:pt x="3255387" y="122425"/>
                  </a:lnTo>
                  <a:lnTo>
                    <a:pt x="3267224" y="122425"/>
                  </a:lnTo>
                  <a:lnTo>
                    <a:pt x="3279062" y="122425"/>
                  </a:lnTo>
                  <a:lnTo>
                    <a:pt x="3290900" y="122425"/>
                  </a:lnTo>
                  <a:lnTo>
                    <a:pt x="3302738" y="122425"/>
                  </a:lnTo>
                  <a:lnTo>
                    <a:pt x="3314575" y="122425"/>
                  </a:lnTo>
                  <a:lnTo>
                    <a:pt x="3326413" y="122425"/>
                  </a:lnTo>
                  <a:lnTo>
                    <a:pt x="3338251" y="122425"/>
                  </a:lnTo>
                  <a:lnTo>
                    <a:pt x="3350089" y="122425"/>
                  </a:lnTo>
                  <a:lnTo>
                    <a:pt x="3361926" y="122425"/>
                  </a:lnTo>
                  <a:lnTo>
                    <a:pt x="3373764" y="122425"/>
                  </a:lnTo>
                  <a:lnTo>
                    <a:pt x="3385602" y="122425"/>
                  </a:lnTo>
                  <a:lnTo>
                    <a:pt x="3397440" y="122425"/>
                  </a:lnTo>
                  <a:lnTo>
                    <a:pt x="3409278" y="122425"/>
                  </a:lnTo>
                  <a:lnTo>
                    <a:pt x="3421115" y="122425"/>
                  </a:lnTo>
                  <a:lnTo>
                    <a:pt x="3432953" y="122425"/>
                  </a:lnTo>
                  <a:lnTo>
                    <a:pt x="3444791" y="122425"/>
                  </a:lnTo>
                  <a:lnTo>
                    <a:pt x="3456629" y="122425"/>
                  </a:lnTo>
                  <a:lnTo>
                    <a:pt x="3468466" y="122425"/>
                  </a:lnTo>
                  <a:lnTo>
                    <a:pt x="3480304" y="122425"/>
                  </a:lnTo>
                  <a:lnTo>
                    <a:pt x="3492142" y="122425"/>
                  </a:lnTo>
                  <a:lnTo>
                    <a:pt x="3503980" y="122425"/>
                  </a:lnTo>
                  <a:lnTo>
                    <a:pt x="3515818" y="122425"/>
                  </a:lnTo>
                  <a:lnTo>
                    <a:pt x="3515818" y="122425"/>
                  </a:lnTo>
                  <a:lnTo>
                    <a:pt x="3527655" y="122425"/>
                  </a:lnTo>
                  <a:lnTo>
                    <a:pt x="3539493" y="122425"/>
                  </a:lnTo>
                  <a:lnTo>
                    <a:pt x="3551331" y="122425"/>
                  </a:lnTo>
                  <a:lnTo>
                    <a:pt x="3563169" y="122425"/>
                  </a:lnTo>
                  <a:lnTo>
                    <a:pt x="3575006" y="122425"/>
                  </a:lnTo>
                  <a:lnTo>
                    <a:pt x="3586844" y="122425"/>
                  </a:lnTo>
                  <a:lnTo>
                    <a:pt x="3598682" y="122425"/>
                  </a:lnTo>
                  <a:lnTo>
                    <a:pt x="3610520" y="122425"/>
                  </a:lnTo>
                  <a:lnTo>
                    <a:pt x="3622357" y="122425"/>
                  </a:lnTo>
                  <a:lnTo>
                    <a:pt x="3634195" y="122425"/>
                  </a:lnTo>
                  <a:lnTo>
                    <a:pt x="3646033" y="122425"/>
                  </a:lnTo>
                  <a:lnTo>
                    <a:pt x="3657871" y="122425"/>
                  </a:lnTo>
                  <a:lnTo>
                    <a:pt x="3669709" y="122425"/>
                  </a:lnTo>
                  <a:lnTo>
                    <a:pt x="3681546" y="122425"/>
                  </a:lnTo>
                  <a:lnTo>
                    <a:pt x="3693384" y="122425"/>
                  </a:lnTo>
                  <a:lnTo>
                    <a:pt x="3705222" y="122425"/>
                  </a:lnTo>
                  <a:lnTo>
                    <a:pt x="3717060" y="122425"/>
                  </a:lnTo>
                  <a:lnTo>
                    <a:pt x="3728897" y="122425"/>
                  </a:lnTo>
                  <a:lnTo>
                    <a:pt x="3740735" y="122425"/>
                  </a:lnTo>
                  <a:lnTo>
                    <a:pt x="3752573" y="122425"/>
                  </a:lnTo>
                  <a:lnTo>
                    <a:pt x="3764411" y="122425"/>
                  </a:lnTo>
                  <a:lnTo>
                    <a:pt x="3776248" y="122425"/>
                  </a:lnTo>
                  <a:lnTo>
                    <a:pt x="3788086" y="122425"/>
                  </a:lnTo>
                  <a:lnTo>
                    <a:pt x="3799924" y="122425"/>
                  </a:lnTo>
                  <a:lnTo>
                    <a:pt x="3811762" y="122425"/>
                  </a:lnTo>
                  <a:lnTo>
                    <a:pt x="3823600" y="122425"/>
                  </a:lnTo>
                  <a:lnTo>
                    <a:pt x="3835437" y="122425"/>
                  </a:lnTo>
                  <a:lnTo>
                    <a:pt x="3847275" y="122425"/>
                  </a:lnTo>
                  <a:lnTo>
                    <a:pt x="3859113" y="122425"/>
                  </a:lnTo>
                  <a:lnTo>
                    <a:pt x="3870951" y="122425"/>
                  </a:lnTo>
                  <a:lnTo>
                    <a:pt x="3882788" y="122425"/>
                  </a:lnTo>
                  <a:lnTo>
                    <a:pt x="3894626" y="122425"/>
                  </a:lnTo>
                  <a:lnTo>
                    <a:pt x="3906464" y="122425"/>
                  </a:lnTo>
                  <a:lnTo>
                    <a:pt x="3918302" y="122425"/>
                  </a:lnTo>
                  <a:lnTo>
                    <a:pt x="3930139" y="122425"/>
                  </a:lnTo>
                  <a:lnTo>
                    <a:pt x="3941977" y="122425"/>
                  </a:lnTo>
                  <a:lnTo>
                    <a:pt x="3953815" y="122425"/>
                  </a:lnTo>
                  <a:lnTo>
                    <a:pt x="3965653" y="122425"/>
                  </a:lnTo>
                  <a:lnTo>
                    <a:pt x="3977491" y="122425"/>
                  </a:lnTo>
                  <a:lnTo>
                    <a:pt x="3989328" y="122425"/>
                  </a:lnTo>
                  <a:lnTo>
                    <a:pt x="4001166" y="122425"/>
                  </a:lnTo>
                  <a:lnTo>
                    <a:pt x="4013004" y="122425"/>
                  </a:lnTo>
                  <a:lnTo>
                    <a:pt x="4024842" y="122425"/>
                  </a:lnTo>
                  <a:lnTo>
                    <a:pt x="4036679" y="122425"/>
                  </a:lnTo>
                  <a:lnTo>
                    <a:pt x="4048517" y="122425"/>
                  </a:lnTo>
                  <a:lnTo>
                    <a:pt x="4060355" y="122425"/>
                  </a:lnTo>
                  <a:lnTo>
                    <a:pt x="4072193" y="122425"/>
                  </a:lnTo>
                  <a:lnTo>
                    <a:pt x="4084031" y="122425"/>
                  </a:lnTo>
                  <a:lnTo>
                    <a:pt x="4095868" y="122425"/>
                  </a:lnTo>
                  <a:lnTo>
                    <a:pt x="4107706" y="122425"/>
                  </a:lnTo>
                  <a:lnTo>
                    <a:pt x="4119544" y="122425"/>
                  </a:lnTo>
                  <a:lnTo>
                    <a:pt x="4131382" y="122425"/>
                  </a:lnTo>
                  <a:lnTo>
                    <a:pt x="4143219" y="122425"/>
                  </a:lnTo>
                  <a:lnTo>
                    <a:pt x="4155057" y="122425"/>
                  </a:lnTo>
                  <a:lnTo>
                    <a:pt x="4166895" y="122425"/>
                  </a:lnTo>
                  <a:lnTo>
                    <a:pt x="4178733" y="122425"/>
                  </a:lnTo>
                  <a:lnTo>
                    <a:pt x="4190570" y="122425"/>
                  </a:lnTo>
                  <a:lnTo>
                    <a:pt x="4202408" y="122425"/>
                  </a:lnTo>
                  <a:lnTo>
                    <a:pt x="4214246" y="122425"/>
                  </a:lnTo>
                  <a:lnTo>
                    <a:pt x="4226084" y="122425"/>
                  </a:lnTo>
                  <a:lnTo>
                    <a:pt x="4237922" y="122425"/>
                  </a:lnTo>
                  <a:lnTo>
                    <a:pt x="4249759" y="122425"/>
                  </a:lnTo>
                  <a:lnTo>
                    <a:pt x="4261597" y="122425"/>
                  </a:lnTo>
                  <a:lnTo>
                    <a:pt x="4273435" y="122425"/>
                  </a:lnTo>
                  <a:lnTo>
                    <a:pt x="4285273" y="122425"/>
                  </a:lnTo>
                  <a:lnTo>
                    <a:pt x="4297110" y="122425"/>
                  </a:lnTo>
                  <a:lnTo>
                    <a:pt x="4308948" y="122425"/>
                  </a:lnTo>
                  <a:lnTo>
                    <a:pt x="4320786" y="122425"/>
                  </a:lnTo>
                  <a:lnTo>
                    <a:pt x="4332624" y="122425"/>
                  </a:lnTo>
                  <a:lnTo>
                    <a:pt x="4344461" y="122425"/>
                  </a:lnTo>
                  <a:lnTo>
                    <a:pt x="4356299" y="122425"/>
                  </a:lnTo>
                  <a:lnTo>
                    <a:pt x="4368137" y="122425"/>
                  </a:lnTo>
                  <a:lnTo>
                    <a:pt x="4379975" y="122425"/>
                  </a:lnTo>
                  <a:lnTo>
                    <a:pt x="4391813" y="122425"/>
                  </a:lnTo>
                  <a:lnTo>
                    <a:pt x="4403650" y="122425"/>
                  </a:lnTo>
                  <a:lnTo>
                    <a:pt x="4415488" y="122425"/>
                  </a:lnTo>
                  <a:lnTo>
                    <a:pt x="4427326" y="122425"/>
                  </a:lnTo>
                  <a:lnTo>
                    <a:pt x="4439164" y="122425"/>
                  </a:lnTo>
                  <a:lnTo>
                    <a:pt x="4451001" y="122425"/>
                  </a:lnTo>
                  <a:lnTo>
                    <a:pt x="4462839" y="122425"/>
                  </a:lnTo>
                  <a:lnTo>
                    <a:pt x="4474677" y="122425"/>
                  </a:lnTo>
                  <a:lnTo>
                    <a:pt x="4486515" y="122425"/>
                  </a:lnTo>
                  <a:lnTo>
                    <a:pt x="4498352" y="122425"/>
                  </a:lnTo>
                  <a:lnTo>
                    <a:pt x="4510190" y="122425"/>
                  </a:lnTo>
                  <a:lnTo>
                    <a:pt x="4522028" y="122425"/>
                  </a:lnTo>
                  <a:lnTo>
                    <a:pt x="4533866" y="122425"/>
                  </a:lnTo>
                  <a:lnTo>
                    <a:pt x="4545704" y="122425"/>
                  </a:lnTo>
                  <a:lnTo>
                    <a:pt x="4557541" y="122425"/>
                  </a:lnTo>
                  <a:lnTo>
                    <a:pt x="4569379" y="122425"/>
                  </a:lnTo>
                  <a:lnTo>
                    <a:pt x="4581217" y="122425"/>
                  </a:lnTo>
                  <a:lnTo>
                    <a:pt x="4593055" y="122425"/>
                  </a:lnTo>
                  <a:lnTo>
                    <a:pt x="4604892" y="122425"/>
                  </a:lnTo>
                  <a:lnTo>
                    <a:pt x="4616730" y="122425"/>
                  </a:lnTo>
                  <a:lnTo>
                    <a:pt x="4628568" y="122425"/>
                  </a:lnTo>
                  <a:lnTo>
                    <a:pt x="4640406" y="122425"/>
                  </a:lnTo>
                  <a:lnTo>
                    <a:pt x="4652244" y="122425"/>
                  </a:lnTo>
                  <a:lnTo>
                    <a:pt x="4664081" y="122425"/>
                  </a:lnTo>
                  <a:lnTo>
                    <a:pt x="4675919" y="122425"/>
                  </a:lnTo>
                  <a:lnTo>
                    <a:pt x="4687757" y="122425"/>
                  </a:lnTo>
                </a:path>
              </a:pathLst>
            </a:custGeom>
            <a:ln w="40651" cap="flat">
              <a:solidFill>
                <a:srgbClr val="E8E8E8">
                  <a:alpha val="100000"/>
                </a:srgbClr>
              </a:solidFill>
              <a:prstDash val="solid"/>
              <a:round/>
            </a:ln>
          </p:spPr>
          <p:txBody>
            <a:bodyPr/>
            <a:lstStyle/>
            <a:p/>
          </p:txBody>
        </p:sp>
        <p:sp>
          <p:nvSpPr>
            <p:cNvPr id="58" name="pl58"/>
            <p:cNvSpPr/>
            <p:nvPr/>
          </p:nvSpPr>
          <p:spPr>
            <a:xfrm>
              <a:off x="2482252" y="4822723"/>
              <a:ext cx="4687757" cy="244809"/>
            </a:xfrm>
            <a:custGeom>
              <a:avLst/>
              <a:pathLst>
                <a:path w="4687757" h="244809">
                  <a:moveTo>
                    <a:pt x="0" y="244727"/>
                  </a:moveTo>
                  <a:lnTo>
                    <a:pt x="11837" y="244713"/>
                  </a:lnTo>
                  <a:lnTo>
                    <a:pt x="23675" y="244696"/>
                  </a:lnTo>
                  <a:lnTo>
                    <a:pt x="35513" y="244676"/>
                  </a:lnTo>
                  <a:lnTo>
                    <a:pt x="47351" y="244653"/>
                  </a:lnTo>
                  <a:lnTo>
                    <a:pt x="59188" y="244625"/>
                  </a:lnTo>
                  <a:lnTo>
                    <a:pt x="71026" y="244593"/>
                  </a:lnTo>
                  <a:lnTo>
                    <a:pt x="82864" y="244555"/>
                  </a:lnTo>
                  <a:lnTo>
                    <a:pt x="94702" y="244510"/>
                  </a:lnTo>
                  <a:lnTo>
                    <a:pt x="106539" y="244458"/>
                  </a:lnTo>
                  <a:lnTo>
                    <a:pt x="118377" y="244397"/>
                  </a:lnTo>
                  <a:lnTo>
                    <a:pt x="130215" y="244324"/>
                  </a:lnTo>
                  <a:lnTo>
                    <a:pt x="142053" y="244239"/>
                  </a:lnTo>
                  <a:lnTo>
                    <a:pt x="153891" y="244140"/>
                  </a:lnTo>
                  <a:lnTo>
                    <a:pt x="165728" y="244023"/>
                  </a:lnTo>
                  <a:lnTo>
                    <a:pt x="177566" y="243885"/>
                  </a:lnTo>
                  <a:lnTo>
                    <a:pt x="189404" y="243724"/>
                  </a:lnTo>
                  <a:lnTo>
                    <a:pt x="201242" y="243534"/>
                  </a:lnTo>
                  <a:lnTo>
                    <a:pt x="213079" y="243312"/>
                  </a:lnTo>
                  <a:lnTo>
                    <a:pt x="224917" y="243051"/>
                  </a:lnTo>
                  <a:lnTo>
                    <a:pt x="236755" y="242746"/>
                  </a:lnTo>
                  <a:lnTo>
                    <a:pt x="248593" y="242387"/>
                  </a:lnTo>
                  <a:lnTo>
                    <a:pt x="260430" y="241967"/>
                  </a:lnTo>
                  <a:lnTo>
                    <a:pt x="272268" y="241476"/>
                  </a:lnTo>
                  <a:lnTo>
                    <a:pt x="284106" y="240900"/>
                  </a:lnTo>
                  <a:lnTo>
                    <a:pt x="295944" y="240227"/>
                  </a:lnTo>
                  <a:lnTo>
                    <a:pt x="307782" y="239441"/>
                  </a:lnTo>
                  <a:lnTo>
                    <a:pt x="319619" y="238524"/>
                  </a:lnTo>
                  <a:lnTo>
                    <a:pt x="331457" y="237454"/>
                  </a:lnTo>
                  <a:lnTo>
                    <a:pt x="343295" y="236209"/>
                  </a:lnTo>
                  <a:lnTo>
                    <a:pt x="355133" y="234763"/>
                  </a:lnTo>
                  <a:lnTo>
                    <a:pt x="366970" y="233085"/>
                  </a:lnTo>
                  <a:lnTo>
                    <a:pt x="378808" y="231143"/>
                  </a:lnTo>
                  <a:lnTo>
                    <a:pt x="390646" y="228902"/>
                  </a:lnTo>
                  <a:lnTo>
                    <a:pt x="402484" y="226322"/>
                  </a:lnTo>
                  <a:lnTo>
                    <a:pt x="414321" y="223363"/>
                  </a:lnTo>
                  <a:lnTo>
                    <a:pt x="426159" y="219983"/>
                  </a:lnTo>
                  <a:lnTo>
                    <a:pt x="437997" y="216138"/>
                  </a:lnTo>
                  <a:lnTo>
                    <a:pt x="449835" y="211787"/>
                  </a:lnTo>
                  <a:lnTo>
                    <a:pt x="461673" y="206891"/>
                  </a:lnTo>
                  <a:lnTo>
                    <a:pt x="473510" y="201419"/>
                  </a:lnTo>
                  <a:lnTo>
                    <a:pt x="485348" y="195345"/>
                  </a:lnTo>
                  <a:lnTo>
                    <a:pt x="497186" y="188659"/>
                  </a:lnTo>
                  <a:lnTo>
                    <a:pt x="509024" y="181362"/>
                  </a:lnTo>
                  <a:lnTo>
                    <a:pt x="520861" y="173475"/>
                  </a:lnTo>
                  <a:lnTo>
                    <a:pt x="532699" y="165038"/>
                  </a:lnTo>
                  <a:lnTo>
                    <a:pt x="544537" y="156115"/>
                  </a:lnTo>
                  <a:lnTo>
                    <a:pt x="556375" y="146785"/>
                  </a:lnTo>
                  <a:lnTo>
                    <a:pt x="568213" y="137151"/>
                  </a:lnTo>
                  <a:lnTo>
                    <a:pt x="580050" y="127328"/>
                  </a:lnTo>
                  <a:lnTo>
                    <a:pt x="591888" y="117440"/>
                  </a:lnTo>
                  <a:lnTo>
                    <a:pt x="603726" y="107617"/>
                  </a:lnTo>
                  <a:lnTo>
                    <a:pt x="615564" y="97983"/>
                  </a:lnTo>
                  <a:lnTo>
                    <a:pt x="627401" y="88653"/>
                  </a:lnTo>
                  <a:lnTo>
                    <a:pt x="639239" y="79729"/>
                  </a:lnTo>
                  <a:lnTo>
                    <a:pt x="651077" y="71293"/>
                  </a:lnTo>
                  <a:lnTo>
                    <a:pt x="662915" y="63406"/>
                  </a:lnTo>
                  <a:lnTo>
                    <a:pt x="674752" y="56109"/>
                  </a:lnTo>
                  <a:lnTo>
                    <a:pt x="686590" y="49422"/>
                  </a:lnTo>
                  <a:lnTo>
                    <a:pt x="698428" y="43349"/>
                  </a:lnTo>
                  <a:lnTo>
                    <a:pt x="710266" y="37876"/>
                  </a:lnTo>
                  <a:lnTo>
                    <a:pt x="722104" y="32981"/>
                  </a:lnTo>
                  <a:lnTo>
                    <a:pt x="733941" y="28630"/>
                  </a:lnTo>
                  <a:lnTo>
                    <a:pt x="745779" y="24785"/>
                  </a:lnTo>
                  <a:lnTo>
                    <a:pt x="757617" y="21405"/>
                  </a:lnTo>
                  <a:lnTo>
                    <a:pt x="769455" y="18446"/>
                  </a:lnTo>
                  <a:lnTo>
                    <a:pt x="781292" y="15866"/>
                  </a:lnTo>
                  <a:lnTo>
                    <a:pt x="793130" y="13625"/>
                  </a:lnTo>
                  <a:lnTo>
                    <a:pt x="804968" y="11683"/>
                  </a:lnTo>
                  <a:lnTo>
                    <a:pt x="816806" y="10005"/>
                  </a:lnTo>
                  <a:lnTo>
                    <a:pt x="828643" y="8558"/>
                  </a:lnTo>
                  <a:lnTo>
                    <a:pt x="840481" y="7314"/>
                  </a:lnTo>
                  <a:lnTo>
                    <a:pt x="852319" y="6244"/>
                  </a:lnTo>
                  <a:lnTo>
                    <a:pt x="864157" y="5327"/>
                  </a:lnTo>
                  <a:lnTo>
                    <a:pt x="875995" y="4541"/>
                  </a:lnTo>
                  <a:lnTo>
                    <a:pt x="887832" y="3868"/>
                  </a:lnTo>
                  <a:lnTo>
                    <a:pt x="899670" y="3292"/>
                  </a:lnTo>
                  <a:lnTo>
                    <a:pt x="911508" y="2801"/>
                  </a:lnTo>
                  <a:lnTo>
                    <a:pt x="923346" y="2381"/>
                  </a:lnTo>
                  <a:lnTo>
                    <a:pt x="935183" y="2022"/>
                  </a:lnTo>
                  <a:lnTo>
                    <a:pt x="947021" y="1716"/>
                  </a:lnTo>
                  <a:lnTo>
                    <a:pt x="958859" y="1456"/>
                  </a:lnTo>
                  <a:lnTo>
                    <a:pt x="970697" y="1233"/>
                  </a:lnTo>
                  <a:lnTo>
                    <a:pt x="982534" y="1044"/>
                  </a:lnTo>
                  <a:lnTo>
                    <a:pt x="994372" y="883"/>
                  </a:lnTo>
                  <a:lnTo>
                    <a:pt x="1006210" y="745"/>
                  </a:lnTo>
                  <a:lnTo>
                    <a:pt x="1018048" y="628"/>
                  </a:lnTo>
                  <a:lnTo>
                    <a:pt x="1029886" y="528"/>
                  </a:lnTo>
                  <a:lnTo>
                    <a:pt x="1041723" y="443"/>
                  </a:lnTo>
                  <a:lnTo>
                    <a:pt x="1053561" y="371"/>
                  </a:lnTo>
                  <a:lnTo>
                    <a:pt x="1065399" y="310"/>
                  </a:lnTo>
                  <a:lnTo>
                    <a:pt x="1077237" y="257"/>
                  </a:lnTo>
                  <a:lnTo>
                    <a:pt x="1089074" y="213"/>
                  </a:lnTo>
                  <a:lnTo>
                    <a:pt x="1100912" y="175"/>
                  </a:lnTo>
                  <a:lnTo>
                    <a:pt x="1112750" y="143"/>
                  </a:lnTo>
                  <a:lnTo>
                    <a:pt x="1124588" y="115"/>
                  </a:lnTo>
                  <a:lnTo>
                    <a:pt x="1136426" y="92"/>
                  </a:lnTo>
                  <a:lnTo>
                    <a:pt x="1148263" y="72"/>
                  </a:lnTo>
                  <a:lnTo>
                    <a:pt x="1160101" y="55"/>
                  </a:lnTo>
                  <a:lnTo>
                    <a:pt x="1171939" y="41"/>
                  </a:lnTo>
                  <a:lnTo>
                    <a:pt x="1171939" y="0"/>
                  </a:lnTo>
                  <a:lnTo>
                    <a:pt x="1183777" y="7"/>
                  </a:lnTo>
                  <a:lnTo>
                    <a:pt x="1195614" y="15"/>
                  </a:lnTo>
                  <a:lnTo>
                    <a:pt x="1207452" y="25"/>
                  </a:lnTo>
                  <a:lnTo>
                    <a:pt x="1219290" y="37"/>
                  </a:lnTo>
                  <a:lnTo>
                    <a:pt x="1231128" y="51"/>
                  </a:lnTo>
                  <a:lnTo>
                    <a:pt x="1242965" y="67"/>
                  </a:lnTo>
                  <a:lnTo>
                    <a:pt x="1254803" y="86"/>
                  </a:lnTo>
                  <a:lnTo>
                    <a:pt x="1266641" y="108"/>
                  </a:lnTo>
                  <a:lnTo>
                    <a:pt x="1278479" y="134"/>
                  </a:lnTo>
                  <a:lnTo>
                    <a:pt x="1290317" y="165"/>
                  </a:lnTo>
                  <a:lnTo>
                    <a:pt x="1302154" y="201"/>
                  </a:lnTo>
                  <a:lnTo>
                    <a:pt x="1313992" y="243"/>
                  </a:lnTo>
                  <a:lnTo>
                    <a:pt x="1325830" y="293"/>
                  </a:lnTo>
                  <a:lnTo>
                    <a:pt x="1337668" y="352"/>
                  </a:lnTo>
                  <a:lnTo>
                    <a:pt x="1349505" y="421"/>
                  </a:lnTo>
                  <a:lnTo>
                    <a:pt x="1361343" y="501"/>
                  </a:lnTo>
                  <a:lnTo>
                    <a:pt x="1373181" y="596"/>
                  </a:lnTo>
                  <a:lnTo>
                    <a:pt x="1385019" y="707"/>
                  </a:lnTo>
                  <a:lnTo>
                    <a:pt x="1396856" y="837"/>
                  </a:lnTo>
                  <a:lnTo>
                    <a:pt x="1408694" y="990"/>
                  </a:lnTo>
                  <a:lnTo>
                    <a:pt x="1420532" y="1170"/>
                  </a:lnTo>
                  <a:lnTo>
                    <a:pt x="1432370" y="1379"/>
                  </a:lnTo>
                  <a:lnTo>
                    <a:pt x="1444208" y="1625"/>
                  </a:lnTo>
                  <a:lnTo>
                    <a:pt x="1456045" y="1913"/>
                  </a:lnTo>
                  <a:lnTo>
                    <a:pt x="1467883" y="2250"/>
                  </a:lnTo>
                  <a:lnTo>
                    <a:pt x="1479721" y="2643"/>
                  </a:lnTo>
                  <a:lnTo>
                    <a:pt x="1491559" y="3101"/>
                  </a:lnTo>
                  <a:lnTo>
                    <a:pt x="1503396" y="3636"/>
                  </a:lnTo>
                  <a:lnTo>
                    <a:pt x="1515234" y="4258"/>
                  </a:lnTo>
                  <a:lnTo>
                    <a:pt x="1527072" y="4982"/>
                  </a:lnTo>
                  <a:lnTo>
                    <a:pt x="1538910" y="5821"/>
                  </a:lnTo>
                  <a:lnTo>
                    <a:pt x="1550748" y="6792"/>
                  </a:lnTo>
                  <a:lnTo>
                    <a:pt x="1562585" y="7912"/>
                  </a:lnTo>
                  <a:lnTo>
                    <a:pt x="1574423" y="9202"/>
                  </a:lnTo>
                  <a:lnTo>
                    <a:pt x="1586261" y="10682"/>
                  </a:lnTo>
                  <a:lnTo>
                    <a:pt x="1598099" y="12372"/>
                  </a:lnTo>
                  <a:lnTo>
                    <a:pt x="1609936" y="14294"/>
                  </a:lnTo>
                  <a:lnTo>
                    <a:pt x="1621774" y="16470"/>
                  </a:lnTo>
                  <a:lnTo>
                    <a:pt x="1633612" y="18917"/>
                  </a:lnTo>
                  <a:lnTo>
                    <a:pt x="1645450" y="21654"/>
                  </a:lnTo>
                  <a:lnTo>
                    <a:pt x="1657287" y="24690"/>
                  </a:lnTo>
                  <a:lnTo>
                    <a:pt x="1669125" y="28034"/>
                  </a:lnTo>
                  <a:lnTo>
                    <a:pt x="1680963" y="31682"/>
                  </a:lnTo>
                  <a:lnTo>
                    <a:pt x="1692801" y="35626"/>
                  </a:lnTo>
                  <a:lnTo>
                    <a:pt x="1704639" y="39844"/>
                  </a:lnTo>
                  <a:lnTo>
                    <a:pt x="1716476" y="44306"/>
                  </a:lnTo>
                  <a:lnTo>
                    <a:pt x="1728314" y="48970"/>
                  </a:lnTo>
                  <a:lnTo>
                    <a:pt x="1740152" y="53788"/>
                  </a:lnTo>
                  <a:lnTo>
                    <a:pt x="1751990" y="58699"/>
                  </a:lnTo>
                  <a:lnTo>
                    <a:pt x="1763827" y="63643"/>
                  </a:lnTo>
                  <a:lnTo>
                    <a:pt x="1775665" y="68555"/>
                  </a:lnTo>
                  <a:lnTo>
                    <a:pt x="1787503" y="73372"/>
                  </a:lnTo>
                  <a:lnTo>
                    <a:pt x="1799341" y="78037"/>
                  </a:lnTo>
                  <a:lnTo>
                    <a:pt x="1811178" y="82498"/>
                  </a:lnTo>
                  <a:lnTo>
                    <a:pt x="1823016" y="86717"/>
                  </a:lnTo>
                  <a:lnTo>
                    <a:pt x="1834854" y="90660"/>
                  </a:lnTo>
                  <a:lnTo>
                    <a:pt x="1846692" y="94309"/>
                  </a:lnTo>
                  <a:lnTo>
                    <a:pt x="1858530" y="97652"/>
                  </a:lnTo>
                  <a:lnTo>
                    <a:pt x="1870367" y="100689"/>
                  </a:lnTo>
                  <a:lnTo>
                    <a:pt x="1882205" y="103425"/>
                  </a:lnTo>
                  <a:lnTo>
                    <a:pt x="1894043" y="105873"/>
                  </a:lnTo>
                  <a:lnTo>
                    <a:pt x="1905881" y="108048"/>
                  </a:lnTo>
                  <a:lnTo>
                    <a:pt x="1917718" y="109971"/>
                  </a:lnTo>
                  <a:lnTo>
                    <a:pt x="1929556" y="111661"/>
                  </a:lnTo>
                  <a:lnTo>
                    <a:pt x="1941394" y="113140"/>
                  </a:lnTo>
                  <a:lnTo>
                    <a:pt x="1953232" y="114430"/>
                  </a:lnTo>
                  <a:lnTo>
                    <a:pt x="1965069" y="115551"/>
                  </a:lnTo>
                  <a:lnTo>
                    <a:pt x="1976907" y="116522"/>
                  </a:lnTo>
                  <a:lnTo>
                    <a:pt x="1988745" y="117361"/>
                  </a:lnTo>
                  <a:lnTo>
                    <a:pt x="2000583" y="118084"/>
                  </a:lnTo>
                  <a:lnTo>
                    <a:pt x="2012421" y="118706"/>
                  </a:lnTo>
                  <a:lnTo>
                    <a:pt x="2024258" y="119241"/>
                  </a:lnTo>
                  <a:lnTo>
                    <a:pt x="2036096" y="119700"/>
                  </a:lnTo>
                  <a:lnTo>
                    <a:pt x="2047934" y="120093"/>
                  </a:lnTo>
                  <a:lnTo>
                    <a:pt x="2059772" y="120429"/>
                  </a:lnTo>
                  <a:lnTo>
                    <a:pt x="2071609" y="120717"/>
                  </a:lnTo>
                  <a:lnTo>
                    <a:pt x="2083447" y="120963"/>
                  </a:lnTo>
                  <a:lnTo>
                    <a:pt x="2095285" y="121173"/>
                  </a:lnTo>
                  <a:lnTo>
                    <a:pt x="2107123" y="121352"/>
                  </a:lnTo>
                  <a:lnTo>
                    <a:pt x="2118961" y="121505"/>
                  </a:lnTo>
                  <a:lnTo>
                    <a:pt x="2130798" y="121635"/>
                  </a:lnTo>
                  <a:lnTo>
                    <a:pt x="2142636" y="121746"/>
                  </a:lnTo>
                  <a:lnTo>
                    <a:pt x="2154474" y="121841"/>
                  </a:lnTo>
                  <a:lnTo>
                    <a:pt x="2166312" y="121922"/>
                  </a:lnTo>
                  <a:lnTo>
                    <a:pt x="2178149" y="121991"/>
                  </a:lnTo>
                  <a:lnTo>
                    <a:pt x="2189987" y="122049"/>
                  </a:lnTo>
                  <a:lnTo>
                    <a:pt x="2201825" y="122099"/>
                  </a:lnTo>
                  <a:lnTo>
                    <a:pt x="2213663" y="122141"/>
                  </a:lnTo>
                  <a:lnTo>
                    <a:pt x="2225500" y="122177"/>
                  </a:lnTo>
                  <a:lnTo>
                    <a:pt x="2237338" y="122208"/>
                  </a:lnTo>
                  <a:lnTo>
                    <a:pt x="2249176" y="122234"/>
                  </a:lnTo>
                  <a:lnTo>
                    <a:pt x="2261014" y="122257"/>
                  </a:lnTo>
                  <a:lnTo>
                    <a:pt x="2272852" y="122276"/>
                  </a:lnTo>
                  <a:lnTo>
                    <a:pt x="2284689" y="122292"/>
                  </a:lnTo>
                  <a:lnTo>
                    <a:pt x="2296527" y="122306"/>
                  </a:lnTo>
                  <a:lnTo>
                    <a:pt x="2308365" y="122317"/>
                  </a:lnTo>
                  <a:lnTo>
                    <a:pt x="2320203" y="122327"/>
                  </a:lnTo>
                  <a:lnTo>
                    <a:pt x="2332040" y="122336"/>
                  </a:lnTo>
                  <a:lnTo>
                    <a:pt x="2343878" y="122343"/>
                  </a:lnTo>
                  <a:lnTo>
                    <a:pt x="2343878" y="122425"/>
                  </a:lnTo>
                  <a:lnTo>
                    <a:pt x="2355716" y="122432"/>
                  </a:lnTo>
                  <a:lnTo>
                    <a:pt x="2367554" y="122441"/>
                  </a:lnTo>
                  <a:lnTo>
                    <a:pt x="2379391" y="122451"/>
                  </a:lnTo>
                  <a:lnTo>
                    <a:pt x="2391229" y="122462"/>
                  </a:lnTo>
                  <a:lnTo>
                    <a:pt x="2403067" y="122476"/>
                  </a:lnTo>
                  <a:lnTo>
                    <a:pt x="2414905" y="122492"/>
                  </a:lnTo>
                  <a:lnTo>
                    <a:pt x="2426743" y="122511"/>
                  </a:lnTo>
                  <a:lnTo>
                    <a:pt x="2438580" y="122533"/>
                  </a:lnTo>
                  <a:lnTo>
                    <a:pt x="2450418" y="122560"/>
                  </a:lnTo>
                  <a:lnTo>
                    <a:pt x="2462256" y="122590"/>
                  </a:lnTo>
                  <a:lnTo>
                    <a:pt x="2474094" y="122626"/>
                  </a:lnTo>
                  <a:lnTo>
                    <a:pt x="2485931" y="122669"/>
                  </a:lnTo>
                  <a:lnTo>
                    <a:pt x="2497769" y="122719"/>
                  </a:lnTo>
                  <a:lnTo>
                    <a:pt x="2509607" y="122777"/>
                  </a:lnTo>
                  <a:lnTo>
                    <a:pt x="2521445" y="122846"/>
                  </a:lnTo>
                  <a:lnTo>
                    <a:pt x="2533283" y="122927"/>
                  </a:lnTo>
                  <a:lnTo>
                    <a:pt x="2545120" y="123021"/>
                  </a:lnTo>
                  <a:lnTo>
                    <a:pt x="2556958" y="123132"/>
                  </a:lnTo>
                  <a:lnTo>
                    <a:pt x="2568796" y="123263"/>
                  </a:lnTo>
                  <a:lnTo>
                    <a:pt x="2580634" y="123416"/>
                  </a:lnTo>
                  <a:lnTo>
                    <a:pt x="2592471" y="123595"/>
                  </a:lnTo>
                  <a:lnTo>
                    <a:pt x="2604309" y="123805"/>
                  </a:lnTo>
                  <a:lnTo>
                    <a:pt x="2616147" y="124051"/>
                  </a:lnTo>
                  <a:lnTo>
                    <a:pt x="2627985" y="124338"/>
                  </a:lnTo>
                  <a:lnTo>
                    <a:pt x="2639822" y="124675"/>
                  </a:lnTo>
                  <a:lnTo>
                    <a:pt x="2651660" y="125068"/>
                  </a:lnTo>
                  <a:lnTo>
                    <a:pt x="2663498" y="125527"/>
                  </a:lnTo>
                  <a:lnTo>
                    <a:pt x="2675336" y="126061"/>
                  </a:lnTo>
                  <a:lnTo>
                    <a:pt x="2687174" y="126684"/>
                  </a:lnTo>
                  <a:lnTo>
                    <a:pt x="2699011" y="127407"/>
                  </a:lnTo>
                  <a:lnTo>
                    <a:pt x="2710849" y="128246"/>
                  </a:lnTo>
                  <a:lnTo>
                    <a:pt x="2722687" y="129217"/>
                  </a:lnTo>
                  <a:lnTo>
                    <a:pt x="2734525" y="130338"/>
                  </a:lnTo>
                  <a:lnTo>
                    <a:pt x="2746362" y="131628"/>
                  </a:lnTo>
                  <a:lnTo>
                    <a:pt x="2758200" y="133107"/>
                  </a:lnTo>
                  <a:lnTo>
                    <a:pt x="2770038" y="134797"/>
                  </a:lnTo>
                  <a:lnTo>
                    <a:pt x="2781876" y="136720"/>
                  </a:lnTo>
                  <a:lnTo>
                    <a:pt x="2793713" y="138895"/>
                  </a:lnTo>
                  <a:lnTo>
                    <a:pt x="2805551" y="141343"/>
                  </a:lnTo>
                  <a:lnTo>
                    <a:pt x="2817389" y="144079"/>
                  </a:lnTo>
                  <a:lnTo>
                    <a:pt x="2829227" y="147116"/>
                  </a:lnTo>
                  <a:lnTo>
                    <a:pt x="2841065" y="150459"/>
                  </a:lnTo>
                  <a:lnTo>
                    <a:pt x="2852902" y="154108"/>
                  </a:lnTo>
                  <a:lnTo>
                    <a:pt x="2864740" y="158051"/>
                  </a:lnTo>
                  <a:lnTo>
                    <a:pt x="2876578" y="162269"/>
                  </a:lnTo>
                  <a:lnTo>
                    <a:pt x="2888416" y="166731"/>
                  </a:lnTo>
                  <a:lnTo>
                    <a:pt x="2900253" y="171396"/>
                  </a:lnTo>
                  <a:lnTo>
                    <a:pt x="2912091" y="176213"/>
                  </a:lnTo>
                  <a:lnTo>
                    <a:pt x="2923929" y="181125"/>
                  </a:lnTo>
                  <a:lnTo>
                    <a:pt x="2935767" y="186068"/>
                  </a:lnTo>
                  <a:lnTo>
                    <a:pt x="2947604" y="190980"/>
                  </a:lnTo>
                  <a:lnTo>
                    <a:pt x="2959442" y="195797"/>
                  </a:lnTo>
                  <a:lnTo>
                    <a:pt x="2971280" y="200462"/>
                  </a:lnTo>
                  <a:lnTo>
                    <a:pt x="2983118" y="204924"/>
                  </a:lnTo>
                  <a:lnTo>
                    <a:pt x="2994956" y="209142"/>
                  </a:lnTo>
                  <a:lnTo>
                    <a:pt x="3006793" y="213085"/>
                  </a:lnTo>
                  <a:lnTo>
                    <a:pt x="3018631" y="216734"/>
                  </a:lnTo>
                  <a:lnTo>
                    <a:pt x="3030469" y="220077"/>
                  </a:lnTo>
                  <a:lnTo>
                    <a:pt x="3042307" y="223114"/>
                  </a:lnTo>
                  <a:lnTo>
                    <a:pt x="3054144" y="225850"/>
                  </a:lnTo>
                  <a:lnTo>
                    <a:pt x="3065982" y="228298"/>
                  </a:lnTo>
                  <a:lnTo>
                    <a:pt x="3077820" y="230474"/>
                  </a:lnTo>
                  <a:lnTo>
                    <a:pt x="3089658" y="232396"/>
                  </a:lnTo>
                  <a:lnTo>
                    <a:pt x="3101496" y="234086"/>
                  </a:lnTo>
                  <a:lnTo>
                    <a:pt x="3113333" y="235566"/>
                  </a:lnTo>
                  <a:lnTo>
                    <a:pt x="3125171" y="236855"/>
                  </a:lnTo>
                  <a:lnTo>
                    <a:pt x="3137009" y="237976"/>
                  </a:lnTo>
                  <a:lnTo>
                    <a:pt x="3148847" y="238947"/>
                  </a:lnTo>
                  <a:lnTo>
                    <a:pt x="3160684" y="239786"/>
                  </a:lnTo>
                  <a:lnTo>
                    <a:pt x="3172522" y="240509"/>
                  </a:lnTo>
                  <a:lnTo>
                    <a:pt x="3184360" y="241132"/>
                  </a:lnTo>
                  <a:lnTo>
                    <a:pt x="3196198" y="241666"/>
                  </a:lnTo>
                  <a:lnTo>
                    <a:pt x="3208035" y="242125"/>
                  </a:lnTo>
                  <a:lnTo>
                    <a:pt x="3219873" y="242518"/>
                  </a:lnTo>
                  <a:lnTo>
                    <a:pt x="3231711" y="242855"/>
                  </a:lnTo>
                  <a:lnTo>
                    <a:pt x="3243549" y="243142"/>
                  </a:lnTo>
                  <a:lnTo>
                    <a:pt x="3255387" y="243388"/>
                  </a:lnTo>
                  <a:lnTo>
                    <a:pt x="3267224" y="243598"/>
                  </a:lnTo>
                  <a:lnTo>
                    <a:pt x="3279062" y="243777"/>
                  </a:lnTo>
                  <a:lnTo>
                    <a:pt x="3290900" y="243930"/>
                  </a:lnTo>
                  <a:lnTo>
                    <a:pt x="3302738" y="244061"/>
                  </a:lnTo>
                  <a:lnTo>
                    <a:pt x="3314575" y="244172"/>
                  </a:lnTo>
                  <a:lnTo>
                    <a:pt x="3326413" y="244267"/>
                  </a:lnTo>
                  <a:lnTo>
                    <a:pt x="3338251" y="244347"/>
                  </a:lnTo>
                  <a:lnTo>
                    <a:pt x="3350089" y="244416"/>
                  </a:lnTo>
                  <a:lnTo>
                    <a:pt x="3361926" y="244475"/>
                  </a:lnTo>
                  <a:lnTo>
                    <a:pt x="3373764" y="244524"/>
                  </a:lnTo>
                  <a:lnTo>
                    <a:pt x="3385602" y="244567"/>
                  </a:lnTo>
                  <a:lnTo>
                    <a:pt x="3397440" y="244603"/>
                  </a:lnTo>
                  <a:lnTo>
                    <a:pt x="3409278" y="244634"/>
                  </a:lnTo>
                  <a:lnTo>
                    <a:pt x="3421115" y="244660"/>
                  </a:lnTo>
                  <a:lnTo>
                    <a:pt x="3432953" y="244682"/>
                  </a:lnTo>
                  <a:lnTo>
                    <a:pt x="3444791" y="244701"/>
                  </a:lnTo>
                  <a:lnTo>
                    <a:pt x="3456629" y="244717"/>
                  </a:lnTo>
                  <a:lnTo>
                    <a:pt x="3468466" y="244731"/>
                  </a:lnTo>
                  <a:lnTo>
                    <a:pt x="3480304" y="244743"/>
                  </a:lnTo>
                  <a:lnTo>
                    <a:pt x="3492142" y="244753"/>
                  </a:lnTo>
                  <a:lnTo>
                    <a:pt x="3503980" y="244761"/>
                  </a:lnTo>
                  <a:lnTo>
                    <a:pt x="3515818" y="244768"/>
                  </a:lnTo>
                  <a:lnTo>
                    <a:pt x="3515818" y="244809"/>
                  </a:lnTo>
                  <a:lnTo>
                    <a:pt x="3527655" y="244809"/>
                  </a:lnTo>
                  <a:lnTo>
                    <a:pt x="3539493" y="244809"/>
                  </a:lnTo>
                  <a:lnTo>
                    <a:pt x="3551331" y="244809"/>
                  </a:lnTo>
                  <a:lnTo>
                    <a:pt x="3563169" y="244809"/>
                  </a:lnTo>
                  <a:lnTo>
                    <a:pt x="3575006" y="244809"/>
                  </a:lnTo>
                  <a:lnTo>
                    <a:pt x="3586844" y="244809"/>
                  </a:lnTo>
                  <a:lnTo>
                    <a:pt x="3598682" y="244809"/>
                  </a:lnTo>
                  <a:lnTo>
                    <a:pt x="3610520" y="244809"/>
                  </a:lnTo>
                  <a:lnTo>
                    <a:pt x="3622357" y="244809"/>
                  </a:lnTo>
                  <a:lnTo>
                    <a:pt x="3634195" y="244809"/>
                  </a:lnTo>
                  <a:lnTo>
                    <a:pt x="3646033" y="244809"/>
                  </a:lnTo>
                  <a:lnTo>
                    <a:pt x="3657871" y="244809"/>
                  </a:lnTo>
                  <a:lnTo>
                    <a:pt x="3669709" y="244809"/>
                  </a:lnTo>
                  <a:lnTo>
                    <a:pt x="3681546" y="244809"/>
                  </a:lnTo>
                  <a:lnTo>
                    <a:pt x="3693384" y="244809"/>
                  </a:lnTo>
                  <a:lnTo>
                    <a:pt x="3705222" y="244809"/>
                  </a:lnTo>
                  <a:lnTo>
                    <a:pt x="3717060" y="244809"/>
                  </a:lnTo>
                  <a:lnTo>
                    <a:pt x="3728897" y="244809"/>
                  </a:lnTo>
                  <a:lnTo>
                    <a:pt x="3740735" y="244809"/>
                  </a:lnTo>
                  <a:lnTo>
                    <a:pt x="3752573" y="244809"/>
                  </a:lnTo>
                  <a:lnTo>
                    <a:pt x="3764411" y="244809"/>
                  </a:lnTo>
                  <a:lnTo>
                    <a:pt x="3776248" y="244809"/>
                  </a:lnTo>
                  <a:lnTo>
                    <a:pt x="3788086" y="244809"/>
                  </a:lnTo>
                  <a:lnTo>
                    <a:pt x="3799924" y="244809"/>
                  </a:lnTo>
                  <a:lnTo>
                    <a:pt x="3811762" y="244809"/>
                  </a:lnTo>
                  <a:lnTo>
                    <a:pt x="3823600" y="244809"/>
                  </a:lnTo>
                  <a:lnTo>
                    <a:pt x="3835437" y="244809"/>
                  </a:lnTo>
                  <a:lnTo>
                    <a:pt x="3847275" y="244809"/>
                  </a:lnTo>
                  <a:lnTo>
                    <a:pt x="3859113" y="244809"/>
                  </a:lnTo>
                  <a:lnTo>
                    <a:pt x="3870951" y="244809"/>
                  </a:lnTo>
                  <a:lnTo>
                    <a:pt x="3882788" y="244809"/>
                  </a:lnTo>
                  <a:lnTo>
                    <a:pt x="3894626" y="244809"/>
                  </a:lnTo>
                  <a:lnTo>
                    <a:pt x="3906464" y="244809"/>
                  </a:lnTo>
                  <a:lnTo>
                    <a:pt x="3918302" y="244809"/>
                  </a:lnTo>
                  <a:lnTo>
                    <a:pt x="3930139" y="244809"/>
                  </a:lnTo>
                  <a:lnTo>
                    <a:pt x="3941977" y="244809"/>
                  </a:lnTo>
                  <a:lnTo>
                    <a:pt x="3953815" y="244809"/>
                  </a:lnTo>
                  <a:lnTo>
                    <a:pt x="3965653" y="244809"/>
                  </a:lnTo>
                  <a:lnTo>
                    <a:pt x="3977491" y="244809"/>
                  </a:lnTo>
                  <a:lnTo>
                    <a:pt x="3989328" y="244809"/>
                  </a:lnTo>
                  <a:lnTo>
                    <a:pt x="4001166" y="244809"/>
                  </a:lnTo>
                  <a:lnTo>
                    <a:pt x="4013004" y="244809"/>
                  </a:lnTo>
                  <a:lnTo>
                    <a:pt x="4024842" y="244809"/>
                  </a:lnTo>
                  <a:lnTo>
                    <a:pt x="4036679" y="244809"/>
                  </a:lnTo>
                  <a:lnTo>
                    <a:pt x="4048517" y="244809"/>
                  </a:lnTo>
                  <a:lnTo>
                    <a:pt x="4060355" y="244809"/>
                  </a:lnTo>
                  <a:lnTo>
                    <a:pt x="4072193" y="244809"/>
                  </a:lnTo>
                  <a:lnTo>
                    <a:pt x="4084031" y="244809"/>
                  </a:lnTo>
                  <a:lnTo>
                    <a:pt x="4095868" y="244809"/>
                  </a:lnTo>
                  <a:lnTo>
                    <a:pt x="4107706" y="244809"/>
                  </a:lnTo>
                  <a:lnTo>
                    <a:pt x="4119544" y="244809"/>
                  </a:lnTo>
                  <a:lnTo>
                    <a:pt x="4131382" y="244809"/>
                  </a:lnTo>
                  <a:lnTo>
                    <a:pt x="4143219" y="244809"/>
                  </a:lnTo>
                  <a:lnTo>
                    <a:pt x="4155057" y="244809"/>
                  </a:lnTo>
                  <a:lnTo>
                    <a:pt x="4166895" y="244809"/>
                  </a:lnTo>
                  <a:lnTo>
                    <a:pt x="4178733" y="244809"/>
                  </a:lnTo>
                  <a:lnTo>
                    <a:pt x="4190570" y="244809"/>
                  </a:lnTo>
                  <a:lnTo>
                    <a:pt x="4202408" y="244809"/>
                  </a:lnTo>
                  <a:lnTo>
                    <a:pt x="4214246" y="244809"/>
                  </a:lnTo>
                  <a:lnTo>
                    <a:pt x="4226084" y="244809"/>
                  </a:lnTo>
                  <a:lnTo>
                    <a:pt x="4237922" y="244809"/>
                  </a:lnTo>
                  <a:lnTo>
                    <a:pt x="4249759" y="244809"/>
                  </a:lnTo>
                  <a:lnTo>
                    <a:pt x="4261597" y="244809"/>
                  </a:lnTo>
                  <a:lnTo>
                    <a:pt x="4273435" y="244809"/>
                  </a:lnTo>
                  <a:lnTo>
                    <a:pt x="4285273" y="244809"/>
                  </a:lnTo>
                  <a:lnTo>
                    <a:pt x="4297110" y="244809"/>
                  </a:lnTo>
                  <a:lnTo>
                    <a:pt x="4308948" y="244809"/>
                  </a:lnTo>
                  <a:lnTo>
                    <a:pt x="4320786" y="244809"/>
                  </a:lnTo>
                  <a:lnTo>
                    <a:pt x="4332624" y="244809"/>
                  </a:lnTo>
                  <a:lnTo>
                    <a:pt x="4344461" y="244809"/>
                  </a:lnTo>
                  <a:lnTo>
                    <a:pt x="4356299" y="244809"/>
                  </a:lnTo>
                  <a:lnTo>
                    <a:pt x="4368137" y="244809"/>
                  </a:lnTo>
                  <a:lnTo>
                    <a:pt x="4379975" y="244809"/>
                  </a:lnTo>
                  <a:lnTo>
                    <a:pt x="4391813" y="244809"/>
                  </a:lnTo>
                  <a:lnTo>
                    <a:pt x="4403650" y="244809"/>
                  </a:lnTo>
                  <a:lnTo>
                    <a:pt x="4415488" y="244809"/>
                  </a:lnTo>
                  <a:lnTo>
                    <a:pt x="4427326" y="244809"/>
                  </a:lnTo>
                  <a:lnTo>
                    <a:pt x="4439164" y="244809"/>
                  </a:lnTo>
                  <a:lnTo>
                    <a:pt x="4451001" y="244809"/>
                  </a:lnTo>
                  <a:lnTo>
                    <a:pt x="4462839" y="244809"/>
                  </a:lnTo>
                  <a:lnTo>
                    <a:pt x="4474677" y="244809"/>
                  </a:lnTo>
                  <a:lnTo>
                    <a:pt x="4486515" y="244809"/>
                  </a:lnTo>
                  <a:lnTo>
                    <a:pt x="4498352" y="244809"/>
                  </a:lnTo>
                  <a:lnTo>
                    <a:pt x="4510190" y="244809"/>
                  </a:lnTo>
                  <a:lnTo>
                    <a:pt x="4522028" y="244809"/>
                  </a:lnTo>
                  <a:lnTo>
                    <a:pt x="4533866" y="244809"/>
                  </a:lnTo>
                  <a:lnTo>
                    <a:pt x="4545704" y="244809"/>
                  </a:lnTo>
                  <a:lnTo>
                    <a:pt x="4557541" y="244809"/>
                  </a:lnTo>
                  <a:lnTo>
                    <a:pt x="4569379" y="244809"/>
                  </a:lnTo>
                  <a:lnTo>
                    <a:pt x="4581217" y="244809"/>
                  </a:lnTo>
                  <a:lnTo>
                    <a:pt x="4593055" y="244809"/>
                  </a:lnTo>
                  <a:lnTo>
                    <a:pt x="4604892" y="244809"/>
                  </a:lnTo>
                  <a:lnTo>
                    <a:pt x="4616730" y="244809"/>
                  </a:lnTo>
                  <a:lnTo>
                    <a:pt x="4628568" y="244809"/>
                  </a:lnTo>
                  <a:lnTo>
                    <a:pt x="4640406" y="244809"/>
                  </a:lnTo>
                  <a:lnTo>
                    <a:pt x="4652244" y="244809"/>
                  </a:lnTo>
                  <a:lnTo>
                    <a:pt x="4664081" y="244809"/>
                  </a:lnTo>
                  <a:lnTo>
                    <a:pt x="4675919" y="244809"/>
                  </a:lnTo>
                  <a:lnTo>
                    <a:pt x="4687757" y="244809"/>
                  </a:lnTo>
                </a:path>
              </a:pathLst>
            </a:custGeom>
            <a:ln w="40651" cap="flat">
              <a:solidFill>
                <a:srgbClr val="E8E8E8">
                  <a:alpha val="100000"/>
                </a:srgbClr>
              </a:solidFill>
              <a:prstDash val="solid"/>
              <a:round/>
            </a:ln>
          </p:spPr>
          <p:txBody>
            <a:bodyPr/>
            <a:lstStyle/>
            <a:p/>
          </p:txBody>
        </p:sp>
        <p:sp>
          <p:nvSpPr>
            <p:cNvPr id="59" name="pl59"/>
            <p:cNvSpPr/>
            <p:nvPr/>
          </p:nvSpPr>
          <p:spPr>
            <a:xfrm>
              <a:off x="2482252" y="2251789"/>
              <a:ext cx="4687757" cy="489578"/>
            </a:xfrm>
            <a:custGeom>
              <a:avLst/>
              <a:pathLst>
                <a:path w="4687757" h="489578">
                  <a:moveTo>
                    <a:pt x="0" y="367194"/>
                  </a:moveTo>
                  <a:lnTo>
                    <a:pt x="11837" y="367186"/>
                  </a:lnTo>
                  <a:lnTo>
                    <a:pt x="23675" y="367178"/>
                  </a:lnTo>
                  <a:lnTo>
                    <a:pt x="35513" y="367168"/>
                  </a:lnTo>
                  <a:lnTo>
                    <a:pt x="47351" y="367156"/>
                  </a:lnTo>
                  <a:lnTo>
                    <a:pt x="59188" y="367143"/>
                  </a:lnTo>
                  <a:lnTo>
                    <a:pt x="71026" y="367127"/>
                  </a:lnTo>
                  <a:lnTo>
                    <a:pt x="82864" y="367108"/>
                  </a:lnTo>
                  <a:lnTo>
                    <a:pt x="94702" y="367085"/>
                  </a:lnTo>
                  <a:lnTo>
                    <a:pt x="106539" y="367059"/>
                  </a:lnTo>
                  <a:lnTo>
                    <a:pt x="118377" y="367028"/>
                  </a:lnTo>
                  <a:lnTo>
                    <a:pt x="130215" y="366992"/>
                  </a:lnTo>
                  <a:lnTo>
                    <a:pt x="142053" y="366950"/>
                  </a:lnTo>
                  <a:lnTo>
                    <a:pt x="153891" y="366900"/>
                  </a:lnTo>
                  <a:lnTo>
                    <a:pt x="165728" y="366841"/>
                  </a:lnTo>
                  <a:lnTo>
                    <a:pt x="177566" y="366773"/>
                  </a:lnTo>
                  <a:lnTo>
                    <a:pt x="189404" y="366692"/>
                  </a:lnTo>
                  <a:lnTo>
                    <a:pt x="201242" y="366597"/>
                  </a:lnTo>
                  <a:lnTo>
                    <a:pt x="213079" y="366486"/>
                  </a:lnTo>
                  <a:lnTo>
                    <a:pt x="224917" y="366356"/>
                  </a:lnTo>
                  <a:lnTo>
                    <a:pt x="236755" y="366203"/>
                  </a:lnTo>
                  <a:lnTo>
                    <a:pt x="248593" y="366024"/>
                  </a:lnTo>
                  <a:lnTo>
                    <a:pt x="260430" y="365814"/>
                  </a:lnTo>
                  <a:lnTo>
                    <a:pt x="272268" y="365568"/>
                  </a:lnTo>
                  <a:lnTo>
                    <a:pt x="284106" y="365280"/>
                  </a:lnTo>
                  <a:lnTo>
                    <a:pt x="295944" y="364944"/>
                  </a:lnTo>
                  <a:lnTo>
                    <a:pt x="307782" y="364551"/>
                  </a:lnTo>
                  <a:lnTo>
                    <a:pt x="319619" y="364092"/>
                  </a:lnTo>
                  <a:lnTo>
                    <a:pt x="331457" y="363557"/>
                  </a:lnTo>
                  <a:lnTo>
                    <a:pt x="343295" y="362935"/>
                  </a:lnTo>
                  <a:lnTo>
                    <a:pt x="355133" y="362211"/>
                  </a:lnTo>
                  <a:lnTo>
                    <a:pt x="366970" y="361372"/>
                  </a:lnTo>
                  <a:lnTo>
                    <a:pt x="378808" y="360402"/>
                  </a:lnTo>
                  <a:lnTo>
                    <a:pt x="390646" y="359281"/>
                  </a:lnTo>
                  <a:lnTo>
                    <a:pt x="402484" y="357991"/>
                  </a:lnTo>
                  <a:lnTo>
                    <a:pt x="414321" y="356512"/>
                  </a:lnTo>
                  <a:lnTo>
                    <a:pt x="426159" y="354821"/>
                  </a:lnTo>
                  <a:lnTo>
                    <a:pt x="437997" y="352899"/>
                  </a:lnTo>
                  <a:lnTo>
                    <a:pt x="449835" y="350723"/>
                  </a:lnTo>
                  <a:lnTo>
                    <a:pt x="461673" y="348276"/>
                  </a:lnTo>
                  <a:lnTo>
                    <a:pt x="473510" y="345540"/>
                  </a:lnTo>
                  <a:lnTo>
                    <a:pt x="485348" y="342503"/>
                  </a:lnTo>
                  <a:lnTo>
                    <a:pt x="497186" y="339159"/>
                  </a:lnTo>
                  <a:lnTo>
                    <a:pt x="509024" y="335511"/>
                  </a:lnTo>
                  <a:lnTo>
                    <a:pt x="520861" y="331567"/>
                  </a:lnTo>
                  <a:lnTo>
                    <a:pt x="532699" y="327349"/>
                  </a:lnTo>
                  <a:lnTo>
                    <a:pt x="544537" y="322887"/>
                  </a:lnTo>
                  <a:lnTo>
                    <a:pt x="556375" y="318223"/>
                  </a:lnTo>
                  <a:lnTo>
                    <a:pt x="568213" y="313406"/>
                  </a:lnTo>
                  <a:lnTo>
                    <a:pt x="580050" y="308494"/>
                  </a:lnTo>
                  <a:lnTo>
                    <a:pt x="591888" y="303550"/>
                  </a:lnTo>
                  <a:lnTo>
                    <a:pt x="603726" y="298638"/>
                  </a:lnTo>
                  <a:lnTo>
                    <a:pt x="615564" y="293821"/>
                  </a:lnTo>
                  <a:lnTo>
                    <a:pt x="627401" y="289157"/>
                  </a:lnTo>
                  <a:lnTo>
                    <a:pt x="639239" y="284695"/>
                  </a:lnTo>
                  <a:lnTo>
                    <a:pt x="651077" y="280477"/>
                  </a:lnTo>
                  <a:lnTo>
                    <a:pt x="662915" y="276533"/>
                  </a:lnTo>
                  <a:lnTo>
                    <a:pt x="674752" y="272885"/>
                  </a:lnTo>
                  <a:lnTo>
                    <a:pt x="686590" y="269541"/>
                  </a:lnTo>
                  <a:lnTo>
                    <a:pt x="698428" y="266505"/>
                  </a:lnTo>
                  <a:lnTo>
                    <a:pt x="710266" y="263768"/>
                  </a:lnTo>
                  <a:lnTo>
                    <a:pt x="722104" y="261321"/>
                  </a:lnTo>
                  <a:lnTo>
                    <a:pt x="733941" y="259145"/>
                  </a:lnTo>
                  <a:lnTo>
                    <a:pt x="745779" y="257223"/>
                  </a:lnTo>
                  <a:lnTo>
                    <a:pt x="757617" y="255532"/>
                  </a:lnTo>
                  <a:lnTo>
                    <a:pt x="769455" y="254053"/>
                  </a:lnTo>
                  <a:lnTo>
                    <a:pt x="781292" y="252763"/>
                  </a:lnTo>
                  <a:lnTo>
                    <a:pt x="793130" y="251642"/>
                  </a:lnTo>
                  <a:lnTo>
                    <a:pt x="804968" y="250672"/>
                  </a:lnTo>
                  <a:lnTo>
                    <a:pt x="816806" y="249833"/>
                  </a:lnTo>
                  <a:lnTo>
                    <a:pt x="828643" y="249109"/>
                  </a:lnTo>
                  <a:lnTo>
                    <a:pt x="840481" y="248487"/>
                  </a:lnTo>
                  <a:lnTo>
                    <a:pt x="852319" y="247952"/>
                  </a:lnTo>
                  <a:lnTo>
                    <a:pt x="864157" y="247493"/>
                  </a:lnTo>
                  <a:lnTo>
                    <a:pt x="875995" y="247100"/>
                  </a:lnTo>
                  <a:lnTo>
                    <a:pt x="887832" y="246764"/>
                  </a:lnTo>
                  <a:lnTo>
                    <a:pt x="899670" y="246476"/>
                  </a:lnTo>
                  <a:lnTo>
                    <a:pt x="911508" y="246230"/>
                  </a:lnTo>
                  <a:lnTo>
                    <a:pt x="923346" y="246020"/>
                  </a:lnTo>
                  <a:lnTo>
                    <a:pt x="935183" y="245841"/>
                  </a:lnTo>
                  <a:lnTo>
                    <a:pt x="947021" y="245688"/>
                  </a:lnTo>
                  <a:lnTo>
                    <a:pt x="958859" y="245558"/>
                  </a:lnTo>
                  <a:lnTo>
                    <a:pt x="970697" y="245447"/>
                  </a:lnTo>
                  <a:lnTo>
                    <a:pt x="982534" y="245352"/>
                  </a:lnTo>
                  <a:lnTo>
                    <a:pt x="994372" y="245271"/>
                  </a:lnTo>
                  <a:lnTo>
                    <a:pt x="1006210" y="245203"/>
                  </a:lnTo>
                  <a:lnTo>
                    <a:pt x="1018048" y="245144"/>
                  </a:lnTo>
                  <a:lnTo>
                    <a:pt x="1029886" y="245094"/>
                  </a:lnTo>
                  <a:lnTo>
                    <a:pt x="1041723" y="245052"/>
                  </a:lnTo>
                  <a:lnTo>
                    <a:pt x="1053561" y="245016"/>
                  </a:lnTo>
                  <a:lnTo>
                    <a:pt x="1065399" y="244985"/>
                  </a:lnTo>
                  <a:lnTo>
                    <a:pt x="1077237" y="244959"/>
                  </a:lnTo>
                  <a:lnTo>
                    <a:pt x="1089074" y="244936"/>
                  </a:lnTo>
                  <a:lnTo>
                    <a:pt x="1100912" y="244918"/>
                  </a:lnTo>
                  <a:lnTo>
                    <a:pt x="1112750" y="244901"/>
                  </a:lnTo>
                  <a:lnTo>
                    <a:pt x="1124588" y="244888"/>
                  </a:lnTo>
                  <a:lnTo>
                    <a:pt x="1136426" y="244876"/>
                  </a:lnTo>
                  <a:lnTo>
                    <a:pt x="1148263" y="244866"/>
                  </a:lnTo>
                  <a:lnTo>
                    <a:pt x="1160101" y="244858"/>
                  </a:lnTo>
                  <a:lnTo>
                    <a:pt x="1171939" y="244850"/>
                  </a:lnTo>
                  <a:lnTo>
                    <a:pt x="1171939" y="244891"/>
                  </a:lnTo>
                  <a:lnTo>
                    <a:pt x="1183777" y="244906"/>
                  </a:lnTo>
                  <a:lnTo>
                    <a:pt x="1195614" y="244923"/>
                  </a:lnTo>
                  <a:lnTo>
                    <a:pt x="1207452" y="244943"/>
                  </a:lnTo>
                  <a:lnTo>
                    <a:pt x="1219290" y="244966"/>
                  </a:lnTo>
                  <a:lnTo>
                    <a:pt x="1231128" y="244993"/>
                  </a:lnTo>
                  <a:lnTo>
                    <a:pt x="1242965" y="245026"/>
                  </a:lnTo>
                  <a:lnTo>
                    <a:pt x="1254803" y="245064"/>
                  </a:lnTo>
                  <a:lnTo>
                    <a:pt x="1266641" y="245108"/>
                  </a:lnTo>
                  <a:lnTo>
                    <a:pt x="1278479" y="245161"/>
                  </a:lnTo>
                  <a:lnTo>
                    <a:pt x="1290317" y="245222"/>
                  </a:lnTo>
                  <a:lnTo>
                    <a:pt x="1302154" y="245294"/>
                  </a:lnTo>
                  <a:lnTo>
                    <a:pt x="1313992" y="245379"/>
                  </a:lnTo>
                  <a:lnTo>
                    <a:pt x="1325830" y="245479"/>
                  </a:lnTo>
                  <a:lnTo>
                    <a:pt x="1337668" y="245596"/>
                  </a:lnTo>
                  <a:lnTo>
                    <a:pt x="1349505" y="245733"/>
                  </a:lnTo>
                  <a:lnTo>
                    <a:pt x="1361343" y="245895"/>
                  </a:lnTo>
                  <a:lnTo>
                    <a:pt x="1373181" y="246084"/>
                  </a:lnTo>
                  <a:lnTo>
                    <a:pt x="1385019" y="246307"/>
                  </a:lnTo>
                  <a:lnTo>
                    <a:pt x="1396856" y="246567"/>
                  </a:lnTo>
                  <a:lnTo>
                    <a:pt x="1408694" y="246873"/>
                  </a:lnTo>
                  <a:lnTo>
                    <a:pt x="1420532" y="247231"/>
                  </a:lnTo>
                  <a:lnTo>
                    <a:pt x="1432370" y="247651"/>
                  </a:lnTo>
                  <a:lnTo>
                    <a:pt x="1444208" y="248143"/>
                  </a:lnTo>
                  <a:lnTo>
                    <a:pt x="1456045" y="248719"/>
                  </a:lnTo>
                  <a:lnTo>
                    <a:pt x="1467883" y="249391"/>
                  </a:lnTo>
                  <a:lnTo>
                    <a:pt x="1479721" y="250178"/>
                  </a:lnTo>
                  <a:lnTo>
                    <a:pt x="1491559" y="251095"/>
                  </a:lnTo>
                  <a:lnTo>
                    <a:pt x="1503396" y="252164"/>
                  </a:lnTo>
                  <a:lnTo>
                    <a:pt x="1515234" y="253409"/>
                  </a:lnTo>
                  <a:lnTo>
                    <a:pt x="1527072" y="254856"/>
                  </a:lnTo>
                  <a:lnTo>
                    <a:pt x="1538910" y="256534"/>
                  </a:lnTo>
                  <a:lnTo>
                    <a:pt x="1550748" y="258476"/>
                  </a:lnTo>
                  <a:lnTo>
                    <a:pt x="1562585" y="260717"/>
                  </a:lnTo>
                  <a:lnTo>
                    <a:pt x="1574423" y="263297"/>
                  </a:lnTo>
                  <a:lnTo>
                    <a:pt x="1586261" y="266256"/>
                  </a:lnTo>
                  <a:lnTo>
                    <a:pt x="1598099" y="269636"/>
                  </a:lnTo>
                  <a:lnTo>
                    <a:pt x="1609936" y="273481"/>
                  </a:lnTo>
                  <a:lnTo>
                    <a:pt x="1621774" y="277832"/>
                  </a:lnTo>
                  <a:lnTo>
                    <a:pt x="1633612" y="282727"/>
                  </a:lnTo>
                  <a:lnTo>
                    <a:pt x="1645450" y="288200"/>
                  </a:lnTo>
                  <a:lnTo>
                    <a:pt x="1657287" y="294273"/>
                  </a:lnTo>
                  <a:lnTo>
                    <a:pt x="1669125" y="300960"/>
                  </a:lnTo>
                  <a:lnTo>
                    <a:pt x="1680963" y="308257"/>
                  </a:lnTo>
                  <a:lnTo>
                    <a:pt x="1692801" y="316144"/>
                  </a:lnTo>
                  <a:lnTo>
                    <a:pt x="1704639" y="324580"/>
                  </a:lnTo>
                  <a:lnTo>
                    <a:pt x="1716476" y="333504"/>
                  </a:lnTo>
                  <a:lnTo>
                    <a:pt x="1728314" y="342833"/>
                  </a:lnTo>
                  <a:lnTo>
                    <a:pt x="1740152" y="352468"/>
                  </a:lnTo>
                  <a:lnTo>
                    <a:pt x="1751990" y="362291"/>
                  </a:lnTo>
                  <a:lnTo>
                    <a:pt x="1763827" y="372179"/>
                  </a:lnTo>
                  <a:lnTo>
                    <a:pt x="1775665" y="382002"/>
                  </a:lnTo>
                  <a:lnTo>
                    <a:pt x="1787503" y="391636"/>
                  </a:lnTo>
                  <a:lnTo>
                    <a:pt x="1799341" y="400965"/>
                  </a:lnTo>
                  <a:lnTo>
                    <a:pt x="1811178" y="409889"/>
                  </a:lnTo>
                  <a:lnTo>
                    <a:pt x="1823016" y="418326"/>
                  </a:lnTo>
                  <a:lnTo>
                    <a:pt x="1834854" y="426212"/>
                  </a:lnTo>
                  <a:lnTo>
                    <a:pt x="1846692" y="433510"/>
                  </a:lnTo>
                  <a:lnTo>
                    <a:pt x="1858530" y="440196"/>
                  </a:lnTo>
                  <a:lnTo>
                    <a:pt x="1870367" y="446270"/>
                  </a:lnTo>
                  <a:lnTo>
                    <a:pt x="1882205" y="451742"/>
                  </a:lnTo>
                  <a:lnTo>
                    <a:pt x="1894043" y="456638"/>
                  </a:lnTo>
                  <a:lnTo>
                    <a:pt x="1905881" y="460989"/>
                  </a:lnTo>
                  <a:lnTo>
                    <a:pt x="1917718" y="464833"/>
                  </a:lnTo>
                  <a:lnTo>
                    <a:pt x="1929556" y="468214"/>
                  </a:lnTo>
                  <a:lnTo>
                    <a:pt x="1941394" y="471173"/>
                  </a:lnTo>
                  <a:lnTo>
                    <a:pt x="1953232" y="473752"/>
                  </a:lnTo>
                  <a:lnTo>
                    <a:pt x="1965069" y="475994"/>
                  </a:lnTo>
                  <a:lnTo>
                    <a:pt x="1976907" y="477936"/>
                  </a:lnTo>
                  <a:lnTo>
                    <a:pt x="1988745" y="479614"/>
                  </a:lnTo>
                  <a:lnTo>
                    <a:pt x="2000583" y="481060"/>
                  </a:lnTo>
                  <a:lnTo>
                    <a:pt x="2012421" y="482305"/>
                  </a:lnTo>
                  <a:lnTo>
                    <a:pt x="2024258" y="483374"/>
                  </a:lnTo>
                  <a:lnTo>
                    <a:pt x="2036096" y="484292"/>
                  </a:lnTo>
                  <a:lnTo>
                    <a:pt x="2047934" y="485078"/>
                  </a:lnTo>
                  <a:lnTo>
                    <a:pt x="2059772" y="485751"/>
                  </a:lnTo>
                  <a:lnTo>
                    <a:pt x="2071609" y="486326"/>
                  </a:lnTo>
                  <a:lnTo>
                    <a:pt x="2083447" y="486818"/>
                  </a:lnTo>
                  <a:lnTo>
                    <a:pt x="2095285" y="487238"/>
                  </a:lnTo>
                  <a:lnTo>
                    <a:pt x="2107123" y="487596"/>
                  </a:lnTo>
                  <a:lnTo>
                    <a:pt x="2118961" y="487902"/>
                  </a:lnTo>
                  <a:lnTo>
                    <a:pt x="2130798" y="488163"/>
                  </a:lnTo>
                  <a:lnTo>
                    <a:pt x="2142636" y="488385"/>
                  </a:lnTo>
                  <a:lnTo>
                    <a:pt x="2154474" y="488575"/>
                  </a:lnTo>
                  <a:lnTo>
                    <a:pt x="2166312" y="488736"/>
                  </a:lnTo>
                  <a:lnTo>
                    <a:pt x="2178149" y="488873"/>
                  </a:lnTo>
                  <a:lnTo>
                    <a:pt x="2189987" y="488991"/>
                  </a:lnTo>
                  <a:lnTo>
                    <a:pt x="2201825" y="489090"/>
                  </a:lnTo>
                  <a:lnTo>
                    <a:pt x="2213663" y="489175"/>
                  </a:lnTo>
                  <a:lnTo>
                    <a:pt x="2225500" y="489247"/>
                  </a:lnTo>
                  <a:lnTo>
                    <a:pt x="2237338" y="489309"/>
                  </a:lnTo>
                  <a:lnTo>
                    <a:pt x="2249176" y="489361"/>
                  </a:lnTo>
                  <a:lnTo>
                    <a:pt x="2261014" y="489406"/>
                  </a:lnTo>
                  <a:lnTo>
                    <a:pt x="2272852" y="489444"/>
                  </a:lnTo>
                  <a:lnTo>
                    <a:pt x="2284689" y="489476"/>
                  </a:lnTo>
                  <a:lnTo>
                    <a:pt x="2296527" y="489503"/>
                  </a:lnTo>
                  <a:lnTo>
                    <a:pt x="2308365" y="489527"/>
                  </a:lnTo>
                  <a:lnTo>
                    <a:pt x="2320203" y="489547"/>
                  </a:lnTo>
                  <a:lnTo>
                    <a:pt x="2332040" y="489564"/>
                  </a:lnTo>
                  <a:lnTo>
                    <a:pt x="2343878" y="489578"/>
                  </a:lnTo>
                  <a:lnTo>
                    <a:pt x="2343878" y="489537"/>
                  </a:lnTo>
                  <a:lnTo>
                    <a:pt x="2355716" y="489515"/>
                  </a:lnTo>
                  <a:lnTo>
                    <a:pt x="2367554" y="489490"/>
                  </a:lnTo>
                  <a:lnTo>
                    <a:pt x="2379391" y="489460"/>
                  </a:lnTo>
                  <a:lnTo>
                    <a:pt x="2391229" y="489425"/>
                  </a:lnTo>
                  <a:lnTo>
                    <a:pt x="2403067" y="489384"/>
                  </a:lnTo>
                  <a:lnTo>
                    <a:pt x="2414905" y="489336"/>
                  </a:lnTo>
                  <a:lnTo>
                    <a:pt x="2426743" y="489279"/>
                  </a:lnTo>
                  <a:lnTo>
                    <a:pt x="2438580" y="489212"/>
                  </a:lnTo>
                  <a:lnTo>
                    <a:pt x="2450418" y="489133"/>
                  </a:lnTo>
                  <a:lnTo>
                    <a:pt x="2462256" y="489041"/>
                  </a:lnTo>
                  <a:lnTo>
                    <a:pt x="2474094" y="488933"/>
                  </a:lnTo>
                  <a:lnTo>
                    <a:pt x="2485931" y="488805"/>
                  </a:lnTo>
                  <a:lnTo>
                    <a:pt x="2497769" y="488656"/>
                  </a:lnTo>
                  <a:lnTo>
                    <a:pt x="2509607" y="488480"/>
                  </a:lnTo>
                  <a:lnTo>
                    <a:pt x="2521445" y="488274"/>
                  </a:lnTo>
                  <a:lnTo>
                    <a:pt x="2533283" y="488032"/>
                  </a:lnTo>
                  <a:lnTo>
                    <a:pt x="2545120" y="487748"/>
                  </a:lnTo>
                  <a:lnTo>
                    <a:pt x="2556958" y="487414"/>
                  </a:lnTo>
                  <a:lnTo>
                    <a:pt x="2568796" y="487023"/>
                  </a:lnTo>
                  <a:lnTo>
                    <a:pt x="2580634" y="486565"/>
                  </a:lnTo>
                  <a:lnTo>
                    <a:pt x="2592471" y="486027"/>
                  </a:lnTo>
                  <a:lnTo>
                    <a:pt x="2604309" y="485397"/>
                  </a:lnTo>
                  <a:lnTo>
                    <a:pt x="2616147" y="484659"/>
                  </a:lnTo>
                  <a:lnTo>
                    <a:pt x="2627985" y="483796"/>
                  </a:lnTo>
                  <a:lnTo>
                    <a:pt x="2639822" y="482787"/>
                  </a:lnTo>
                  <a:lnTo>
                    <a:pt x="2651660" y="481608"/>
                  </a:lnTo>
                  <a:lnTo>
                    <a:pt x="2663498" y="480232"/>
                  </a:lnTo>
                  <a:lnTo>
                    <a:pt x="2675336" y="478627"/>
                  </a:lnTo>
                  <a:lnTo>
                    <a:pt x="2687174" y="476760"/>
                  </a:lnTo>
                  <a:lnTo>
                    <a:pt x="2699011" y="474590"/>
                  </a:lnTo>
                  <a:lnTo>
                    <a:pt x="2710849" y="472073"/>
                  </a:lnTo>
                  <a:lnTo>
                    <a:pt x="2722687" y="469161"/>
                  </a:lnTo>
                  <a:lnTo>
                    <a:pt x="2734525" y="465799"/>
                  </a:lnTo>
                  <a:lnTo>
                    <a:pt x="2746362" y="461929"/>
                  </a:lnTo>
                  <a:lnTo>
                    <a:pt x="2758200" y="457491"/>
                  </a:lnTo>
                  <a:lnTo>
                    <a:pt x="2770038" y="452420"/>
                  </a:lnTo>
                  <a:lnTo>
                    <a:pt x="2781876" y="446653"/>
                  </a:lnTo>
                  <a:lnTo>
                    <a:pt x="2793713" y="440126"/>
                  </a:lnTo>
                  <a:lnTo>
                    <a:pt x="2805551" y="432783"/>
                  </a:lnTo>
                  <a:lnTo>
                    <a:pt x="2817389" y="424574"/>
                  </a:lnTo>
                  <a:lnTo>
                    <a:pt x="2829227" y="415464"/>
                  </a:lnTo>
                  <a:lnTo>
                    <a:pt x="2841065" y="405434"/>
                  </a:lnTo>
                  <a:lnTo>
                    <a:pt x="2852902" y="394489"/>
                  </a:lnTo>
                  <a:lnTo>
                    <a:pt x="2864740" y="382658"/>
                  </a:lnTo>
                  <a:lnTo>
                    <a:pt x="2876578" y="370004"/>
                  </a:lnTo>
                  <a:lnTo>
                    <a:pt x="2888416" y="356618"/>
                  </a:lnTo>
                  <a:lnTo>
                    <a:pt x="2900253" y="342624"/>
                  </a:lnTo>
                  <a:lnTo>
                    <a:pt x="2912091" y="328173"/>
                  </a:lnTo>
                  <a:lnTo>
                    <a:pt x="2923929" y="313438"/>
                  </a:lnTo>
                  <a:lnTo>
                    <a:pt x="2935767" y="298606"/>
                  </a:lnTo>
                  <a:lnTo>
                    <a:pt x="2947604" y="283871"/>
                  </a:lnTo>
                  <a:lnTo>
                    <a:pt x="2959442" y="269420"/>
                  </a:lnTo>
                  <a:lnTo>
                    <a:pt x="2971280" y="255426"/>
                  </a:lnTo>
                  <a:lnTo>
                    <a:pt x="2983118" y="242040"/>
                  </a:lnTo>
                  <a:lnTo>
                    <a:pt x="2994956" y="229386"/>
                  </a:lnTo>
                  <a:lnTo>
                    <a:pt x="3006793" y="217555"/>
                  </a:lnTo>
                  <a:lnTo>
                    <a:pt x="3018631" y="206610"/>
                  </a:lnTo>
                  <a:lnTo>
                    <a:pt x="3030469" y="196580"/>
                  </a:lnTo>
                  <a:lnTo>
                    <a:pt x="3042307" y="187470"/>
                  </a:lnTo>
                  <a:lnTo>
                    <a:pt x="3054144" y="179261"/>
                  </a:lnTo>
                  <a:lnTo>
                    <a:pt x="3065982" y="171918"/>
                  </a:lnTo>
                  <a:lnTo>
                    <a:pt x="3077820" y="165391"/>
                  </a:lnTo>
                  <a:lnTo>
                    <a:pt x="3089658" y="159624"/>
                  </a:lnTo>
                  <a:lnTo>
                    <a:pt x="3101496" y="154553"/>
                  </a:lnTo>
                  <a:lnTo>
                    <a:pt x="3113333" y="150115"/>
                  </a:lnTo>
                  <a:lnTo>
                    <a:pt x="3125171" y="146246"/>
                  </a:lnTo>
                  <a:lnTo>
                    <a:pt x="3137009" y="142883"/>
                  </a:lnTo>
                  <a:lnTo>
                    <a:pt x="3148847" y="139971"/>
                  </a:lnTo>
                  <a:lnTo>
                    <a:pt x="3160684" y="137454"/>
                  </a:lnTo>
                  <a:lnTo>
                    <a:pt x="3172522" y="135284"/>
                  </a:lnTo>
                  <a:lnTo>
                    <a:pt x="3184360" y="133417"/>
                  </a:lnTo>
                  <a:lnTo>
                    <a:pt x="3196198" y="131812"/>
                  </a:lnTo>
                  <a:lnTo>
                    <a:pt x="3208035" y="130436"/>
                  </a:lnTo>
                  <a:lnTo>
                    <a:pt x="3219873" y="129257"/>
                  </a:lnTo>
                  <a:lnTo>
                    <a:pt x="3231711" y="128248"/>
                  </a:lnTo>
                  <a:lnTo>
                    <a:pt x="3243549" y="127385"/>
                  </a:lnTo>
                  <a:lnTo>
                    <a:pt x="3255387" y="126647"/>
                  </a:lnTo>
                  <a:lnTo>
                    <a:pt x="3267224" y="126017"/>
                  </a:lnTo>
                  <a:lnTo>
                    <a:pt x="3279062" y="125479"/>
                  </a:lnTo>
                  <a:lnTo>
                    <a:pt x="3290900" y="125021"/>
                  </a:lnTo>
                  <a:lnTo>
                    <a:pt x="3302738" y="124630"/>
                  </a:lnTo>
                  <a:lnTo>
                    <a:pt x="3314575" y="124296"/>
                  </a:lnTo>
                  <a:lnTo>
                    <a:pt x="3326413" y="124012"/>
                  </a:lnTo>
                  <a:lnTo>
                    <a:pt x="3338251" y="123770"/>
                  </a:lnTo>
                  <a:lnTo>
                    <a:pt x="3350089" y="123564"/>
                  </a:lnTo>
                  <a:lnTo>
                    <a:pt x="3361926" y="123388"/>
                  </a:lnTo>
                  <a:lnTo>
                    <a:pt x="3373764" y="123239"/>
                  </a:lnTo>
                  <a:lnTo>
                    <a:pt x="3385602" y="123111"/>
                  </a:lnTo>
                  <a:lnTo>
                    <a:pt x="3397440" y="123003"/>
                  </a:lnTo>
                  <a:lnTo>
                    <a:pt x="3409278" y="122911"/>
                  </a:lnTo>
                  <a:lnTo>
                    <a:pt x="3421115" y="122832"/>
                  </a:lnTo>
                  <a:lnTo>
                    <a:pt x="3432953" y="122765"/>
                  </a:lnTo>
                  <a:lnTo>
                    <a:pt x="3444791" y="122709"/>
                  </a:lnTo>
                  <a:lnTo>
                    <a:pt x="3456629" y="122660"/>
                  </a:lnTo>
                  <a:lnTo>
                    <a:pt x="3468466" y="122619"/>
                  </a:lnTo>
                  <a:lnTo>
                    <a:pt x="3480304" y="122584"/>
                  </a:lnTo>
                  <a:lnTo>
                    <a:pt x="3492142" y="122554"/>
                  </a:lnTo>
                  <a:lnTo>
                    <a:pt x="3503980" y="122529"/>
                  </a:lnTo>
                  <a:lnTo>
                    <a:pt x="3515818" y="122507"/>
                  </a:lnTo>
                  <a:lnTo>
                    <a:pt x="3515818" y="122343"/>
                  </a:lnTo>
                  <a:lnTo>
                    <a:pt x="3527655" y="122336"/>
                  </a:lnTo>
                  <a:lnTo>
                    <a:pt x="3539493" y="122327"/>
                  </a:lnTo>
                  <a:lnTo>
                    <a:pt x="3551331" y="122317"/>
                  </a:lnTo>
                  <a:lnTo>
                    <a:pt x="3563169" y="122306"/>
                  </a:lnTo>
                  <a:lnTo>
                    <a:pt x="3575006" y="122292"/>
                  </a:lnTo>
                  <a:lnTo>
                    <a:pt x="3586844" y="122276"/>
                  </a:lnTo>
                  <a:lnTo>
                    <a:pt x="3598682" y="122257"/>
                  </a:lnTo>
                  <a:lnTo>
                    <a:pt x="3610520" y="122234"/>
                  </a:lnTo>
                  <a:lnTo>
                    <a:pt x="3622357" y="122208"/>
                  </a:lnTo>
                  <a:lnTo>
                    <a:pt x="3634195" y="122177"/>
                  </a:lnTo>
                  <a:lnTo>
                    <a:pt x="3646033" y="122141"/>
                  </a:lnTo>
                  <a:lnTo>
                    <a:pt x="3657871" y="122099"/>
                  </a:lnTo>
                  <a:lnTo>
                    <a:pt x="3669709" y="122049"/>
                  </a:lnTo>
                  <a:lnTo>
                    <a:pt x="3681546" y="121991"/>
                  </a:lnTo>
                  <a:lnTo>
                    <a:pt x="3693384" y="121922"/>
                  </a:lnTo>
                  <a:lnTo>
                    <a:pt x="3705222" y="121841"/>
                  </a:lnTo>
                  <a:lnTo>
                    <a:pt x="3717060" y="121746"/>
                  </a:lnTo>
                  <a:lnTo>
                    <a:pt x="3728897" y="121635"/>
                  </a:lnTo>
                  <a:lnTo>
                    <a:pt x="3740735" y="121505"/>
                  </a:lnTo>
                  <a:lnTo>
                    <a:pt x="3752573" y="121352"/>
                  </a:lnTo>
                  <a:lnTo>
                    <a:pt x="3764411" y="121173"/>
                  </a:lnTo>
                  <a:lnTo>
                    <a:pt x="3776248" y="120963"/>
                  </a:lnTo>
                  <a:lnTo>
                    <a:pt x="3788086" y="120717"/>
                  </a:lnTo>
                  <a:lnTo>
                    <a:pt x="3799924" y="120429"/>
                  </a:lnTo>
                  <a:lnTo>
                    <a:pt x="3811762" y="120093"/>
                  </a:lnTo>
                  <a:lnTo>
                    <a:pt x="3823600" y="119700"/>
                  </a:lnTo>
                  <a:lnTo>
                    <a:pt x="3835437" y="119241"/>
                  </a:lnTo>
                  <a:lnTo>
                    <a:pt x="3847275" y="118706"/>
                  </a:lnTo>
                  <a:lnTo>
                    <a:pt x="3859113" y="118084"/>
                  </a:lnTo>
                  <a:lnTo>
                    <a:pt x="3870951" y="117361"/>
                  </a:lnTo>
                  <a:lnTo>
                    <a:pt x="3882788" y="116522"/>
                  </a:lnTo>
                  <a:lnTo>
                    <a:pt x="3894626" y="115551"/>
                  </a:lnTo>
                  <a:lnTo>
                    <a:pt x="3906464" y="114430"/>
                  </a:lnTo>
                  <a:lnTo>
                    <a:pt x="3918302" y="113140"/>
                  </a:lnTo>
                  <a:lnTo>
                    <a:pt x="3930139" y="111661"/>
                  </a:lnTo>
                  <a:lnTo>
                    <a:pt x="3941977" y="109971"/>
                  </a:lnTo>
                  <a:lnTo>
                    <a:pt x="3953815" y="108048"/>
                  </a:lnTo>
                  <a:lnTo>
                    <a:pt x="3965653" y="105873"/>
                  </a:lnTo>
                  <a:lnTo>
                    <a:pt x="3977491" y="103425"/>
                  </a:lnTo>
                  <a:lnTo>
                    <a:pt x="3989328" y="100689"/>
                  </a:lnTo>
                  <a:lnTo>
                    <a:pt x="4001166" y="97652"/>
                  </a:lnTo>
                  <a:lnTo>
                    <a:pt x="4013004" y="94309"/>
                  </a:lnTo>
                  <a:lnTo>
                    <a:pt x="4024842" y="90660"/>
                  </a:lnTo>
                  <a:lnTo>
                    <a:pt x="4036679" y="86717"/>
                  </a:lnTo>
                  <a:lnTo>
                    <a:pt x="4048517" y="82498"/>
                  </a:lnTo>
                  <a:lnTo>
                    <a:pt x="4060355" y="78037"/>
                  </a:lnTo>
                  <a:lnTo>
                    <a:pt x="4072193" y="73372"/>
                  </a:lnTo>
                  <a:lnTo>
                    <a:pt x="4084031" y="68555"/>
                  </a:lnTo>
                  <a:lnTo>
                    <a:pt x="4095868" y="63643"/>
                  </a:lnTo>
                  <a:lnTo>
                    <a:pt x="4107706" y="58699"/>
                  </a:lnTo>
                  <a:lnTo>
                    <a:pt x="4119544" y="53788"/>
                  </a:lnTo>
                  <a:lnTo>
                    <a:pt x="4131382" y="48970"/>
                  </a:lnTo>
                  <a:lnTo>
                    <a:pt x="4143219" y="44306"/>
                  </a:lnTo>
                  <a:lnTo>
                    <a:pt x="4155057" y="39844"/>
                  </a:lnTo>
                  <a:lnTo>
                    <a:pt x="4166895" y="35626"/>
                  </a:lnTo>
                  <a:lnTo>
                    <a:pt x="4178733" y="31682"/>
                  </a:lnTo>
                  <a:lnTo>
                    <a:pt x="4190570" y="28034"/>
                  </a:lnTo>
                  <a:lnTo>
                    <a:pt x="4202408" y="24690"/>
                  </a:lnTo>
                  <a:lnTo>
                    <a:pt x="4214246" y="21654"/>
                  </a:lnTo>
                  <a:lnTo>
                    <a:pt x="4226084" y="18917"/>
                  </a:lnTo>
                  <a:lnTo>
                    <a:pt x="4237922" y="16470"/>
                  </a:lnTo>
                  <a:lnTo>
                    <a:pt x="4249759" y="14294"/>
                  </a:lnTo>
                  <a:lnTo>
                    <a:pt x="4261597" y="12372"/>
                  </a:lnTo>
                  <a:lnTo>
                    <a:pt x="4273435" y="10682"/>
                  </a:lnTo>
                  <a:lnTo>
                    <a:pt x="4285273" y="9202"/>
                  </a:lnTo>
                  <a:lnTo>
                    <a:pt x="4297110" y="7912"/>
                  </a:lnTo>
                  <a:lnTo>
                    <a:pt x="4308948" y="6792"/>
                  </a:lnTo>
                  <a:lnTo>
                    <a:pt x="4320786" y="5821"/>
                  </a:lnTo>
                  <a:lnTo>
                    <a:pt x="4332624" y="4982"/>
                  </a:lnTo>
                  <a:lnTo>
                    <a:pt x="4344461" y="4258"/>
                  </a:lnTo>
                  <a:lnTo>
                    <a:pt x="4356299" y="3636"/>
                  </a:lnTo>
                  <a:lnTo>
                    <a:pt x="4368137" y="3101"/>
                  </a:lnTo>
                  <a:lnTo>
                    <a:pt x="4379975" y="2643"/>
                  </a:lnTo>
                  <a:lnTo>
                    <a:pt x="4391813" y="2250"/>
                  </a:lnTo>
                  <a:lnTo>
                    <a:pt x="4403650" y="1913"/>
                  </a:lnTo>
                  <a:lnTo>
                    <a:pt x="4415488" y="1625"/>
                  </a:lnTo>
                  <a:lnTo>
                    <a:pt x="4427326" y="1379"/>
                  </a:lnTo>
                  <a:lnTo>
                    <a:pt x="4439164" y="1170"/>
                  </a:lnTo>
                  <a:lnTo>
                    <a:pt x="4451001" y="990"/>
                  </a:lnTo>
                  <a:lnTo>
                    <a:pt x="4462839" y="837"/>
                  </a:lnTo>
                  <a:lnTo>
                    <a:pt x="4474677" y="707"/>
                  </a:lnTo>
                  <a:lnTo>
                    <a:pt x="4486515" y="596"/>
                  </a:lnTo>
                  <a:lnTo>
                    <a:pt x="4498352" y="501"/>
                  </a:lnTo>
                  <a:lnTo>
                    <a:pt x="4510190" y="421"/>
                  </a:lnTo>
                  <a:lnTo>
                    <a:pt x="4522028" y="352"/>
                  </a:lnTo>
                  <a:lnTo>
                    <a:pt x="4533866" y="293"/>
                  </a:lnTo>
                  <a:lnTo>
                    <a:pt x="4545704" y="243"/>
                  </a:lnTo>
                  <a:lnTo>
                    <a:pt x="4557541" y="201"/>
                  </a:lnTo>
                  <a:lnTo>
                    <a:pt x="4569379" y="165"/>
                  </a:lnTo>
                  <a:lnTo>
                    <a:pt x="4581217" y="134"/>
                  </a:lnTo>
                  <a:lnTo>
                    <a:pt x="4593055" y="108"/>
                  </a:lnTo>
                  <a:lnTo>
                    <a:pt x="4604892" y="86"/>
                  </a:lnTo>
                  <a:lnTo>
                    <a:pt x="4616730" y="67"/>
                  </a:lnTo>
                  <a:lnTo>
                    <a:pt x="4628568" y="51"/>
                  </a:lnTo>
                  <a:lnTo>
                    <a:pt x="4640406" y="37"/>
                  </a:lnTo>
                  <a:lnTo>
                    <a:pt x="4652244" y="25"/>
                  </a:lnTo>
                  <a:lnTo>
                    <a:pt x="4664081" y="15"/>
                  </a:lnTo>
                  <a:lnTo>
                    <a:pt x="4675919" y="7"/>
                  </a:lnTo>
                  <a:lnTo>
                    <a:pt x="4687757" y="0"/>
                  </a:lnTo>
                </a:path>
              </a:pathLst>
            </a:custGeom>
            <a:ln w="40651" cap="flat">
              <a:solidFill>
                <a:srgbClr val="E8E8E8">
                  <a:alpha val="100000"/>
                </a:srgbClr>
              </a:solidFill>
              <a:prstDash val="solid"/>
              <a:round/>
            </a:ln>
          </p:spPr>
          <p:txBody>
            <a:bodyPr/>
            <a:lstStyle/>
            <a:p/>
          </p:txBody>
        </p:sp>
        <p:sp>
          <p:nvSpPr>
            <p:cNvPr id="60" name="pl60"/>
            <p:cNvSpPr/>
            <p:nvPr/>
          </p:nvSpPr>
          <p:spPr>
            <a:xfrm>
              <a:off x="2482252" y="3231193"/>
              <a:ext cx="4687757" cy="734470"/>
            </a:xfrm>
            <a:custGeom>
              <a:avLst/>
              <a:pathLst>
                <a:path w="4687757" h="734470">
                  <a:moveTo>
                    <a:pt x="0" y="0"/>
                  </a:moveTo>
                  <a:lnTo>
                    <a:pt x="11837" y="7"/>
                  </a:lnTo>
                  <a:lnTo>
                    <a:pt x="23675" y="15"/>
                  </a:lnTo>
                  <a:lnTo>
                    <a:pt x="35513" y="25"/>
                  </a:lnTo>
                  <a:lnTo>
                    <a:pt x="47351" y="37"/>
                  </a:lnTo>
                  <a:lnTo>
                    <a:pt x="59188" y="51"/>
                  </a:lnTo>
                  <a:lnTo>
                    <a:pt x="71026" y="67"/>
                  </a:lnTo>
                  <a:lnTo>
                    <a:pt x="82864" y="86"/>
                  </a:lnTo>
                  <a:lnTo>
                    <a:pt x="94702" y="108"/>
                  </a:lnTo>
                  <a:lnTo>
                    <a:pt x="106539" y="134"/>
                  </a:lnTo>
                  <a:lnTo>
                    <a:pt x="118377" y="165"/>
                  </a:lnTo>
                  <a:lnTo>
                    <a:pt x="130215" y="201"/>
                  </a:lnTo>
                  <a:lnTo>
                    <a:pt x="142053" y="243"/>
                  </a:lnTo>
                  <a:lnTo>
                    <a:pt x="153891" y="293"/>
                  </a:lnTo>
                  <a:lnTo>
                    <a:pt x="165728" y="352"/>
                  </a:lnTo>
                  <a:lnTo>
                    <a:pt x="177566" y="421"/>
                  </a:lnTo>
                  <a:lnTo>
                    <a:pt x="189404" y="501"/>
                  </a:lnTo>
                  <a:lnTo>
                    <a:pt x="201242" y="596"/>
                  </a:lnTo>
                  <a:lnTo>
                    <a:pt x="213079" y="707"/>
                  </a:lnTo>
                  <a:lnTo>
                    <a:pt x="224917" y="837"/>
                  </a:lnTo>
                  <a:lnTo>
                    <a:pt x="236755" y="990"/>
                  </a:lnTo>
                  <a:lnTo>
                    <a:pt x="248593" y="1170"/>
                  </a:lnTo>
                  <a:lnTo>
                    <a:pt x="260430" y="1379"/>
                  </a:lnTo>
                  <a:lnTo>
                    <a:pt x="272268" y="1625"/>
                  </a:lnTo>
                  <a:lnTo>
                    <a:pt x="284106" y="1913"/>
                  </a:lnTo>
                  <a:lnTo>
                    <a:pt x="295944" y="2250"/>
                  </a:lnTo>
                  <a:lnTo>
                    <a:pt x="307782" y="2643"/>
                  </a:lnTo>
                  <a:lnTo>
                    <a:pt x="319619" y="3101"/>
                  </a:lnTo>
                  <a:lnTo>
                    <a:pt x="331457" y="3636"/>
                  </a:lnTo>
                  <a:lnTo>
                    <a:pt x="343295" y="4258"/>
                  </a:lnTo>
                  <a:lnTo>
                    <a:pt x="355133" y="4982"/>
                  </a:lnTo>
                  <a:lnTo>
                    <a:pt x="366970" y="5821"/>
                  </a:lnTo>
                  <a:lnTo>
                    <a:pt x="378808" y="6792"/>
                  </a:lnTo>
                  <a:lnTo>
                    <a:pt x="390646" y="7912"/>
                  </a:lnTo>
                  <a:lnTo>
                    <a:pt x="402484" y="9202"/>
                  </a:lnTo>
                  <a:lnTo>
                    <a:pt x="414321" y="10682"/>
                  </a:lnTo>
                  <a:lnTo>
                    <a:pt x="426159" y="12372"/>
                  </a:lnTo>
                  <a:lnTo>
                    <a:pt x="437997" y="14294"/>
                  </a:lnTo>
                  <a:lnTo>
                    <a:pt x="449835" y="16470"/>
                  </a:lnTo>
                  <a:lnTo>
                    <a:pt x="461673" y="18917"/>
                  </a:lnTo>
                  <a:lnTo>
                    <a:pt x="473510" y="21654"/>
                  </a:lnTo>
                  <a:lnTo>
                    <a:pt x="485348" y="24690"/>
                  </a:lnTo>
                  <a:lnTo>
                    <a:pt x="497186" y="28034"/>
                  </a:lnTo>
                  <a:lnTo>
                    <a:pt x="509024" y="31682"/>
                  </a:lnTo>
                  <a:lnTo>
                    <a:pt x="520861" y="35626"/>
                  </a:lnTo>
                  <a:lnTo>
                    <a:pt x="532699" y="39844"/>
                  </a:lnTo>
                  <a:lnTo>
                    <a:pt x="544537" y="44306"/>
                  </a:lnTo>
                  <a:lnTo>
                    <a:pt x="556375" y="48970"/>
                  </a:lnTo>
                  <a:lnTo>
                    <a:pt x="568213" y="53788"/>
                  </a:lnTo>
                  <a:lnTo>
                    <a:pt x="580050" y="58699"/>
                  </a:lnTo>
                  <a:lnTo>
                    <a:pt x="591888" y="63643"/>
                  </a:lnTo>
                  <a:lnTo>
                    <a:pt x="603726" y="68555"/>
                  </a:lnTo>
                  <a:lnTo>
                    <a:pt x="615564" y="73372"/>
                  </a:lnTo>
                  <a:lnTo>
                    <a:pt x="627401" y="78037"/>
                  </a:lnTo>
                  <a:lnTo>
                    <a:pt x="639239" y="82498"/>
                  </a:lnTo>
                  <a:lnTo>
                    <a:pt x="651077" y="86717"/>
                  </a:lnTo>
                  <a:lnTo>
                    <a:pt x="662915" y="90660"/>
                  </a:lnTo>
                  <a:lnTo>
                    <a:pt x="674752" y="94309"/>
                  </a:lnTo>
                  <a:lnTo>
                    <a:pt x="686590" y="97652"/>
                  </a:lnTo>
                  <a:lnTo>
                    <a:pt x="698428" y="100689"/>
                  </a:lnTo>
                  <a:lnTo>
                    <a:pt x="710266" y="103425"/>
                  </a:lnTo>
                  <a:lnTo>
                    <a:pt x="722104" y="105873"/>
                  </a:lnTo>
                  <a:lnTo>
                    <a:pt x="733941" y="108048"/>
                  </a:lnTo>
                  <a:lnTo>
                    <a:pt x="745779" y="109971"/>
                  </a:lnTo>
                  <a:lnTo>
                    <a:pt x="757617" y="111661"/>
                  </a:lnTo>
                  <a:lnTo>
                    <a:pt x="769455" y="113140"/>
                  </a:lnTo>
                  <a:lnTo>
                    <a:pt x="781292" y="114430"/>
                  </a:lnTo>
                  <a:lnTo>
                    <a:pt x="793130" y="115551"/>
                  </a:lnTo>
                  <a:lnTo>
                    <a:pt x="804968" y="116522"/>
                  </a:lnTo>
                  <a:lnTo>
                    <a:pt x="816806" y="117361"/>
                  </a:lnTo>
                  <a:lnTo>
                    <a:pt x="828643" y="118084"/>
                  </a:lnTo>
                  <a:lnTo>
                    <a:pt x="840481" y="118706"/>
                  </a:lnTo>
                  <a:lnTo>
                    <a:pt x="852319" y="119241"/>
                  </a:lnTo>
                  <a:lnTo>
                    <a:pt x="864157" y="119700"/>
                  </a:lnTo>
                  <a:lnTo>
                    <a:pt x="875995" y="120093"/>
                  </a:lnTo>
                  <a:lnTo>
                    <a:pt x="887832" y="120429"/>
                  </a:lnTo>
                  <a:lnTo>
                    <a:pt x="899670" y="120717"/>
                  </a:lnTo>
                  <a:lnTo>
                    <a:pt x="911508" y="120963"/>
                  </a:lnTo>
                  <a:lnTo>
                    <a:pt x="923346" y="121173"/>
                  </a:lnTo>
                  <a:lnTo>
                    <a:pt x="935183" y="121352"/>
                  </a:lnTo>
                  <a:lnTo>
                    <a:pt x="947021" y="121505"/>
                  </a:lnTo>
                  <a:lnTo>
                    <a:pt x="958859" y="121635"/>
                  </a:lnTo>
                  <a:lnTo>
                    <a:pt x="970697" y="121746"/>
                  </a:lnTo>
                  <a:lnTo>
                    <a:pt x="982534" y="121841"/>
                  </a:lnTo>
                  <a:lnTo>
                    <a:pt x="994372" y="121922"/>
                  </a:lnTo>
                  <a:lnTo>
                    <a:pt x="1006210" y="121991"/>
                  </a:lnTo>
                  <a:lnTo>
                    <a:pt x="1018048" y="122049"/>
                  </a:lnTo>
                  <a:lnTo>
                    <a:pt x="1029886" y="122099"/>
                  </a:lnTo>
                  <a:lnTo>
                    <a:pt x="1041723" y="122141"/>
                  </a:lnTo>
                  <a:lnTo>
                    <a:pt x="1053561" y="122177"/>
                  </a:lnTo>
                  <a:lnTo>
                    <a:pt x="1065399" y="122208"/>
                  </a:lnTo>
                  <a:lnTo>
                    <a:pt x="1077237" y="122234"/>
                  </a:lnTo>
                  <a:lnTo>
                    <a:pt x="1089074" y="122257"/>
                  </a:lnTo>
                  <a:lnTo>
                    <a:pt x="1100912" y="122276"/>
                  </a:lnTo>
                  <a:lnTo>
                    <a:pt x="1112750" y="122292"/>
                  </a:lnTo>
                  <a:lnTo>
                    <a:pt x="1124588" y="122306"/>
                  </a:lnTo>
                  <a:lnTo>
                    <a:pt x="1136426" y="122317"/>
                  </a:lnTo>
                  <a:lnTo>
                    <a:pt x="1148263" y="122327"/>
                  </a:lnTo>
                  <a:lnTo>
                    <a:pt x="1160101" y="122336"/>
                  </a:lnTo>
                  <a:lnTo>
                    <a:pt x="1171939" y="122343"/>
                  </a:lnTo>
                  <a:lnTo>
                    <a:pt x="1171939" y="122466"/>
                  </a:lnTo>
                  <a:lnTo>
                    <a:pt x="1183777" y="122480"/>
                  </a:lnTo>
                  <a:lnTo>
                    <a:pt x="1195614" y="122497"/>
                  </a:lnTo>
                  <a:lnTo>
                    <a:pt x="1207452" y="122517"/>
                  </a:lnTo>
                  <a:lnTo>
                    <a:pt x="1219290" y="122541"/>
                  </a:lnTo>
                  <a:lnTo>
                    <a:pt x="1231128" y="122568"/>
                  </a:lnTo>
                  <a:lnTo>
                    <a:pt x="1242965" y="122600"/>
                  </a:lnTo>
                  <a:lnTo>
                    <a:pt x="1254803" y="122638"/>
                  </a:lnTo>
                  <a:lnTo>
                    <a:pt x="1266641" y="122683"/>
                  </a:lnTo>
                  <a:lnTo>
                    <a:pt x="1278479" y="122735"/>
                  </a:lnTo>
                  <a:lnTo>
                    <a:pt x="1290317" y="122797"/>
                  </a:lnTo>
                  <a:lnTo>
                    <a:pt x="1302154" y="122869"/>
                  </a:lnTo>
                  <a:lnTo>
                    <a:pt x="1313992" y="122954"/>
                  </a:lnTo>
                  <a:lnTo>
                    <a:pt x="1325830" y="123053"/>
                  </a:lnTo>
                  <a:lnTo>
                    <a:pt x="1337668" y="123171"/>
                  </a:lnTo>
                  <a:lnTo>
                    <a:pt x="1349505" y="123308"/>
                  </a:lnTo>
                  <a:lnTo>
                    <a:pt x="1361343" y="123469"/>
                  </a:lnTo>
                  <a:lnTo>
                    <a:pt x="1373181" y="123659"/>
                  </a:lnTo>
                  <a:lnTo>
                    <a:pt x="1385019" y="123881"/>
                  </a:lnTo>
                  <a:lnTo>
                    <a:pt x="1396856" y="124142"/>
                  </a:lnTo>
                  <a:lnTo>
                    <a:pt x="1408694" y="124448"/>
                  </a:lnTo>
                  <a:lnTo>
                    <a:pt x="1420532" y="124806"/>
                  </a:lnTo>
                  <a:lnTo>
                    <a:pt x="1432370" y="125226"/>
                  </a:lnTo>
                  <a:lnTo>
                    <a:pt x="1444208" y="125718"/>
                  </a:lnTo>
                  <a:lnTo>
                    <a:pt x="1456045" y="126293"/>
                  </a:lnTo>
                  <a:lnTo>
                    <a:pt x="1467883" y="126966"/>
                  </a:lnTo>
                  <a:lnTo>
                    <a:pt x="1479721" y="127752"/>
                  </a:lnTo>
                  <a:lnTo>
                    <a:pt x="1491559" y="128670"/>
                  </a:lnTo>
                  <a:lnTo>
                    <a:pt x="1503396" y="129739"/>
                  </a:lnTo>
                  <a:lnTo>
                    <a:pt x="1515234" y="130984"/>
                  </a:lnTo>
                  <a:lnTo>
                    <a:pt x="1527072" y="132431"/>
                  </a:lnTo>
                  <a:lnTo>
                    <a:pt x="1538910" y="134108"/>
                  </a:lnTo>
                  <a:lnTo>
                    <a:pt x="1550748" y="136050"/>
                  </a:lnTo>
                  <a:lnTo>
                    <a:pt x="1562585" y="138292"/>
                  </a:lnTo>
                  <a:lnTo>
                    <a:pt x="1574423" y="140871"/>
                  </a:lnTo>
                  <a:lnTo>
                    <a:pt x="1586261" y="143830"/>
                  </a:lnTo>
                  <a:lnTo>
                    <a:pt x="1598099" y="147211"/>
                  </a:lnTo>
                  <a:lnTo>
                    <a:pt x="1609936" y="151055"/>
                  </a:lnTo>
                  <a:lnTo>
                    <a:pt x="1621774" y="155406"/>
                  </a:lnTo>
                  <a:lnTo>
                    <a:pt x="1633612" y="160302"/>
                  </a:lnTo>
                  <a:lnTo>
                    <a:pt x="1645450" y="165774"/>
                  </a:lnTo>
                  <a:lnTo>
                    <a:pt x="1657287" y="171848"/>
                  </a:lnTo>
                  <a:lnTo>
                    <a:pt x="1669125" y="178535"/>
                  </a:lnTo>
                  <a:lnTo>
                    <a:pt x="1680963" y="185832"/>
                  </a:lnTo>
                  <a:lnTo>
                    <a:pt x="1692801" y="193719"/>
                  </a:lnTo>
                  <a:lnTo>
                    <a:pt x="1704639" y="202155"/>
                  </a:lnTo>
                  <a:lnTo>
                    <a:pt x="1716476" y="211079"/>
                  </a:lnTo>
                  <a:lnTo>
                    <a:pt x="1728314" y="220408"/>
                  </a:lnTo>
                  <a:lnTo>
                    <a:pt x="1740152" y="230042"/>
                  </a:lnTo>
                  <a:lnTo>
                    <a:pt x="1751990" y="239866"/>
                  </a:lnTo>
                  <a:lnTo>
                    <a:pt x="1763827" y="249753"/>
                  </a:lnTo>
                  <a:lnTo>
                    <a:pt x="1775665" y="259577"/>
                  </a:lnTo>
                  <a:lnTo>
                    <a:pt x="1787503" y="269211"/>
                  </a:lnTo>
                  <a:lnTo>
                    <a:pt x="1799341" y="278540"/>
                  </a:lnTo>
                  <a:lnTo>
                    <a:pt x="1811178" y="287464"/>
                  </a:lnTo>
                  <a:lnTo>
                    <a:pt x="1823016" y="295900"/>
                  </a:lnTo>
                  <a:lnTo>
                    <a:pt x="1834854" y="303787"/>
                  </a:lnTo>
                  <a:lnTo>
                    <a:pt x="1846692" y="311084"/>
                  </a:lnTo>
                  <a:lnTo>
                    <a:pt x="1858530" y="317771"/>
                  </a:lnTo>
                  <a:lnTo>
                    <a:pt x="1870367" y="323844"/>
                  </a:lnTo>
                  <a:lnTo>
                    <a:pt x="1882205" y="329317"/>
                  </a:lnTo>
                  <a:lnTo>
                    <a:pt x="1894043" y="334212"/>
                  </a:lnTo>
                  <a:lnTo>
                    <a:pt x="1905881" y="338563"/>
                  </a:lnTo>
                  <a:lnTo>
                    <a:pt x="1917718" y="342408"/>
                  </a:lnTo>
                  <a:lnTo>
                    <a:pt x="1929556" y="345788"/>
                  </a:lnTo>
                  <a:lnTo>
                    <a:pt x="1941394" y="348747"/>
                  </a:lnTo>
                  <a:lnTo>
                    <a:pt x="1953232" y="351327"/>
                  </a:lnTo>
                  <a:lnTo>
                    <a:pt x="1965069" y="353568"/>
                  </a:lnTo>
                  <a:lnTo>
                    <a:pt x="1976907" y="355510"/>
                  </a:lnTo>
                  <a:lnTo>
                    <a:pt x="1988745" y="357188"/>
                  </a:lnTo>
                  <a:lnTo>
                    <a:pt x="2000583" y="358635"/>
                  </a:lnTo>
                  <a:lnTo>
                    <a:pt x="2012421" y="359880"/>
                  </a:lnTo>
                  <a:lnTo>
                    <a:pt x="2024258" y="360949"/>
                  </a:lnTo>
                  <a:lnTo>
                    <a:pt x="2036096" y="361866"/>
                  </a:lnTo>
                  <a:lnTo>
                    <a:pt x="2047934" y="362653"/>
                  </a:lnTo>
                  <a:lnTo>
                    <a:pt x="2059772" y="363325"/>
                  </a:lnTo>
                  <a:lnTo>
                    <a:pt x="2071609" y="363901"/>
                  </a:lnTo>
                  <a:lnTo>
                    <a:pt x="2083447" y="364393"/>
                  </a:lnTo>
                  <a:lnTo>
                    <a:pt x="2095285" y="364813"/>
                  </a:lnTo>
                  <a:lnTo>
                    <a:pt x="2107123" y="365171"/>
                  </a:lnTo>
                  <a:lnTo>
                    <a:pt x="2118961" y="365477"/>
                  </a:lnTo>
                  <a:lnTo>
                    <a:pt x="2130798" y="365738"/>
                  </a:lnTo>
                  <a:lnTo>
                    <a:pt x="2142636" y="365960"/>
                  </a:lnTo>
                  <a:lnTo>
                    <a:pt x="2154474" y="366149"/>
                  </a:lnTo>
                  <a:lnTo>
                    <a:pt x="2166312" y="366311"/>
                  </a:lnTo>
                  <a:lnTo>
                    <a:pt x="2178149" y="366448"/>
                  </a:lnTo>
                  <a:lnTo>
                    <a:pt x="2189987" y="366565"/>
                  </a:lnTo>
                  <a:lnTo>
                    <a:pt x="2201825" y="366665"/>
                  </a:lnTo>
                  <a:lnTo>
                    <a:pt x="2213663" y="366750"/>
                  </a:lnTo>
                  <a:lnTo>
                    <a:pt x="2225500" y="366822"/>
                  </a:lnTo>
                  <a:lnTo>
                    <a:pt x="2237338" y="366883"/>
                  </a:lnTo>
                  <a:lnTo>
                    <a:pt x="2249176" y="366936"/>
                  </a:lnTo>
                  <a:lnTo>
                    <a:pt x="2261014" y="366980"/>
                  </a:lnTo>
                  <a:lnTo>
                    <a:pt x="2272852" y="367018"/>
                  </a:lnTo>
                  <a:lnTo>
                    <a:pt x="2284689" y="367051"/>
                  </a:lnTo>
                  <a:lnTo>
                    <a:pt x="2296527" y="367078"/>
                  </a:lnTo>
                  <a:lnTo>
                    <a:pt x="2308365" y="367101"/>
                  </a:lnTo>
                  <a:lnTo>
                    <a:pt x="2320203" y="367121"/>
                  </a:lnTo>
                  <a:lnTo>
                    <a:pt x="2332040" y="367138"/>
                  </a:lnTo>
                  <a:lnTo>
                    <a:pt x="2343878" y="367153"/>
                  </a:lnTo>
                  <a:lnTo>
                    <a:pt x="2343878" y="367358"/>
                  </a:lnTo>
                  <a:lnTo>
                    <a:pt x="2355716" y="367379"/>
                  </a:lnTo>
                  <a:lnTo>
                    <a:pt x="2367554" y="367405"/>
                  </a:lnTo>
                  <a:lnTo>
                    <a:pt x="2379391" y="367435"/>
                  </a:lnTo>
                  <a:lnTo>
                    <a:pt x="2391229" y="367470"/>
                  </a:lnTo>
                  <a:lnTo>
                    <a:pt x="2403067" y="367511"/>
                  </a:lnTo>
                  <a:lnTo>
                    <a:pt x="2414905" y="367559"/>
                  </a:lnTo>
                  <a:lnTo>
                    <a:pt x="2426743" y="367616"/>
                  </a:lnTo>
                  <a:lnTo>
                    <a:pt x="2438580" y="367683"/>
                  </a:lnTo>
                  <a:lnTo>
                    <a:pt x="2450418" y="367762"/>
                  </a:lnTo>
                  <a:lnTo>
                    <a:pt x="2462256" y="367854"/>
                  </a:lnTo>
                  <a:lnTo>
                    <a:pt x="2474094" y="367962"/>
                  </a:lnTo>
                  <a:lnTo>
                    <a:pt x="2485931" y="368090"/>
                  </a:lnTo>
                  <a:lnTo>
                    <a:pt x="2497769" y="368239"/>
                  </a:lnTo>
                  <a:lnTo>
                    <a:pt x="2509607" y="368415"/>
                  </a:lnTo>
                  <a:lnTo>
                    <a:pt x="2521445" y="368621"/>
                  </a:lnTo>
                  <a:lnTo>
                    <a:pt x="2533283" y="368863"/>
                  </a:lnTo>
                  <a:lnTo>
                    <a:pt x="2545120" y="369147"/>
                  </a:lnTo>
                  <a:lnTo>
                    <a:pt x="2556958" y="369481"/>
                  </a:lnTo>
                  <a:lnTo>
                    <a:pt x="2568796" y="369872"/>
                  </a:lnTo>
                  <a:lnTo>
                    <a:pt x="2580634" y="370330"/>
                  </a:lnTo>
                  <a:lnTo>
                    <a:pt x="2592471" y="370868"/>
                  </a:lnTo>
                  <a:lnTo>
                    <a:pt x="2604309" y="371498"/>
                  </a:lnTo>
                  <a:lnTo>
                    <a:pt x="2616147" y="372235"/>
                  </a:lnTo>
                  <a:lnTo>
                    <a:pt x="2627985" y="373099"/>
                  </a:lnTo>
                  <a:lnTo>
                    <a:pt x="2639822" y="374108"/>
                  </a:lnTo>
                  <a:lnTo>
                    <a:pt x="2651660" y="375287"/>
                  </a:lnTo>
                  <a:lnTo>
                    <a:pt x="2663498" y="376663"/>
                  </a:lnTo>
                  <a:lnTo>
                    <a:pt x="2675336" y="378267"/>
                  </a:lnTo>
                  <a:lnTo>
                    <a:pt x="2687174" y="380135"/>
                  </a:lnTo>
                  <a:lnTo>
                    <a:pt x="2699011" y="382305"/>
                  </a:lnTo>
                  <a:lnTo>
                    <a:pt x="2710849" y="384822"/>
                  </a:lnTo>
                  <a:lnTo>
                    <a:pt x="2722687" y="387734"/>
                  </a:lnTo>
                  <a:lnTo>
                    <a:pt x="2734525" y="391096"/>
                  </a:lnTo>
                  <a:lnTo>
                    <a:pt x="2746362" y="394966"/>
                  </a:lnTo>
                  <a:lnTo>
                    <a:pt x="2758200" y="399404"/>
                  </a:lnTo>
                  <a:lnTo>
                    <a:pt x="2770038" y="404475"/>
                  </a:lnTo>
                  <a:lnTo>
                    <a:pt x="2781876" y="410242"/>
                  </a:lnTo>
                  <a:lnTo>
                    <a:pt x="2793713" y="416769"/>
                  </a:lnTo>
                  <a:lnTo>
                    <a:pt x="2805551" y="424112"/>
                  </a:lnTo>
                  <a:lnTo>
                    <a:pt x="2817389" y="432320"/>
                  </a:lnTo>
                  <a:lnTo>
                    <a:pt x="2829227" y="441431"/>
                  </a:lnTo>
                  <a:lnTo>
                    <a:pt x="2841065" y="451461"/>
                  </a:lnTo>
                  <a:lnTo>
                    <a:pt x="2852902" y="462406"/>
                  </a:lnTo>
                  <a:lnTo>
                    <a:pt x="2864740" y="474237"/>
                  </a:lnTo>
                  <a:lnTo>
                    <a:pt x="2876578" y="486891"/>
                  </a:lnTo>
                  <a:lnTo>
                    <a:pt x="2888416" y="500277"/>
                  </a:lnTo>
                  <a:lnTo>
                    <a:pt x="2900253" y="514271"/>
                  </a:lnTo>
                  <a:lnTo>
                    <a:pt x="2912091" y="528722"/>
                  </a:lnTo>
                  <a:lnTo>
                    <a:pt x="2923929" y="543457"/>
                  </a:lnTo>
                  <a:lnTo>
                    <a:pt x="2935767" y="558289"/>
                  </a:lnTo>
                  <a:lnTo>
                    <a:pt x="2947604" y="573024"/>
                  </a:lnTo>
                  <a:lnTo>
                    <a:pt x="2959442" y="587475"/>
                  </a:lnTo>
                  <a:lnTo>
                    <a:pt x="2971280" y="601469"/>
                  </a:lnTo>
                  <a:lnTo>
                    <a:pt x="2983118" y="614855"/>
                  </a:lnTo>
                  <a:lnTo>
                    <a:pt x="2994956" y="627509"/>
                  </a:lnTo>
                  <a:lnTo>
                    <a:pt x="3006793" y="639339"/>
                  </a:lnTo>
                  <a:lnTo>
                    <a:pt x="3018631" y="650285"/>
                  </a:lnTo>
                  <a:lnTo>
                    <a:pt x="3030469" y="660315"/>
                  </a:lnTo>
                  <a:lnTo>
                    <a:pt x="3042307" y="669425"/>
                  </a:lnTo>
                  <a:lnTo>
                    <a:pt x="3054144" y="677634"/>
                  </a:lnTo>
                  <a:lnTo>
                    <a:pt x="3065982" y="684977"/>
                  </a:lnTo>
                  <a:lnTo>
                    <a:pt x="3077820" y="691504"/>
                  </a:lnTo>
                  <a:lnTo>
                    <a:pt x="3089658" y="697271"/>
                  </a:lnTo>
                  <a:lnTo>
                    <a:pt x="3101496" y="702342"/>
                  </a:lnTo>
                  <a:lnTo>
                    <a:pt x="3113333" y="706780"/>
                  </a:lnTo>
                  <a:lnTo>
                    <a:pt x="3125171" y="710649"/>
                  </a:lnTo>
                  <a:lnTo>
                    <a:pt x="3137009" y="714012"/>
                  </a:lnTo>
                  <a:lnTo>
                    <a:pt x="3148847" y="716924"/>
                  </a:lnTo>
                  <a:lnTo>
                    <a:pt x="3160684" y="719441"/>
                  </a:lnTo>
                  <a:lnTo>
                    <a:pt x="3172522" y="721611"/>
                  </a:lnTo>
                  <a:lnTo>
                    <a:pt x="3184360" y="723478"/>
                  </a:lnTo>
                  <a:lnTo>
                    <a:pt x="3196198" y="725082"/>
                  </a:lnTo>
                  <a:lnTo>
                    <a:pt x="3208035" y="726459"/>
                  </a:lnTo>
                  <a:lnTo>
                    <a:pt x="3219873" y="727638"/>
                  </a:lnTo>
                  <a:lnTo>
                    <a:pt x="3231711" y="728647"/>
                  </a:lnTo>
                  <a:lnTo>
                    <a:pt x="3243549" y="729510"/>
                  </a:lnTo>
                  <a:lnTo>
                    <a:pt x="3255387" y="730248"/>
                  </a:lnTo>
                  <a:lnTo>
                    <a:pt x="3267224" y="730878"/>
                  </a:lnTo>
                  <a:lnTo>
                    <a:pt x="3279062" y="731415"/>
                  </a:lnTo>
                  <a:lnTo>
                    <a:pt x="3290900" y="731874"/>
                  </a:lnTo>
                  <a:lnTo>
                    <a:pt x="3302738" y="732265"/>
                  </a:lnTo>
                  <a:lnTo>
                    <a:pt x="3314575" y="732599"/>
                  </a:lnTo>
                  <a:lnTo>
                    <a:pt x="3326413" y="732883"/>
                  </a:lnTo>
                  <a:lnTo>
                    <a:pt x="3338251" y="733125"/>
                  </a:lnTo>
                  <a:lnTo>
                    <a:pt x="3350089" y="733331"/>
                  </a:lnTo>
                  <a:lnTo>
                    <a:pt x="3361926" y="733507"/>
                  </a:lnTo>
                  <a:lnTo>
                    <a:pt x="3373764" y="733656"/>
                  </a:lnTo>
                  <a:lnTo>
                    <a:pt x="3385602" y="733783"/>
                  </a:lnTo>
                  <a:lnTo>
                    <a:pt x="3397440" y="733892"/>
                  </a:lnTo>
                  <a:lnTo>
                    <a:pt x="3409278" y="733984"/>
                  </a:lnTo>
                  <a:lnTo>
                    <a:pt x="3421115" y="734063"/>
                  </a:lnTo>
                  <a:lnTo>
                    <a:pt x="3432953" y="734130"/>
                  </a:lnTo>
                  <a:lnTo>
                    <a:pt x="3444791" y="734186"/>
                  </a:lnTo>
                  <a:lnTo>
                    <a:pt x="3456629" y="734235"/>
                  </a:lnTo>
                  <a:lnTo>
                    <a:pt x="3468466" y="734276"/>
                  </a:lnTo>
                  <a:lnTo>
                    <a:pt x="3480304" y="734311"/>
                  </a:lnTo>
                  <a:lnTo>
                    <a:pt x="3492142" y="734341"/>
                  </a:lnTo>
                  <a:lnTo>
                    <a:pt x="3503980" y="734366"/>
                  </a:lnTo>
                  <a:lnTo>
                    <a:pt x="3515818" y="734388"/>
                  </a:lnTo>
                  <a:lnTo>
                    <a:pt x="3515818" y="734470"/>
                  </a:lnTo>
                  <a:lnTo>
                    <a:pt x="3527655" y="734463"/>
                  </a:lnTo>
                  <a:lnTo>
                    <a:pt x="3539493" y="734454"/>
                  </a:lnTo>
                  <a:lnTo>
                    <a:pt x="3551331" y="734444"/>
                  </a:lnTo>
                  <a:lnTo>
                    <a:pt x="3563169" y="734433"/>
                  </a:lnTo>
                  <a:lnTo>
                    <a:pt x="3575006" y="734419"/>
                  </a:lnTo>
                  <a:lnTo>
                    <a:pt x="3586844" y="734403"/>
                  </a:lnTo>
                  <a:lnTo>
                    <a:pt x="3598682" y="734384"/>
                  </a:lnTo>
                  <a:lnTo>
                    <a:pt x="3610520" y="734362"/>
                  </a:lnTo>
                  <a:lnTo>
                    <a:pt x="3622357" y="734335"/>
                  </a:lnTo>
                  <a:lnTo>
                    <a:pt x="3634195" y="734305"/>
                  </a:lnTo>
                  <a:lnTo>
                    <a:pt x="3646033" y="734269"/>
                  </a:lnTo>
                  <a:lnTo>
                    <a:pt x="3657871" y="734226"/>
                  </a:lnTo>
                  <a:lnTo>
                    <a:pt x="3669709" y="734176"/>
                  </a:lnTo>
                  <a:lnTo>
                    <a:pt x="3681546" y="734118"/>
                  </a:lnTo>
                  <a:lnTo>
                    <a:pt x="3693384" y="734049"/>
                  </a:lnTo>
                  <a:lnTo>
                    <a:pt x="3705222" y="733968"/>
                  </a:lnTo>
                  <a:lnTo>
                    <a:pt x="3717060" y="733874"/>
                  </a:lnTo>
                  <a:lnTo>
                    <a:pt x="3728897" y="733762"/>
                  </a:lnTo>
                  <a:lnTo>
                    <a:pt x="3740735" y="733632"/>
                  </a:lnTo>
                  <a:lnTo>
                    <a:pt x="3752573" y="733479"/>
                  </a:lnTo>
                  <a:lnTo>
                    <a:pt x="3764411" y="733300"/>
                  </a:lnTo>
                  <a:lnTo>
                    <a:pt x="3776248" y="733090"/>
                  </a:lnTo>
                  <a:lnTo>
                    <a:pt x="3788086" y="732844"/>
                  </a:lnTo>
                  <a:lnTo>
                    <a:pt x="3799924" y="732556"/>
                  </a:lnTo>
                  <a:lnTo>
                    <a:pt x="3811762" y="732220"/>
                  </a:lnTo>
                  <a:lnTo>
                    <a:pt x="3823600" y="731827"/>
                  </a:lnTo>
                  <a:lnTo>
                    <a:pt x="3835437" y="731368"/>
                  </a:lnTo>
                  <a:lnTo>
                    <a:pt x="3847275" y="730833"/>
                  </a:lnTo>
                  <a:lnTo>
                    <a:pt x="3859113" y="730211"/>
                  </a:lnTo>
                  <a:lnTo>
                    <a:pt x="3870951" y="729488"/>
                  </a:lnTo>
                  <a:lnTo>
                    <a:pt x="3882788" y="728649"/>
                  </a:lnTo>
                  <a:lnTo>
                    <a:pt x="3894626" y="727678"/>
                  </a:lnTo>
                  <a:lnTo>
                    <a:pt x="3906464" y="726557"/>
                  </a:lnTo>
                  <a:lnTo>
                    <a:pt x="3918302" y="725267"/>
                  </a:lnTo>
                  <a:lnTo>
                    <a:pt x="3930139" y="723788"/>
                  </a:lnTo>
                  <a:lnTo>
                    <a:pt x="3941977" y="722098"/>
                  </a:lnTo>
                  <a:lnTo>
                    <a:pt x="3953815" y="720175"/>
                  </a:lnTo>
                  <a:lnTo>
                    <a:pt x="3965653" y="718000"/>
                  </a:lnTo>
                  <a:lnTo>
                    <a:pt x="3977491" y="715552"/>
                  </a:lnTo>
                  <a:lnTo>
                    <a:pt x="3989328" y="712816"/>
                  </a:lnTo>
                  <a:lnTo>
                    <a:pt x="4001166" y="709779"/>
                  </a:lnTo>
                  <a:lnTo>
                    <a:pt x="4013004" y="706436"/>
                  </a:lnTo>
                  <a:lnTo>
                    <a:pt x="4024842" y="702787"/>
                  </a:lnTo>
                  <a:lnTo>
                    <a:pt x="4036679" y="698844"/>
                  </a:lnTo>
                  <a:lnTo>
                    <a:pt x="4048517" y="694626"/>
                  </a:lnTo>
                  <a:lnTo>
                    <a:pt x="4060355" y="690164"/>
                  </a:lnTo>
                  <a:lnTo>
                    <a:pt x="4072193" y="685499"/>
                  </a:lnTo>
                  <a:lnTo>
                    <a:pt x="4084031" y="680682"/>
                  </a:lnTo>
                  <a:lnTo>
                    <a:pt x="4095868" y="675770"/>
                  </a:lnTo>
                  <a:lnTo>
                    <a:pt x="4107706" y="670826"/>
                  </a:lnTo>
                  <a:lnTo>
                    <a:pt x="4119544" y="665915"/>
                  </a:lnTo>
                  <a:lnTo>
                    <a:pt x="4131382" y="661098"/>
                  </a:lnTo>
                  <a:lnTo>
                    <a:pt x="4143219" y="656433"/>
                  </a:lnTo>
                  <a:lnTo>
                    <a:pt x="4155057" y="651971"/>
                  </a:lnTo>
                  <a:lnTo>
                    <a:pt x="4166895" y="647753"/>
                  </a:lnTo>
                  <a:lnTo>
                    <a:pt x="4178733" y="643809"/>
                  </a:lnTo>
                  <a:lnTo>
                    <a:pt x="4190570" y="640161"/>
                  </a:lnTo>
                  <a:lnTo>
                    <a:pt x="4202408" y="636818"/>
                  </a:lnTo>
                  <a:lnTo>
                    <a:pt x="4214246" y="633781"/>
                  </a:lnTo>
                  <a:lnTo>
                    <a:pt x="4226084" y="631045"/>
                  </a:lnTo>
                  <a:lnTo>
                    <a:pt x="4237922" y="628597"/>
                  </a:lnTo>
                  <a:lnTo>
                    <a:pt x="4249759" y="626421"/>
                  </a:lnTo>
                  <a:lnTo>
                    <a:pt x="4261597" y="624499"/>
                  </a:lnTo>
                  <a:lnTo>
                    <a:pt x="4273435" y="622809"/>
                  </a:lnTo>
                  <a:lnTo>
                    <a:pt x="4285273" y="621329"/>
                  </a:lnTo>
                  <a:lnTo>
                    <a:pt x="4297110" y="620039"/>
                  </a:lnTo>
                  <a:lnTo>
                    <a:pt x="4308948" y="618919"/>
                  </a:lnTo>
                  <a:lnTo>
                    <a:pt x="4320786" y="617948"/>
                  </a:lnTo>
                  <a:lnTo>
                    <a:pt x="4332624" y="617109"/>
                  </a:lnTo>
                  <a:lnTo>
                    <a:pt x="4344461" y="616386"/>
                  </a:lnTo>
                  <a:lnTo>
                    <a:pt x="4356299" y="615763"/>
                  </a:lnTo>
                  <a:lnTo>
                    <a:pt x="4368137" y="615228"/>
                  </a:lnTo>
                  <a:lnTo>
                    <a:pt x="4379975" y="614770"/>
                  </a:lnTo>
                  <a:lnTo>
                    <a:pt x="4391813" y="614377"/>
                  </a:lnTo>
                  <a:lnTo>
                    <a:pt x="4403650" y="614040"/>
                  </a:lnTo>
                  <a:lnTo>
                    <a:pt x="4415488" y="613752"/>
                  </a:lnTo>
                  <a:lnTo>
                    <a:pt x="4427326" y="613507"/>
                  </a:lnTo>
                  <a:lnTo>
                    <a:pt x="4439164" y="613297"/>
                  </a:lnTo>
                  <a:lnTo>
                    <a:pt x="4451001" y="613117"/>
                  </a:lnTo>
                  <a:lnTo>
                    <a:pt x="4462839" y="612965"/>
                  </a:lnTo>
                  <a:lnTo>
                    <a:pt x="4474677" y="612834"/>
                  </a:lnTo>
                  <a:lnTo>
                    <a:pt x="4486515" y="612723"/>
                  </a:lnTo>
                  <a:lnTo>
                    <a:pt x="4498352" y="612628"/>
                  </a:lnTo>
                  <a:lnTo>
                    <a:pt x="4510190" y="612548"/>
                  </a:lnTo>
                  <a:lnTo>
                    <a:pt x="4522028" y="612479"/>
                  </a:lnTo>
                  <a:lnTo>
                    <a:pt x="4533866" y="612420"/>
                  </a:lnTo>
                  <a:lnTo>
                    <a:pt x="4545704" y="612371"/>
                  </a:lnTo>
                  <a:lnTo>
                    <a:pt x="4557541" y="612328"/>
                  </a:lnTo>
                  <a:lnTo>
                    <a:pt x="4569379" y="612292"/>
                  </a:lnTo>
                  <a:lnTo>
                    <a:pt x="4581217" y="612261"/>
                  </a:lnTo>
                  <a:lnTo>
                    <a:pt x="4593055" y="612235"/>
                  </a:lnTo>
                  <a:lnTo>
                    <a:pt x="4604892" y="612213"/>
                  </a:lnTo>
                  <a:lnTo>
                    <a:pt x="4616730" y="612194"/>
                  </a:lnTo>
                  <a:lnTo>
                    <a:pt x="4628568" y="612178"/>
                  </a:lnTo>
                  <a:lnTo>
                    <a:pt x="4640406" y="612164"/>
                  </a:lnTo>
                  <a:lnTo>
                    <a:pt x="4652244" y="612152"/>
                  </a:lnTo>
                  <a:lnTo>
                    <a:pt x="4664081" y="612142"/>
                  </a:lnTo>
                  <a:lnTo>
                    <a:pt x="4675919" y="612134"/>
                  </a:lnTo>
                  <a:lnTo>
                    <a:pt x="4687757" y="612127"/>
                  </a:lnTo>
                </a:path>
              </a:pathLst>
            </a:custGeom>
            <a:ln w="40651" cap="flat">
              <a:solidFill>
                <a:srgbClr val="E8E8E8">
                  <a:alpha val="100000"/>
                </a:srgbClr>
              </a:solidFill>
              <a:prstDash val="solid"/>
              <a:round/>
            </a:ln>
          </p:spPr>
          <p:txBody>
            <a:bodyPr/>
            <a:lstStyle/>
            <a:p/>
          </p:txBody>
        </p:sp>
        <p:sp>
          <p:nvSpPr>
            <p:cNvPr id="61" name="pl61"/>
            <p:cNvSpPr/>
            <p:nvPr/>
          </p:nvSpPr>
          <p:spPr>
            <a:xfrm>
              <a:off x="2482252" y="1394811"/>
              <a:ext cx="4687757" cy="367112"/>
            </a:xfrm>
            <a:custGeom>
              <a:avLst/>
              <a:pathLst>
                <a:path w="4687757" h="367112">
                  <a:moveTo>
                    <a:pt x="0" y="0"/>
                  </a:moveTo>
                  <a:lnTo>
                    <a:pt x="11837" y="7"/>
                  </a:lnTo>
                  <a:lnTo>
                    <a:pt x="23675" y="15"/>
                  </a:lnTo>
                  <a:lnTo>
                    <a:pt x="35513" y="25"/>
                  </a:lnTo>
                  <a:lnTo>
                    <a:pt x="47351" y="37"/>
                  </a:lnTo>
                  <a:lnTo>
                    <a:pt x="59188" y="51"/>
                  </a:lnTo>
                  <a:lnTo>
                    <a:pt x="71026" y="67"/>
                  </a:lnTo>
                  <a:lnTo>
                    <a:pt x="82864" y="86"/>
                  </a:lnTo>
                  <a:lnTo>
                    <a:pt x="94702" y="108"/>
                  </a:lnTo>
                  <a:lnTo>
                    <a:pt x="106539" y="134"/>
                  </a:lnTo>
                  <a:lnTo>
                    <a:pt x="118377" y="165"/>
                  </a:lnTo>
                  <a:lnTo>
                    <a:pt x="130215" y="201"/>
                  </a:lnTo>
                  <a:lnTo>
                    <a:pt x="142053" y="243"/>
                  </a:lnTo>
                  <a:lnTo>
                    <a:pt x="153891" y="293"/>
                  </a:lnTo>
                  <a:lnTo>
                    <a:pt x="165728" y="352"/>
                  </a:lnTo>
                  <a:lnTo>
                    <a:pt x="177566" y="421"/>
                  </a:lnTo>
                  <a:lnTo>
                    <a:pt x="189404" y="501"/>
                  </a:lnTo>
                  <a:lnTo>
                    <a:pt x="201242" y="596"/>
                  </a:lnTo>
                  <a:lnTo>
                    <a:pt x="213079" y="707"/>
                  </a:lnTo>
                  <a:lnTo>
                    <a:pt x="224917" y="837"/>
                  </a:lnTo>
                  <a:lnTo>
                    <a:pt x="236755" y="990"/>
                  </a:lnTo>
                  <a:lnTo>
                    <a:pt x="248593" y="1170"/>
                  </a:lnTo>
                  <a:lnTo>
                    <a:pt x="260430" y="1379"/>
                  </a:lnTo>
                  <a:lnTo>
                    <a:pt x="272268" y="1625"/>
                  </a:lnTo>
                  <a:lnTo>
                    <a:pt x="284106" y="1913"/>
                  </a:lnTo>
                  <a:lnTo>
                    <a:pt x="295944" y="2250"/>
                  </a:lnTo>
                  <a:lnTo>
                    <a:pt x="307782" y="2643"/>
                  </a:lnTo>
                  <a:lnTo>
                    <a:pt x="319619" y="3101"/>
                  </a:lnTo>
                  <a:lnTo>
                    <a:pt x="331457" y="3636"/>
                  </a:lnTo>
                  <a:lnTo>
                    <a:pt x="343295" y="4258"/>
                  </a:lnTo>
                  <a:lnTo>
                    <a:pt x="355133" y="4982"/>
                  </a:lnTo>
                  <a:lnTo>
                    <a:pt x="366970" y="5821"/>
                  </a:lnTo>
                  <a:lnTo>
                    <a:pt x="378808" y="6792"/>
                  </a:lnTo>
                  <a:lnTo>
                    <a:pt x="390646" y="7912"/>
                  </a:lnTo>
                  <a:lnTo>
                    <a:pt x="402484" y="9202"/>
                  </a:lnTo>
                  <a:lnTo>
                    <a:pt x="414321" y="10682"/>
                  </a:lnTo>
                  <a:lnTo>
                    <a:pt x="426159" y="12372"/>
                  </a:lnTo>
                  <a:lnTo>
                    <a:pt x="437997" y="14294"/>
                  </a:lnTo>
                  <a:lnTo>
                    <a:pt x="449835" y="16470"/>
                  </a:lnTo>
                  <a:lnTo>
                    <a:pt x="461673" y="18917"/>
                  </a:lnTo>
                  <a:lnTo>
                    <a:pt x="473510" y="21654"/>
                  </a:lnTo>
                  <a:lnTo>
                    <a:pt x="485348" y="24690"/>
                  </a:lnTo>
                  <a:lnTo>
                    <a:pt x="497186" y="28034"/>
                  </a:lnTo>
                  <a:lnTo>
                    <a:pt x="509024" y="31682"/>
                  </a:lnTo>
                  <a:lnTo>
                    <a:pt x="520861" y="35626"/>
                  </a:lnTo>
                  <a:lnTo>
                    <a:pt x="532699" y="39844"/>
                  </a:lnTo>
                  <a:lnTo>
                    <a:pt x="544537" y="44306"/>
                  </a:lnTo>
                  <a:lnTo>
                    <a:pt x="556375" y="48970"/>
                  </a:lnTo>
                  <a:lnTo>
                    <a:pt x="568213" y="53788"/>
                  </a:lnTo>
                  <a:lnTo>
                    <a:pt x="580050" y="58699"/>
                  </a:lnTo>
                  <a:lnTo>
                    <a:pt x="591888" y="63643"/>
                  </a:lnTo>
                  <a:lnTo>
                    <a:pt x="603726" y="68555"/>
                  </a:lnTo>
                  <a:lnTo>
                    <a:pt x="615564" y="73372"/>
                  </a:lnTo>
                  <a:lnTo>
                    <a:pt x="627401" y="78037"/>
                  </a:lnTo>
                  <a:lnTo>
                    <a:pt x="639239" y="82498"/>
                  </a:lnTo>
                  <a:lnTo>
                    <a:pt x="651077" y="86717"/>
                  </a:lnTo>
                  <a:lnTo>
                    <a:pt x="662915" y="90660"/>
                  </a:lnTo>
                  <a:lnTo>
                    <a:pt x="674752" y="94309"/>
                  </a:lnTo>
                  <a:lnTo>
                    <a:pt x="686590" y="97652"/>
                  </a:lnTo>
                  <a:lnTo>
                    <a:pt x="698428" y="100689"/>
                  </a:lnTo>
                  <a:lnTo>
                    <a:pt x="710266" y="103425"/>
                  </a:lnTo>
                  <a:lnTo>
                    <a:pt x="722104" y="105873"/>
                  </a:lnTo>
                  <a:lnTo>
                    <a:pt x="733941" y="108048"/>
                  </a:lnTo>
                  <a:lnTo>
                    <a:pt x="745779" y="109971"/>
                  </a:lnTo>
                  <a:lnTo>
                    <a:pt x="757617" y="111661"/>
                  </a:lnTo>
                  <a:lnTo>
                    <a:pt x="769455" y="113140"/>
                  </a:lnTo>
                  <a:lnTo>
                    <a:pt x="781292" y="114430"/>
                  </a:lnTo>
                  <a:lnTo>
                    <a:pt x="793130" y="115551"/>
                  </a:lnTo>
                  <a:lnTo>
                    <a:pt x="804968" y="116522"/>
                  </a:lnTo>
                  <a:lnTo>
                    <a:pt x="816806" y="117361"/>
                  </a:lnTo>
                  <a:lnTo>
                    <a:pt x="828643" y="118084"/>
                  </a:lnTo>
                  <a:lnTo>
                    <a:pt x="840481" y="118706"/>
                  </a:lnTo>
                  <a:lnTo>
                    <a:pt x="852319" y="119241"/>
                  </a:lnTo>
                  <a:lnTo>
                    <a:pt x="864157" y="119700"/>
                  </a:lnTo>
                  <a:lnTo>
                    <a:pt x="875995" y="120093"/>
                  </a:lnTo>
                  <a:lnTo>
                    <a:pt x="887832" y="120429"/>
                  </a:lnTo>
                  <a:lnTo>
                    <a:pt x="899670" y="120717"/>
                  </a:lnTo>
                  <a:lnTo>
                    <a:pt x="911508" y="120963"/>
                  </a:lnTo>
                  <a:lnTo>
                    <a:pt x="923346" y="121173"/>
                  </a:lnTo>
                  <a:lnTo>
                    <a:pt x="935183" y="121352"/>
                  </a:lnTo>
                  <a:lnTo>
                    <a:pt x="947021" y="121505"/>
                  </a:lnTo>
                  <a:lnTo>
                    <a:pt x="958859" y="121635"/>
                  </a:lnTo>
                  <a:lnTo>
                    <a:pt x="970697" y="121746"/>
                  </a:lnTo>
                  <a:lnTo>
                    <a:pt x="982534" y="121841"/>
                  </a:lnTo>
                  <a:lnTo>
                    <a:pt x="994372" y="121922"/>
                  </a:lnTo>
                  <a:lnTo>
                    <a:pt x="1006210" y="121991"/>
                  </a:lnTo>
                  <a:lnTo>
                    <a:pt x="1018048" y="122049"/>
                  </a:lnTo>
                  <a:lnTo>
                    <a:pt x="1029886" y="122099"/>
                  </a:lnTo>
                  <a:lnTo>
                    <a:pt x="1041723" y="122141"/>
                  </a:lnTo>
                  <a:lnTo>
                    <a:pt x="1053561" y="122177"/>
                  </a:lnTo>
                  <a:lnTo>
                    <a:pt x="1065399" y="122208"/>
                  </a:lnTo>
                  <a:lnTo>
                    <a:pt x="1077237" y="122234"/>
                  </a:lnTo>
                  <a:lnTo>
                    <a:pt x="1089074" y="122257"/>
                  </a:lnTo>
                  <a:lnTo>
                    <a:pt x="1100912" y="122276"/>
                  </a:lnTo>
                  <a:lnTo>
                    <a:pt x="1112750" y="122292"/>
                  </a:lnTo>
                  <a:lnTo>
                    <a:pt x="1124588" y="122306"/>
                  </a:lnTo>
                  <a:lnTo>
                    <a:pt x="1136426" y="122317"/>
                  </a:lnTo>
                  <a:lnTo>
                    <a:pt x="1148263" y="122327"/>
                  </a:lnTo>
                  <a:lnTo>
                    <a:pt x="1160101" y="122336"/>
                  </a:lnTo>
                  <a:lnTo>
                    <a:pt x="1171939" y="122343"/>
                  </a:lnTo>
                  <a:lnTo>
                    <a:pt x="1171939" y="122384"/>
                  </a:lnTo>
                  <a:lnTo>
                    <a:pt x="1183777" y="122384"/>
                  </a:lnTo>
                  <a:lnTo>
                    <a:pt x="1195614" y="122384"/>
                  </a:lnTo>
                  <a:lnTo>
                    <a:pt x="1207452" y="122384"/>
                  </a:lnTo>
                  <a:lnTo>
                    <a:pt x="1219290" y="122384"/>
                  </a:lnTo>
                  <a:lnTo>
                    <a:pt x="1231128" y="122384"/>
                  </a:lnTo>
                  <a:lnTo>
                    <a:pt x="1242965" y="122384"/>
                  </a:lnTo>
                  <a:lnTo>
                    <a:pt x="1254803" y="122384"/>
                  </a:lnTo>
                  <a:lnTo>
                    <a:pt x="1266641" y="122384"/>
                  </a:lnTo>
                  <a:lnTo>
                    <a:pt x="1278479" y="122384"/>
                  </a:lnTo>
                  <a:lnTo>
                    <a:pt x="1290317" y="122384"/>
                  </a:lnTo>
                  <a:lnTo>
                    <a:pt x="1302154" y="122384"/>
                  </a:lnTo>
                  <a:lnTo>
                    <a:pt x="1313992" y="122384"/>
                  </a:lnTo>
                  <a:lnTo>
                    <a:pt x="1325830" y="122384"/>
                  </a:lnTo>
                  <a:lnTo>
                    <a:pt x="1337668" y="122384"/>
                  </a:lnTo>
                  <a:lnTo>
                    <a:pt x="1349505" y="122384"/>
                  </a:lnTo>
                  <a:lnTo>
                    <a:pt x="1361343" y="122384"/>
                  </a:lnTo>
                  <a:lnTo>
                    <a:pt x="1373181" y="122384"/>
                  </a:lnTo>
                  <a:lnTo>
                    <a:pt x="1385019" y="122384"/>
                  </a:lnTo>
                  <a:lnTo>
                    <a:pt x="1396856" y="122384"/>
                  </a:lnTo>
                  <a:lnTo>
                    <a:pt x="1408694" y="122384"/>
                  </a:lnTo>
                  <a:lnTo>
                    <a:pt x="1420532" y="122384"/>
                  </a:lnTo>
                  <a:lnTo>
                    <a:pt x="1432370" y="122384"/>
                  </a:lnTo>
                  <a:lnTo>
                    <a:pt x="1444208" y="122384"/>
                  </a:lnTo>
                  <a:lnTo>
                    <a:pt x="1456045" y="122384"/>
                  </a:lnTo>
                  <a:lnTo>
                    <a:pt x="1467883" y="122384"/>
                  </a:lnTo>
                  <a:lnTo>
                    <a:pt x="1479721" y="122384"/>
                  </a:lnTo>
                  <a:lnTo>
                    <a:pt x="1491559" y="122384"/>
                  </a:lnTo>
                  <a:lnTo>
                    <a:pt x="1503396" y="122384"/>
                  </a:lnTo>
                  <a:lnTo>
                    <a:pt x="1515234" y="122384"/>
                  </a:lnTo>
                  <a:lnTo>
                    <a:pt x="1527072" y="122384"/>
                  </a:lnTo>
                  <a:lnTo>
                    <a:pt x="1538910" y="122384"/>
                  </a:lnTo>
                  <a:lnTo>
                    <a:pt x="1550748" y="122384"/>
                  </a:lnTo>
                  <a:lnTo>
                    <a:pt x="1562585" y="122384"/>
                  </a:lnTo>
                  <a:lnTo>
                    <a:pt x="1574423" y="122384"/>
                  </a:lnTo>
                  <a:lnTo>
                    <a:pt x="1586261" y="122384"/>
                  </a:lnTo>
                  <a:lnTo>
                    <a:pt x="1598099" y="122384"/>
                  </a:lnTo>
                  <a:lnTo>
                    <a:pt x="1609936" y="122384"/>
                  </a:lnTo>
                  <a:lnTo>
                    <a:pt x="1621774" y="122384"/>
                  </a:lnTo>
                  <a:lnTo>
                    <a:pt x="1633612" y="122384"/>
                  </a:lnTo>
                  <a:lnTo>
                    <a:pt x="1645450" y="122384"/>
                  </a:lnTo>
                  <a:lnTo>
                    <a:pt x="1657287" y="122384"/>
                  </a:lnTo>
                  <a:lnTo>
                    <a:pt x="1669125" y="122384"/>
                  </a:lnTo>
                  <a:lnTo>
                    <a:pt x="1680963" y="122384"/>
                  </a:lnTo>
                  <a:lnTo>
                    <a:pt x="1692801" y="122384"/>
                  </a:lnTo>
                  <a:lnTo>
                    <a:pt x="1704639" y="122384"/>
                  </a:lnTo>
                  <a:lnTo>
                    <a:pt x="1716476" y="122384"/>
                  </a:lnTo>
                  <a:lnTo>
                    <a:pt x="1728314" y="122384"/>
                  </a:lnTo>
                  <a:lnTo>
                    <a:pt x="1740152" y="122384"/>
                  </a:lnTo>
                  <a:lnTo>
                    <a:pt x="1751990" y="122384"/>
                  </a:lnTo>
                  <a:lnTo>
                    <a:pt x="1763827" y="122384"/>
                  </a:lnTo>
                  <a:lnTo>
                    <a:pt x="1775665" y="122384"/>
                  </a:lnTo>
                  <a:lnTo>
                    <a:pt x="1787503" y="122384"/>
                  </a:lnTo>
                  <a:lnTo>
                    <a:pt x="1799341" y="122384"/>
                  </a:lnTo>
                  <a:lnTo>
                    <a:pt x="1811178" y="122384"/>
                  </a:lnTo>
                  <a:lnTo>
                    <a:pt x="1823016" y="122384"/>
                  </a:lnTo>
                  <a:lnTo>
                    <a:pt x="1834854" y="122384"/>
                  </a:lnTo>
                  <a:lnTo>
                    <a:pt x="1846692" y="122384"/>
                  </a:lnTo>
                  <a:lnTo>
                    <a:pt x="1858530" y="122384"/>
                  </a:lnTo>
                  <a:lnTo>
                    <a:pt x="1870367" y="122384"/>
                  </a:lnTo>
                  <a:lnTo>
                    <a:pt x="1882205" y="122384"/>
                  </a:lnTo>
                  <a:lnTo>
                    <a:pt x="1894043" y="122384"/>
                  </a:lnTo>
                  <a:lnTo>
                    <a:pt x="1905881" y="122384"/>
                  </a:lnTo>
                  <a:lnTo>
                    <a:pt x="1917718" y="122384"/>
                  </a:lnTo>
                  <a:lnTo>
                    <a:pt x="1929556" y="122384"/>
                  </a:lnTo>
                  <a:lnTo>
                    <a:pt x="1941394" y="122384"/>
                  </a:lnTo>
                  <a:lnTo>
                    <a:pt x="1953232" y="122384"/>
                  </a:lnTo>
                  <a:lnTo>
                    <a:pt x="1965069" y="122384"/>
                  </a:lnTo>
                  <a:lnTo>
                    <a:pt x="1976907" y="122384"/>
                  </a:lnTo>
                  <a:lnTo>
                    <a:pt x="1988745" y="122384"/>
                  </a:lnTo>
                  <a:lnTo>
                    <a:pt x="2000583" y="122384"/>
                  </a:lnTo>
                  <a:lnTo>
                    <a:pt x="2012421" y="122384"/>
                  </a:lnTo>
                  <a:lnTo>
                    <a:pt x="2024258" y="122384"/>
                  </a:lnTo>
                  <a:lnTo>
                    <a:pt x="2036096" y="122384"/>
                  </a:lnTo>
                  <a:lnTo>
                    <a:pt x="2047934" y="122384"/>
                  </a:lnTo>
                  <a:lnTo>
                    <a:pt x="2059772" y="122384"/>
                  </a:lnTo>
                  <a:lnTo>
                    <a:pt x="2071609" y="122384"/>
                  </a:lnTo>
                  <a:lnTo>
                    <a:pt x="2083447" y="122384"/>
                  </a:lnTo>
                  <a:lnTo>
                    <a:pt x="2095285" y="122384"/>
                  </a:lnTo>
                  <a:lnTo>
                    <a:pt x="2107123" y="122384"/>
                  </a:lnTo>
                  <a:lnTo>
                    <a:pt x="2118961" y="122384"/>
                  </a:lnTo>
                  <a:lnTo>
                    <a:pt x="2130798" y="122384"/>
                  </a:lnTo>
                  <a:lnTo>
                    <a:pt x="2142636" y="122384"/>
                  </a:lnTo>
                  <a:lnTo>
                    <a:pt x="2154474" y="122384"/>
                  </a:lnTo>
                  <a:lnTo>
                    <a:pt x="2166312" y="122384"/>
                  </a:lnTo>
                  <a:lnTo>
                    <a:pt x="2178149" y="122384"/>
                  </a:lnTo>
                  <a:lnTo>
                    <a:pt x="2189987" y="122384"/>
                  </a:lnTo>
                  <a:lnTo>
                    <a:pt x="2201825" y="122384"/>
                  </a:lnTo>
                  <a:lnTo>
                    <a:pt x="2213663" y="122384"/>
                  </a:lnTo>
                  <a:lnTo>
                    <a:pt x="2225500" y="122384"/>
                  </a:lnTo>
                  <a:lnTo>
                    <a:pt x="2237338" y="122384"/>
                  </a:lnTo>
                  <a:lnTo>
                    <a:pt x="2249176" y="122384"/>
                  </a:lnTo>
                  <a:lnTo>
                    <a:pt x="2261014" y="122384"/>
                  </a:lnTo>
                  <a:lnTo>
                    <a:pt x="2272852" y="122384"/>
                  </a:lnTo>
                  <a:lnTo>
                    <a:pt x="2284689" y="122384"/>
                  </a:lnTo>
                  <a:lnTo>
                    <a:pt x="2296527" y="122384"/>
                  </a:lnTo>
                  <a:lnTo>
                    <a:pt x="2308365" y="122384"/>
                  </a:lnTo>
                  <a:lnTo>
                    <a:pt x="2320203" y="122384"/>
                  </a:lnTo>
                  <a:lnTo>
                    <a:pt x="2332040" y="122384"/>
                  </a:lnTo>
                  <a:lnTo>
                    <a:pt x="2343878" y="122384"/>
                  </a:lnTo>
                  <a:lnTo>
                    <a:pt x="2343878" y="122343"/>
                  </a:lnTo>
                  <a:lnTo>
                    <a:pt x="2355716" y="122336"/>
                  </a:lnTo>
                  <a:lnTo>
                    <a:pt x="2367554" y="122327"/>
                  </a:lnTo>
                  <a:lnTo>
                    <a:pt x="2379391" y="122317"/>
                  </a:lnTo>
                  <a:lnTo>
                    <a:pt x="2391229" y="122306"/>
                  </a:lnTo>
                  <a:lnTo>
                    <a:pt x="2403067" y="122292"/>
                  </a:lnTo>
                  <a:lnTo>
                    <a:pt x="2414905" y="122276"/>
                  </a:lnTo>
                  <a:lnTo>
                    <a:pt x="2426743" y="122257"/>
                  </a:lnTo>
                  <a:lnTo>
                    <a:pt x="2438580" y="122234"/>
                  </a:lnTo>
                  <a:lnTo>
                    <a:pt x="2450418" y="122208"/>
                  </a:lnTo>
                  <a:lnTo>
                    <a:pt x="2462256" y="122177"/>
                  </a:lnTo>
                  <a:lnTo>
                    <a:pt x="2474094" y="122141"/>
                  </a:lnTo>
                  <a:lnTo>
                    <a:pt x="2485931" y="122099"/>
                  </a:lnTo>
                  <a:lnTo>
                    <a:pt x="2497769" y="122049"/>
                  </a:lnTo>
                  <a:lnTo>
                    <a:pt x="2509607" y="121991"/>
                  </a:lnTo>
                  <a:lnTo>
                    <a:pt x="2521445" y="121922"/>
                  </a:lnTo>
                  <a:lnTo>
                    <a:pt x="2533283" y="121841"/>
                  </a:lnTo>
                  <a:lnTo>
                    <a:pt x="2545120" y="121746"/>
                  </a:lnTo>
                  <a:lnTo>
                    <a:pt x="2556958" y="121635"/>
                  </a:lnTo>
                  <a:lnTo>
                    <a:pt x="2568796" y="121505"/>
                  </a:lnTo>
                  <a:lnTo>
                    <a:pt x="2580634" y="121352"/>
                  </a:lnTo>
                  <a:lnTo>
                    <a:pt x="2592471" y="121173"/>
                  </a:lnTo>
                  <a:lnTo>
                    <a:pt x="2604309" y="120963"/>
                  </a:lnTo>
                  <a:lnTo>
                    <a:pt x="2616147" y="120717"/>
                  </a:lnTo>
                  <a:lnTo>
                    <a:pt x="2627985" y="120429"/>
                  </a:lnTo>
                  <a:lnTo>
                    <a:pt x="2639822" y="120093"/>
                  </a:lnTo>
                  <a:lnTo>
                    <a:pt x="2651660" y="119700"/>
                  </a:lnTo>
                  <a:lnTo>
                    <a:pt x="2663498" y="119241"/>
                  </a:lnTo>
                  <a:lnTo>
                    <a:pt x="2675336" y="118706"/>
                  </a:lnTo>
                  <a:lnTo>
                    <a:pt x="2687174" y="118084"/>
                  </a:lnTo>
                  <a:lnTo>
                    <a:pt x="2699011" y="117361"/>
                  </a:lnTo>
                  <a:lnTo>
                    <a:pt x="2710849" y="116522"/>
                  </a:lnTo>
                  <a:lnTo>
                    <a:pt x="2722687" y="115551"/>
                  </a:lnTo>
                  <a:lnTo>
                    <a:pt x="2734525" y="114430"/>
                  </a:lnTo>
                  <a:lnTo>
                    <a:pt x="2746362" y="113140"/>
                  </a:lnTo>
                  <a:lnTo>
                    <a:pt x="2758200" y="111661"/>
                  </a:lnTo>
                  <a:lnTo>
                    <a:pt x="2770038" y="109971"/>
                  </a:lnTo>
                  <a:lnTo>
                    <a:pt x="2781876" y="108048"/>
                  </a:lnTo>
                  <a:lnTo>
                    <a:pt x="2793713" y="105873"/>
                  </a:lnTo>
                  <a:lnTo>
                    <a:pt x="2805551" y="103425"/>
                  </a:lnTo>
                  <a:lnTo>
                    <a:pt x="2817389" y="100689"/>
                  </a:lnTo>
                  <a:lnTo>
                    <a:pt x="2829227" y="97652"/>
                  </a:lnTo>
                  <a:lnTo>
                    <a:pt x="2841065" y="94309"/>
                  </a:lnTo>
                  <a:lnTo>
                    <a:pt x="2852902" y="90660"/>
                  </a:lnTo>
                  <a:lnTo>
                    <a:pt x="2864740" y="86717"/>
                  </a:lnTo>
                  <a:lnTo>
                    <a:pt x="2876578" y="82498"/>
                  </a:lnTo>
                  <a:lnTo>
                    <a:pt x="2888416" y="78037"/>
                  </a:lnTo>
                  <a:lnTo>
                    <a:pt x="2900253" y="73372"/>
                  </a:lnTo>
                  <a:lnTo>
                    <a:pt x="2912091" y="68555"/>
                  </a:lnTo>
                  <a:lnTo>
                    <a:pt x="2923929" y="63643"/>
                  </a:lnTo>
                  <a:lnTo>
                    <a:pt x="2935767" y="58699"/>
                  </a:lnTo>
                  <a:lnTo>
                    <a:pt x="2947604" y="53788"/>
                  </a:lnTo>
                  <a:lnTo>
                    <a:pt x="2959442" y="48970"/>
                  </a:lnTo>
                  <a:lnTo>
                    <a:pt x="2971280" y="44306"/>
                  </a:lnTo>
                  <a:lnTo>
                    <a:pt x="2983118" y="39844"/>
                  </a:lnTo>
                  <a:lnTo>
                    <a:pt x="2994956" y="35626"/>
                  </a:lnTo>
                  <a:lnTo>
                    <a:pt x="3006793" y="31682"/>
                  </a:lnTo>
                  <a:lnTo>
                    <a:pt x="3018631" y="28034"/>
                  </a:lnTo>
                  <a:lnTo>
                    <a:pt x="3030469" y="24690"/>
                  </a:lnTo>
                  <a:lnTo>
                    <a:pt x="3042307" y="21654"/>
                  </a:lnTo>
                  <a:lnTo>
                    <a:pt x="3054144" y="18917"/>
                  </a:lnTo>
                  <a:lnTo>
                    <a:pt x="3065982" y="16470"/>
                  </a:lnTo>
                  <a:lnTo>
                    <a:pt x="3077820" y="14294"/>
                  </a:lnTo>
                  <a:lnTo>
                    <a:pt x="3089658" y="12372"/>
                  </a:lnTo>
                  <a:lnTo>
                    <a:pt x="3101496" y="10682"/>
                  </a:lnTo>
                  <a:lnTo>
                    <a:pt x="3113333" y="9202"/>
                  </a:lnTo>
                  <a:lnTo>
                    <a:pt x="3125171" y="7912"/>
                  </a:lnTo>
                  <a:lnTo>
                    <a:pt x="3137009" y="6792"/>
                  </a:lnTo>
                  <a:lnTo>
                    <a:pt x="3148847" y="5821"/>
                  </a:lnTo>
                  <a:lnTo>
                    <a:pt x="3160684" y="4982"/>
                  </a:lnTo>
                  <a:lnTo>
                    <a:pt x="3172522" y="4258"/>
                  </a:lnTo>
                  <a:lnTo>
                    <a:pt x="3184360" y="3636"/>
                  </a:lnTo>
                  <a:lnTo>
                    <a:pt x="3196198" y="3101"/>
                  </a:lnTo>
                  <a:lnTo>
                    <a:pt x="3208035" y="2643"/>
                  </a:lnTo>
                  <a:lnTo>
                    <a:pt x="3219873" y="2250"/>
                  </a:lnTo>
                  <a:lnTo>
                    <a:pt x="3231711" y="1913"/>
                  </a:lnTo>
                  <a:lnTo>
                    <a:pt x="3243549" y="1625"/>
                  </a:lnTo>
                  <a:lnTo>
                    <a:pt x="3255387" y="1379"/>
                  </a:lnTo>
                  <a:lnTo>
                    <a:pt x="3267224" y="1170"/>
                  </a:lnTo>
                  <a:lnTo>
                    <a:pt x="3279062" y="990"/>
                  </a:lnTo>
                  <a:lnTo>
                    <a:pt x="3290900" y="837"/>
                  </a:lnTo>
                  <a:lnTo>
                    <a:pt x="3302738" y="707"/>
                  </a:lnTo>
                  <a:lnTo>
                    <a:pt x="3314575" y="596"/>
                  </a:lnTo>
                  <a:lnTo>
                    <a:pt x="3326413" y="501"/>
                  </a:lnTo>
                  <a:lnTo>
                    <a:pt x="3338251" y="421"/>
                  </a:lnTo>
                  <a:lnTo>
                    <a:pt x="3350089" y="352"/>
                  </a:lnTo>
                  <a:lnTo>
                    <a:pt x="3361926" y="293"/>
                  </a:lnTo>
                  <a:lnTo>
                    <a:pt x="3373764" y="243"/>
                  </a:lnTo>
                  <a:lnTo>
                    <a:pt x="3385602" y="201"/>
                  </a:lnTo>
                  <a:lnTo>
                    <a:pt x="3397440" y="165"/>
                  </a:lnTo>
                  <a:lnTo>
                    <a:pt x="3409278" y="134"/>
                  </a:lnTo>
                  <a:lnTo>
                    <a:pt x="3421115" y="108"/>
                  </a:lnTo>
                  <a:lnTo>
                    <a:pt x="3432953" y="86"/>
                  </a:lnTo>
                  <a:lnTo>
                    <a:pt x="3444791" y="67"/>
                  </a:lnTo>
                  <a:lnTo>
                    <a:pt x="3456629" y="51"/>
                  </a:lnTo>
                  <a:lnTo>
                    <a:pt x="3468466" y="37"/>
                  </a:lnTo>
                  <a:lnTo>
                    <a:pt x="3480304" y="25"/>
                  </a:lnTo>
                  <a:lnTo>
                    <a:pt x="3492142" y="15"/>
                  </a:lnTo>
                  <a:lnTo>
                    <a:pt x="3503980" y="7"/>
                  </a:lnTo>
                  <a:lnTo>
                    <a:pt x="3515818" y="0"/>
                  </a:lnTo>
                  <a:lnTo>
                    <a:pt x="3515818" y="82"/>
                  </a:lnTo>
                  <a:lnTo>
                    <a:pt x="3527655" y="103"/>
                  </a:lnTo>
                  <a:lnTo>
                    <a:pt x="3539493" y="129"/>
                  </a:lnTo>
                  <a:lnTo>
                    <a:pt x="3551331" y="158"/>
                  </a:lnTo>
                  <a:lnTo>
                    <a:pt x="3563169" y="193"/>
                  </a:lnTo>
                  <a:lnTo>
                    <a:pt x="3575006" y="235"/>
                  </a:lnTo>
                  <a:lnTo>
                    <a:pt x="3586844" y="283"/>
                  </a:lnTo>
                  <a:lnTo>
                    <a:pt x="3598682" y="340"/>
                  </a:lnTo>
                  <a:lnTo>
                    <a:pt x="3610520" y="407"/>
                  </a:lnTo>
                  <a:lnTo>
                    <a:pt x="3622357" y="485"/>
                  </a:lnTo>
                  <a:lnTo>
                    <a:pt x="3634195" y="578"/>
                  </a:lnTo>
                  <a:lnTo>
                    <a:pt x="3646033" y="686"/>
                  </a:lnTo>
                  <a:lnTo>
                    <a:pt x="3657871" y="813"/>
                  </a:lnTo>
                  <a:lnTo>
                    <a:pt x="3669709" y="963"/>
                  </a:lnTo>
                  <a:lnTo>
                    <a:pt x="3681546" y="1138"/>
                  </a:lnTo>
                  <a:lnTo>
                    <a:pt x="3693384" y="1345"/>
                  </a:lnTo>
                  <a:lnTo>
                    <a:pt x="3705222" y="1587"/>
                  </a:lnTo>
                  <a:lnTo>
                    <a:pt x="3717060" y="1871"/>
                  </a:lnTo>
                  <a:lnTo>
                    <a:pt x="3728897" y="2204"/>
                  </a:lnTo>
                  <a:lnTo>
                    <a:pt x="3740735" y="2595"/>
                  </a:lnTo>
                  <a:lnTo>
                    <a:pt x="3752573" y="3054"/>
                  </a:lnTo>
                  <a:lnTo>
                    <a:pt x="3764411" y="3592"/>
                  </a:lnTo>
                  <a:lnTo>
                    <a:pt x="3776248" y="4222"/>
                  </a:lnTo>
                  <a:lnTo>
                    <a:pt x="3788086" y="4959"/>
                  </a:lnTo>
                  <a:lnTo>
                    <a:pt x="3799924" y="5822"/>
                  </a:lnTo>
                  <a:lnTo>
                    <a:pt x="3811762" y="6832"/>
                  </a:lnTo>
                  <a:lnTo>
                    <a:pt x="3823600" y="8011"/>
                  </a:lnTo>
                  <a:lnTo>
                    <a:pt x="3835437" y="9387"/>
                  </a:lnTo>
                  <a:lnTo>
                    <a:pt x="3847275" y="10991"/>
                  </a:lnTo>
                  <a:lnTo>
                    <a:pt x="3859113" y="12858"/>
                  </a:lnTo>
                  <a:lnTo>
                    <a:pt x="3870951" y="15028"/>
                  </a:lnTo>
                  <a:lnTo>
                    <a:pt x="3882788" y="17545"/>
                  </a:lnTo>
                  <a:lnTo>
                    <a:pt x="3894626" y="20458"/>
                  </a:lnTo>
                  <a:lnTo>
                    <a:pt x="3906464" y="23820"/>
                  </a:lnTo>
                  <a:lnTo>
                    <a:pt x="3918302" y="27690"/>
                  </a:lnTo>
                  <a:lnTo>
                    <a:pt x="3930139" y="32128"/>
                  </a:lnTo>
                  <a:lnTo>
                    <a:pt x="3941977" y="37198"/>
                  </a:lnTo>
                  <a:lnTo>
                    <a:pt x="3953815" y="42966"/>
                  </a:lnTo>
                  <a:lnTo>
                    <a:pt x="3965653" y="49492"/>
                  </a:lnTo>
                  <a:lnTo>
                    <a:pt x="3977491" y="56835"/>
                  </a:lnTo>
                  <a:lnTo>
                    <a:pt x="3989328" y="65044"/>
                  </a:lnTo>
                  <a:lnTo>
                    <a:pt x="4001166" y="74154"/>
                  </a:lnTo>
                  <a:lnTo>
                    <a:pt x="4013004" y="84184"/>
                  </a:lnTo>
                  <a:lnTo>
                    <a:pt x="4024842" y="95130"/>
                  </a:lnTo>
                  <a:lnTo>
                    <a:pt x="4036679" y="106960"/>
                  </a:lnTo>
                  <a:lnTo>
                    <a:pt x="4048517" y="119615"/>
                  </a:lnTo>
                  <a:lnTo>
                    <a:pt x="4060355" y="133000"/>
                  </a:lnTo>
                  <a:lnTo>
                    <a:pt x="4072193" y="146995"/>
                  </a:lnTo>
                  <a:lnTo>
                    <a:pt x="4084031" y="161446"/>
                  </a:lnTo>
                  <a:lnTo>
                    <a:pt x="4095868" y="176181"/>
                  </a:lnTo>
                  <a:lnTo>
                    <a:pt x="4107706" y="191012"/>
                  </a:lnTo>
                  <a:lnTo>
                    <a:pt x="4119544" y="205747"/>
                  </a:lnTo>
                  <a:lnTo>
                    <a:pt x="4131382" y="220199"/>
                  </a:lnTo>
                  <a:lnTo>
                    <a:pt x="4143219" y="234193"/>
                  </a:lnTo>
                  <a:lnTo>
                    <a:pt x="4155057" y="247579"/>
                  </a:lnTo>
                  <a:lnTo>
                    <a:pt x="4166895" y="260233"/>
                  </a:lnTo>
                  <a:lnTo>
                    <a:pt x="4178733" y="272063"/>
                  </a:lnTo>
                  <a:lnTo>
                    <a:pt x="4190570" y="283009"/>
                  </a:lnTo>
                  <a:lnTo>
                    <a:pt x="4202408" y="293039"/>
                  </a:lnTo>
                  <a:lnTo>
                    <a:pt x="4214246" y="302149"/>
                  </a:lnTo>
                  <a:lnTo>
                    <a:pt x="4226084" y="310358"/>
                  </a:lnTo>
                  <a:lnTo>
                    <a:pt x="4237922" y="317701"/>
                  </a:lnTo>
                  <a:lnTo>
                    <a:pt x="4249759" y="324227"/>
                  </a:lnTo>
                  <a:lnTo>
                    <a:pt x="4261597" y="329995"/>
                  </a:lnTo>
                  <a:lnTo>
                    <a:pt x="4273435" y="335065"/>
                  </a:lnTo>
                  <a:lnTo>
                    <a:pt x="4285273" y="339504"/>
                  </a:lnTo>
                  <a:lnTo>
                    <a:pt x="4297110" y="343373"/>
                  </a:lnTo>
                  <a:lnTo>
                    <a:pt x="4308948" y="346735"/>
                  </a:lnTo>
                  <a:lnTo>
                    <a:pt x="4320786" y="349648"/>
                  </a:lnTo>
                  <a:lnTo>
                    <a:pt x="4332624" y="352165"/>
                  </a:lnTo>
                  <a:lnTo>
                    <a:pt x="4344461" y="354335"/>
                  </a:lnTo>
                  <a:lnTo>
                    <a:pt x="4356299" y="356202"/>
                  </a:lnTo>
                  <a:lnTo>
                    <a:pt x="4368137" y="357806"/>
                  </a:lnTo>
                  <a:lnTo>
                    <a:pt x="4379975" y="359182"/>
                  </a:lnTo>
                  <a:lnTo>
                    <a:pt x="4391813" y="360362"/>
                  </a:lnTo>
                  <a:lnTo>
                    <a:pt x="4403650" y="361371"/>
                  </a:lnTo>
                  <a:lnTo>
                    <a:pt x="4415488" y="362234"/>
                  </a:lnTo>
                  <a:lnTo>
                    <a:pt x="4427326" y="362972"/>
                  </a:lnTo>
                  <a:lnTo>
                    <a:pt x="4439164" y="363602"/>
                  </a:lnTo>
                  <a:lnTo>
                    <a:pt x="4451001" y="364139"/>
                  </a:lnTo>
                  <a:lnTo>
                    <a:pt x="4462839" y="364598"/>
                  </a:lnTo>
                  <a:lnTo>
                    <a:pt x="4474677" y="364989"/>
                  </a:lnTo>
                  <a:lnTo>
                    <a:pt x="4486515" y="365322"/>
                  </a:lnTo>
                  <a:lnTo>
                    <a:pt x="4498352" y="365606"/>
                  </a:lnTo>
                  <a:lnTo>
                    <a:pt x="4510190" y="365849"/>
                  </a:lnTo>
                  <a:lnTo>
                    <a:pt x="4522028" y="366055"/>
                  </a:lnTo>
                  <a:lnTo>
                    <a:pt x="4533866" y="366230"/>
                  </a:lnTo>
                  <a:lnTo>
                    <a:pt x="4545704" y="366380"/>
                  </a:lnTo>
                  <a:lnTo>
                    <a:pt x="4557541" y="366507"/>
                  </a:lnTo>
                  <a:lnTo>
                    <a:pt x="4569379" y="366616"/>
                  </a:lnTo>
                  <a:lnTo>
                    <a:pt x="4581217" y="366708"/>
                  </a:lnTo>
                  <a:lnTo>
                    <a:pt x="4593055" y="366786"/>
                  </a:lnTo>
                  <a:lnTo>
                    <a:pt x="4604892" y="366853"/>
                  </a:lnTo>
                  <a:lnTo>
                    <a:pt x="4616730" y="366910"/>
                  </a:lnTo>
                  <a:lnTo>
                    <a:pt x="4628568" y="366959"/>
                  </a:lnTo>
                  <a:lnTo>
                    <a:pt x="4640406" y="367000"/>
                  </a:lnTo>
                  <a:lnTo>
                    <a:pt x="4652244" y="367035"/>
                  </a:lnTo>
                  <a:lnTo>
                    <a:pt x="4664081" y="367065"/>
                  </a:lnTo>
                  <a:lnTo>
                    <a:pt x="4675919" y="367090"/>
                  </a:lnTo>
                  <a:lnTo>
                    <a:pt x="4687757" y="367112"/>
                  </a:lnTo>
                </a:path>
              </a:pathLst>
            </a:custGeom>
            <a:ln w="40651" cap="flat">
              <a:solidFill>
                <a:srgbClr val="E8E8E8">
                  <a:alpha val="100000"/>
                </a:srgbClr>
              </a:solidFill>
              <a:prstDash val="solid"/>
              <a:round/>
            </a:ln>
          </p:spPr>
          <p:txBody>
            <a:bodyPr/>
            <a:lstStyle/>
            <a:p/>
          </p:txBody>
        </p:sp>
        <p:sp>
          <p:nvSpPr>
            <p:cNvPr id="62" name="pl62"/>
            <p:cNvSpPr/>
            <p:nvPr/>
          </p:nvSpPr>
          <p:spPr>
            <a:xfrm>
              <a:off x="2482252" y="1027781"/>
              <a:ext cx="4687757" cy="979075"/>
            </a:xfrm>
            <a:custGeom>
              <a:avLst/>
              <a:pathLst>
                <a:path w="4687757" h="979075">
                  <a:moveTo>
                    <a:pt x="0" y="979075"/>
                  </a:moveTo>
                  <a:lnTo>
                    <a:pt x="11837" y="979067"/>
                  </a:lnTo>
                  <a:lnTo>
                    <a:pt x="23675" y="979059"/>
                  </a:lnTo>
                  <a:lnTo>
                    <a:pt x="35513" y="979049"/>
                  </a:lnTo>
                  <a:lnTo>
                    <a:pt x="47351" y="979037"/>
                  </a:lnTo>
                  <a:lnTo>
                    <a:pt x="59188" y="979023"/>
                  </a:lnTo>
                  <a:lnTo>
                    <a:pt x="71026" y="979007"/>
                  </a:lnTo>
                  <a:lnTo>
                    <a:pt x="82864" y="978988"/>
                  </a:lnTo>
                  <a:lnTo>
                    <a:pt x="94702" y="978966"/>
                  </a:lnTo>
                  <a:lnTo>
                    <a:pt x="106539" y="978940"/>
                  </a:lnTo>
                  <a:lnTo>
                    <a:pt x="118377" y="978909"/>
                  </a:lnTo>
                  <a:lnTo>
                    <a:pt x="130215" y="978873"/>
                  </a:lnTo>
                  <a:lnTo>
                    <a:pt x="142053" y="978831"/>
                  </a:lnTo>
                  <a:lnTo>
                    <a:pt x="153891" y="978781"/>
                  </a:lnTo>
                  <a:lnTo>
                    <a:pt x="165728" y="978722"/>
                  </a:lnTo>
                  <a:lnTo>
                    <a:pt x="177566" y="978653"/>
                  </a:lnTo>
                  <a:lnTo>
                    <a:pt x="189404" y="978573"/>
                  </a:lnTo>
                  <a:lnTo>
                    <a:pt x="201242" y="978478"/>
                  </a:lnTo>
                  <a:lnTo>
                    <a:pt x="213079" y="978367"/>
                  </a:lnTo>
                  <a:lnTo>
                    <a:pt x="224917" y="978237"/>
                  </a:lnTo>
                  <a:lnTo>
                    <a:pt x="236755" y="978084"/>
                  </a:lnTo>
                  <a:lnTo>
                    <a:pt x="248593" y="977904"/>
                  </a:lnTo>
                  <a:lnTo>
                    <a:pt x="260430" y="977695"/>
                  </a:lnTo>
                  <a:lnTo>
                    <a:pt x="272268" y="977449"/>
                  </a:lnTo>
                  <a:lnTo>
                    <a:pt x="284106" y="977161"/>
                  </a:lnTo>
                  <a:lnTo>
                    <a:pt x="295944" y="976824"/>
                  </a:lnTo>
                  <a:lnTo>
                    <a:pt x="307782" y="976431"/>
                  </a:lnTo>
                  <a:lnTo>
                    <a:pt x="319619" y="975973"/>
                  </a:lnTo>
                  <a:lnTo>
                    <a:pt x="331457" y="975438"/>
                  </a:lnTo>
                  <a:lnTo>
                    <a:pt x="343295" y="974816"/>
                  </a:lnTo>
                  <a:lnTo>
                    <a:pt x="355133" y="974092"/>
                  </a:lnTo>
                  <a:lnTo>
                    <a:pt x="366970" y="973253"/>
                  </a:lnTo>
                  <a:lnTo>
                    <a:pt x="378808" y="972282"/>
                  </a:lnTo>
                  <a:lnTo>
                    <a:pt x="390646" y="971162"/>
                  </a:lnTo>
                  <a:lnTo>
                    <a:pt x="402484" y="969872"/>
                  </a:lnTo>
                  <a:lnTo>
                    <a:pt x="414321" y="968392"/>
                  </a:lnTo>
                  <a:lnTo>
                    <a:pt x="426159" y="966702"/>
                  </a:lnTo>
                  <a:lnTo>
                    <a:pt x="437997" y="964780"/>
                  </a:lnTo>
                  <a:lnTo>
                    <a:pt x="449835" y="962604"/>
                  </a:lnTo>
                  <a:lnTo>
                    <a:pt x="461673" y="960157"/>
                  </a:lnTo>
                  <a:lnTo>
                    <a:pt x="473510" y="957420"/>
                  </a:lnTo>
                  <a:lnTo>
                    <a:pt x="485348" y="954384"/>
                  </a:lnTo>
                  <a:lnTo>
                    <a:pt x="497186" y="951040"/>
                  </a:lnTo>
                  <a:lnTo>
                    <a:pt x="509024" y="947392"/>
                  </a:lnTo>
                  <a:lnTo>
                    <a:pt x="520861" y="943448"/>
                  </a:lnTo>
                  <a:lnTo>
                    <a:pt x="532699" y="939230"/>
                  </a:lnTo>
                  <a:lnTo>
                    <a:pt x="544537" y="934768"/>
                  </a:lnTo>
                  <a:lnTo>
                    <a:pt x="556375" y="930104"/>
                  </a:lnTo>
                  <a:lnTo>
                    <a:pt x="568213" y="925286"/>
                  </a:lnTo>
                  <a:lnTo>
                    <a:pt x="580050" y="920375"/>
                  </a:lnTo>
                  <a:lnTo>
                    <a:pt x="591888" y="915431"/>
                  </a:lnTo>
                  <a:lnTo>
                    <a:pt x="603726" y="910519"/>
                  </a:lnTo>
                  <a:lnTo>
                    <a:pt x="615564" y="905702"/>
                  </a:lnTo>
                  <a:lnTo>
                    <a:pt x="627401" y="901037"/>
                  </a:lnTo>
                  <a:lnTo>
                    <a:pt x="639239" y="896576"/>
                  </a:lnTo>
                  <a:lnTo>
                    <a:pt x="651077" y="892357"/>
                  </a:lnTo>
                  <a:lnTo>
                    <a:pt x="662915" y="888414"/>
                  </a:lnTo>
                  <a:lnTo>
                    <a:pt x="674752" y="884765"/>
                  </a:lnTo>
                  <a:lnTo>
                    <a:pt x="686590" y="881422"/>
                  </a:lnTo>
                  <a:lnTo>
                    <a:pt x="698428" y="878385"/>
                  </a:lnTo>
                  <a:lnTo>
                    <a:pt x="710266" y="875649"/>
                  </a:lnTo>
                  <a:lnTo>
                    <a:pt x="722104" y="873201"/>
                  </a:lnTo>
                  <a:lnTo>
                    <a:pt x="733941" y="871026"/>
                  </a:lnTo>
                  <a:lnTo>
                    <a:pt x="745779" y="869103"/>
                  </a:lnTo>
                  <a:lnTo>
                    <a:pt x="757617" y="867413"/>
                  </a:lnTo>
                  <a:lnTo>
                    <a:pt x="769455" y="865934"/>
                  </a:lnTo>
                  <a:lnTo>
                    <a:pt x="781292" y="864644"/>
                  </a:lnTo>
                  <a:lnTo>
                    <a:pt x="793130" y="863523"/>
                  </a:lnTo>
                  <a:lnTo>
                    <a:pt x="804968" y="862552"/>
                  </a:lnTo>
                  <a:lnTo>
                    <a:pt x="816806" y="861713"/>
                  </a:lnTo>
                  <a:lnTo>
                    <a:pt x="828643" y="860990"/>
                  </a:lnTo>
                  <a:lnTo>
                    <a:pt x="840481" y="860368"/>
                  </a:lnTo>
                  <a:lnTo>
                    <a:pt x="852319" y="859833"/>
                  </a:lnTo>
                  <a:lnTo>
                    <a:pt x="864157" y="859374"/>
                  </a:lnTo>
                  <a:lnTo>
                    <a:pt x="875995" y="858981"/>
                  </a:lnTo>
                  <a:lnTo>
                    <a:pt x="887832" y="858645"/>
                  </a:lnTo>
                  <a:lnTo>
                    <a:pt x="899670" y="858357"/>
                  </a:lnTo>
                  <a:lnTo>
                    <a:pt x="911508" y="858111"/>
                  </a:lnTo>
                  <a:lnTo>
                    <a:pt x="923346" y="857901"/>
                  </a:lnTo>
                  <a:lnTo>
                    <a:pt x="935183" y="857722"/>
                  </a:lnTo>
                  <a:lnTo>
                    <a:pt x="947021" y="857569"/>
                  </a:lnTo>
                  <a:lnTo>
                    <a:pt x="958859" y="857439"/>
                  </a:lnTo>
                  <a:lnTo>
                    <a:pt x="970697" y="857328"/>
                  </a:lnTo>
                  <a:lnTo>
                    <a:pt x="982534" y="857233"/>
                  </a:lnTo>
                  <a:lnTo>
                    <a:pt x="994372" y="857152"/>
                  </a:lnTo>
                  <a:lnTo>
                    <a:pt x="1006210" y="857083"/>
                  </a:lnTo>
                  <a:lnTo>
                    <a:pt x="1018048" y="857025"/>
                  </a:lnTo>
                  <a:lnTo>
                    <a:pt x="1029886" y="856975"/>
                  </a:lnTo>
                  <a:lnTo>
                    <a:pt x="1041723" y="856933"/>
                  </a:lnTo>
                  <a:lnTo>
                    <a:pt x="1053561" y="856897"/>
                  </a:lnTo>
                  <a:lnTo>
                    <a:pt x="1065399" y="856866"/>
                  </a:lnTo>
                  <a:lnTo>
                    <a:pt x="1077237" y="856840"/>
                  </a:lnTo>
                  <a:lnTo>
                    <a:pt x="1089074" y="856817"/>
                  </a:lnTo>
                  <a:lnTo>
                    <a:pt x="1100912" y="856798"/>
                  </a:lnTo>
                  <a:lnTo>
                    <a:pt x="1112750" y="856782"/>
                  </a:lnTo>
                  <a:lnTo>
                    <a:pt x="1124588" y="856768"/>
                  </a:lnTo>
                  <a:lnTo>
                    <a:pt x="1136426" y="856757"/>
                  </a:lnTo>
                  <a:lnTo>
                    <a:pt x="1148263" y="856747"/>
                  </a:lnTo>
                  <a:lnTo>
                    <a:pt x="1160101" y="856738"/>
                  </a:lnTo>
                  <a:lnTo>
                    <a:pt x="1171939" y="856731"/>
                  </a:lnTo>
                  <a:lnTo>
                    <a:pt x="1171939" y="856649"/>
                  </a:lnTo>
                  <a:lnTo>
                    <a:pt x="1183777" y="856642"/>
                  </a:lnTo>
                  <a:lnTo>
                    <a:pt x="1195614" y="856633"/>
                  </a:lnTo>
                  <a:lnTo>
                    <a:pt x="1207452" y="856623"/>
                  </a:lnTo>
                  <a:lnTo>
                    <a:pt x="1219290" y="856612"/>
                  </a:lnTo>
                  <a:lnTo>
                    <a:pt x="1231128" y="856598"/>
                  </a:lnTo>
                  <a:lnTo>
                    <a:pt x="1242965" y="856582"/>
                  </a:lnTo>
                  <a:lnTo>
                    <a:pt x="1254803" y="856563"/>
                  </a:lnTo>
                  <a:lnTo>
                    <a:pt x="1266641" y="856541"/>
                  </a:lnTo>
                  <a:lnTo>
                    <a:pt x="1278479" y="856515"/>
                  </a:lnTo>
                  <a:lnTo>
                    <a:pt x="1290317" y="856484"/>
                  </a:lnTo>
                  <a:lnTo>
                    <a:pt x="1302154" y="856448"/>
                  </a:lnTo>
                  <a:lnTo>
                    <a:pt x="1313992" y="856405"/>
                  </a:lnTo>
                  <a:lnTo>
                    <a:pt x="1325830" y="856355"/>
                  </a:lnTo>
                  <a:lnTo>
                    <a:pt x="1337668" y="856297"/>
                  </a:lnTo>
                  <a:lnTo>
                    <a:pt x="1349505" y="856228"/>
                  </a:lnTo>
                  <a:lnTo>
                    <a:pt x="1361343" y="856147"/>
                  </a:lnTo>
                  <a:lnTo>
                    <a:pt x="1373181" y="856053"/>
                  </a:lnTo>
                  <a:lnTo>
                    <a:pt x="1385019" y="855942"/>
                  </a:lnTo>
                  <a:lnTo>
                    <a:pt x="1396856" y="855811"/>
                  </a:lnTo>
                  <a:lnTo>
                    <a:pt x="1408694" y="855658"/>
                  </a:lnTo>
                  <a:lnTo>
                    <a:pt x="1420532" y="855479"/>
                  </a:lnTo>
                  <a:lnTo>
                    <a:pt x="1432370" y="855269"/>
                  </a:lnTo>
                  <a:lnTo>
                    <a:pt x="1444208" y="855023"/>
                  </a:lnTo>
                  <a:lnTo>
                    <a:pt x="1456045" y="854736"/>
                  </a:lnTo>
                  <a:lnTo>
                    <a:pt x="1467883" y="854399"/>
                  </a:lnTo>
                  <a:lnTo>
                    <a:pt x="1479721" y="854006"/>
                  </a:lnTo>
                  <a:lnTo>
                    <a:pt x="1491559" y="853547"/>
                  </a:lnTo>
                  <a:lnTo>
                    <a:pt x="1503396" y="853013"/>
                  </a:lnTo>
                  <a:lnTo>
                    <a:pt x="1515234" y="852390"/>
                  </a:lnTo>
                  <a:lnTo>
                    <a:pt x="1527072" y="851667"/>
                  </a:lnTo>
                  <a:lnTo>
                    <a:pt x="1538910" y="850828"/>
                  </a:lnTo>
                  <a:lnTo>
                    <a:pt x="1550748" y="849857"/>
                  </a:lnTo>
                  <a:lnTo>
                    <a:pt x="1562585" y="848736"/>
                  </a:lnTo>
                  <a:lnTo>
                    <a:pt x="1574423" y="847446"/>
                  </a:lnTo>
                  <a:lnTo>
                    <a:pt x="1586261" y="845967"/>
                  </a:lnTo>
                  <a:lnTo>
                    <a:pt x="1598099" y="844277"/>
                  </a:lnTo>
                  <a:lnTo>
                    <a:pt x="1609936" y="842354"/>
                  </a:lnTo>
                  <a:lnTo>
                    <a:pt x="1621774" y="840179"/>
                  </a:lnTo>
                  <a:lnTo>
                    <a:pt x="1633612" y="837731"/>
                  </a:lnTo>
                  <a:lnTo>
                    <a:pt x="1645450" y="834995"/>
                  </a:lnTo>
                  <a:lnTo>
                    <a:pt x="1657287" y="831958"/>
                  </a:lnTo>
                  <a:lnTo>
                    <a:pt x="1669125" y="828615"/>
                  </a:lnTo>
                  <a:lnTo>
                    <a:pt x="1680963" y="824966"/>
                  </a:lnTo>
                  <a:lnTo>
                    <a:pt x="1692801" y="821023"/>
                  </a:lnTo>
                  <a:lnTo>
                    <a:pt x="1704639" y="816805"/>
                  </a:lnTo>
                  <a:lnTo>
                    <a:pt x="1716476" y="812343"/>
                  </a:lnTo>
                  <a:lnTo>
                    <a:pt x="1728314" y="807678"/>
                  </a:lnTo>
                  <a:lnTo>
                    <a:pt x="1740152" y="802861"/>
                  </a:lnTo>
                  <a:lnTo>
                    <a:pt x="1751990" y="797949"/>
                  </a:lnTo>
                  <a:lnTo>
                    <a:pt x="1763827" y="793006"/>
                  </a:lnTo>
                  <a:lnTo>
                    <a:pt x="1775665" y="788094"/>
                  </a:lnTo>
                  <a:lnTo>
                    <a:pt x="1787503" y="783277"/>
                  </a:lnTo>
                  <a:lnTo>
                    <a:pt x="1799341" y="778612"/>
                  </a:lnTo>
                  <a:lnTo>
                    <a:pt x="1811178" y="774150"/>
                  </a:lnTo>
                  <a:lnTo>
                    <a:pt x="1823016" y="769932"/>
                  </a:lnTo>
                  <a:lnTo>
                    <a:pt x="1834854" y="765989"/>
                  </a:lnTo>
                  <a:lnTo>
                    <a:pt x="1846692" y="762340"/>
                  </a:lnTo>
                  <a:lnTo>
                    <a:pt x="1858530" y="758997"/>
                  </a:lnTo>
                  <a:lnTo>
                    <a:pt x="1870367" y="755960"/>
                  </a:lnTo>
                  <a:lnTo>
                    <a:pt x="1882205" y="753224"/>
                  </a:lnTo>
                  <a:lnTo>
                    <a:pt x="1894043" y="750776"/>
                  </a:lnTo>
                  <a:lnTo>
                    <a:pt x="1905881" y="748600"/>
                  </a:lnTo>
                  <a:lnTo>
                    <a:pt x="1917718" y="746678"/>
                  </a:lnTo>
                  <a:lnTo>
                    <a:pt x="1929556" y="744988"/>
                  </a:lnTo>
                  <a:lnTo>
                    <a:pt x="1941394" y="743508"/>
                  </a:lnTo>
                  <a:lnTo>
                    <a:pt x="1953232" y="742219"/>
                  </a:lnTo>
                  <a:lnTo>
                    <a:pt x="1965069" y="741098"/>
                  </a:lnTo>
                  <a:lnTo>
                    <a:pt x="1976907" y="740127"/>
                  </a:lnTo>
                  <a:lnTo>
                    <a:pt x="1988745" y="739288"/>
                  </a:lnTo>
                  <a:lnTo>
                    <a:pt x="2000583" y="738565"/>
                  </a:lnTo>
                  <a:lnTo>
                    <a:pt x="2012421" y="737942"/>
                  </a:lnTo>
                  <a:lnTo>
                    <a:pt x="2024258" y="737408"/>
                  </a:lnTo>
                  <a:lnTo>
                    <a:pt x="2036096" y="736949"/>
                  </a:lnTo>
                  <a:lnTo>
                    <a:pt x="2047934" y="736556"/>
                  </a:lnTo>
                  <a:lnTo>
                    <a:pt x="2059772" y="736219"/>
                  </a:lnTo>
                  <a:lnTo>
                    <a:pt x="2071609" y="735932"/>
                  </a:lnTo>
                  <a:lnTo>
                    <a:pt x="2083447" y="735686"/>
                  </a:lnTo>
                  <a:lnTo>
                    <a:pt x="2095285" y="735476"/>
                  </a:lnTo>
                  <a:lnTo>
                    <a:pt x="2107123" y="735297"/>
                  </a:lnTo>
                  <a:lnTo>
                    <a:pt x="2118961" y="735144"/>
                  </a:lnTo>
                  <a:lnTo>
                    <a:pt x="2130798" y="735013"/>
                  </a:lnTo>
                  <a:lnTo>
                    <a:pt x="2142636" y="734902"/>
                  </a:lnTo>
                  <a:lnTo>
                    <a:pt x="2154474" y="734807"/>
                  </a:lnTo>
                  <a:lnTo>
                    <a:pt x="2166312" y="734727"/>
                  </a:lnTo>
                  <a:lnTo>
                    <a:pt x="2178149" y="734658"/>
                  </a:lnTo>
                  <a:lnTo>
                    <a:pt x="2189987" y="734599"/>
                  </a:lnTo>
                  <a:lnTo>
                    <a:pt x="2201825" y="734550"/>
                  </a:lnTo>
                  <a:lnTo>
                    <a:pt x="2213663" y="734507"/>
                  </a:lnTo>
                  <a:lnTo>
                    <a:pt x="2225500" y="734471"/>
                  </a:lnTo>
                  <a:lnTo>
                    <a:pt x="2237338" y="734440"/>
                  </a:lnTo>
                  <a:lnTo>
                    <a:pt x="2249176" y="734414"/>
                  </a:lnTo>
                  <a:lnTo>
                    <a:pt x="2261014" y="734392"/>
                  </a:lnTo>
                  <a:lnTo>
                    <a:pt x="2272852" y="734373"/>
                  </a:lnTo>
                  <a:lnTo>
                    <a:pt x="2284689" y="734357"/>
                  </a:lnTo>
                  <a:lnTo>
                    <a:pt x="2296527" y="734343"/>
                  </a:lnTo>
                  <a:lnTo>
                    <a:pt x="2308365" y="734331"/>
                  </a:lnTo>
                  <a:lnTo>
                    <a:pt x="2320203" y="734321"/>
                  </a:lnTo>
                  <a:lnTo>
                    <a:pt x="2332040" y="734313"/>
                  </a:lnTo>
                  <a:lnTo>
                    <a:pt x="2343878" y="734306"/>
                  </a:lnTo>
                  <a:lnTo>
                    <a:pt x="2343878" y="734306"/>
                  </a:lnTo>
                  <a:lnTo>
                    <a:pt x="2355716" y="734313"/>
                  </a:lnTo>
                  <a:lnTo>
                    <a:pt x="2367554" y="734321"/>
                  </a:lnTo>
                  <a:lnTo>
                    <a:pt x="2379391" y="734331"/>
                  </a:lnTo>
                  <a:lnTo>
                    <a:pt x="2391229" y="734343"/>
                  </a:lnTo>
                  <a:lnTo>
                    <a:pt x="2403067" y="734357"/>
                  </a:lnTo>
                  <a:lnTo>
                    <a:pt x="2414905" y="734373"/>
                  </a:lnTo>
                  <a:lnTo>
                    <a:pt x="2426743" y="734392"/>
                  </a:lnTo>
                  <a:lnTo>
                    <a:pt x="2438580" y="734414"/>
                  </a:lnTo>
                  <a:lnTo>
                    <a:pt x="2450418" y="734440"/>
                  </a:lnTo>
                  <a:lnTo>
                    <a:pt x="2462256" y="734471"/>
                  </a:lnTo>
                  <a:lnTo>
                    <a:pt x="2474094" y="734507"/>
                  </a:lnTo>
                  <a:lnTo>
                    <a:pt x="2485931" y="734550"/>
                  </a:lnTo>
                  <a:lnTo>
                    <a:pt x="2497769" y="734599"/>
                  </a:lnTo>
                  <a:lnTo>
                    <a:pt x="2509607" y="734658"/>
                  </a:lnTo>
                  <a:lnTo>
                    <a:pt x="2521445" y="734727"/>
                  </a:lnTo>
                  <a:lnTo>
                    <a:pt x="2533283" y="734807"/>
                  </a:lnTo>
                  <a:lnTo>
                    <a:pt x="2545120" y="734902"/>
                  </a:lnTo>
                  <a:lnTo>
                    <a:pt x="2556958" y="735013"/>
                  </a:lnTo>
                  <a:lnTo>
                    <a:pt x="2568796" y="735144"/>
                  </a:lnTo>
                  <a:lnTo>
                    <a:pt x="2580634" y="735297"/>
                  </a:lnTo>
                  <a:lnTo>
                    <a:pt x="2592471" y="735476"/>
                  </a:lnTo>
                  <a:lnTo>
                    <a:pt x="2604309" y="735686"/>
                  </a:lnTo>
                  <a:lnTo>
                    <a:pt x="2616147" y="735932"/>
                  </a:lnTo>
                  <a:lnTo>
                    <a:pt x="2627985" y="736219"/>
                  </a:lnTo>
                  <a:lnTo>
                    <a:pt x="2639822" y="736556"/>
                  </a:lnTo>
                  <a:lnTo>
                    <a:pt x="2651660" y="736949"/>
                  </a:lnTo>
                  <a:lnTo>
                    <a:pt x="2663498" y="737408"/>
                  </a:lnTo>
                  <a:lnTo>
                    <a:pt x="2675336" y="737942"/>
                  </a:lnTo>
                  <a:lnTo>
                    <a:pt x="2687174" y="738565"/>
                  </a:lnTo>
                  <a:lnTo>
                    <a:pt x="2699011" y="739288"/>
                  </a:lnTo>
                  <a:lnTo>
                    <a:pt x="2710849" y="740127"/>
                  </a:lnTo>
                  <a:lnTo>
                    <a:pt x="2722687" y="741098"/>
                  </a:lnTo>
                  <a:lnTo>
                    <a:pt x="2734525" y="742219"/>
                  </a:lnTo>
                  <a:lnTo>
                    <a:pt x="2746362" y="743508"/>
                  </a:lnTo>
                  <a:lnTo>
                    <a:pt x="2758200" y="744988"/>
                  </a:lnTo>
                  <a:lnTo>
                    <a:pt x="2770038" y="746678"/>
                  </a:lnTo>
                  <a:lnTo>
                    <a:pt x="2781876" y="748600"/>
                  </a:lnTo>
                  <a:lnTo>
                    <a:pt x="2793713" y="750776"/>
                  </a:lnTo>
                  <a:lnTo>
                    <a:pt x="2805551" y="753224"/>
                  </a:lnTo>
                  <a:lnTo>
                    <a:pt x="2817389" y="755960"/>
                  </a:lnTo>
                  <a:lnTo>
                    <a:pt x="2829227" y="758997"/>
                  </a:lnTo>
                  <a:lnTo>
                    <a:pt x="2841065" y="762340"/>
                  </a:lnTo>
                  <a:lnTo>
                    <a:pt x="2852902" y="765989"/>
                  </a:lnTo>
                  <a:lnTo>
                    <a:pt x="2864740" y="769932"/>
                  </a:lnTo>
                  <a:lnTo>
                    <a:pt x="2876578" y="774150"/>
                  </a:lnTo>
                  <a:lnTo>
                    <a:pt x="2888416" y="778612"/>
                  </a:lnTo>
                  <a:lnTo>
                    <a:pt x="2900253" y="783277"/>
                  </a:lnTo>
                  <a:lnTo>
                    <a:pt x="2912091" y="788094"/>
                  </a:lnTo>
                  <a:lnTo>
                    <a:pt x="2923929" y="793006"/>
                  </a:lnTo>
                  <a:lnTo>
                    <a:pt x="2935767" y="797949"/>
                  </a:lnTo>
                  <a:lnTo>
                    <a:pt x="2947604" y="802861"/>
                  </a:lnTo>
                  <a:lnTo>
                    <a:pt x="2959442" y="807678"/>
                  </a:lnTo>
                  <a:lnTo>
                    <a:pt x="2971280" y="812343"/>
                  </a:lnTo>
                  <a:lnTo>
                    <a:pt x="2983118" y="816805"/>
                  </a:lnTo>
                  <a:lnTo>
                    <a:pt x="2994956" y="821023"/>
                  </a:lnTo>
                  <a:lnTo>
                    <a:pt x="3006793" y="824966"/>
                  </a:lnTo>
                  <a:lnTo>
                    <a:pt x="3018631" y="828615"/>
                  </a:lnTo>
                  <a:lnTo>
                    <a:pt x="3030469" y="831958"/>
                  </a:lnTo>
                  <a:lnTo>
                    <a:pt x="3042307" y="834995"/>
                  </a:lnTo>
                  <a:lnTo>
                    <a:pt x="3054144" y="837731"/>
                  </a:lnTo>
                  <a:lnTo>
                    <a:pt x="3065982" y="840179"/>
                  </a:lnTo>
                  <a:lnTo>
                    <a:pt x="3077820" y="842354"/>
                  </a:lnTo>
                  <a:lnTo>
                    <a:pt x="3089658" y="844277"/>
                  </a:lnTo>
                  <a:lnTo>
                    <a:pt x="3101496" y="845967"/>
                  </a:lnTo>
                  <a:lnTo>
                    <a:pt x="3113333" y="847446"/>
                  </a:lnTo>
                  <a:lnTo>
                    <a:pt x="3125171" y="848736"/>
                  </a:lnTo>
                  <a:lnTo>
                    <a:pt x="3137009" y="849857"/>
                  </a:lnTo>
                  <a:lnTo>
                    <a:pt x="3148847" y="850828"/>
                  </a:lnTo>
                  <a:lnTo>
                    <a:pt x="3160684" y="851667"/>
                  </a:lnTo>
                  <a:lnTo>
                    <a:pt x="3172522" y="852390"/>
                  </a:lnTo>
                  <a:lnTo>
                    <a:pt x="3184360" y="853013"/>
                  </a:lnTo>
                  <a:lnTo>
                    <a:pt x="3196198" y="853547"/>
                  </a:lnTo>
                  <a:lnTo>
                    <a:pt x="3208035" y="854006"/>
                  </a:lnTo>
                  <a:lnTo>
                    <a:pt x="3219873" y="854399"/>
                  </a:lnTo>
                  <a:lnTo>
                    <a:pt x="3231711" y="854736"/>
                  </a:lnTo>
                  <a:lnTo>
                    <a:pt x="3243549" y="855023"/>
                  </a:lnTo>
                  <a:lnTo>
                    <a:pt x="3255387" y="855269"/>
                  </a:lnTo>
                  <a:lnTo>
                    <a:pt x="3267224" y="855479"/>
                  </a:lnTo>
                  <a:lnTo>
                    <a:pt x="3279062" y="855658"/>
                  </a:lnTo>
                  <a:lnTo>
                    <a:pt x="3290900" y="855811"/>
                  </a:lnTo>
                  <a:lnTo>
                    <a:pt x="3302738" y="855942"/>
                  </a:lnTo>
                  <a:lnTo>
                    <a:pt x="3314575" y="856053"/>
                  </a:lnTo>
                  <a:lnTo>
                    <a:pt x="3326413" y="856147"/>
                  </a:lnTo>
                  <a:lnTo>
                    <a:pt x="3338251" y="856228"/>
                  </a:lnTo>
                  <a:lnTo>
                    <a:pt x="3350089" y="856297"/>
                  </a:lnTo>
                  <a:lnTo>
                    <a:pt x="3361926" y="856355"/>
                  </a:lnTo>
                  <a:lnTo>
                    <a:pt x="3373764" y="856405"/>
                  </a:lnTo>
                  <a:lnTo>
                    <a:pt x="3385602" y="856448"/>
                  </a:lnTo>
                  <a:lnTo>
                    <a:pt x="3397440" y="856484"/>
                  </a:lnTo>
                  <a:lnTo>
                    <a:pt x="3409278" y="856515"/>
                  </a:lnTo>
                  <a:lnTo>
                    <a:pt x="3421115" y="856541"/>
                  </a:lnTo>
                  <a:lnTo>
                    <a:pt x="3432953" y="856563"/>
                  </a:lnTo>
                  <a:lnTo>
                    <a:pt x="3444791" y="856582"/>
                  </a:lnTo>
                  <a:lnTo>
                    <a:pt x="3456629" y="856598"/>
                  </a:lnTo>
                  <a:lnTo>
                    <a:pt x="3468466" y="856612"/>
                  </a:lnTo>
                  <a:lnTo>
                    <a:pt x="3480304" y="856623"/>
                  </a:lnTo>
                  <a:lnTo>
                    <a:pt x="3492142" y="856633"/>
                  </a:lnTo>
                  <a:lnTo>
                    <a:pt x="3503980" y="856642"/>
                  </a:lnTo>
                  <a:lnTo>
                    <a:pt x="3515818" y="856649"/>
                  </a:lnTo>
                  <a:lnTo>
                    <a:pt x="3515818" y="856403"/>
                  </a:lnTo>
                  <a:lnTo>
                    <a:pt x="3527655" y="856352"/>
                  </a:lnTo>
                  <a:lnTo>
                    <a:pt x="3539493" y="856293"/>
                  </a:lnTo>
                  <a:lnTo>
                    <a:pt x="3551331" y="856224"/>
                  </a:lnTo>
                  <a:lnTo>
                    <a:pt x="3563169" y="856142"/>
                  </a:lnTo>
                  <a:lnTo>
                    <a:pt x="3575006" y="856046"/>
                  </a:lnTo>
                  <a:lnTo>
                    <a:pt x="3586844" y="855933"/>
                  </a:lnTo>
                  <a:lnTo>
                    <a:pt x="3598682" y="855800"/>
                  </a:lnTo>
                  <a:lnTo>
                    <a:pt x="3610520" y="855644"/>
                  </a:lnTo>
                  <a:lnTo>
                    <a:pt x="3622357" y="855461"/>
                  </a:lnTo>
                  <a:lnTo>
                    <a:pt x="3634195" y="855245"/>
                  </a:lnTo>
                  <a:lnTo>
                    <a:pt x="3646033" y="854993"/>
                  </a:lnTo>
                  <a:lnTo>
                    <a:pt x="3657871" y="854695"/>
                  </a:lnTo>
                  <a:lnTo>
                    <a:pt x="3669709" y="854347"/>
                  </a:lnTo>
                  <a:lnTo>
                    <a:pt x="3681546" y="853937"/>
                  </a:lnTo>
                  <a:lnTo>
                    <a:pt x="3693384" y="853456"/>
                  </a:lnTo>
                  <a:lnTo>
                    <a:pt x="3705222" y="852891"/>
                  </a:lnTo>
                  <a:lnTo>
                    <a:pt x="3717060" y="852228"/>
                  </a:lnTo>
                  <a:lnTo>
                    <a:pt x="3728897" y="851450"/>
                  </a:lnTo>
                  <a:lnTo>
                    <a:pt x="3740735" y="850537"/>
                  </a:lnTo>
                  <a:lnTo>
                    <a:pt x="3752573" y="849467"/>
                  </a:lnTo>
                  <a:lnTo>
                    <a:pt x="3764411" y="848213"/>
                  </a:lnTo>
                  <a:lnTo>
                    <a:pt x="3776248" y="846743"/>
                  </a:lnTo>
                  <a:lnTo>
                    <a:pt x="3788086" y="845022"/>
                  </a:lnTo>
                  <a:lnTo>
                    <a:pt x="3799924" y="843008"/>
                  </a:lnTo>
                  <a:lnTo>
                    <a:pt x="3811762" y="840653"/>
                  </a:lnTo>
                  <a:lnTo>
                    <a:pt x="3823600" y="837901"/>
                  </a:lnTo>
                  <a:lnTo>
                    <a:pt x="3835437" y="834690"/>
                  </a:lnTo>
                  <a:lnTo>
                    <a:pt x="3847275" y="830947"/>
                  </a:lnTo>
                  <a:lnTo>
                    <a:pt x="3859113" y="826590"/>
                  </a:lnTo>
                  <a:lnTo>
                    <a:pt x="3870951" y="821527"/>
                  </a:lnTo>
                  <a:lnTo>
                    <a:pt x="3882788" y="815654"/>
                  </a:lnTo>
                  <a:lnTo>
                    <a:pt x="3894626" y="808858"/>
                  </a:lnTo>
                  <a:lnTo>
                    <a:pt x="3906464" y="801013"/>
                  </a:lnTo>
                  <a:lnTo>
                    <a:pt x="3918302" y="791984"/>
                  </a:lnTo>
                  <a:lnTo>
                    <a:pt x="3930139" y="781628"/>
                  </a:lnTo>
                  <a:lnTo>
                    <a:pt x="3941977" y="769797"/>
                  </a:lnTo>
                  <a:lnTo>
                    <a:pt x="3953815" y="756340"/>
                  </a:lnTo>
                  <a:lnTo>
                    <a:pt x="3965653" y="741111"/>
                  </a:lnTo>
                  <a:lnTo>
                    <a:pt x="3977491" y="723977"/>
                  </a:lnTo>
                  <a:lnTo>
                    <a:pt x="3989328" y="704824"/>
                  </a:lnTo>
                  <a:lnTo>
                    <a:pt x="4001166" y="683566"/>
                  </a:lnTo>
                  <a:lnTo>
                    <a:pt x="4013004" y="660163"/>
                  </a:lnTo>
                  <a:lnTo>
                    <a:pt x="4024842" y="634623"/>
                  </a:lnTo>
                  <a:lnTo>
                    <a:pt x="4036679" y="607019"/>
                  </a:lnTo>
                  <a:lnTo>
                    <a:pt x="4048517" y="577492"/>
                  </a:lnTo>
                  <a:lnTo>
                    <a:pt x="4060355" y="546259"/>
                  </a:lnTo>
                  <a:lnTo>
                    <a:pt x="4072193" y="513606"/>
                  </a:lnTo>
                  <a:lnTo>
                    <a:pt x="4084031" y="479886"/>
                  </a:lnTo>
                  <a:lnTo>
                    <a:pt x="4095868" y="445504"/>
                  </a:lnTo>
                  <a:lnTo>
                    <a:pt x="4107706" y="410898"/>
                  </a:lnTo>
                  <a:lnTo>
                    <a:pt x="4119544" y="376516"/>
                  </a:lnTo>
                  <a:lnTo>
                    <a:pt x="4131382" y="342796"/>
                  </a:lnTo>
                  <a:lnTo>
                    <a:pt x="4143219" y="310144"/>
                  </a:lnTo>
                  <a:lnTo>
                    <a:pt x="4155057" y="278910"/>
                  </a:lnTo>
                  <a:lnTo>
                    <a:pt x="4166895" y="249383"/>
                  </a:lnTo>
                  <a:lnTo>
                    <a:pt x="4178733" y="221779"/>
                  </a:lnTo>
                  <a:lnTo>
                    <a:pt x="4190570" y="196239"/>
                  </a:lnTo>
                  <a:lnTo>
                    <a:pt x="4202408" y="172836"/>
                  </a:lnTo>
                  <a:lnTo>
                    <a:pt x="4214246" y="151579"/>
                  </a:lnTo>
                  <a:lnTo>
                    <a:pt x="4226084" y="132425"/>
                  </a:lnTo>
                  <a:lnTo>
                    <a:pt x="4237922" y="115291"/>
                  </a:lnTo>
                  <a:lnTo>
                    <a:pt x="4249759" y="100063"/>
                  </a:lnTo>
                  <a:lnTo>
                    <a:pt x="4261597" y="86606"/>
                  </a:lnTo>
                  <a:lnTo>
                    <a:pt x="4273435" y="74774"/>
                  </a:lnTo>
                  <a:lnTo>
                    <a:pt x="4285273" y="64418"/>
                  </a:lnTo>
                  <a:lnTo>
                    <a:pt x="4297110" y="55389"/>
                  </a:lnTo>
                  <a:lnTo>
                    <a:pt x="4308948" y="47544"/>
                  </a:lnTo>
                  <a:lnTo>
                    <a:pt x="4320786" y="40748"/>
                  </a:lnTo>
                  <a:lnTo>
                    <a:pt x="4332624" y="34875"/>
                  </a:lnTo>
                  <a:lnTo>
                    <a:pt x="4344461" y="29812"/>
                  </a:lnTo>
                  <a:lnTo>
                    <a:pt x="4356299" y="25455"/>
                  </a:lnTo>
                  <a:lnTo>
                    <a:pt x="4368137" y="21712"/>
                  </a:lnTo>
                  <a:lnTo>
                    <a:pt x="4379975" y="18501"/>
                  </a:lnTo>
                  <a:lnTo>
                    <a:pt x="4391813" y="15750"/>
                  </a:lnTo>
                  <a:lnTo>
                    <a:pt x="4403650" y="13394"/>
                  </a:lnTo>
                  <a:lnTo>
                    <a:pt x="4415488" y="11380"/>
                  </a:lnTo>
                  <a:lnTo>
                    <a:pt x="4427326" y="9659"/>
                  </a:lnTo>
                  <a:lnTo>
                    <a:pt x="4439164" y="8190"/>
                  </a:lnTo>
                  <a:lnTo>
                    <a:pt x="4451001" y="6935"/>
                  </a:lnTo>
                  <a:lnTo>
                    <a:pt x="4462839" y="5865"/>
                  </a:lnTo>
                  <a:lnTo>
                    <a:pt x="4474677" y="4952"/>
                  </a:lnTo>
                  <a:lnTo>
                    <a:pt x="4486515" y="4174"/>
                  </a:lnTo>
                  <a:lnTo>
                    <a:pt x="4498352" y="3511"/>
                  </a:lnTo>
                  <a:lnTo>
                    <a:pt x="4510190" y="2947"/>
                  </a:lnTo>
                  <a:lnTo>
                    <a:pt x="4522028" y="2465"/>
                  </a:lnTo>
                  <a:lnTo>
                    <a:pt x="4533866" y="2056"/>
                  </a:lnTo>
                  <a:lnTo>
                    <a:pt x="4545704" y="1707"/>
                  </a:lnTo>
                  <a:lnTo>
                    <a:pt x="4557541" y="1410"/>
                  </a:lnTo>
                  <a:lnTo>
                    <a:pt x="4569379" y="1157"/>
                  </a:lnTo>
                  <a:lnTo>
                    <a:pt x="4581217" y="942"/>
                  </a:lnTo>
                  <a:lnTo>
                    <a:pt x="4593055" y="758"/>
                  </a:lnTo>
                  <a:lnTo>
                    <a:pt x="4604892" y="602"/>
                  </a:lnTo>
                  <a:lnTo>
                    <a:pt x="4616730" y="470"/>
                  </a:lnTo>
                  <a:lnTo>
                    <a:pt x="4628568" y="357"/>
                  </a:lnTo>
                  <a:lnTo>
                    <a:pt x="4640406" y="261"/>
                  </a:lnTo>
                  <a:lnTo>
                    <a:pt x="4652244" y="179"/>
                  </a:lnTo>
                  <a:lnTo>
                    <a:pt x="4664081" y="109"/>
                  </a:lnTo>
                  <a:lnTo>
                    <a:pt x="4675919" y="50"/>
                  </a:lnTo>
                  <a:lnTo>
                    <a:pt x="4687757" y="0"/>
                  </a:lnTo>
                </a:path>
              </a:pathLst>
            </a:custGeom>
            <a:ln w="40651" cap="flat">
              <a:solidFill>
                <a:srgbClr val="E8E8E8">
                  <a:alpha val="100000"/>
                </a:srgbClr>
              </a:solidFill>
              <a:prstDash val="solid"/>
              <a:round/>
            </a:ln>
          </p:spPr>
          <p:txBody>
            <a:bodyPr/>
            <a:lstStyle/>
            <a:p/>
          </p:txBody>
        </p:sp>
        <p:sp>
          <p:nvSpPr>
            <p:cNvPr id="63" name="pl63"/>
            <p:cNvSpPr/>
            <p:nvPr/>
          </p:nvSpPr>
          <p:spPr>
            <a:xfrm>
              <a:off x="2482252" y="4577954"/>
              <a:ext cx="4687757" cy="367153"/>
            </a:xfrm>
            <a:custGeom>
              <a:avLst/>
              <a:pathLst>
                <a:path w="4687757" h="367153">
                  <a:moveTo>
                    <a:pt x="0" y="0"/>
                  </a:moveTo>
                  <a:lnTo>
                    <a:pt x="11837" y="21"/>
                  </a:lnTo>
                  <a:lnTo>
                    <a:pt x="23675" y="46"/>
                  </a:lnTo>
                  <a:lnTo>
                    <a:pt x="35513" y="76"/>
                  </a:lnTo>
                  <a:lnTo>
                    <a:pt x="47351" y="111"/>
                  </a:lnTo>
                  <a:lnTo>
                    <a:pt x="59188" y="153"/>
                  </a:lnTo>
                  <a:lnTo>
                    <a:pt x="71026" y="201"/>
                  </a:lnTo>
                  <a:lnTo>
                    <a:pt x="82864" y="258"/>
                  </a:lnTo>
                  <a:lnTo>
                    <a:pt x="94702" y="325"/>
                  </a:lnTo>
                  <a:lnTo>
                    <a:pt x="106539" y="403"/>
                  </a:lnTo>
                  <a:lnTo>
                    <a:pt x="118377" y="495"/>
                  </a:lnTo>
                  <a:lnTo>
                    <a:pt x="130215" y="604"/>
                  </a:lnTo>
                  <a:lnTo>
                    <a:pt x="142053" y="731"/>
                  </a:lnTo>
                  <a:lnTo>
                    <a:pt x="153891" y="881"/>
                  </a:lnTo>
                  <a:lnTo>
                    <a:pt x="165728" y="1056"/>
                  </a:lnTo>
                  <a:lnTo>
                    <a:pt x="177566" y="1263"/>
                  </a:lnTo>
                  <a:lnTo>
                    <a:pt x="189404" y="1505"/>
                  </a:lnTo>
                  <a:lnTo>
                    <a:pt x="201242" y="1789"/>
                  </a:lnTo>
                  <a:lnTo>
                    <a:pt x="213079" y="2122"/>
                  </a:lnTo>
                  <a:lnTo>
                    <a:pt x="224917" y="2513"/>
                  </a:lnTo>
                  <a:lnTo>
                    <a:pt x="236755" y="2972"/>
                  </a:lnTo>
                  <a:lnTo>
                    <a:pt x="248593" y="3510"/>
                  </a:lnTo>
                  <a:lnTo>
                    <a:pt x="260430" y="4139"/>
                  </a:lnTo>
                  <a:lnTo>
                    <a:pt x="272268" y="4877"/>
                  </a:lnTo>
                  <a:lnTo>
                    <a:pt x="284106" y="5740"/>
                  </a:lnTo>
                  <a:lnTo>
                    <a:pt x="295944" y="6750"/>
                  </a:lnTo>
                  <a:lnTo>
                    <a:pt x="307782" y="7929"/>
                  </a:lnTo>
                  <a:lnTo>
                    <a:pt x="319619" y="9305"/>
                  </a:lnTo>
                  <a:lnTo>
                    <a:pt x="331457" y="10909"/>
                  </a:lnTo>
                  <a:lnTo>
                    <a:pt x="343295" y="12776"/>
                  </a:lnTo>
                  <a:lnTo>
                    <a:pt x="355133" y="14946"/>
                  </a:lnTo>
                  <a:lnTo>
                    <a:pt x="366970" y="17463"/>
                  </a:lnTo>
                  <a:lnTo>
                    <a:pt x="378808" y="20376"/>
                  </a:lnTo>
                  <a:lnTo>
                    <a:pt x="390646" y="23738"/>
                  </a:lnTo>
                  <a:lnTo>
                    <a:pt x="402484" y="27607"/>
                  </a:lnTo>
                  <a:lnTo>
                    <a:pt x="414321" y="32046"/>
                  </a:lnTo>
                  <a:lnTo>
                    <a:pt x="426159" y="37116"/>
                  </a:lnTo>
                  <a:lnTo>
                    <a:pt x="437997" y="42884"/>
                  </a:lnTo>
                  <a:lnTo>
                    <a:pt x="449835" y="49410"/>
                  </a:lnTo>
                  <a:lnTo>
                    <a:pt x="461673" y="56753"/>
                  </a:lnTo>
                  <a:lnTo>
                    <a:pt x="473510" y="64962"/>
                  </a:lnTo>
                  <a:lnTo>
                    <a:pt x="485348" y="74072"/>
                  </a:lnTo>
                  <a:lnTo>
                    <a:pt x="497186" y="84102"/>
                  </a:lnTo>
                  <a:lnTo>
                    <a:pt x="509024" y="95048"/>
                  </a:lnTo>
                  <a:lnTo>
                    <a:pt x="520861" y="106878"/>
                  </a:lnTo>
                  <a:lnTo>
                    <a:pt x="532699" y="119533"/>
                  </a:lnTo>
                  <a:lnTo>
                    <a:pt x="544537" y="132918"/>
                  </a:lnTo>
                  <a:lnTo>
                    <a:pt x="556375" y="146912"/>
                  </a:lnTo>
                  <a:lnTo>
                    <a:pt x="568213" y="161364"/>
                  </a:lnTo>
                  <a:lnTo>
                    <a:pt x="580050" y="176099"/>
                  </a:lnTo>
                  <a:lnTo>
                    <a:pt x="591888" y="190930"/>
                  </a:lnTo>
                  <a:lnTo>
                    <a:pt x="603726" y="205665"/>
                  </a:lnTo>
                  <a:lnTo>
                    <a:pt x="615564" y="220117"/>
                  </a:lnTo>
                  <a:lnTo>
                    <a:pt x="627401" y="234111"/>
                  </a:lnTo>
                  <a:lnTo>
                    <a:pt x="639239" y="247496"/>
                  </a:lnTo>
                  <a:lnTo>
                    <a:pt x="651077" y="260151"/>
                  </a:lnTo>
                  <a:lnTo>
                    <a:pt x="662915" y="271981"/>
                  </a:lnTo>
                  <a:lnTo>
                    <a:pt x="674752" y="282927"/>
                  </a:lnTo>
                  <a:lnTo>
                    <a:pt x="686590" y="292957"/>
                  </a:lnTo>
                  <a:lnTo>
                    <a:pt x="698428" y="302067"/>
                  </a:lnTo>
                  <a:lnTo>
                    <a:pt x="710266" y="310276"/>
                  </a:lnTo>
                  <a:lnTo>
                    <a:pt x="722104" y="317619"/>
                  </a:lnTo>
                  <a:lnTo>
                    <a:pt x="733941" y="324145"/>
                  </a:lnTo>
                  <a:lnTo>
                    <a:pt x="745779" y="329913"/>
                  </a:lnTo>
                  <a:lnTo>
                    <a:pt x="757617" y="334983"/>
                  </a:lnTo>
                  <a:lnTo>
                    <a:pt x="769455" y="339421"/>
                  </a:lnTo>
                  <a:lnTo>
                    <a:pt x="781292" y="343291"/>
                  </a:lnTo>
                  <a:lnTo>
                    <a:pt x="793130" y="346653"/>
                  </a:lnTo>
                  <a:lnTo>
                    <a:pt x="804968" y="349566"/>
                  </a:lnTo>
                  <a:lnTo>
                    <a:pt x="816806" y="352083"/>
                  </a:lnTo>
                  <a:lnTo>
                    <a:pt x="828643" y="354253"/>
                  </a:lnTo>
                  <a:lnTo>
                    <a:pt x="840481" y="356120"/>
                  </a:lnTo>
                  <a:lnTo>
                    <a:pt x="852319" y="357724"/>
                  </a:lnTo>
                  <a:lnTo>
                    <a:pt x="864157" y="359100"/>
                  </a:lnTo>
                  <a:lnTo>
                    <a:pt x="875995" y="360279"/>
                  </a:lnTo>
                  <a:lnTo>
                    <a:pt x="887832" y="361289"/>
                  </a:lnTo>
                  <a:lnTo>
                    <a:pt x="899670" y="362152"/>
                  </a:lnTo>
                  <a:lnTo>
                    <a:pt x="911508" y="362890"/>
                  </a:lnTo>
                  <a:lnTo>
                    <a:pt x="923346" y="363519"/>
                  </a:lnTo>
                  <a:lnTo>
                    <a:pt x="935183" y="364057"/>
                  </a:lnTo>
                  <a:lnTo>
                    <a:pt x="947021" y="364516"/>
                  </a:lnTo>
                  <a:lnTo>
                    <a:pt x="958859" y="364907"/>
                  </a:lnTo>
                  <a:lnTo>
                    <a:pt x="970697" y="365240"/>
                  </a:lnTo>
                  <a:lnTo>
                    <a:pt x="982534" y="365524"/>
                  </a:lnTo>
                  <a:lnTo>
                    <a:pt x="994372" y="365766"/>
                  </a:lnTo>
                  <a:lnTo>
                    <a:pt x="1006210" y="365973"/>
                  </a:lnTo>
                  <a:lnTo>
                    <a:pt x="1018048" y="366148"/>
                  </a:lnTo>
                  <a:lnTo>
                    <a:pt x="1029886" y="366298"/>
                  </a:lnTo>
                  <a:lnTo>
                    <a:pt x="1041723" y="366425"/>
                  </a:lnTo>
                  <a:lnTo>
                    <a:pt x="1053561" y="366533"/>
                  </a:lnTo>
                  <a:lnTo>
                    <a:pt x="1065399" y="366626"/>
                  </a:lnTo>
                  <a:lnTo>
                    <a:pt x="1077237" y="366704"/>
                  </a:lnTo>
                  <a:lnTo>
                    <a:pt x="1089074" y="366771"/>
                  </a:lnTo>
                  <a:lnTo>
                    <a:pt x="1100912" y="366828"/>
                  </a:lnTo>
                  <a:lnTo>
                    <a:pt x="1112750" y="366876"/>
                  </a:lnTo>
                  <a:lnTo>
                    <a:pt x="1124588" y="366918"/>
                  </a:lnTo>
                  <a:lnTo>
                    <a:pt x="1136426" y="366953"/>
                  </a:lnTo>
                  <a:lnTo>
                    <a:pt x="1148263" y="366982"/>
                  </a:lnTo>
                  <a:lnTo>
                    <a:pt x="1160101" y="367008"/>
                  </a:lnTo>
                  <a:lnTo>
                    <a:pt x="1171939" y="367029"/>
                  </a:lnTo>
                  <a:lnTo>
                    <a:pt x="1171939" y="367112"/>
                  </a:lnTo>
                  <a:lnTo>
                    <a:pt x="1183777" y="367104"/>
                  </a:lnTo>
                  <a:lnTo>
                    <a:pt x="1195614" y="367096"/>
                  </a:lnTo>
                  <a:lnTo>
                    <a:pt x="1207452" y="367086"/>
                  </a:lnTo>
                  <a:lnTo>
                    <a:pt x="1219290" y="367074"/>
                  </a:lnTo>
                  <a:lnTo>
                    <a:pt x="1231128" y="367061"/>
                  </a:lnTo>
                  <a:lnTo>
                    <a:pt x="1242965" y="367044"/>
                  </a:lnTo>
                  <a:lnTo>
                    <a:pt x="1254803" y="367025"/>
                  </a:lnTo>
                  <a:lnTo>
                    <a:pt x="1266641" y="367003"/>
                  </a:lnTo>
                  <a:lnTo>
                    <a:pt x="1278479" y="366977"/>
                  </a:lnTo>
                  <a:lnTo>
                    <a:pt x="1290317" y="366946"/>
                  </a:lnTo>
                  <a:lnTo>
                    <a:pt x="1302154" y="366910"/>
                  </a:lnTo>
                  <a:lnTo>
                    <a:pt x="1313992" y="366868"/>
                  </a:lnTo>
                  <a:lnTo>
                    <a:pt x="1325830" y="366818"/>
                  </a:lnTo>
                  <a:lnTo>
                    <a:pt x="1337668" y="366759"/>
                  </a:lnTo>
                  <a:lnTo>
                    <a:pt x="1349505" y="366691"/>
                  </a:lnTo>
                  <a:lnTo>
                    <a:pt x="1361343" y="366610"/>
                  </a:lnTo>
                  <a:lnTo>
                    <a:pt x="1373181" y="366515"/>
                  </a:lnTo>
                  <a:lnTo>
                    <a:pt x="1385019" y="366404"/>
                  </a:lnTo>
                  <a:lnTo>
                    <a:pt x="1396856" y="366274"/>
                  </a:lnTo>
                  <a:lnTo>
                    <a:pt x="1408694" y="366121"/>
                  </a:lnTo>
                  <a:lnTo>
                    <a:pt x="1420532" y="365942"/>
                  </a:lnTo>
                  <a:lnTo>
                    <a:pt x="1432370" y="365732"/>
                  </a:lnTo>
                  <a:lnTo>
                    <a:pt x="1444208" y="365486"/>
                  </a:lnTo>
                  <a:lnTo>
                    <a:pt x="1456045" y="365198"/>
                  </a:lnTo>
                  <a:lnTo>
                    <a:pt x="1467883" y="364862"/>
                  </a:lnTo>
                  <a:lnTo>
                    <a:pt x="1479721" y="364469"/>
                  </a:lnTo>
                  <a:lnTo>
                    <a:pt x="1491559" y="364010"/>
                  </a:lnTo>
                  <a:lnTo>
                    <a:pt x="1503396" y="363475"/>
                  </a:lnTo>
                  <a:lnTo>
                    <a:pt x="1515234" y="362853"/>
                  </a:lnTo>
                  <a:lnTo>
                    <a:pt x="1527072" y="362129"/>
                  </a:lnTo>
                  <a:lnTo>
                    <a:pt x="1538910" y="361290"/>
                  </a:lnTo>
                  <a:lnTo>
                    <a:pt x="1550748" y="360319"/>
                  </a:lnTo>
                  <a:lnTo>
                    <a:pt x="1562585" y="359199"/>
                  </a:lnTo>
                  <a:lnTo>
                    <a:pt x="1574423" y="357909"/>
                  </a:lnTo>
                  <a:lnTo>
                    <a:pt x="1586261" y="356429"/>
                  </a:lnTo>
                  <a:lnTo>
                    <a:pt x="1598099" y="354739"/>
                  </a:lnTo>
                  <a:lnTo>
                    <a:pt x="1609936" y="352817"/>
                  </a:lnTo>
                  <a:lnTo>
                    <a:pt x="1621774" y="350641"/>
                  </a:lnTo>
                  <a:lnTo>
                    <a:pt x="1633612" y="348194"/>
                  </a:lnTo>
                  <a:lnTo>
                    <a:pt x="1645450" y="345457"/>
                  </a:lnTo>
                  <a:lnTo>
                    <a:pt x="1657287" y="342421"/>
                  </a:lnTo>
                  <a:lnTo>
                    <a:pt x="1669125" y="339077"/>
                  </a:lnTo>
                  <a:lnTo>
                    <a:pt x="1680963" y="335429"/>
                  </a:lnTo>
                  <a:lnTo>
                    <a:pt x="1692801" y="331485"/>
                  </a:lnTo>
                  <a:lnTo>
                    <a:pt x="1704639" y="327267"/>
                  </a:lnTo>
                  <a:lnTo>
                    <a:pt x="1716476" y="322805"/>
                  </a:lnTo>
                  <a:lnTo>
                    <a:pt x="1728314" y="318141"/>
                  </a:lnTo>
                  <a:lnTo>
                    <a:pt x="1740152" y="313324"/>
                  </a:lnTo>
                  <a:lnTo>
                    <a:pt x="1751990" y="308412"/>
                  </a:lnTo>
                  <a:lnTo>
                    <a:pt x="1763827" y="303468"/>
                  </a:lnTo>
                  <a:lnTo>
                    <a:pt x="1775665" y="298556"/>
                  </a:lnTo>
                  <a:lnTo>
                    <a:pt x="1787503" y="293739"/>
                  </a:lnTo>
                  <a:lnTo>
                    <a:pt x="1799341" y="289075"/>
                  </a:lnTo>
                  <a:lnTo>
                    <a:pt x="1811178" y="284613"/>
                  </a:lnTo>
                  <a:lnTo>
                    <a:pt x="1823016" y="280395"/>
                  </a:lnTo>
                  <a:lnTo>
                    <a:pt x="1834854" y="276451"/>
                  </a:lnTo>
                  <a:lnTo>
                    <a:pt x="1846692" y="272803"/>
                  </a:lnTo>
                  <a:lnTo>
                    <a:pt x="1858530" y="269459"/>
                  </a:lnTo>
                  <a:lnTo>
                    <a:pt x="1870367" y="266422"/>
                  </a:lnTo>
                  <a:lnTo>
                    <a:pt x="1882205" y="263686"/>
                  </a:lnTo>
                  <a:lnTo>
                    <a:pt x="1894043" y="261238"/>
                  </a:lnTo>
                  <a:lnTo>
                    <a:pt x="1905881" y="259063"/>
                  </a:lnTo>
                  <a:lnTo>
                    <a:pt x="1917718" y="257141"/>
                  </a:lnTo>
                  <a:lnTo>
                    <a:pt x="1929556" y="255450"/>
                  </a:lnTo>
                  <a:lnTo>
                    <a:pt x="1941394" y="253971"/>
                  </a:lnTo>
                  <a:lnTo>
                    <a:pt x="1953232" y="252681"/>
                  </a:lnTo>
                  <a:lnTo>
                    <a:pt x="1965069" y="251560"/>
                  </a:lnTo>
                  <a:lnTo>
                    <a:pt x="1976907" y="250589"/>
                  </a:lnTo>
                  <a:lnTo>
                    <a:pt x="1988745" y="249751"/>
                  </a:lnTo>
                  <a:lnTo>
                    <a:pt x="2000583" y="249027"/>
                  </a:lnTo>
                  <a:lnTo>
                    <a:pt x="2012421" y="248405"/>
                  </a:lnTo>
                  <a:lnTo>
                    <a:pt x="2024258" y="247870"/>
                  </a:lnTo>
                  <a:lnTo>
                    <a:pt x="2036096" y="247411"/>
                  </a:lnTo>
                  <a:lnTo>
                    <a:pt x="2047934" y="247018"/>
                  </a:lnTo>
                  <a:lnTo>
                    <a:pt x="2059772" y="246682"/>
                  </a:lnTo>
                  <a:lnTo>
                    <a:pt x="2071609" y="246394"/>
                  </a:lnTo>
                  <a:lnTo>
                    <a:pt x="2083447" y="246148"/>
                  </a:lnTo>
                  <a:lnTo>
                    <a:pt x="2095285" y="245938"/>
                  </a:lnTo>
                  <a:lnTo>
                    <a:pt x="2107123" y="245759"/>
                  </a:lnTo>
                  <a:lnTo>
                    <a:pt x="2118961" y="245606"/>
                  </a:lnTo>
                  <a:lnTo>
                    <a:pt x="2130798" y="245476"/>
                  </a:lnTo>
                  <a:lnTo>
                    <a:pt x="2142636" y="245365"/>
                  </a:lnTo>
                  <a:lnTo>
                    <a:pt x="2154474" y="245270"/>
                  </a:lnTo>
                  <a:lnTo>
                    <a:pt x="2166312" y="245189"/>
                  </a:lnTo>
                  <a:lnTo>
                    <a:pt x="2178149" y="245121"/>
                  </a:lnTo>
                  <a:lnTo>
                    <a:pt x="2189987" y="245062"/>
                  </a:lnTo>
                  <a:lnTo>
                    <a:pt x="2201825" y="245012"/>
                  </a:lnTo>
                  <a:lnTo>
                    <a:pt x="2213663" y="244970"/>
                  </a:lnTo>
                  <a:lnTo>
                    <a:pt x="2225500" y="244934"/>
                  </a:lnTo>
                  <a:lnTo>
                    <a:pt x="2237338" y="244903"/>
                  </a:lnTo>
                  <a:lnTo>
                    <a:pt x="2249176" y="244877"/>
                  </a:lnTo>
                  <a:lnTo>
                    <a:pt x="2261014" y="244854"/>
                  </a:lnTo>
                  <a:lnTo>
                    <a:pt x="2272852" y="244835"/>
                  </a:lnTo>
                  <a:lnTo>
                    <a:pt x="2284689" y="244819"/>
                  </a:lnTo>
                  <a:lnTo>
                    <a:pt x="2296527" y="244806"/>
                  </a:lnTo>
                  <a:lnTo>
                    <a:pt x="2308365" y="244794"/>
                  </a:lnTo>
                  <a:lnTo>
                    <a:pt x="2320203" y="244784"/>
                  </a:lnTo>
                  <a:lnTo>
                    <a:pt x="2332040" y="244775"/>
                  </a:lnTo>
                  <a:lnTo>
                    <a:pt x="2343878" y="244768"/>
                  </a:lnTo>
                  <a:lnTo>
                    <a:pt x="2343878" y="244768"/>
                  </a:lnTo>
                  <a:lnTo>
                    <a:pt x="2355716" y="244775"/>
                  </a:lnTo>
                  <a:lnTo>
                    <a:pt x="2367554" y="244784"/>
                  </a:lnTo>
                  <a:lnTo>
                    <a:pt x="2379391" y="244794"/>
                  </a:lnTo>
                  <a:lnTo>
                    <a:pt x="2391229" y="244806"/>
                  </a:lnTo>
                  <a:lnTo>
                    <a:pt x="2403067" y="244819"/>
                  </a:lnTo>
                  <a:lnTo>
                    <a:pt x="2414905" y="244835"/>
                  </a:lnTo>
                  <a:lnTo>
                    <a:pt x="2426743" y="244854"/>
                  </a:lnTo>
                  <a:lnTo>
                    <a:pt x="2438580" y="244877"/>
                  </a:lnTo>
                  <a:lnTo>
                    <a:pt x="2450418" y="244903"/>
                  </a:lnTo>
                  <a:lnTo>
                    <a:pt x="2462256" y="244934"/>
                  </a:lnTo>
                  <a:lnTo>
                    <a:pt x="2474094" y="244970"/>
                  </a:lnTo>
                  <a:lnTo>
                    <a:pt x="2485931" y="245012"/>
                  </a:lnTo>
                  <a:lnTo>
                    <a:pt x="2497769" y="245062"/>
                  </a:lnTo>
                  <a:lnTo>
                    <a:pt x="2509607" y="245121"/>
                  </a:lnTo>
                  <a:lnTo>
                    <a:pt x="2521445" y="245189"/>
                  </a:lnTo>
                  <a:lnTo>
                    <a:pt x="2533283" y="245270"/>
                  </a:lnTo>
                  <a:lnTo>
                    <a:pt x="2545120" y="245365"/>
                  </a:lnTo>
                  <a:lnTo>
                    <a:pt x="2556958" y="245476"/>
                  </a:lnTo>
                  <a:lnTo>
                    <a:pt x="2568796" y="245606"/>
                  </a:lnTo>
                  <a:lnTo>
                    <a:pt x="2580634" y="245759"/>
                  </a:lnTo>
                  <a:lnTo>
                    <a:pt x="2592471" y="245938"/>
                  </a:lnTo>
                  <a:lnTo>
                    <a:pt x="2604309" y="246148"/>
                  </a:lnTo>
                  <a:lnTo>
                    <a:pt x="2616147" y="246394"/>
                  </a:lnTo>
                  <a:lnTo>
                    <a:pt x="2627985" y="246682"/>
                  </a:lnTo>
                  <a:lnTo>
                    <a:pt x="2639822" y="247018"/>
                  </a:lnTo>
                  <a:lnTo>
                    <a:pt x="2651660" y="247411"/>
                  </a:lnTo>
                  <a:lnTo>
                    <a:pt x="2663498" y="247870"/>
                  </a:lnTo>
                  <a:lnTo>
                    <a:pt x="2675336" y="248405"/>
                  </a:lnTo>
                  <a:lnTo>
                    <a:pt x="2687174" y="249027"/>
                  </a:lnTo>
                  <a:lnTo>
                    <a:pt x="2699011" y="249751"/>
                  </a:lnTo>
                  <a:lnTo>
                    <a:pt x="2710849" y="250589"/>
                  </a:lnTo>
                  <a:lnTo>
                    <a:pt x="2722687" y="251560"/>
                  </a:lnTo>
                  <a:lnTo>
                    <a:pt x="2734525" y="252681"/>
                  </a:lnTo>
                  <a:lnTo>
                    <a:pt x="2746362" y="253971"/>
                  </a:lnTo>
                  <a:lnTo>
                    <a:pt x="2758200" y="255450"/>
                  </a:lnTo>
                  <a:lnTo>
                    <a:pt x="2770038" y="257141"/>
                  </a:lnTo>
                  <a:lnTo>
                    <a:pt x="2781876" y="259063"/>
                  </a:lnTo>
                  <a:lnTo>
                    <a:pt x="2793713" y="261238"/>
                  </a:lnTo>
                  <a:lnTo>
                    <a:pt x="2805551" y="263686"/>
                  </a:lnTo>
                  <a:lnTo>
                    <a:pt x="2817389" y="266422"/>
                  </a:lnTo>
                  <a:lnTo>
                    <a:pt x="2829227" y="269459"/>
                  </a:lnTo>
                  <a:lnTo>
                    <a:pt x="2841065" y="272803"/>
                  </a:lnTo>
                  <a:lnTo>
                    <a:pt x="2852902" y="276451"/>
                  </a:lnTo>
                  <a:lnTo>
                    <a:pt x="2864740" y="280395"/>
                  </a:lnTo>
                  <a:lnTo>
                    <a:pt x="2876578" y="284613"/>
                  </a:lnTo>
                  <a:lnTo>
                    <a:pt x="2888416" y="289075"/>
                  </a:lnTo>
                  <a:lnTo>
                    <a:pt x="2900253" y="293739"/>
                  </a:lnTo>
                  <a:lnTo>
                    <a:pt x="2912091" y="298556"/>
                  </a:lnTo>
                  <a:lnTo>
                    <a:pt x="2923929" y="303468"/>
                  </a:lnTo>
                  <a:lnTo>
                    <a:pt x="2935767" y="308412"/>
                  </a:lnTo>
                  <a:lnTo>
                    <a:pt x="2947604" y="313324"/>
                  </a:lnTo>
                  <a:lnTo>
                    <a:pt x="2959442" y="318141"/>
                  </a:lnTo>
                  <a:lnTo>
                    <a:pt x="2971280" y="322805"/>
                  </a:lnTo>
                  <a:lnTo>
                    <a:pt x="2983118" y="327267"/>
                  </a:lnTo>
                  <a:lnTo>
                    <a:pt x="2994956" y="331485"/>
                  </a:lnTo>
                  <a:lnTo>
                    <a:pt x="3006793" y="335429"/>
                  </a:lnTo>
                  <a:lnTo>
                    <a:pt x="3018631" y="339077"/>
                  </a:lnTo>
                  <a:lnTo>
                    <a:pt x="3030469" y="342421"/>
                  </a:lnTo>
                  <a:lnTo>
                    <a:pt x="3042307" y="345457"/>
                  </a:lnTo>
                  <a:lnTo>
                    <a:pt x="3054144" y="348194"/>
                  </a:lnTo>
                  <a:lnTo>
                    <a:pt x="3065982" y="350641"/>
                  </a:lnTo>
                  <a:lnTo>
                    <a:pt x="3077820" y="352817"/>
                  </a:lnTo>
                  <a:lnTo>
                    <a:pt x="3089658" y="354739"/>
                  </a:lnTo>
                  <a:lnTo>
                    <a:pt x="3101496" y="356429"/>
                  </a:lnTo>
                  <a:lnTo>
                    <a:pt x="3113333" y="357909"/>
                  </a:lnTo>
                  <a:lnTo>
                    <a:pt x="3125171" y="359199"/>
                  </a:lnTo>
                  <a:lnTo>
                    <a:pt x="3137009" y="360319"/>
                  </a:lnTo>
                  <a:lnTo>
                    <a:pt x="3148847" y="361290"/>
                  </a:lnTo>
                  <a:lnTo>
                    <a:pt x="3160684" y="362129"/>
                  </a:lnTo>
                  <a:lnTo>
                    <a:pt x="3172522" y="362853"/>
                  </a:lnTo>
                  <a:lnTo>
                    <a:pt x="3184360" y="363475"/>
                  </a:lnTo>
                  <a:lnTo>
                    <a:pt x="3196198" y="364010"/>
                  </a:lnTo>
                  <a:lnTo>
                    <a:pt x="3208035" y="364469"/>
                  </a:lnTo>
                  <a:lnTo>
                    <a:pt x="3219873" y="364862"/>
                  </a:lnTo>
                  <a:lnTo>
                    <a:pt x="3231711" y="365198"/>
                  </a:lnTo>
                  <a:lnTo>
                    <a:pt x="3243549" y="365486"/>
                  </a:lnTo>
                  <a:lnTo>
                    <a:pt x="3255387" y="365732"/>
                  </a:lnTo>
                  <a:lnTo>
                    <a:pt x="3267224" y="365942"/>
                  </a:lnTo>
                  <a:lnTo>
                    <a:pt x="3279062" y="366121"/>
                  </a:lnTo>
                  <a:lnTo>
                    <a:pt x="3290900" y="366274"/>
                  </a:lnTo>
                  <a:lnTo>
                    <a:pt x="3302738" y="366404"/>
                  </a:lnTo>
                  <a:lnTo>
                    <a:pt x="3314575" y="366515"/>
                  </a:lnTo>
                  <a:lnTo>
                    <a:pt x="3326413" y="366610"/>
                  </a:lnTo>
                  <a:lnTo>
                    <a:pt x="3338251" y="366691"/>
                  </a:lnTo>
                  <a:lnTo>
                    <a:pt x="3350089" y="366759"/>
                  </a:lnTo>
                  <a:lnTo>
                    <a:pt x="3361926" y="366818"/>
                  </a:lnTo>
                  <a:lnTo>
                    <a:pt x="3373764" y="366868"/>
                  </a:lnTo>
                  <a:lnTo>
                    <a:pt x="3385602" y="366910"/>
                  </a:lnTo>
                  <a:lnTo>
                    <a:pt x="3397440" y="366946"/>
                  </a:lnTo>
                  <a:lnTo>
                    <a:pt x="3409278" y="366977"/>
                  </a:lnTo>
                  <a:lnTo>
                    <a:pt x="3421115" y="367003"/>
                  </a:lnTo>
                  <a:lnTo>
                    <a:pt x="3432953" y="367025"/>
                  </a:lnTo>
                  <a:lnTo>
                    <a:pt x="3444791" y="367044"/>
                  </a:lnTo>
                  <a:lnTo>
                    <a:pt x="3456629" y="367061"/>
                  </a:lnTo>
                  <a:lnTo>
                    <a:pt x="3468466" y="367074"/>
                  </a:lnTo>
                  <a:lnTo>
                    <a:pt x="3480304" y="367086"/>
                  </a:lnTo>
                  <a:lnTo>
                    <a:pt x="3492142" y="367096"/>
                  </a:lnTo>
                  <a:lnTo>
                    <a:pt x="3503980" y="367104"/>
                  </a:lnTo>
                  <a:lnTo>
                    <a:pt x="3515818" y="367112"/>
                  </a:lnTo>
                  <a:lnTo>
                    <a:pt x="3515818" y="367153"/>
                  </a:lnTo>
                  <a:lnTo>
                    <a:pt x="3527655" y="367153"/>
                  </a:lnTo>
                  <a:lnTo>
                    <a:pt x="3539493" y="367153"/>
                  </a:lnTo>
                  <a:lnTo>
                    <a:pt x="3551331" y="367153"/>
                  </a:lnTo>
                  <a:lnTo>
                    <a:pt x="3563169" y="367153"/>
                  </a:lnTo>
                  <a:lnTo>
                    <a:pt x="3575006" y="367153"/>
                  </a:lnTo>
                  <a:lnTo>
                    <a:pt x="3586844" y="367153"/>
                  </a:lnTo>
                  <a:lnTo>
                    <a:pt x="3598682" y="367153"/>
                  </a:lnTo>
                  <a:lnTo>
                    <a:pt x="3610520" y="367153"/>
                  </a:lnTo>
                  <a:lnTo>
                    <a:pt x="3622357" y="367153"/>
                  </a:lnTo>
                  <a:lnTo>
                    <a:pt x="3634195" y="367153"/>
                  </a:lnTo>
                  <a:lnTo>
                    <a:pt x="3646033" y="367153"/>
                  </a:lnTo>
                  <a:lnTo>
                    <a:pt x="3657871" y="367153"/>
                  </a:lnTo>
                  <a:lnTo>
                    <a:pt x="3669709" y="367153"/>
                  </a:lnTo>
                  <a:lnTo>
                    <a:pt x="3681546" y="367153"/>
                  </a:lnTo>
                  <a:lnTo>
                    <a:pt x="3693384" y="367153"/>
                  </a:lnTo>
                  <a:lnTo>
                    <a:pt x="3705222" y="367153"/>
                  </a:lnTo>
                  <a:lnTo>
                    <a:pt x="3717060" y="367153"/>
                  </a:lnTo>
                  <a:lnTo>
                    <a:pt x="3728897" y="367153"/>
                  </a:lnTo>
                  <a:lnTo>
                    <a:pt x="3740735" y="367153"/>
                  </a:lnTo>
                  <a:lnTo>
                    <a:pt x="3752573" y="367153"/>
                  </a:lnTo>
                  <a:lnTo>
                    <a:pt x="3764411" y="367153"/>
                  </a:lnTo>
                  <a:lnTo>
                    <a:pt x="3776248" y="367153"/>
                  </a:lnTo>
                  <a:lnTo>
                    <a:pt x="3788086" y="367153"/>
                  </a:lnTo>
                  <a:lnTo>
                    <a:pt x="3799924" y="367153"/>
                  </a:lnTo>
                  <a:lnTo>
                    <a:pt x="3811762" y="367153"/>
                  </a:lnTo>
                  <a:lnTo>
                    <a:pt x="3823600" y="367153"/>
                  </a:lnTo>
                  <a:lnTo>
                    <a:pt x="3835437" y="367153"/>
                  </a:lnTo>
                  <a:lnTo>
                    <a:pt x="3847275" y="367153"/>
                  </a:lnTo>
                  <a:lnTo>
                    <a:pt x="3859113" y="367153"/>
                  </a:lnTo>
                  <a:lnTo>
                    <a:pt x="3870951" y="367153"/>
                  </a:lnTo>
                  <a:lnTo>
                    <a:pt x="3882788" y="367153"/>
                  </a:lnTo>
                  <a:lnTo>
                    <a:pt x="3894626" y="367153"/>
                  </a:lnTo>
                  <a:lnTo>
                    <a:pt x="3906464" y="367153"/>
                  </a:lnTo>
                  <a:lnTo>
                    <a:pt x="3918302" y="367153"/>
                  </a:lnTo>
                  <a:lnTo>
                    <a:pt x="3930139" y="367153"/>
                  </a:lnTo>
                  <a:lnTo>
                    <a:pt x="3941977" y="367153"/>
                  </a:lnTo>
                  <a:lnTo>
                    <a:pt x="3953815" y="367153"/>
                  </a:lnTo>
                  <a:lnTo>
                    <a:pt x="3965653" y="367153"/>
                  </a:lnTo>
                  <a:lnTo>
                    <a:pt x="3977491" y="367153"/>
                  </a:lnTo>
                  <a:lnTo>
                    <a:pt x="3989328" y="367153"/>
                  </a:lnTo>
                  <a:lnTo>
                    <a:pt x="4001166" y="367153"/>
                  </a:lnTo>
                  <a:lnTo>
                    <a:pt x="4013004" y="367153"/>
                  </a:lnTo>
                  <a:lnTo>
                    <a:pt x="4024842" y="367153"/>
                  </a:lnTo>
                  <a:lnTo>
                    <a:pt x="4036679" y="367153"/>
                  </a:lnTo>
                  <a:lnTo>
                    <a:pt x="4048517" y="367153"/>
                  </a:lnTo>
                  <a:lnTo>
                    <a:pt x="4060355" y="367153"/>
                  </a:lnTo>
                  <a:lnTo>
                    <a:pt x="4072193" y="367153"/>
                  </a:lnTo>
                  <a:lnTo>
                    <a:pt x="4084031" y="367153"/>
                  </a:lnTo>
                  <a:lnTo>
                    <a:pt x="4095868" y="367153"/>
                  </a:lnTo>
                  <a:lnTo>
                    <a:pt x="4107706" y="367153"/>
                  </a:lnTo>
                  <a:lnTo>
                    <a:pt x="4119544" y="367153"/>
                  </a:lnTo>
                  <a:lnTo>
                    <a:pt x="4131382" y="367153"/>
                  </a:lnTo>
                  <a:lnTo>
                    <a:pt x="4143219" y="367153"/>
                  </a:lnTo>
                  <a:lnTo>
                    <a:pt x="4155057" y="367153"/>
                  </a:lnTo>
                  <a:lnTo>
                    <a:pt x="4166895" y="367153"/>
                  </a:lnTo>
                  <a:lnTo>
                    <a:pt x="4178733" y="367153"/>
                  </a:lnTo>
                  <a:lnTo>
                    <a:pt x="4190570" y="367153"/>
                  </a:lnTo>
                  <a:lnTo>
                    <a:pt x="4202408" y="367153"/>
                  </a:lnTo>
                  <a:lnTo>
                    <a:pt x="4214246" y="367153"/>
                  </a:lnTo>
                  <a:lnTo>
                    <a:pt x="4226084" y="367153"/>
                  </a:lnTo>
                  <a:lnTo>
                    <a:pt x="4237922" y="367153"/>
                  </a:lnTo>
                  <a:lnTo>
                    <a:pt x="4249759" y="367153"/>
                  </a:lnTo>
                  <a:lnTo>
                    <a:pt x="4261597" y="367153"/>
                  </a:lnTo>
                  <a:lnTo>
                    <a:pt x="4273435" y="367153"/>
                  </a:lnTo>
                  <a:lnTo>
                    <a:pt x="4285273" y="367153"/>
                  </a:lnTo>
                  <a:lnTo>
                    <a:pt x="4297110" y="367153"/>
                  </a:lnTo>
                  <a:lnTo>
                    <a:pt x="4308948" y="367153"/>
                  </a:lnTo>
                  <a:lnTo>
                    <a:pt x="4320786" y="367153"/>
                  </a:lnTo>
                  <a:lnTo>
                    <a:pt x="4332624" y="367153"/>
                  </a:lnTo>
                  <a:lnTo>
                    <a:pt x="4344461" y="367153"/>
                  </a:lnTo>
                  <a:lnTo>
                    <a:pt x="4356299" y="367153"/>
                  </a:lnTo>
                  <a:lnTo>
                    <a:pt x="4368137" y="367153"/>
                  </a:lnTo>
                  <a:lnTo>
                    <a:pt x="4379975" y="367153"/>
                  </a:lnTo>
                  <a:lnTo>
                    <a:pt x="4391813" y="367153"/>
                  </a:lnTo>
                  <a:lnTo>
                    <a:pt x="4403650" y="367153"/>
                  </a:lnTo>
                  <a:lnTo>
                    <a:pt x="4415488" y="367153"/>
                  </a:lnTo>
                  <a:lnTo>
                    <a:pt x="4427326" y="367153"/>
                  </a:lnTo>
                  <a:lnTo>
                    <a:pt x="4439164" y="367153"/>
                  </a:lnTo>
                  <a:lnTo>
                    <a:pt x="4451001" y="367153"/>
                  </a:lnTo>
                  <a:lnTo>
                    <a:pt x="4462839" y="367153"/>
                  </a:lnTo>
                  <a:lnTo>
                    <a:pt x="4474677" y="367153"/>
                  </a:lnTo>
                  <a:lnTo>
                    <a:pt x="4486515" y="367153"/>
                  </a:lnTo>
                  <a:lnTo>
                    <a:pt x="4498352" y="367153"/>
                  </a:lnTo>
                  <a:lnTo>
                    <a:pt x="4510190" y="367153"/>
                  </a:lnTo>
                  <a:lnTo>
                    <a:pt x="4522028" y="367153"/>
                  </a:lnTo>
                  <a:lnTo>
                    <a:pt x="4533866" y="367153"/>
                  </a:lnTo>
                  <a:lnTo>
                    <a:pt x="4545704" y="367153"/>
                  </a:lnTo>
                  <a:lnTo>
                    <a:pt x="4557541" y="367153"/>
                  </a:lnTo>
                  <a:lnTo>
                    <a:pt x="4569379" y="367153"/>
                  </a:lnTo>
                  <a:lnTo>
                    <a:pt x="4581217" y="367153"/>
                  </a:lnTo>
                  <a:lnTo>
                    <a:pt x="4593055" y="367153"/>
                  </a:lnTo>
                  <a:lnTo>
                    <a:pt x="4604892" y="367153"/>
                  </a:lnTo>
                  <a:lnTo>
                    <a:pt x="4616730" y="367153"/>
                  </a:lnTo>
                  <a:lnTo>
                    <a:pt x="4628568" y="367153"/>
                  </a:lnTo>
                  <a:lnTo>
                    <a:pt x="4640406" y="367153"/>
                  </a:lnTo>
                  <a:lnTo>
                    <a:pt x="4652244" y="367153"/>
                  </a:lnTo>
                  <a:lnTo>
                    <a:pt x="4664081" y="367153"/>
                  </a:lnTo>
                  <a:lnTo>
                    <a:pt x="4675919" y="367153"/>
                  </a:lnTo>
                  <a:lnTo>
                    <a:pt x="4687757" y="367153"/>
                  </a:lnTo>
                </a:path>
              </a:pathLst>
            </a:custGeom>
            <a:ln w="40651" cap="flat">
              <a:solidFill>
                <a:srgbClr val="E8E8E8">
                  <a:alpha val="100000"/>
                </a:srgbClr>
              </a:solidFill>
              <a:prstDash val="solid"/>
              <a:round/>
            </a:ln>
          </p:spPr>
          <p:txBody>
            <a:bodyPr/>
            <a:lstStyle/>
            <a:p/>
          </p:txBody>
        </p:sp>
        <p:sp>
          <p:nvSpPr>
            <p:cNvPr id="64" name="pl64"/>
            <p:cNvSpPr/>
            <p:nvPr/>
          </p:nvSpPr>
          <p:spPr>
            <a:xfrm>
              <a:off x="2482252" y="3476043"/>
              <a:ext cx="4687757" cy="367153"/>
            </a:xfrm>
            <a:custGeom>
              <a:avLst/>
              <a:pathLst>
                <a:path w="4687757" h="367153">
                  <a:moveTo>
                    <a:pt x="0" y="0"/>
                  </a:moveTo>
                  <a:lnTo>
                    <a:pt x="11837" y="7"/>
                  </a:lnTo>
                  <a:lnTo>
                    <a:pt x="23675" y="15"/>
                  </a:lnTo>
                  <a:lnTo>
                    <a:pt x="35513" y="25"/>
                  </a:lnTo>
                  <a:lnTo>
                    <a:pt x="47351" y="37"/>
                  </a:lnTo>
                  <a:lnTo>
                    <a:pt x="59188" y="51"/>
                  </a:lnTo>
                  <a:lnTo>
                    <a:pt x="71026" y="67"/>
                  </a:lnTo>
                  <a:lnTo>
                    <a:pt x="82864" y="86"/>
                  </a:lnTo>
                  <a:lnTo>
                    <a:pt x="94702" y="108"/>
                  </a:lnTo>
                  <a:lnTo>
                    <a:pt x="106539" y="134"/>
                  </a:lnTo>
                  <a:lnTo>
                    <a:pt x="118377" y="165"/>
                  </a:lnTo>
                  <a:lnTo>
                    <a:pt x="130215" y="201"/>
                  </a:lnTo>
                  <a:lnTo>
                    <a:pt x="142053" y="243"/>
                  </a:lnTo>
                  <a:lnTo>
                    <a:pt x="153891" y="293"/>
                  </a:lnTo>
                  <a:lnTo>
                    <a:pt x="165728" y="352"/>
                  </a:lnTo>
                  <a:lnTo>
                    <a:pt x="177566" y="421"/>
                  </a:lnTo>
                  <a:lnTo>
                    <a:pt x="189404" y="501"/>
                  </a:lnTo>
                  <a:lnTo>
                    <a:pt x="201242" y="596"/>
                  </a:lnTo>
                  <a:lnTo>
                    <a:pt x="213079" y="707"/>
                  </a:lnTo>
                  <a:lnTo>
                    <a:pt x="224917" y="837"/>
                  </a:lnTo>
                  <a:lnTo>
                    <a:pt x="236755" y="990"/>
                  </a:lnTo>
                  <a:lnTo>
                    <a:pt x="248593" y="1170"/>
                  </a:lnTo>
                  <a:lnTo>
                    <a:pt x="260430" y="1379"/>
                  </a:lnTo>
                  <a:lnTo>
                    <a:pt x="272268" y="1625"/>
                  </a:lnTo>
                  <a:lnTo>
                    <a:pt x="284106" y="1913"/>
                  </a:lnTo>
                  <a:lnTo>
                    <a:pt x="295944" y="2250"/>
                  </a:lnTo>
                  <a:lnTo>
                    <a:pt x="307782" y="2643"/>
                  </a:lnTo>
                  <a:lnTo>
                    <a:pt x="319619" y="3101"/>
                  </a:lnTo>
                  <a:lnTo>
                    <a:pt x="331457" y="3636"/>
                  </a:lnTo>
                  <a:lnTo>
                    <a:pt x="343295" y="4258"/>
                  </a:lnTo>
                  <a:lnTo>
                    <a:pt x="355133" y="4982"/>
                  </a:lnTo>
                  <a:lnTo>
                    <a:pt x="366970" y="5821"/>
                  </a:lnTo>
                  <a:lnTo>
                    <a:pt x="378808" y="6792"/>
                  </a:lnTo>
                  <a:lnTo>
                    <a:pt x="390646" y="7912"/>
                  </a:lnTo>
                  <a:lnTo>
                    <a:pt x="402484" y="9202"/>
                  </a:lnTo>
                  <a:lnTo>
                    <a:pt x="414321" y="10682"/>
                  </a:lnTo>
                  <a:lnTo>
                    <a:pt x="426159" y="12372"/>
                  </a:lnTo>
                  <a:lnTo>
                    <a:pt x="437997" y="14294"/>
                  </a:lnTo>
                  <a:lnTo>
                    <a:pt x="449835" y="16470"/>
                  </a:lnTo>
                  <a:lnTo>
                    <a:pt x="461673" y="18917"/>
                  </a:lnTo>
                  <a:lnTo>
                    <a:pt x="473510" y="21654"/>
                  </a:lnTo>
                  <a:lnTo>
                    <a:pt x="485348" y="24690"/>
                  </a:lnTo>
                  <a:lnTo>
                    <a:pt x="497186" y="28034"/>
                  </a:lnTo>
                  <a:lnTo>
                    <a:pt x="509024" y="31682"/>
                  </a:lnTo>
                  <a:lnTo>
                    <a:pt x="520861" y="35626"/>
                  </a:lnTo>
                  <a:lnTo>
                    <a:pt x="532699" y="39844"/>
                  </a:lnTo>
                  <a:lnTo>
                    <a:pt x="544537" y="44306"/>
                  </a:lnTo>
                  <a:lnTo>
                    <a:pt x="556375" y="48970"/>
                  </a:lnTo>
                  <a:lnTo>
                    <a:pt x="568213" y="53788"/>
                  </a:lnTo>
                  <a:lnTo>
                    <a:pt x="580050" y="58699"/>
                  </a:lnTo>
                  <a:lnTo>
                    <a:pt x="591888" y="63643"/>
                  </a:lnTo>
                  <a:lnTo>
                    <a:pt x="603726" y="68555"/>
                  </a:lnTo>
                  <a:lnTo>
                    <a:pt x="615564" y="73372"/>
                  </a:lnTo>
                  <a:lnTo>
                    <a:pt x="627401" y="78037"/>
                  </a:lnTo>
                  <a:lnTo>
                    <a:pt x="639239" y="82498"/>
                  </a:lnTo>
                  <a:lnTo>
                    <a:pt x="651077" y="86717"/>
                  </a:lnTo>
                  <a:lnTo>
                    <a:pt x="662915" y="90660"/>
                  </a:lnTo>
                  <a:lnTo>
                    <a:pt x="674752" y="94309"/>
                  </a:lnTo>
                  <a:lnTo>
                    <a:pt x="686590" y="97652"/>
                  </a:lnTo>
                  <a:lnTo>
                    <a:pt x="698428" y="100689"/>
                  </a:lnTo>
                  <a:lnTo>
                    <a:pt x="710266" y="103425"/>
                  </a:lnTo>
                  <a:lnTo>
                    <a:pt x="722104" y="105873"/>
                  </a:lnTo>
                  <a:lnTo>
                    <a:pt x="733941" y="108048"/>
                  </a:lnTo>
                  <a:lnTo>
                    <a:pt x="745779" y="109971"/>
                  </a:lnTo>
                  <a:lnTo>
                    <a:pt x="757617" y="111661"/>
                  </a:lnTo>
                  <a:lnTo>
                    <a:pt x="769455" y="113140"/>
                  </a:lnTo>
                  <a:lnTo>
                    <a:pt x="781292" y="114430"/>
                  </a:lnTo>
                  <a:lnTo>
                    <a:pt x="793130" y="115551"/>
                  </a:lnTo>
                  <a:lnTo>
                    <a:pt x="804968" y="116522"/>
                  </a:lnTo>
                  <a:lnTo>
                    <a:pt x="816806" y="117361"/>
                  </a:lnTo>
                  <a:lnTo>
                    <a:pt x="828643" y="118084"/>
                  </a:lnTo>
                  <a:lnTo>
                    <a:pt x="840481" y="118706"/>
                  </a:lnTo>
                  <a:lnTo>
                    <a:pt x="852319" y="119241"/>
                  </a:lnTo>
                  <a:lnTo>
                    <a:pt x="864157" y="119700"/>
                  </a:lnTo>
                  <a:lnTo>
                    <a:pt x="875995" y="120093"/>
                  </a:lnTo>
                  <a:lnTo>
                    <a:pt x="887832" y="120429"/>
                  </a:lnTo>
                  <a:lnTo>
                    <a:pt x="899670" y="120717"/>
                  </a:lnTo>
                  <a:lnTo>
                    <a:pt x="911508" y="120963"/>
                  </a:lnTo>
                  <a:lnTo>
                    <a:pt x="923346" y="121173"/>
                  </a:lnTo>
                  <a:lnTo>
                    <a:pt x="935183" y="121352"/>
                  </a:lnTo>
                  <a:lnTo>
                    <a:pt x="947021" y="121505"/>
                  </a:lnTo>
                  <a:lnTo>
                    <a:pt x="958859" y="121635"/>
                  </a:lnTo>
                  <a:lnTo>
                    <a:pt x="970697" y="121746"/>
                  </a:lnTo>
                  <a:lnTo>
                    <a:pt x="982534" y="121841"/>
                  </a:lnTo>
                  <a:lnTo>
                    <a:pt x="994372" y="121922"/>
                  </a:lnTo>
                  <a:lnTo>
                    <a:pt x="1006210" y="121991"/>
                  </a:lnTo>
                  <a:lnTo>
                    <a:pt x="1018048" y="122049"/>
                  </a:lnTo>
                  <a:lnTo>
                    <a:pt x="1029886" y="122099"/>
                  </a:lnTo>
                  <a:lnTo>
                    <a:pt x="1041723" y="122141"/>
                  </a:lnTo>
                  <a:lnTo>
                    <a:pt x="1053561" y="122177"/>
                  </a:lnTo>
                  <a:lnTo>
                    <a:pt x="1065399" y="122208"/>
                  </a:lnTo>
                  <a:lnTo>
                    <a:pt x="1077237" y="122234"/>
                  </a:lnTo>
                  <a:lnTo>
                    <a:pt x="1089074" y="122257"/>
                  </a:lnTo>
                  <a:lnTo>
                    <a:pt x="1100912" y="122276"/>
                  </a:lnTo>
                  <a:lnTo>
                    <a:pt x="1112750" y="122292"/>
                  </a:lnTo>
                  <a:lnTo>
                    <a:pt x="1124588" y="122306"/>
                  </a:lnTo>
                  <a:lnTo>
                    <a:pt x="1136426" y="122317"/>
                  </a:lnTo>
                  <a:lnTo>
                    <a:pt x="1148263" y="122327"/>
                  </a:lnTo>
                  <a:lnTo>
                    <a:pt x="1160101" y="122336"/>
                  </a:lnTo>
                  <a:lnTo>
                    <a:pt x="1171939" y="122343"/>
                  </a:lnTo>
                  <a:lnTo>
                    <a:pt x="1171939" y="122466"/>
                  </a:lnTo>
                  <a:lnTo>
                    <a:pt x="1183777" y="122480"/>
                  </a:lnTo>
                  <a:lnTo>
                    <a:pt x="1195614" y="122497"/>
                  </a:lnTo>
                  <a:lnTo>
                    <a:pt x="1207452" y="122517"/>
                  </a:lnTo>
                  <a:lnTo>
                    <a:pt x="1219290" y="122541"/>
                  </a:lnTo>
                  <a:lnTo>
                    <a:pt x="1231128" y="122568"/>
                  </a:lnTo>
                  <a:lnTo>
                    <a:pt x="1242965" y="122600"/>
                  </a:lnTo>
                  <a:lnTo>
                    <a:pt x="1254803" y="122638"/>
                  </a:lnTo>
                  <a:lnTo>
                    <a:pt x="1266641" y="122683"/>
                  </a:lnTo>
                  <a:lnTo>
                    <a:pt x="1278479" y="122735"/>
                  </a:lnTo>
                  <a:lnTo>
                    <a:pt x="1290317" y="122797"/>
                  </a:lnTo>
                  <a:lnTo>
                    <a:pt x="1302154" y="122869"/>
                  </a:lnTo>
                  <a:lnTo>
                    <a:pt x="1313992" y="122954"/>
                  </a:lnTo>
                  <a:lnTo>
                    <a:pt x="1325830" y="123053"/>
                  </a:lnTo>
                  <a:lnTo>
                    <a:pt x="1337668" y="123171"/>
                  </a:lnTo>
                  <a:lnTo>
                    <a:pt x="1349505" y="123308"/>
                  </a:lnTo>
                  <a:lnTo>
                    <a:pt x="1361343" y="123469"/>
                  </a:lnTo>
                  <a:lnTo>
                    <a:pt x="1373181" y="123659"/>
                  </a:lnTo>
                  <a:lnTo>
                    <a:pt x="1385019" y="123881"/>
                  </a:lnTo>
                  <a:lnTo>
                    <a:pt x="1396856" y="124142"/>
                  </a:lnTo>
                  <a:lnTo>
                    <a:pt x="1408694" y="124448"/>
                  </a:lnTo>
                  <a:lnTo>
                    <a:pt x="1420532" y="124806"/>
                  </a:lnTo>
                  <a:lnTo>
                    <a:pt x="1432370" y="125226"/>
                  </a:lnTo>
                  <a:lnTo>
                    <a:pt x="1444208" y="125718"/>
                  </a:lnTo>
                  <a:lnTo>
                    <a:pt x="1456045" y="126293"/>
                  </a:lnTo>
                  <a:lnTo>
                    <a:pt x="1467883" y="126966"/>
                  </a:lnTo>
                  <a:lnTo>
                    <a:pt x="1479721" y="127752"/>
                  </a:lnTo>
                  <a:lnTo>
                    <a:pt x="1491559" y="128670"/>
                  </a:lnTo>
                  <a:lnTo>
                    <a:pt x="1503396" y="129739"/>
                  </a:lnTo>
                  <a:lnTo>
                    <a:pt x="1515234" y="130984"/>
                  </a:lnTo>
                  <a:lnTo>
                    <a:pt x="1527072" y="132431"/>
                  </a:lnTo>
                  <a:lnTo>
                    <a:pt x="1538910" y="134108"/>
                  </a:lnTo>
                  <a:lnTo>
                    <a:pt x="1550748" y="136050"/>
                  </a:lnTo>
                  <a:lnTo>
                    <a:pt x="1562585" y="138292"/>
                  </a:lnTo>
                  <a:lnTo>
                    <a:pt x="1574423" y="140871"/>
                  </a:lnTo>
                  <a:lnTo>
                    <a:pt x="1586261" y="143830"/>
                  </a:lnTo>
                  <a:lnTo>
                    <a:pt x="1598099" y="147211"/>
                  </a:lnTo>
                  <a:lnTo>
                    <a:pt x="1609936" y="151055"/>
                  </a:lnTo>
                  <a:lnTo>
                    <a:pt x="1621774" y="155406"/>
                  </a:lnTo>
                  <a:lnTo>
                    <a:pt x="1633612" y="160302"/>
                  </a:lnTo>
                  <a:lnTo>
                    <a:pt x="1645450" y="165774"/>
                  </a:lnTo>
                  <a:lnTo>
                    <a:pt x="1657287" y="171848"/>
                  </a:lnTo>
                  <a:lnTo>
                    <a:pt x="1669125" y="178535"/>
                  </a:lnTo>
                  <a:lnTo>
                    <a:pt x="1680963" y="185832"/>
                  </a:lnTo>
                  <a:lnTo>
                    <a:pt x="1692801" y="193719"/>
                  </a:lnTo>
                  <a:lnTo>
                    <a:pt x="1704639" y="202155"/>
                  </a:lnTo>
                  <a:lnTo>
                    <a:pt x="1716476" y="211079"/>
                  </a:lnTo>
                  <a:lnTo>
                    <a:pt x="1728314" y="220408"/>
                  </a:lnTo>
                  <a:lnTo>
                    <a:pt x="1740152" y="230042"/>
                  </a:lnTo>
                  <a:lnTo>
                    <a:pt x="1751990" y="239866"/>
                  </a:lnTo>
                  <a:lnTo>
                    <a:pt x="1763827" y="249753"/>
                  </a:lnTo>
                  <a:lnTo>
                    <a:pt x="1775665" y="259577"/>
                  </a:lnTo>
                  <a:lnTo>
                    <a:pt x="1787503" y="269211"/>
                  </a:lnTo>
                  <a:lnTo>
                    <a:pt x="1799341" y="278540"/>
                  </a:lnTo>
                  <a:lnTo>
                    <a:pt x="1811178" y="287464"/>
                  </a:lnTo>
                  <a:lnTo>
                    <a:pt x="1823016" y="295900"/>
                  </a:lnTo>
                  <a:lnTo>
                    <a:pt x="1834854" y="303787"/>
                  </a:lnTo>
                  <a:lnTo>
                    <a:pt x="1846692" y="311084"/>
                  </a:lnTo>
                  <a:lnTo>
                    <a:pt x="1858530" y="317771"/>
                  </a:lnTo>
                  <a:lnTo>
                    <a:pt x="1870367" y="323844"/>
                  </a:lnTo>
                  <a:lnTo>
                    <a:pt x="1882205" y="329317"/>
                  </a:lnTo>
                  <a:lnTo>
                    <a:pt x="1894043" y="334212"/>
                  </a:lnTo>
                  <a:lnTo>
                    <a:pt x="1905881" y="338563"/>
                  </a:lnTo>
                  <a:lnTo>
                    <a:pt x="1917718" y="342408"/>
                  </a:lnTo>
                  <a:lnTo>
                    <a:pt x="1929556" y="345788"/>
                  </a:lnTo>
                  <a:lnTo>
                    <a:pt x="1941394" y="348747"/>
                  </a:lnTo>
                  <a:lnTo>
                    <a:pt x="1953232" y="351327"/>
                  </a:lnTo>
                  <a:lnTo>
                    <a:pt x="1965069" y="353568"/>
                  </a:lnTo>
                  <a:lnTo>
                    <a:pt x="1976907" y="355510"/>
                  </a:lnTo>
                  <a:lnTo>
                    <a:pt x="1988745" y="357188"/>
                  </a:lnTo>
                  <a:lnTo>
                    <a:pt x="2000583" y="358635"/>
                  </a:lnTo>
                  <a:lnTo>
                    <a:pt x="2012421" y="359880"/>
                  </a:lnTo>
                  <a:lnTo>
                    <a:pt x="2024258" y="360949"/>
                  </a:lnTo>
                  <a:lnTo>
                    <a:pt x="2036096" y="361866"/>
                  </a:lnTo>
                  <a:lnTo>
                    <a:pt x="2047934" y="362653"/>
                  </a:lnTo>
                  <a:lnTo>
                    <a:pt x="2059772" y="363325"/>
                  </a:lnTo>
                  <a:lnTo>
                    <a:pt x="2071609" y="363901"/>
                  </a:lnTo>
                  <a:lnTo>
                    <a:pt x="2083447" y="364393"/>
                  </a:lnTo>
                  <a:lnTo>
                    <a:pt x="2095285" y="364813"/>
                  </a:lnTo>
                  <a:lnTo>
                    <a:pt x="2107123" y="365171"/>
                  </a:lnTo>
                  <a:lnTo>
                    <a:pt x="2118961" y="365477"/>
                  </a:lnTo>
                  <a:lnTo>
                    <a:pt x="2130798" y="365738"/>
                  </a:lnTo>
                  <a:lnTo>
                    <a:pt x="2142636" y="365960"/>
                  </a:lnTo>
                  <a:lnTo>
                    <a:pt x="2154474" y="366149"/>
                  </a:lnTo>
                  <a:lnTo>
                    <a:pt x="2166312" y="366311"/>
                  </a:lnTo>
                  <a:lnTo>
                    <a:pt x="2178149" y="366448"/>
                  </a:lnTo>
                  <a:lnTo>
                    <a:pt x="2189987" y="366565"/>
                  </a:lnTo>
                  <a:lnTo>
                    <a:pt x="2201825" y="366665"/>
                  </a:lnTo>
                  <a:lnTo>
                    <a:pt x="2213663" y="366750"/>
                  </a:lnTo>
                  <a:lnTo>
                    <a:pt x="2225500" y="366822"/>
                  </a:lnTo>
                  <a:lnTo>
                    <a:pt x="2237338" y="366883"/>
                  </a:lnTo>
                  <a:lnTo>
                    <a:pt x="2249176" y="366936"/>
                  </a:lnTo>
                  <a:lnTo>
                    <a:pt x="2261014" y="366980"/>
                  </a:lnTo>
                  <a:lnTo>
                    <a:pt x="2272852" y="367018"/>
                  </a:lnTo>
                  <a:lnTo>
                    <a:pt x="2284689" y="367051"/>
                  </a:lnTo>
                  <a:lnTo>
                    <a:pt x="2296527" y="367078"/>
                  </a:lnTo>
                  <a:lnTo>
                    <a:pt x="2308365" y="367101"/>
                  </a:lnTo>
                  <a:lnTo>
                    <a:pt x="2320203" y="367121"/>
                  </a:lnTo>
                  <a:lnTo>
                    <a:pt x="2332040" y="367138"/>
                  </a:lnTo>
                  <a:lnTo>
                    <a:pt x="2343878" y="367153"/>
                  </a:lnTo>
                  <a:lnTo>
                    <a:pt x="2343878" y="367153"/>
                  </a:lnTo>
                  <a:lnTo>
                    <a:pt x="2355716" y="367138"/>
                  </a:lnTo>
                  <a:lnTo>
                    <a:pt x="2367554" y="367121"/>
                  </a:lnTo>
                  <a:lnTo>
                    <a:pt x="2379391" y="367101"/>
                  </a:lnTo>
                  <a:lnTo>
                    <a:pt x="2391229" y="367078"/>
                  </a:lnTo>
                  <a:lnTo>
                    <a:pt x="2403067" y="367051"/>
                  </a:lnTo>
                  <a:lnTo>
                    <a:pt x="2414905" y="367018"/>
                  </a:lnTo>
                  <a:lnTo>
                    <a:pt x="2426743" y="366980"/>
                  </a:lnTo>
                  <a:lnTo>
                    <a:pt x="2438580" y="366936"/>
                  </a:lnTo>
                  <a:lnTo>
                    <a:pt x="2450418" y="366883"/>
                  </a:lnTo>
                  <a:lnTo>
                    <a:pt x="2462256" y="366822"/>
                  </a:lnTo>
                  <a:lnTo>
                    <a:pt x="2474094" y="366750"/>
                  </a:lnTo>
                  <a:lnTo>
                    <a:pt x="2485931" y="366665"/>
                  </a:lnTo>
                  <a:lnTo>
                    <a:pt x="2497769" y="366565"/>
                  </a:lnTo>
                  <a:lnTo>
                    <a:pt x="2509607" y="366448"/>
                  </a:lnTo>
                  <a:lnTo>
                    <a:pt x="2521445" y="366311"/>
                  </a:lnTo>
                  <a:lnTo>
                    <a:pt x="2533283" y="366149"/>
                  </a:lnTo>
                  <a:lnTo>
                    <a:pt x="2545120" y="365960"/>
                  </a:lnTo>
                  <a:lnTo>
                    <a:pt x="2556958" y="365738"/>
                  </a:lnTo>
                  <a:lnTo>
                    <a:pt x="2568796" y="365477"/>
                  </a:lnTo>
                  <a:lnTo>
                    <a:pt x="2580634" y="365171"/>
                  </a:lnTo>
                  <a:lnTo>
                    <a:pt x="2592471" y="364813"/>
                  </a:lnTo>
                  <a:lnTo>
                    <a:pt x="2604309" y="364393"/>
                  </a:lnTo>
                  <a:lnTo>
                    <a:pt x="2616147" y="363901"/>
                  </a:lnTo>
                  <a:lnTo>
                    <a:pt x="2627985" y="363325"/>
                  </a:lnTo>
                  <a:lnTo>
                    <a:pt x="2639822" y="362653"/>
                  </a:lnTo>
                  <a:lnTo>
                    <a:pt x="2651660" y="361866"/>
                  </a:lnTo>
                  <a:lnTo>
                    <a:pt x="2663498" y="360949"/>
                  </a:lnTo>
                  <a:lnTo>
                    <a:pt x="2675336" y="359880"/>
                  </a:lnTo>
                  <a:lnTo>
                    <a:pt x="2687174" y="358635"/>
                  </a:lnTo>
                  <a:lnTo>
                    <a:pt x="2699011" y="357188"/>
                  </a:lnTo>
                  <a:lnTo>
                    <a:pt x="2710849" y="355510"/>
                  </a:lnTo>
                  <a:lnTo>
                    <a:pt x="2722687" y="353568"/>
                  </a:lnTo>
                  <a:lnTo>
                    <a:pt x="2734525" y="351327"/>
                  </a:lnTo>
                  <a:lnTo>
                    <a:pt x="2746362" y="348747"/>
                  </a:lnTo>
                  <a:lnTo>
                    <a:pt x="2758200" y="345788"/>
                  </a:lnTo>
                  <a:lnTo>
                    <a:pt x="2770038" y="342408"/>
                  </a:lnTo>
                  <a:lnTo>
                    <a:pt x="2781876" y="338563"/>
                  </a:lnTo>
                  <a:lnTo>
                    <a:pt x="2793713" y="334212"/>
                  </a:lnTo>
                  <a:lnTo>
                    <a:pt x="2805551" y="329317"/>
                  </a:lnTo>
                  <a:lnTo>
                    <a:pt x="2817389" y="323844"/>
                  </a:lnTo>
                  <a:lnTo>
                    <a:pt x="2829227" y="317771"/>
                  </a:lnTo>
                  <a:lnTo>
                    <a:pt x="2841065" y="311084"/>
                  </a:lnTo>
                  <a:lnTo>
                    <a:pt x="2852902" y="303787"/>
                  </a:lnTo>
                  <a:lnTo>
                    <a:pt x="2864740" y="295900"/>
                  </a:lnTo>
                  <a:lnTo>
                    <a:pt x="2876578" y="287464"/>
                  </a:lnTo>
                  <a:lnTo>
                    <a:pt x="2888416" y="278540"/>
                  </a:lnTo>
                  <a:lnTo>
                    <a:pt x="2900253" y="269211"/>
                  </a:lnTo>
                  <a:lnTo>
                    <a:pt x="2912091" y="259577"/>
                  </a:lnTo>
                  <a:lnTo>
                    <a:pt x="2923929" y="249753"/>
                  </a:lnTo>
                  <a:lnTo>
                    <a:pt x="2935767" y="239866"/>
                  </a:lnTo>
                  <a:lnTo>
                    <a:pt x="2947604" y="230042"/>
                  </a:lnTo>
                  <a:lnTo>
                    <a:pt x="2959442" y="220408"/>
                  </a:lnTo>
                  <a:lnTo>
                    <a:pt x="2971280" y="211079"/>
                  </a:lnTo>
                  <a:lnTo>
                    <a:pt x="2983118" y="202155"/>
                  </a:lnTo>
                  <a:lnTo>
                    <a:pt x="2994956" y="193719"/>
                  </a:lnTo>
                  <a:lnTo>
                    <a:pt x="3006793" y="185832"/>
                  </a:lnTo>
                  <a:lnTo>
                    <a:pt x="3018631" y="178535"/>
                  </a:lnTo>
                  <a:lnTo>
                    <a:pt x="3030469" y="171848"/>
                  </a:lnTo>
                  <a:lnTo>
                    <a:pt x="3042307" y="165774"/>
                  </a:lnTo>
                  <a:lnTo>
                    <a:pt x="3054144" y="160302"/>
                  </a:lnTo>
                  <a:lnTo>
                    <a:pt x="3065982" y="155406"/>
                  </a:lnTo>
                  <a:lnTo>
                    <a:pt x="3077820" y="151055"/>
                  </a:lnTo>
                  <a:lnTo>
                    <a:pt x="3089658" y="147211"/>
                  </a:lnTo>
                  <a:lnTo>
                    <a:pt x="3101496" y="143830"/>
                  </a:lnTo>
                  <a:lnTo>
                    <a:pt x="3113333" y="140871"/>
                  </a:lnTo>
                  <a:lnTo>
                    <a:pt x="3125171" y="138292"/>
                  </a:lnTo>
                  <a:lnTo>
                    <a:pt x="3137009" y="136050"/>
                  </a:lnTo>
                  <a:lnTo>
                    <a:pt x="3148847" y="134108"/>
                  </a:lnTo>
                  <a:lnTo>
                    <a:pt x="3160684" y="132431"/>
                  </a:lnTo>
                  <a:lnTo>
                    <a:pt x="3172522" y="130984"/>
                  </a:lnTo>
                  <a:lnTo>
                    <a:pt x="3184360" y="129739"/>
                  </a:lnTo>
                  <a:lnTo>
                    <a:pt x="3196198" y="128670"/>
                  </a:lnTo>
                  <a:lnTo>
                    <a:pt x="3208035" y="127752"/>
                  </a:lnTo>
                  <a:lnTo>
                    <a:pt x="3219873" y="126966"/>
                  </a:lnTo>
                  <a:lnTo>
                    <a:pt x="3231711" y="126293"/>
                  </a:lnTo>
                  <a:lnTo>
                    <a:pt x="3243549" y="125718"/>
                  </a:lnTo>
                  <a:lnTo>
                    <a:pt x="3255387" y="125226"/>
                  </a:lnTo>
                  <a:lnTo>
                    <a:pt x="3267224" y="124806"/>
                  </a:lnTo>
                  <a:lnTo>
                    <a:pt x="3279062" y="124448"/>
                  </a:lnTo>
                  <a:lnTo>
                    <a:pt x="3290900" y="124142"/>
                  </a:lnTo>
                  <a:lnTo>
                    <a:pt x="3302738" y="123881"/>
                  </a:lnTo>
                  <a:lnTo>
                    <a:pt x="3314575" y="123659"/>
                  </a:lnTo>
                  <a:lnTo>
                    <a:pt x="3326413" y="123469"/>
                  </a:lnTo>
                  <a:lnTo>
                    <a:pt x="3338251" y="123308"/>
                  </a:lnTo>
                  <a:lnTo>
                    <a:pt x="3350089" y="123171"/>
                  </a:lnTo>
                  <a:lnTo>
                    <a:pt x="3361926" y="123053"/>
                  </a:lnTo>
                  <a:lnTo>
                    <a:pt x="3373764" y="122954"/>
                  </a:lnTo>
                  <a:lnTo>
                    <a:pt x="3385602" y="122869"/>
                  </a:lnTo>
                  <a:lnTo>
                    <a:pt x="3397440" y="122797"/>
                  </a:lnTo>
                  <a:lnTo>
                    <a:pt x="3409278" y="122735"/>
                  </a:lnTo>
                  <a:lnTo>
                    <a:pt x="3421115" y="122683"/>
                  </a:lnTo>
                  <a:lnTo>
                    <a:pt x="3432953" y="122638"/>
                  </a:lnTo>
                  <a:lnTo>
                    <a:pt x="3444791" y="122600"/>
                  </a:lnTo>
                  <a:lnTo>
                    <a:pt x="3456629" y="122568"/>
                  </a:lnTo>
                  <a:lnTo>
                    <a:pt x="3468466" y="122541"/>
                  </a:lnTo>
                  <a:lnTo>
                    <a:pt x="3480304" y="122517"/>
                  </a:lnTo>
                  <a:lnTo>
                    <a:pt x="3492142" y="122497"/>
                  </a:lnTo>
                  <a:lnTo>
                    <a:pt x="3503980" y="122480"/>
                  </a:lnTo>
                  <a:lnTo>
                    <a:pt x="3515818" y="122466"/>
                  </a:lnTo>
                  <a:lnTo>
                    <a:pt x="3515818" y="122384"/>
                  </a:lnTo>
                  <a:lnTo>
                    <a:pt x="3527655" y="122384"/>
                  </a:lnTo>
                  <a:lnTo>
                    <a:pt x="3539493" y="122384"/>
                  </a:lnTo>
                  <a:lnTo>
                    <a:pt x="3551331" y="122384"/>
                  </a:lnTo>
                  <a:lnTo>
                    <a:pt x="3563169" y="122384"/>
                  </a:lnTo>
                  <a:lnTo>
                    <a:pt x="3575006" y="122384"/>
                  </a:lnTo>
                  <a:lnTo>
                    <a:pt x="3586844" y="122384"/>
                  </a:lnTo>
                  <a:lnTo>
                    <a:pt x="3598682" y="122384"/>
                  </a:lnTo>
                  <a:lnTo>
                    <a:pt x="3610520" y="122384"/>
                  </a:lnTo>
                  <a:lnTo>
                    <a:pt x="3622357" y="122384"/>
                  </a:lnTo>
                  <a:lnTo>
                    <a:pt x="3634195" y="122384"/>
                  </a:lnTo>
                  <a:lnTo>
                    <a:pt x="3646033" y="122384"/>
                  </a:lnTo>
                  <a:lnTo>
                    <a:pt x="3657871" y="122384"/>
                  </a:lnTo>
                  <a:lnTo>
                    <a:pt x="3669709" y="122384"/>
                  </a:lnTo>
                  <a:lnTo>
                    <a:pt x="3681546" y="122384"/>
                  </a:lnTo>
                  <a:lnTo>
                    <a:pt x="3693384" y="122384"/>
                  </a:lnTo>
                  <a:lnTo>
                    <a:pt x="3705222" y="122384"/>
                  </a:lnTo>
                  <a:lnTo>
                    <a:pt x="3717060" y="122384"/>
                  </a:lnTo>
                  <a:lnTo>
                    <a:pt x="3728897" y="122384"/>
                  </a:lnTo>
                  <a:lnTo>
                    <a:pt x="3740735" y="122384"/>
                  </a:lnTo>
                  <a:lnTo>
                    <a:pt x="3752573" y="122384"/>
                  </a:lnTo>
                  <a:lnTo>
                    <a:pt x="3764411" y="122384"/>
                  </a:lnTo>
                  <a:lnTo>
                    <a:pt x="3776248" y="122384"/>
                  </a:lnTo>
                  <a:lnTo>
                    <a:pt x="3788086" y="122384"/>
                  </a:lnTo>
                  <a:lnTo>
                    <a:pt x="3799924" y="122384"/>
                  </a:lnTo>
                  <a:lnTo>
                    <a:pt x="3811762" y="122384"/>
                  </a:lnTo>
                  <a:lnTo>
                    <a:pt x="3823600" y="122384"/>
                  </a:lnTo>
                  <a:lnTo>
                    <a:pt x="3835437" y="122384"/>
                  </a:lnTo>
                  <a:lnTo>
                    <a:pt x="3847275" y="122384"/>
                  </a:lnTo>
                  <a:lnTo>
                    <a:pt x="3859113" y="122384"/>
                  </a:lnTo>
                  <a:lnTo>
                    <a:pt x="3870951" y="122384"/>
                  </a:lnTo>
                  <a:lnTo>
                    <a:pt x="3882788" y="122384"/>
                  </a:lnTo>
                  <a:lnTo>
                    <a:pt x="3894626" y="122384"/>
                  </a:lnTo>
                  <a:lnTo>
                    <a:pt x="3906464" y="122384"/>
                  </a:lnTo>
                  <a:lnTo>
                    <a:pt x="3918302" y="122384"/>
                  </a:lnTo>
                  <a:lnTo>
                    <a:pt x="3930139" y="122384"/>
                  </a:lnTo>
                  <a:lnTo>
                    <a:pt x="3941977" y="122384"/>
                  </a:lnTo>
                  <a:lnTo>
                    <a:pt x="3953815" y="122384"/>
                  </a:lnTo>
                  <a:lnTo>
                    <a:pt x="3965653" y="122384"/>
                  </a:lnTo>
                  <a:lnTo>
                    <a:pt x="3977491" y="122384"/>
                  </a:lnTo>
                  <a:lnTo>
                    <a:pt x="3989328" y="122384"/>
                  </a:lnTo>
                  <a:lnTo>
                    <a:pt x="4001166" y="122384"/>
                  </a:lnTo>
                  <a:lnTo>
                    <a:pt x="4013004" y="122384"/>
                  </a:lnTo>
                  <a:lnTo>
                    <a:pt x="4024842" y="122384"/>
                  </a:lnTo>
                  <a:lnTo>
                    <a:pt x="4036679" y="122384"/>
                  </a:lnTo>
                  <a:lnTo>
                    <a:pt x="4048517" y="122384"/>
                  </a:lnTo>
                  <a:lnTo>
                    <a:pt x="4060355" y="122384"/>
                  </a:lnTo>
                  <a:lnTo>
                    <a:pt x="4072193" y="122384"/>
                  </a:lnTo>
                  <a:lnTo>
                    <a:pt x="4084031" y="122384"/>
                  </a:lnTo>
                  <a:lnTo>
                    <a:pt x="4095868" y="122384"/>
                  </a:lnTo>
                  <a:lnTo>
                    <a:pt x="4107706" y="122384"/>
                  </a:lnTo>
                  <a:lnTo>
                    <a:pt x="4119544" y="122384"/>
                  </a:lnTo>
                  <a:lnTo>
                    <a:pt x="4131382" y="122384"/>
                  </a:lnTo>
                  <a:lnTo>
                    <a:pt x="4143219" y="122384"/>
                  </a:lnTo>
                  <a:lnTo>
                    <a:pt x="4155057" y="122384"/>
                  </a:lnTo>
                  <a:lnTo>
                    <a:pt x="4166895" y="122384"/>
                  </a:lnTo>
                  <a:lnTo>
                    <a:pt x="4178733" y="122384"/>
                  </a:lnTo>
                  <a:lnTo>
                    <a:pt x="4190570" y="122384"/>
                  </a:lnTo>
                  <a:lnTo>
                    <a:pt x="4202408" y="122384"/>
                  </a:lnTo>
                  <a:lnTo>
                    <a:pt x="4214246" y="122384"/>
                  </a:lnTo>
                  <a:lnTo>
                    <a:pt x="4226084" y="122384"/>
                  </a:lnTo>
                  <a:lnTo>
                    <a:pt x="4237922" y="122384"/>
                  </a:lnTo>
                  <a:lnTo>
                    <a:pt x="4249759" y="122384"/>
                  </a:lnTo>
                  <a:lnTo>
                    <a:pt x="4261597" y="122384"/>
                  </a:lnTo>
                  <a:lnTo>
                    <a:pt x="4273435" y="122384"/>
                  </a:lnTo>
                  <a:lnTo>
                    <a:pt x="4285273" y="122384"/>
                  </a:lnTo>
                  <a:lnTo>
                    <a:pt x="4297110" y="122384"/>
                  </a:lnTo>
                  <a:lnTo>
                    <a:pt x="4308948" y="122384"/>
                  </a:lnTo>
                  <a:lnTo>
                    <a:pt x="4320786" y="122384"/>
                  </a:lnTo>
                  <a:lnTo>
                    <a:pt x="4332624" y="122384"/>
                  </a:lnTo>
                  <a:lnTo>
                    <a:pt x="4344461" y="122384"/>
                  </a:lnTo>
                  <a:lnTo>
                    <a:pt x="4356299" y="122384"/>
                  </a:lnTo>
                  <a:lnTo>
                    <a:pt x="4368137" y="122384"/>
                  </a:lnTo>
                  <a:lnTo>
                    <a:pt x="4379975" y="122384"/>
                  </a:lnTo>
                  <a:lnTo>
                    <a:pt x="4391813" y="122384"/>
                  </a:lnTo>
                  <a:lnTo>
                    <a:pt x="4403650" y="122384"/>
                  </a:lnTo>
                  <a:lnTo>
                    <a:pt x="4415488" y="122384"/>
                  </a:lnTo>
                  <a:lnTo>
                    <a:pt x="4427326" y="122384"/>
                  </a:lnTo>
                  <a:lnTo>
                    <a:pt x="4439164" y="122384"/>
                  </a:lnTo>
                  <a:lnTo>
                    <a:pt x="4451001" y="122384"/>
                  </a:lnTo>
                  <a:lnTo>
                    <a:pt x="4462839" y="122384"/>
                  </a:lnTo>
                  <a:lnTo>
                    <a:pt x="4474677" y="122384"/>
                  </a:lnTo>
                  <a:lnTo>
                    <a:pt x="4486515" y="122384"/>
                  </a:lnTo>
                  <a:lnTo>
                    <a:pt x="4498352" y="122384"/>
                  </a:lnTo>
                  <a:lnTo>
                    <a:pt x="4510190" y="122384"/>
                  </a:lnTo>
                  <a:lnTo>
                    <a:pt x="4522028" y="122384"/>
                  </a:lnTo>
                  <a:lnTo>
                    <a:pt x="4533866" y="122384"/>
                  </a:lnTo>
                  <a:lnTo>
                    <a:pt x="4545704" y="122384"/>
                  </a:lnTo>
                  <a:lnTo>
                    <a:pt x="4557541" y="122384"/>
                  </a:lnTo>
                  <a:lnTo>
                    <a:pt x="4569379" y="122384"/>
                  </a:lnTo>
                  <a:lnTo>
                    <a:pt x="4581217" y="122384"/>
                  </a:lnTo>
                  <a:lnTo>
                    <a:pt x="4593055" y="122384"/>
                  </a:lnTo>
                  <a:lnTo>
                    <a:pt x="4604892" y="122384"/>
                  </a:lnTo>
                  <a:lnTo>
                    <a:pt x="4616730" y="122384"/>
                  </a:lnTo>
                  <a:lnTo>
                    <a:pt x="4628568" y="122384"/>
                  </a:lnTo>
                  <a:lnTo>
                    <a:pt x="4640406" y="122384"/>
                  </a:lnTo>
                  <a:lnTo>
                    <a:pt x="4652244" y="122384"/>
                  </a:lnTo>
                  <a:lnTo>
                    <a:pt x="4664081" y="122384"/>
                  </a:lnTo>
                  <a:lnTo>
                    <a:pt x="4675919" y="122384"/>
                  </a:lnTo>
                  <a:lnTo>
                    <a:pt x="4687757" y="122384"/>
                  </a:lnTo>
                </a:path>
              </a:pathLst>
            </a:custGeom>
            <a:ln w="40651" cap="flat">
              <a:solidFill>
                <a:srgbClr val="E8E8E8">
                  <a:alpha val="100000"/>
                </a:srgbClr>
              </a:solidFill>
              <a:prstDash val="solid"/>
              <a:round/>
            </a:ln>
          </p:spPr>
          <p:txBody>
            <a:bodyPr/>
            <a:lstStyle/>
            <a:p/>
          </p:txBody>
        </p:sp>
        <p:sp>
          <p:nvSpPr>
            <p:cNvPr id="65" name="pl65"/>
            <p:cNvSpPr/>
            <p:nvPr/>
          </p:nvSpPr>
          <p:spPr>
            <a:xfrm>
              <a:off x="2482252" y="5189958"/>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66" name="pl66"/>
            <p:cNvSpPr/>
            <p:nvPr/>
          </p:nvSpPr>
          <p:spPr>
            <a:xfrm>
              <a:off x="2482252" y="5312384"/>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67" name="pl67"/>
            <p:cNvSpPr/>
            <p:nvPr/>
          </p:nvSpPr>
          <p:spPr>
            <a:xfrm>
              <a:off x="2482252" y="4577872"/>
              <a:ext cx="4687757" cy="122384"/>
            </a:xfrm>
            <a:custGeom>
              <a:avLst/>
              <a:pathLst>
                <a:path w="4687757" h="122384">
                  <a:moveTo>
                    <a:pt x="0" y="122343"/>
                  </a:moveTo>
                  <a:lnTo>
                    <a:pt x="11837" y="122336"/>
                  </a:lnTo>
                  <a:lnTo>
                    <a:pt x="23675" y="122327"/>
                  </a:lnTo>
                  <a:lnTo>
                    <a:pt x="35513" y="122317"/>
                  </a:lnTo>
                  <a:lnTo>
                    <a:pt x="47351" y="122306"/>
                  </a:lnTo>
                  <a:lnTo>
                    <a:pt x="59188" y="122292"/>
                  </a:lnTo>
                  <a:lnTo>
                    <a:pt x="71026" y="122276"/>
                  </a:lnTo>
                  <a:lnTo>
                    <a:pt x="82864" y="122257"/>
                  </a:lnTo>
                  <a:lnTo>
                    <a:pt x="94702" y="122234"/>
                  </a:lnTo>
                  <a:lnTo>
                    <a:pt x="106539" y="122208"/>
                  </a:lnTo>
                  <a:lnTo>
                    <a:pt x="118377" y="122177"/>
                  </a:lnTo>
                  <a:lnTo>
                    <a:pt x="130215" y="122141"/>
                  </a:lnTo>
                  <a:lnTo>
                    <a:pt x="142053" y="122099"/>
                  </a:lnTo>
                  <a:lnTo>
                    <a:pt x="153891" y="122049"/>
                  </a:lnTo>
                  <a:lnTo>
                    <a:pt x="165728" y="121991"/>
                  </a:lnTo>
                  <a:lnTo>
                    <a:pt x="177566" y="121922"/>
                  </a:lnTo>
                  <a:lnTo>
                    <a:pt x="189404" y="121841"/>
                  </a:lnTo>
                  <a:lnTo>
                    <a:pt x="201242" y="121746"/>
                  </a:lnTo>
                  <a:lnTo>
                    <a:pt x="213079" y="121635"/>
                  </a:lnTo>
                  <a:lnTo>
                    <a:pt x="224917" y="121505"/>
                  </a:lnTo>
                  <a:lnTo>
                    <a:pt x="236755" y="121352"/>
                  </a:lnTo>
                  <a:lnTo>
                    <a:pt x="248593" y="121173"/>
                  </a:lnTo>
                  <a:lnTo>
                    <a:pt x="260430" y="120963"/>
                  </a:lnTo>
                  <a:lnTo>
                    <a:pt x="272268" y="120717"/>
                  </a:lnTo>
                  <a:lnTo>
                    <a:pt x="284106" y="120429"/>
                  </a:lnTo>
                  <a:lnTo>
                    <a:pt x="295944" y="120093"/>
                  </a:lnTo>
                  <a:lnTo>
                    <a:pt x="307782" y="119700"/>
                  </a:lnTo>
                  <a:lnTo>
                    <a:pt x="319619" y="119241"/>
                  </a:lnTo>
                  <a:lnTo>
                    <a:pt x="331457" y="118706"/>
                  </a:lnTo>
                  <a:lnTo>
                    <a:pt x="343295" y="118084"/>
                  </a:lnTo>
                  <a:lnTo>
                    <a:pt x="355133" y="117361"/>
                  </a:lnTo>
                  <a:lnTo>
                    <a:pt x="366970" y="116522"/>
                  </a:lnTo>
                  <a:lnTo>
                    <a:pt x="378808" y="115551"/>
                  </a:lnTo>
                  <a:lnTo>
                    <a:pt x="390646" y="114430"/>
                  </a:lnTo>
                  <a:lnTo>
                    <a:pt x="402484" y="113140"/>
                  </a:lnTo>
                  <a:lnTo>
                    <a:pt x="414321" y="111661"/>
                  </a:lnTo>
                  <a:lnTo>
                    <a:pt x="426159" y="109971"/>
                  </a:lnTo>
                  <a:lnTo>
                    <a:pt x="437997" y="108048"/>
                  </a:lnTo>
                  <a:lnTo>
                    <a:pt x="449835" y="105873"/>
                  </a:lnTo>
                  <a:lnTo>
                    <a:pt x="461673" y="103425"/>
                  </a:lnTo>
                  <a:lnTo>
                    <a:pt x="473510" y="100689"/>
                  </a:lnTo>
                  <a:lnTo>
                    <a:pt x="485348" y="97652"/>
                  </a:lnTo>
                  <a:lnTo>
                    <a:pt x="497186" y="94309"/>
                  </a:lnTo>
                  <a:lnTo>
                    <a:pt x="509024" y="90660"/>
                  </a:lnTo>
                  <a:lnTo>
                    <a:pt x="520861" y="86717"/>
                  </a:lnTo>
                  <a:lnTo>
                    <a:pt x="532699" y="82498"/>
                  </a:lnTo>
                  <a:lnTo>
                    <a:pt x="544537" y="78037"/>
                  </a:lnTo>
                  <a:lnTo>
                    <a:pt x="556375" y="73372"/>
                  </a:lnTo>
                  <a:lnTo>
                    <a:pt x="568213" y="68555"/>
                  </a:lnTo>
                  <a:lnTo>
                    <a:pt x="580050" y="63643"/>
                  </a:lnTo>
                  <a:lnTo>
                    <a:pt x="591888" y="58699"/>
                  </a:lnTo>
                  <a:lnTo>
                    <a:pt x="603726" y="53788"/>
                  </a:lnTo>
                  <a:lnTo>
                    <a:pt x="615564" y="48970"/>
                  </a:lnTo>
                  <a:lnTo>
                    <a:pt x="627401" y="44306"/>
                  </a:lnTo>
                  <a:lnTo>
                    <a:pt x="639239" y="39844"/>
                  </a:lnTo>
                  <a:lnTo>
                    <a:pt x="651077" y="35626"/>
                  </a:lnTo>
                  <a:lnTo>
                    <a:pt x="662915" y="31682"/>
                  </a:lnTo>
                  <a:lnTo>
                    <a:pt x="674752" y="28034"/>
                  </a:lnTo>
                  <a:lnTo>
                    <a:pt x="686590" y="24690"/>
                  </a:lnTo>
                  <a:lnTo>
                    <a:pt x="698428" y="21654"/>
                  </a:lnTo>
                  <a:lnTo>
                    <a:pt x="710266" y="18917"/>
                  </a:lnTo>
                  <a:lnTo>
                    <a:pt x="722104" y="16470"/>
                  </a:lnTo>
                  <a:lnTo>
                    <a:pt x="733941" y="14294"/>
                  </a:lnTo>
                  <a:lnTo>
                    <a:pt x="745779" y="12372"/>
                  </a:lnTo>
                  <a:lnTo>
                    <a:pt x="757617" y="10682"/>
                  </a:lnTo>
                  <a:lnTo>
                    <a:pt x="769455" y="9202"/>
                  </a:lnTo>
                  <a:lnTo>
                    <a:pt x="781292" y="7912"/>
                  </a:lnTo>
                  <a:lnTo>
                    <a:pt x="793130" y="6792"/>
                  </a:lnTo>
                  <a:lnTo>
                    <a:pt x="804968" y="5821"/>
                  </a:lnTo>
                  <a:lnTo>
                    <a:pt x="816806" y="4982"/>
                  </a:lnTo>
                  <a:lnTo>
                    <a:pt x="828643" y="4258"/>
                  </a:lnTo>
                  <a:lnTo>
                    <a:pt x="840481" y="3636"/>
                  </a:lnTo>
                  <a:lnTo>
                    <a:pt x="852319" y="3101"/>
                  </a:lnTo>
                  <a:lnTo>
                    <a:pt x="864157" y="2643"/>
                  </a:lnTo>
                  <a:lnTo>
                    <a:pt x="875995" y="2250"/>
                  </a:lnTo>
                  <a:lnTo>
                    <a:pt x="887832" y="1913"/>
                  </a:lnTo>
                  <a:lnTo>
                    <a:pt x="899670" y="1625"/>
                  </a:lnTo>
                  <a:lnTo>
                    <a:pt x="911508" y="1379"/>
                  </a:lnTo>
                  <a:lnTo>
                    <a:pt x="923346" y="1170"/>
                  </a:lnTo>
                  <a:lnTo>
                    <a:pt x="935183" y="990"/>
                  </a:lnTo>
                  <a:lnTo>
                    <a:pt x="947021" y="837"/>
                  </a:lnTo>
                  <a:lnTo>
                    <a:pt x="958859" y="707"/>
                  </a:lnTo>
                  <a:lnTo>
                    <a:pt x="970697" y="596"/>
                  </a:lnTo>
                  <a:lnTo>
                    <a:pt x="982534" y="501"/>
                  </a:lnTo>
                  <a:lnTo>
                    <a:pt x="994372" y="421"/>
                  </a:lnTo>
                  <a:lnTo>
                    <a:pt x="1006210" y="352"/>
                  </a:lnTo>
                  <a:lnTo>
                    <a:pt x="1018048" y="293"/>
                  </a:lnTo>
                  <a:lnTo>
                    <a:pt x="1029886" y="243"/>
                  </a:lnTo>
                  <a:lnTo>
                    <a:pt x="1041723" y="201"/>
                  </a:lnTo>
                  <a:lnTo>
                    <a:pt x="1053561" y="165"/>
                  </a:lnTo>
                  <a:lnTo>
                    <a:pt x="1065399" y="134"/>
                  </a:lnTo>
                  <a:lnTo>
                    <a:pt x="1077237" y="108"/>
                  </a:lnTo>
                  <a:lnTo>
                    <a:pt x="1089074" y="86"/>
                  </a:lnTo>
                  <a:lnTo>
                    <a:pt x="1100912" y="67"/>
                  </a:lnTo>
                  <a:lnTo>
                    <a:pt x="1112750" y="51"/>
                  </a:lnTo>
                  <a:lnTo>
                    <a:pt x="1124588" y="37"/>
                  </a:lnTo>
                  <a:lnTo>
                    <a:pt x="1136426" y="25"/>
                  </a:lnTo>
                  <a:lnTo>
                    <a:pt x="1148263" y="15"/>
                  </a:lnTo>
                  <a:lnTo>
                    <a:pt x="1160101" y="7"/>
                  </a:lnTo>
                  <a:lnTo>
                    <a:pt x="1171939" y="0"/>
                  </a:lnTo>
                  <a:lnTo>
                    <a:pt x="1171939" y="0"/>
                  </a:lnTo>
                  <a:lnTo>
                    <a:pt x="1183777" y="7"/>
                  </a:lnTo>
                  <a:lnTo>
                    <a:pt x="1195614" y="15"/>
                  </a:lnTo>
                  <a:lnTo>
                    <a:pt x="1207452" y="25"/>
                  </a:lnTo>
                  <a:lnTo>
                    <a:pt x="1219290" y="37"/>
                  </a:lnTo>
                  <a:lnTo>
                    <a:pt x="1231128" y="51"/>
                  </a:lnTo>
                  <a:lnTo>
                    <a:pt x="1242965" y="67"/>
                  </a:lnTo>
                  <a:lnTo>
                    <a:pt x="1254803" y="86"/>
                  </a:lnTo>
                  <a:lnTo>
                    <a:pt x="1266641" y="108"/>
                  </a:lnTo>
                  <a:lnTo>
                    <a:pt x="1278479" y="134"/>
                  </a:lnTo>
                  <a:lnTo>
                    <a:pt x="1290317" y="165"/>
                  </a:lnTo>
                  <a:lnTo>
                    <a:pt x="1302154" y="201"/>
                  </a:lnTo>
                  <a:lnTo>
                    <a:pt x="1313992" y="243"/>
                  </a:lnTo>
                  <a:lnTo>
                    <a:pt x="1325830" y="293"/>
                  </a:lnTo>
                  <a:lnTo>
                    <a:pt x="1337668" y="352"/>
                  </a:lnTo>
                  <a:lnTo>
                    <a:pt x="1349505" y="421"/>
                  </a:lnTo>
                  <a:lnTo>
                    <a:pt x="1361343" y="501"/>
                  </a:lnTo>
                  <a:lnTo>
                    <a:pt x="1373181" y="596"/>
                  </a:lnTo>
                  <a:lnTo>
                    <a:pt x="1385019" y="707"/>
                  </a:lnTo>
                  <a:lnTo>
                    <a:pt x="1396856" y="837"/>
                  </a:lnTo>
                  <a:lnTo>
                    <a:pt x="1408694" y="990"/>
                  </a:lnTo>
                  <a:lnTo>
                    <a:pt x="1420532" y="1170"/>
                  </a:lnTo>
                  <a:lnTo>
                    <a:pt x="1432370" y="1379"/>
                  </a:lnTo>
                  <a:lnTo>
                    <a:pt x="1444208" y="1625"/>
                  </a:lnTo>
                  <a:lnTo>
                    <a:pt x="1456045" y="1913"/>
                  </a:lnTo>
                  <a:lnTo>
                    <a:pt x="1467883" y="2250"/>
                  </a:lnTo>
                  <a:lnTo>
                    <a:pt x="1479721" y="2643"/>
                  </a:lnTo>
                  <a:lnTo>
                    <a:pt x="1491559" y="3101"/>
                  </a:lnTo>
                  <a:lnTo>
                    <a:pt x="1503396" y="3636"/>
                  </a:lnTo>
                  <a:lnTo>
                    <a:pt x="1515234" y="4258"/>
                  </a:lnTo>
                  <a:lnTo>
                    <a:pt x="1527072" y="4982"/>
                  </a:lnTo>
                  <a:lnTo>
                    <a:pt x="1538910" y="5821"/>
                  </a:lnTo>
                  <a:lnTo>
                    <a:pt x="1550748" y="6792"/>
                  </a:lnTo>
                  <a:lnTo>
                    <a:pt x="1562585" y="7912"/>
                  </a:lnTo>
                  <a:lnTo>
                    <a:pt x="1574423" y="9202"/>
                  </a:lnTo>
                  <a:lnTo>
                    <a:pt x="1586261" y="10682"/>
                  </a:lnTo>
                  <a:lnTo>
                    <a:pt x="1598099" y="12372"/>
                  </a:lnTo>
                  <a:lnTo>
                    <a:pt x="1609936" y="14294"/>
                  </a:lnTo>
                  <a:lnTo>
                    <a:pt x="1621774" y="16470"/>
                  </a:lnTo>
                  <a:lnTo>
                    <a:pt x="1633612" y="18917"/>
                  </a:lnTo>
                  <a:lnTo>
                    <a:pt x="1645450" y="21654"/>
                  </a:lnTo>
                  <a:lnTo>
                    <a:pt x="1657287" y="24690"/>
                  </a:lnTo>
                  <a:lnTo>
                    <a:pt x="1669125" y="28034"/>
                  </a:lnTo>
                  <a:lnTo>
                    <a:pt x="1680963" y="31682"/>
                  </a:lnTo>
                  <a:lnTo>
                    <a:pt x="1692801" y="35626"/>
                  </a:lnTo>
                  <a:lnTo>
                    <a:pt x="1704639" y="39844"/>
                  </a:lnTo>
                  <a:lnTo>
                    <a:pt x="1716476" y="44306"/>
                  </a:lnTo>
                  <a:lnTo>
                    <a:pt x="1728314" y="48970"/>
                  </a:lnTo>
                  <a:lnTo>
                    <a:pt x="1740152" y="53788"/>
                  </a:lnTo>
                  <a:lnTo>
                    <a:pt x="1751990" y="58699"/>
                  </a:lnTo>
                  <a:lnTo>
                    <a:pt x="1763827" y="63643"/>
                  </a:lnTo>
                  <a:lnTo>
                    <a:pt x="1775665" y="68555"/>
                  </a:lnTo>
                  <a:lnTo>
                    <a:pt x="1787503" y="73372"/>
                  </a:lnTo>
                  <a:lnTo>
                    <a:pt x="1799341" y="78037"/>
                  </a:lnTo>
                  <a:lnTo>
                    <a:pt x="1811178" y="82498"/>
                  </a:lnTo>
                  <a:lnTo>
                    <a:pt x="1823016" y="86717"/>
                  </a:lnTo>
                  <a:lnTo>
                    <a:pt x="1834854" y="90660"/>
                  </a:lnTo>
                  <a:lnTo>
                    <a:pt x="1846692" y="94309"/>
                  </a:lnTo>
                  <a:lnTo>
                    <a:pt x="1858530" y="97652"/>
                  </a:lnTo>
                  <a:lnTo>
                    <a:pt x="1870367" y="100689"/>
                  </a:lnTo>
                  <a:lnTo>
                    <a:pt x="1882205" y="103425"/>
                  </a:lnTo>
                  <a:lnTo>
                    <a:pt x="1894043" y="105873"/>
                  </a:lnTo>
                  <a:lnTo>
                    <a:pt x="1905881" y="108048"/>
                  </a:lnTo>
                  <a:lnTo>
                    <a:pt x="1917718" y="109971"/>
                  </a:lnTo>
                  <a:lnTo>
                    <a:pt x="1929556" y="111661"/>
                  </a:lnTo>
                  <a:lnTo>
                    <a:pt x="1941394" y="113140"/>
                  </a:lnTo>
                  <a:lnTo>
                    <a:pt x="1953232" y="114430"/>
                  </a:lnTo>
                  <a:lnTo>
                    <a:pt x="1965069" y="115551"/>
                  </a:lnTo>
                  <a:lnTo>
                    <a:pt x="1976907" y="116522"/>
                  </a:lnTo>
                  <a:lnTo>
                    <a:pt x="1988745" y="117361"/>
                  </a:lnTo>
                  <a:lnTo>
                    <a:pt x="2000583" y="118084"/>
                  </a:lnTo>
                  <a:lnTo>
                    <a:pt x="2012421" y="118706"/>
                  </a:lnTo>
                  <a:lnTo>
                    <a:pt x="2024258" y="119241"/>
                  </a:lnTo>
                  <a:lnTo>
                    <a:pt x="2036096" y="119700"/>
                  </a:lnTo>
                  <a:lnTo>
                    <a:pt x="2047934" y="120093"/>
                  </a:lnTo>
                  <a:lnTo>
                    <a:pt x="2059772" y="120429"/>
                  </a:lnTo>
                  <a:lnTo>
                    <a:pt x="2071609" y="120717"/>
                  </a:lnTo>
                  <a:lnTo>
                    <a:pt x="2083447" y="120963"/>
                  </a:lnTo>
                  <a:lnTo>
                    <a:pt x="2095285" y="121173"/>
                  </a:lnTo>
                  <a:lnTo>
                    <a:pt x="2107123" y="121352"/>
                  </a:lnTo>
                  <a:lnTo>
                    <a:pt x="2118961" y="121505"/>
                  </a:lnTo>
                  <a:lnTo>
                    <a:pt x="2130798" y="121635"/>
                  </a:lnTo>
                  <a:lnTo>
                    <a:pt x="2142636" y="121746"/>
                  </a:lnTo>
                  <a:lnTo>
                    <a:pt x="2154474" y="121841"/>
                  </a:lnTo>
                  <a:lnTo>
                    <a:pt x="2166312" y="121922"/>
                  </a:lnTo>
                  <a:lnTo>
                    <a:pt x="2178149" y="121991"/>
                  </a:lnTo>
                  <a:lnTo>
                    <a:pt x="2189987" y="122049"/>
                  </a:lnTo>
                  <a:lnTo>
                    <a:pt x="2201825" y="122099"/>
                  </a:lnTo>
                  <a:lnTo>
                    <a:pt x="2213663" y="122141"/>
                  </a:lnTo>
                  <a:lnTo>
                    <a:pt x="2225500" y="122177"/>
                  </a:lnTo>
                  <a:lnTo>
                    <a:pt x="2237338" y="122208"/>
                  </a:lnTo>
                  <a:lnTo>
                    <a:pt x="2249176" y="122234"/>
                  </a:lnTo>
                  <a:lnTo>
                    <a:pt x="2261014" y="122257"/>
                  </a:lnTo>
                  <a:lnTo>
                    <a:pt x="2272852" y="122276"/>
                  </a:lnTo>
                  <a:lnTo>
                    <a:pt x="2284689" y="122292"/>
                  </a:lnTo>
                  <a:lnTo>
                    <a:pt x="2296527" y="122306"/>
                  </a:lnTo>
                  <a:lnTo>
                    <a:pt x="2308365" y="122317"/>
                  </a:lnTo>
                  <a:lnTo>
                    <a:pt x="2320203" y="122327"/>
                  </a:lnTo>
                  <a:lnTo>
                    <a:pt x="2332040" y="122336"/>
                  </a:lnTo>
                  <a:lnTo>
                    <a:pt x="2343878" y="122343"/>
                  </a:lnTo>
                  <a:lnTo>
                    <a:pt x="2343878" y="122384"/>
                  </a:lnTo>
                  <a:lnTo>
                    <a:pt x="2355716" y="122384"/>
                  </a:lnTo>
                  <a:lnTo>
                    <a:pt x="2367554" y="122384"/>
                  </a:lnTo>
                  <a:lnTo>
                    <a:pt x="2379391" y="122384"/>
                  </a:lnTo>
                  <a:lnTo>
                    <a:pt x="2391229" y="122384"/>
                  </a:lnTo>
                  <a:lnTo>
                    <a:pt x="2403067" y="122384"/>
                  </a:lnTo>
                  <a:lnTo>
                    <a:pt x="2414905" y="122384"/>
                  </a:lnTo>
                  <a:lnTo>
                    <a:pt x="2426743" y="122384"/>
                  </a:lnTo>
                  <a:lnTo>
                    <a:pt x="2438580" y="122384"/>
                  </a:lnTo>
                  <a:lnTo>
                    <a:pt x="2450418" y="122384"/>
                  </a:lnTo>
                  <a:lnTo>
                    <a:pt x="2462256" y="122384"/>
                  </a:lnTo>
                  <a:lnTo>
                    <a:pt x="2474094" y="122384"/>
                  </a:lnTo>
                  <a:lnTo>
                    <a:pt x="2485931" y="122384"/>
                  </a:lnTo>
                  <a:lnTo>
                    <a:pt x="2497769" y="122384"/>
                  </a:lnTo>
                  <a:lnTo>
                    <a:pt x="2509607" y="122384"/>
                  </a:lnTo>
                  <a:lnTo>
                    <a:pt x="2521445" y="122384"/>
                  </a:lnTo>
                  <a:lnTo>
                    <a:pt x="2533283" y="122384"/>
                  </a:lnTo>
                  <a:lnTo>
                    <a:pt x="2545120" y="122384"/>
                  </a:lnTo>
                  <a:lnTo>
                    <a:pt x="2556958" y="122384"/>
                  </a:lnTo>
                  <a:lnTo>
                    <a:pt x="2568796" y="122384"/>
                  </a:lnTo>
                  <a:lnTo>
                    <a:pt x="2580634" y="122384"/>
                  </a:lnTo>
                  <a:lnTo>
                    <a:pt x="2592471" y="122384"/>
                  </a:lnTo>
                  <a:lnTo>
                    <a:pt x="2604309" y="122384"/>
                  </a:lnTo>
                  <a:lnTo>
                    <a:pt x="2616147" y="122384"/>
                  </a:lnTo>
                  <a:lnTo>
                    <a:pt x="2627985" y="122384"/>
                  </a:lnTo>
                  <a:lnTo>
                    <a:pt x="2639822" y="122384"/>
                  </a:lnTo>
                  <a:lnTo>
                    <a:pt x="2651660" y="122384"/>
                  </a:lnTo>
                  <a:lnTo>
                    <a:pt x="2663498" y="122384"/>
                  </a:lnTo>
                  <a:lnTo>
                    <a:pt x="2675336" y="122384"/>
                  </a:lnTo>
                  <a:lnTo>
                    <a:pt x="2687174" y="122384"/>
                  </a:lnTo>
                  <a:lnTo>
                    <a:pt x="2699011" y="122384"/>
                  </a:lnTo>
                  <a:lnTo>
                    <a:pt x="2710849" y="122384"/>
                  </a:lnTo>
                  <a:lnTo>
                    <a:pt x="2722687" y="122384"/>
                  </a:lnTo>
                  <a:lnTo>
                    <a:pt x="2734525" y="122384"/>
                  </a:lnTo>
                  <a:lnTo>
                    <a:pt x="2746362" y="122384"/>
                  </a:lnTo>
                  <a:lnTo>
                    <a:pt x="2758200" y="122384"/>
                  </a:lnTo>
                  <a:lnTo>
                    <a:pt x="2770038" y="122384"/>
                  </a:lnTo>
                  <a:lnTo>
                    <a:pt x="2781876" y="122384"/>
                  </a:lnTo>
                  <a:lnTo>
                    <a:pt x="2793713" y="122384"/>
                  </a:lnTo>
                  <a:lnTo>
                    <a:pt x="2805551" y="122384"/>
                  </a:lnTo>
                  <a:lnTo>
                    <a:pt x="2817389" y="122384"/>
                  </a:lnTo>
                  <a:lnTo>
                    <a:pt x="2829227" y="122384"/>
                  </a:lnTo>
                  <a:lnTo>
                    <a:pt x="2841065" y="122384"/>
                  </a:lnTo>
                  <a:lnTo>
                    <a:pt x="2852902" y="122384"/>
                  </a:lnTo>
                  <a:lnTo>
                    <a:pt x="2864740" y="122384"/>
                  </a:lnTo>
                  <a:lnTo>
                    <a:pt x="2876578" y="122384"/>
                  </a:lnTo>
                  <a:lnTo>
                    <a:pt x="2888416" y="122384"/>
                  </a:lnTo>
                  <a:lnTo>
                    <a:pt x="2900253" y="122384"/>
                  </a:lnTo>
                  <a:lnTo>
                    <a:pt x="2912091" y="122384"/>
                  </a:lnTo>
                  <a:lnTo>
                    <a:pt x="2923929" y="122384"/>
                  </a:lnTo>
                  <a:lnTo>
                    <a:pt x="2935767" y="122384"/>
                  </a:lnTo>
                  <a:lnTo>
                    <a:pt x="2947604" y="122384"/>
                  </a:lnTo>
                  <a:lnTo>
                    <a:pt x="2959442" y="122384"/>
                  </a:lnTo>
                  <a:lnTo>
                    <a:pt x="2971280" y="122384"/>
                  </a:lnTo>
                  <a:lnTo>
                    <a:pt x="2983118" y="122384"/>
                  </a:lnTo>
                  <a:lnTo>
                    <a:pt x="2994956" y="122384"/>
                  </a:lnTo>
                  <a:lnTo>
                    <a:pt x="3006793" y="122384"/>
                  </a:lnTo>
                  <a:lnTo>
                    <a:pt x="3018631" y="122384"/>
                  </a:lnTo>
                  <a:lnTo>
                    <a:pt x="3030469" y="122384"/>
                  </a:lnTo>
                  <a:lnTo>
                    <a:pt x="3042307" y="122384"/>
                  </a:lnTo>
                  <a:lnTo>
                    <a:pt x="3054144" y="122384"/>
                  </a:lnTo>
                  <a:lnTo>
                    <a:pt x="3065982" y="122384"/>
                  </a:lnTo>
                  <a:lnTo>
                    <a:pt x="3077820" y="122384"/>
                  </a:lnTo>
                  <a:lnTo>
                    <a:pt x="3089658" y="122384"/>
                  </a:lnTo>
                  <a:lnTo>
                    <a:pt x="3101496" y="122384"/>
                  </a:lnTo>
                  <a:lnTo>
                    <a:pt x="3113333" y="122384"/>
                  </a:lnTo>
                  <a:lnTo>
                    <a:pt x="3125171" y="122384"/>
                  </a:lnTo>
                  <a:lnTo>
                    <a:pt x="3137009" y="122384"/>
                  </a:lnTo>
                  <a:lnTo>
                    <a:pt x="3148847" y="122384"/>
                  </a:lnTo>
                  <a:lnTo>
                    <a:pt x="3160684" y="122384"/>
                  </a:lnTo>
                  <a:lnTo>
                    <a:pt x="3172522" y="122384"/>
                  </a:lnTo>
                  <a:lnTo>
                    <a:pt x="3184360" y="122384"/>
                  </a:lnTo>
                  <a:lnTo>
                    <a:pt x="3196198" y="122384"/>
                  </a:lnTo>
                  <a:lnTo>
                    <a:pt x="3208035" y="122384"/>
                  </a:lnTo>
                  <a:lnTo>
                    <a:pt x="3219873" y="122384"/>
                  </a:lnTo>
                  <a:lnTo>
                    <a:pt x="3231711" y="122384"/>
                  </a:lnTo>
                  <a:lnTo>
                    <a:pt x="3243549" y="122384"/>
                  </a:lnTo>
                  <a:lnTo>
                    <a:pt x="3255387" y="122384"/>
                  </a:lnTo>
                  <a:lnTo>
                    <a:pt x="3267224" y="122384"/>
                  </a:lnTo>
                  <a:lnTo>
                    <a:pt x="3279062" y="122384"/>
                  </a:lnTo>
                  <a:lnTo>
                    <a:pt x="3290900" y="122384"/>
                  </a:lnTo>
                  <a:lnTo>
                    <a:pt x="3302738" y="122384"/>
                  </a:lnTo>
                  <a:lnTo>
                    <a:pt x="3314575" y="122384"/>
                  </a:lnTo>
                  <a:lnTo>
                    <a:pt x="3326413" y="122384"/>
                  </a:lnTo>
                  <a:lnTo>
                    <a:pt x="3338251" y="122384"/>
                  </a:lnTo>
                  <a:lnTo>
                    <a:pt x="3350089" y="122384"/>
                  </a:lnTo>
                  <a:lnTo>
                    <a:pt x="3361926" y="122384"/>
                  </a:lnTo>
                  <a:lnTo>
                    <a:pt x="3373764" y="122384"/>
                  </a:lnTo>
                  <a:lnTo>
                    <a:pt x="3385602" y="122384"/>
                  </a:lnTo>
                  <a:lnTo>
                    <a:pt x="3397440" y="122384"/>
                  </a:lnTo>
                  <a:lnTo>
                    <a:pt x="3409278" y="122384"/>
                  </a:lnTo>
                  <a:lnTo>
                    <a:pt x="3421115" y="122384"/>
                  </a:lnTo>
                  <a:lnTo>
                    <a:pt x="3432953" y="122384"/>
                  </a:lnTo>
                  <a:lnTo>
                    <a:pt x="3444791" y="122384"/>
                  </a:lnTo>
                  <a:lnTo>
                    <a:pt x="3456629" y="122384"/>
                  </a:lnTo>
                  <a:lnTo>
                    <a:pt x="3468466" y="122384"/>
                  </a:lnTo>
                  <a:lnTo>
                    <a:pt x="3480304" y="122384"/>
                  </a:lnTo>
                  <a:lnTo>
                    <a:pt x="3492142" y="122384"/>
                  </a:lnTo>
                  <a:lnTo>
                    <a:pt x="3503980" y="122384"/>
                  </a:lnTo>
                  <a:lnTo>
                    <a:pt x="3515818" y="122384"/>
                  </a:lnTo>
                  <a:lnTo>
                    <a:pt x="3515818" y="122384"/>
                  </a:lnTo>
                  <a:lnTo>
                    <a:pt x="3527655" y="122384"/>
                  </a:lnTo>
                  <a:lnTo>
                    <a:pt x="3539493" y="122384"/>
                  </a:lnTo>
                  <a:lnTo>
                    <a:pt x="3551331" y="122384"/>
                  </a:lnTo>
                  <a:lnTo>
                    <a:pt x="3563169" y="122384"/>
                  </a:lnTo>
                  <a:lnTo>
                    <a:pt x="3575006" y="122384"/>
                  </a:lnTo>
                  <a:lnTo>
                    <a:pt x="3586844" y="122384"/>
                  </a:lnTo>
                  <a:lnTo>
                    <a:pt x="3598682" y="122384"/>
                  </a:lnTo>
                  <a:lnTo>
                    <a:pt x="3610520" y="122384"/>
                  </a:lnTo>
                  <a:lnTo>
                    <a:pt x="3622357" y="122384"/>
                  </a:lnTo>
                  <a:lnTo>
                    <a:pt x="3634195" y="122384"/>
                  </a:lnTo>
                  <a:lnTo>
                    <a:pt x="3646033" y="122384"/>
                  </a:lnTo>
                  <a:lnTo>
                    <a:pt x="3657871" y="122384"/>
                  </a:lnTo>
                  <a:lnTo>
                    <a:pt x="3669709" y="122384"/>
                  </a:lnTo>
                  <a:lnTo>
                    <a:pt x="3681546" y="122384"/>
                  </a:lnTo>
                  <a:lnTo>
                    <a:pt x="3693384" y="122384"/>
                  </a:lnTo>
                  <a:lnTo>
                    <a:pt x="3705222" y="122384"/>
                  </a:lnTo>
                  <a:lnTo>
                    <a:pt x="3717060" y="122384"/>
                  </a:lnTo>
                  <a:lnTo>
                    <a:pt x="3728897" y="122384"/>
                  </a:lnTo>
                  <a:lnTo>
                    <a:pt x="3740735" y="122384"/>
                  </a:lnTo>
                  <a:lnTo>
                    <a:pt x="3752573" y="122384"/>
                  </a:lnTo>
                  <a:lnTo>
                    <a:pt x="3764411" y="122384"/>
                  </a:lnTo>
                  <a:lnTo>
                    <a:pt x="3776248" y="122384"/>
                  </a:lnTo>
                  <a:lnTo>
                    <a:pt x="3788086" y="122384"/>
                  </a:lnTo>
                  <a:lnTo>
                    <a:pt x="3799924" y="122384"/>
                  </a:lnTo>
                  <a:lnTo>
                    <a:pt x="3811762" y="122384"/>
                  </a:lnTo>
                  <a:lnTo>
                    <a:pt x="3823600" y="122384"/>
                  </a:lnTo>
                  <a:lnTo>
                    <a:pt x="3835437" y="122384"/>
                  </a:lnTo>
                  <a:lnTo>
                    <a:pt x="3847275" y="122384"/>
                  </a:lnTo>
                  <a:lnTo>
                    <a:pt x="3859113" y="122384"/>
                  </a:lnTo>
                  <a:lnTo>
                    <a:pt x="3870951" y="122384"/>
                  </a:lnTo>
                  <a:lnTo>
                    <a:pt x="3882788" y="122384"/>
                  </a:lnTo>
                  <a:lnTo>
                    <a:pt x="3894626" y="122384"/>
                  </a:lnTo>
                  <a:lnTo>
                    <a:pt x="3906464" y="122384"/>
                  </a:lnTo>
                  <a:lnTo>
                    <a:pt x="3918302" y="122384"/>
                  </a:lnTo>
                  <a:lnTo>
                    <a:pt x="3930139" y="122384"/>
                  </a:lnTo>
                  <a:lnTo>
                    <a:pt x="3941977" y="122384"/>
                  </a:lnTo>
                  <a:lnTo>
                    <a:pt x="3953815" y="122384"/>
                  </a:lnTo>
                  <a:lnTo>
                    <a:pt x="3965653" y="122384"/>
                  </a:lnTo>
                  <a:lnTo>
                    <a:pt x="3977491" y="122384"/>
                  </a:lnTo>
                  <a:lnTo>
                    <a:pt x="3989328" y="122384"/>
                  </a:lnTo>
                  <a:lnTo>
                    <a:pt x="4001166" y="122384"/>
                  </a:lnTo>
                  <a:lnTo>
                    <a:pt x="4013004" y="122384"/>
                  </a:lnTo>
                  <a:lnTo>
                    <a:pt x="4024842" y="122384"/>
                  </a:lnTo>
                  <a:lnTo>
                    <a:pt x="4036679" y="122384"/>
                  </a:lnTo>
                  <a:lnTo>
                    <a:pt x="4048517" y="122384"/>
                  </a:lnTo>
                  <a:lnTo>
                    <a:pt x="4060355" y="122384"/>
                  </a:lnTo>
                  <a:lnTo>
                    <a:pt x="4072193" y="122384"/>
                  </a:lnTo>
                  <a:lnTo>
                    <a:pt x="4084031" y="122384"/>
                  </a:lnTo>
                  <a:lnTo>
                    <a:pt x="4095868" y="122384"/>
                  </a:lnTo>
                  <a:lnTo>
                    <a:pt x="4107706" y="122384"/>
                  </a:lnTo>
                  <a:lnTo>
                    <a:pt x="4119544" y="122384"/>
                  </a:lnTo>
                  <a:lnTo>
                    <a:pt x="4131382" y="122384"/>
                  </a:lnTo>
                  <a:lnTo>
                    <a:pt x="4143219" y="122384"/>
                  </a:lnTo>
                  <a:lnTo>
                    <a:pt x="4155057" y="122384"/>
                  </a:lnTo>
                  <a:lnTo>
                    <a:pt x="4166895" y="122384"/>
                  </a:lnTo>
                  <a:lnTo>
                    <a:pt x="4178733" y="122384"/>
                  </a:lnTo>
                  <a:lnTo>
                    <a:pt x="4190570" y="122384"/>
                  </a:lnTo>
                  <a:lnTo>
                    <a:pt x="4202408" y="122384"/>
                  </a:lnTo>
                  <a:lnTo>
                    <a:pt x="4214246" y="122384"/>
                  </a:lnTo>
                  <a:lnTo>
                    <a:pt x="4226084" y="122384"/>
                  </a:lnTo>
                  <a:lnTo>
                    <a:pt x="4237922" y="122384"/>
                  </a:lnTo>
                  <a:lnTo>
                    <a:pt x="4249759" y="122384"/>
                  </a:lnTo>
                  <a:lnTo>
                    <a:pt x="4261597" y="122384"/>
                  </a:lnTo>
                  <a:lnTo>
                    <a:pt x="4273435" y="122384"/>
                  </a:lnTo>
                  <a:lnTo>
                    <a:pt x="4285273" y="122384"/>
                  </a:lnTo>
                  <a:lnTo>
                    <a:pt x="4297110" y="122384"/>
                  </a:lnTo>
                  <a:lnTo>
                    <a:pt x="4308948" y="122384"/>
                  </a:lnTo>
                  <a:lnTo>
                    <a:pt x="4320786" y="122384"/>
                  </a:lnTo>
                  <a:lnTo>
                    <a:pt x="4332624" y="122384"/>
                  </a:lnTo>
                  <a:lnTo>
                    <a:pt x="4344461" y="122384"/>
                  </a:lnTo>
                  <a:lnTo>
                    <a:pt x="4356299" y="122384"/>
                  </a:lnTo>
                  <a:lnTo>
                    <a:pt x="4368137" y="122384"/>
                  </a:lnTo>
                  <a:lnTo>
                    <a:pt x="4379975" y="122384"/>
                  </a:lnTo>
                  <a:lnTo>
                    <a:pt x="4391813" y="122384"/>
                  </a:lnTo>
                  <a:lnTo>
                    <a:pt x="4403650" y="122384"/>
                  </a:lnTo>
                  <a:lnTo>
                    <a:pt x="4415488" y="122384"/>
                  </a:lnTo>
                  <a:lnTo>
                    <a:pt x="4427326" y="122384"/>
                  </a:lnTo>
                  <a:lnTo>
                    <a:pt x="4439164" y="122384"/>
                  </a:lnTo>
                  <a:lnTo>
                    <a:pt x="4451001" y="122384"/>
                  </a:lnTo>
                  <a:lnTo>
                    <a:pt x="4462839" y="122384"/>
                  </a:lnTo>
                  <a:lnTo>
                    <a:pt x="4474677" y="122384"/>
                  </a:lnTo>
                  <a:lnTo>
                    <a:pt x="4486515" y="122384"/>
                  </a:lnTo>
                  <a:lnTo>
                    <a:pt x="4498352" y="122384"/>
                  </a:lnTo>
                  <a:lnTo>
                    <a:pt x="4510190" y="122384"/>
                  </a:lnTo>
                  <a:lnTo>
                    <a:pt x="4522028" y="122384"/>
                  </a:lnTo>
                  <a:lnTo>
                    <a:pt x="4533866" y="122384"/>
                  </a:lnTo>
                  <a:lnTo>
                    <a:pt x="4545704" y="122384"/>
                  </a:lnTo>
                  <a:lnTo>
                    <a:pt x="4557541" y="122384"/>
                  </a:lnTo>
                  <a:lnTo>
                    <a:pt x="4569379" y="122384"/>
                  </a:lnTo>
                  <a:lnTo>
                    <a:pt x="4581217" y="122384"/>
                  </a:lnTo>
                  <a:lnTo>
                    <a:pt x="4593055" y="122384"/>
                  </a:lnTo>
                  <a:lnTo>
                    <a:pt x="4604892" y="122384"/>
                  </a:lnTo>
                  <a:lnTo>
                    <a:pt x="4616730" y="122384"/>
                  </a:lnTo>
                  <a:lnTo>
                    <a:pt x="4628568" y="122384"/>
                  </a:lnTo>
                  <a:lnTo>
                    <a:pt x="4640406" y="122384"/>
                  </a:lnTo>
                  <a:lnTo>
                    <a:pt x="4652244" y="122384"/>
                  </a:lnTo>
                  <a:lnTo>
                    <a:pt x="4664081" y="122384"/>
                  </a:lnTo>
                  <a:lnTo>
                    <a:pt x="4675919" y="122384"/>
                  </a:lnTo>
                  <a:lnTo>
                    <a:pt x="4687757" y="122384"/>
                  </a:lnTo>
                </a:path>
              </a:pathLst>
            </a:custGeom>
            <a:ln w="40651" cap="flat">
              <a:solidFill>
                <a:srgbClr val="E8E8E8">
                  <a:alpha val="100000"/>
                </a:srgbClr>
              </a:solidFill>
              <a:prstDash val="solid"/>
              <a:round/>
            </a:ln>
          </p:spPr>
          <p:txBody>
            <a:bodyPr/>
            <a:lstStyle/>
            <a:p/>
          </p:txBody>
        </p:sp>
        <p:sp>
          <p:nvSpPr>
            <p:cNvPr id="68" name="pl68"/>
            <p:cNvSpPr/>
            <p:nvPr/>
          </p:nvSpPr>
          <p:spPr>
            <a:xfrm>
              <a:off x="2482252" y="5802086"/>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69" name="pl69"/>
            <p:cNvSpPr/>
            <p:nvPr/>
          </p:nvSpPr>
          <p:spPr>
            <a:xfrm>
              <a:off x="2482252" y="1762087"/>
              <a:ext cx="4687757" cy="122343"/>
            </a:xfrm>
            <a:custGeom>
              <a:avLst/>
              <a:pathLst>
                <a:path w="4687757" h="122343">
                  <a:moveTo>
                    <a:pt x="0" y="122343"/>
                  </a:moveTo>
                  <a:lnTo>
                    <a:pt x="11837" y="122336"/>
                  </a:lnTo>
                  <a:lnTo>
                    <a:pt x="23675" y="122327"/>
                  </a:lnTo>
                  <a:lnTo>
                    <a:pt x="35513" y="122317"/>
                  </a:lnTo>
                  <a:lnTo>
                    <a:pt x="47351" y="122306"/>
                  </a:lnTo>
                  <a:lnTo>
                    <a:pt x="59188" y="122292"/>
                  </a:lnTo>
                  <a:lnTo>
                    <a:pt x="71026" y="122276"/>
                  </a:lnTo>
                  <a:lnTo>
                    <a:pt x="82864" y="122257"/>
                  </a:lnTo>
                  <a:lnTo>
                    <a:pt x="94702" y="122234"/>
                  </a:lnTo>
                  <a:lnTo>
                    <a:pt x="106539" y="122208"/>
                  </a:lnTo>
                  <a:lnTo>
                    <a:pt x="118377" y="122177"/>
                  </a:lnTo>
                  <a:lnTo>
                    <a:pt x="130215" y="122141"/>
                  </a:lnTo>
                  <a:lnTo>
                    <a:pt x="142053" y="122099"/>
                  </a:lnTo>
                  <a:lnTo>
                    <a:pt x="153891" y="122049"/>
                  </a:lnTo>
                  <a:lnTo>
                    <a:pt x="165728" y="121991"/>
                  </a:lnTo>
                  <a:lnTo>
                    <a:pt x="177566" y="121922"/>
                  </a:lnTo>
                  <a:lnTo>
                    <a:pt x="189404" y="121841"/>
                  </a:lnTo>
                  <a:lnTo>
                    <a:pt x="201242" y="121746"/>
                  </a:lnTo>
                  <a:lnTo>
                    <a:pt x="213079" y="121635"/>
                  </a:lnTo>
                  <a:lnTo>
                    <a:pt x="224917" y="121505"/>
                  </a:lnTo>
                  <a:lnTo>
                    <a:pt x="236755" y="121352"/>
                  </a:lnTo>
                  <a:lnTo>
                    <a:pt x="248593" y="121173"/>
                  </a:lnTo>
                  <a:lnTo>
                    <a:pt x="260430" y="120963"/>
                  </a:lnTo>
                  <a:lnTo>
                    <a:pt x="272268" y="120717"/>
                  </a:lnTo>
                  <a:lnTo>
                    <a:pt x="284106" y="120429"/>
                  </a:lnTo>
                  <a:lnTo>
                    <a:pt x="295944" y="120093"/>
                  </a:lnTo>
                  <a:lnTo>
                    <a:pt x="307782" y="119700"/>
                  </a:lnTo>
                  <a:lnTo>
                    <a:pt x="319619" y="119241"/>
                  </a:lnTo>
                  <a:lnTo>
                    <a:pt x="331457" y="118706"/>
                  </a:lnTo>
                  <a:lnTo>
                    <a:pt x="343295" y="118084"/>
                  </a:lnTo>
                  <a:lnTo>
                    <a:pt x="355133" y="117361"/>
                  </a:lnTo>
                  <a:lnTo>
                    <a:pt x="366970" y="116522"/>
                  </a:lnTo>
                  <a:lnTo>
                    <a:pt x="378808" y="115551"/>
                  </a:lnTo>
                  <a:lnTo>
                    <a:pt x="390646" y="114430"/>
                  </a:lnTo>
                  <a:lnTo>
                    <a:pt x="402484" y="113140"/>
                  </a:lnTo>
                  <a:lnTo>
                    <a:pt x="414321" y="111661"/>
                  </a:lnTo>
                  <a:lnTo>
                    <a:pt x="426159" y="109971"/>
                  </a:lnTo>
                  <a:lnTo>
                    <a:pt x="437997" y="108048"/>
                  </a:lnTo>
                  <a:lnTo>
                    <a:pt x="449835" y="105873"/>
                  </a:lnTo>
                  <a:lnTo>
                    <a:pt x="461673" y="103425"/>
                  </a:lnTo>
                  <a:lnTo>
                    <a:pt x="473510" y="100689"/>
                  </a:lnTo>
                  <a:lnTo>
                    <a:pt x="485348" y="97652"/>
                  </a:lnTo>
                  <a:lnTo>
                    <a:pt x="497186" y="94309"/>
                  </a:lnTo>
                  <a:lnTo>
                    <a:pt x="509024" y="90660"/>
                  </a:lnTo>
                  <a:lnTo>
                    <a:pt x="520861" y="86717"/>
                  </a:lnTo>
                  <a:lnTo>
                    <a:pt x="532699" y="82498"/>
                  </a:lnTo>
                  <a:lnTo>
                    <a:pt x="544537" y="78037"/>
                  </a:lnTo>
                  <a:lnTo>
                    <a:pt x="556375" y="73372"/>
                  </a:lnTo>
                  <a:lnTo>
                    <a:pt x="568213" y="68555"/>
                  </a:lnTo>
                  <a:lnTo>
                    <a:pt x="580050" y="63643"/>
                  </a:lnTo>
                  <a:lnTo>
                    <a:pt x="591888" y="58699"/>
                  </a:lnTo>
                  <a:lnTo>
                    <a:pt x="603726" y="53788"/>
                  </a:lnTo>
                  <a:lnTo>
                    <a:pt x="615564" y="48970"/>
                  </a:lnTo>
                  <a:lnTo>
                    <a:pt x="627401" y="44306"/>
                  </a:lnTo>
                  <a:lnTo>
                    <a:pt x="639239" y="39844"/>
                  </a:lnTo>
                  <a:lnTo>
                    <a:pt x="651077" y="35626"/>
                  </a:lnTo>
                  <a:lnTo>
                    <a:pt x="662915" y="31682"/>
                  </a:lnTo>
                  <a:lnTo>
                    <a:pt x="674752" y="28034"/>
                  </a:lnTo>
                  <a:lnTo>
                    <a:pt x="686590" y="24690"/>
                  </a:lnTo>
                  <a:lnTo>
                    <a:pt x="698428" y="21654"/>
                  </a:lnTo>
                  <a:lnTo>
                    <a:pt x="710266" y="18917"/>
                  </a:lnTo>
                  <a:lnTo>
                    <a:pt x="722104" y="16470"/>
                  </a:lnTo>
                  <a:lnTo>
                    <a:pt x="733941" y="14294"/>
                  </a:lnTo>
                  <a:lnTo>
                    <a:pt x="745779" y="12372"/>
                  </a:lnTo>
                  <a:lnTo>
                    <a:pt x="757617" y="10682"/>
                  </a:lnTo>
                  <a:lnTo>
                    <a:pt x="769455" y="9202"/>
                  </a:lnTo>
                  <a:lnTo>
                    <a:pt x="781292" y="7912"/>
                  </a:lnTo>
                  <a:lnTo>
                    <a:pt x="793130" y="6792"/>
                  </a:lnTo>
                  <a:lnTo>
                    <a:pt x="804968" y="5821"/>
                  </a:lnTo>
                  <a:lnTo>
                    <a:pt x="816806" y="4982"/>
                  </a:lnTo>
                  <a:lnTo>
                    <a:pt x="828643" y="4258"/>
                  </a:lnTo>
                  <a:lnTo>
                    <a:pt x="840481" y="3636"/>
                  </a:lnTo>
                  <a:lnTo>
                    <a:pt x="852319" y="3101"/>
                  </a:lnTo>
                  <a:lnTo>
                    <a:pt x="864157" y="2643"/>
                  </a:lnTo>
                  <a:lnTo>
                    <a:pt x="875995" y="2250"/>
                  </a:lnTo>
                  <a:lnTo>
                    <a:pt x="887832" y="1913"/>
                  </a:lnTo>
                  <a:lnTo>
                    <a:pt x="899670" y="1625"/>
                  </a:lnTo>
                  <a:lnTo>
                    <a:pt x="911508" y="1379"/>
                  </a:lnTo>
                  <a:lnTo>
                    <a:pt x="923346" y="1170"/>
                  </a:lnTo>
                  <a:lnTo>
                    <a:pt x="935183" y="990"/>
                  </a:lnTo>
                  <a:lnTo>
                    <a:pt x="947021" y="837"/>
                  </a:lnTo>
                  <a:lnTo>
                    <a:pt x="958859" y="707"/>
                  </a:lnTo>
                  <a:lnTo>
                    <a:pt x="970697" y="596"/>
                  </a:lnTo>
                  <a:lnTo>
                    <a:pt x="982534" y="501"/>
                  </a:lnTo>
                  <a:lnTo>
                    <a:pt x="994372" y="421"/>
                  </a:lnTo>
                  <a:lnTo>
                    <a:pt x="1006210" y="352"/>
                  </a:lnTo>
                  <a:lnTo>
                    <a:pt x="1018048" y="293"/>
                  </a:lnTo>
                  <a:lnTo>
                    <a:pt x="1029886" y="243"/>
                  </a:lnTo>
                  <a:lnTo>
                    <a:pt x="1041723" y="201"/>
                  </a:lnTo>
                  <a:lnTo>
                    <a:pt x="1053561" y="165"/>
                  </a:lnTo>
                  <a:lnTo>
                    <a:pt x="1065399" y="134"/>
                  </a:lnTo>
                  <a:lnTo>
                    <a:pt x="1077237" y="108"/>
                  </a:lnTo>
                  <a:lnTo>
                    <a:pt x="1089074" y="86"/>
                  </a:lnTo>
                  <a:lnTo>
                    <a:pt x="1100912" y="67"/>
                  </a:lnTo>
                  <a:lnTo>
                    <a:pt x="1112750" y="51"/>
                  </a:lnTo>
                  <a:lnTo>
                    <a:pt x="1124588" y="37"/>
                  </a:lnTo>
                  <a:lnTo>
                    <a:pt x="1136426" y="25"/>
                  </a:lnTo>
                  <a:lnTo>
                    <a:pt x="1148263" y="15"/>
                  </a:lnTo>
                  <a:lnTo>
                    <a:pt x="1160101" y="7"/>
                  </a:lnTo>
                  <a:lnTo>
                    <a:pt x="1171939" y="0"/>
                  </a:lnTo>
                  <a:lnTo>
                    <a:pt x="1171939" y="0"/>
                  </a:lnTo>
                  <a:lnTo>
                    <a:pt x="1183777" y="7"/>
                  </a:lnTo>
                  <a:lnTo>
                    <a:pt x="1195614" y="15"/>
                  </a:lnTo>
                  <a:lnTo>
                    <a:pt x="1207452" y="25"/>
                  </a:lnTo>
                  <a:lnTo>
                    <a:pt x="1219290" y="37"/>
                  </a:lnTo>
                  <a:lnTo>
                    <a:pt x="1231128" y="51"/>
                  </a:lnTo>
                  <a:lnTo>
                    <a:pt x="1242965" y="67"/>
                  </a:lnTo>
                  <a:lnTo>
                    <a:pt x="1254803" y="86"/>
                  </a:lnTo>
                  <a:lnTo>
                    <a:pt x="1266641" y="108"/>
                  </a:lnTo>
                  <a:lnTo>
                    <a:pt x="1278479" y="134"/>
                  </a:lnTo>
                  <a:lnTo>
                    <a:pt x="1290317" y="165"/>
                  </a:lnTo>
                  <a:lnTo>
                    <a:pt x="1302154" y="201"/>
                  </a:lnTo>
                  <a:lnTo>
                    <a:pt x="1313992" y="243"/>
                  </a:lnTo>
                  <a:lnTo>
                    <a:pt x="1325830" y="293"/>
                  </a:lnTo>
                  <a:lnTo>
                    <a:pt x="1337668" y="352"/>
                  </a:lnTo>
                  <a:lnTo>
                    <a:pt x="1349505" y="421"/>
                  </a:lnTo>
                  <a:lnTo>
                    <a:pt x="1361343" y="501"/>
                  </a:lnTo>
                  <a:lnTo>
                    <a:pt x="1373181" y="596"/>
                  </a:lnTo>
                  <a:lnTo>
                    <a:pt x="1385019" y="707"/>
                  </a:lnTo>
                  <a:lnTo>
                    <a:pt x="1396856" y="837"/>
                  </a:lnTo>
                  <a:lnTo>
                    <a:pt x="1408694" y="990"/>
                  </a:lnTo>
                  <a:lnTo>
                    <a:pt x="1420532" y="1170"/>
                  </a:lnTo>
                  <a:lnTo>
                    <a:pt x="1432370" y="1379"/>
                  </a:lnTo>
                  <a:lnTo>
                    <a:pt x="1444208" y="1625"/>
                  </a:lnTo>
                  <a:lnTo>
                    <a:pt x="1456045" y="1913"/>
                  </a:lnTo>
                  <a:lnTo>
                    <a:pt x="1467883" y="2250"/>
                  </a:lnTo>
                  <a:lnTo>
                    <a:pt x="1479721" y="2643"/>
                  </a:lnTo>
                  <a:lnTo>
                    <a:pt x="1491559" y="3101"/>
                  </a:lnTo>
                  <a:lnTo>
                    <a:pt x="1503396" y="3636"/>
                  </a:lnTo>
                  <a:lnTo>
                    <a:pt x="1515234" y="4258"/>
                  </a:lnTo>
                  <a:lnTo>
                    <a:pt x="1527072" y="4982"/>
                  </a:lnTo>
                  <a:lnTo>
                    <a:pt x="1538910" y="5821"/>
                  </a:lnTo>
                  <a:lnTo>
                    <a:pt x="1550748" y="6792"/>
                  </a:lnTo>
                  <a:lnTo>
                    <a:pt x="1562585" y="7912"/>
                  </a:lnTo>
                  <a:lnTo>
                    <a:pt x="1574423" y="9202"/>
                  </a:lnTo>
                  <a:lnTo>
                    <a:pt x="1586261" y="10682"/>
                  </a:lnTo>
                  <a:lnTo>
                    <a:pt x="1598099" y="12372"/>
                  </a:lnTo>
                  <a:lnTo>
                    <a:pt x="1609936" y="14294"/>
                  </a:lnTo>
                  <a:lnTo>
                    <a:pt x="1621774" y="16470"/>
                  </a:lnTo>
                  <a:lnTo>
                    <a:pt x="1633612" y="18917"/>
                  </a:lnTo>
                  <a:lnTo>
                    <a:pt x="1645450" y="21654"/>
                  </a:lnTo>
                  <a:lnTo>
                    <a:pt x="1657287" y="24690"/>
                  </a:lnTo>
                  <a:lnTo>
                    <a:pt x="1669125" y="28034"/>
                  </a:lnTo>
                  <a:lnTo>
                    <a:pt x="1680963" y="31682"/>
                  </a:lnTo>
                  <a:lnTo>
                    <a:pt x="1692801" y="35626"/>
                  </a:lnTo>
                  <a:lnTo>
                    <a:pt x="1704639" y="39844"/>
                  </a:lnTo>
                  <a:lnTo>
                    <a:pt x="1716476" y="44306"/>
                  </a:lnTo>
                  <a:lnTo>
                    <a:pt x="1728314" y="48970"/>
                  </a:lnTo>
                  <a:lnTo>
                    <a:pt x="1740152" y="53788"/>
                  </a:lnTo>
                  <a:lnTo>
                    <a:pt x="1751990" y="58699"/>
                  </a:lnTo>
                  <a:lnTo>
                    <a:pt x="1763827" y="63643"/>
                  </a:lnTo>
                  <a:lnTo>
                    <a:pt x="1775665" y="68555"/>
                  </a:lnTo>
                  <a:lnTo>
                    <a:pt x="1787503" y="73372"/>
                  </a:lnTo>
                  <a:lnTo>
                    <a:pt x="1799341" y="78037"/>
                  </a:lnTo>
                  <a:lnTo>
                    <a:pt x="1811178" y="82498"/>
                  </a:lnTo>
                  <a:lnTo>
                    <a:pt x="1823016" y="86717"/>
                  </a:lnTo>
                  <a:lnTo>
                    <a:pt x="1834854" y="90660"/>
                  </a:lnTo>
                  <a:lnTo>
                    <a:pt x="1846692" y="94309"/>
                  </a:lnTo>
                  <a:lnTo>
                    <a:pt x="1858530" y="97652"/>
                  </a:lnTo>
                  <a:lnTo>
                    <a:pt x="1870367" y="100689"/>
                  </a:lnTo>
                  <a:lnTo>
                    <a:pt x="1882205" y="103425"/>
                  </a:lnTo>
                  <a:lnTo>
                    <a:pt x="1894043" y="105873"/>
                  </a:lnTo>
                  <a:lnTo>
                    <a:pt x="1905881" y="108048"/>
                  </a:lnTo>
                  <a:lnTo>
                    <a:pt x="1917718" y="109971"/>
                  </a:lnTo>
                  <a:lnTo>
                    <a:pt x="1929556" y="111661"/>
                  </a:lnTo>
                  <a:lnTo>
                    <a:pt x="1941394" y="113140"/>
                  </a:lnTo>
                  <a:lnTo>
                    <a:pt x="1953232" y="114430"/>
                  </a:lnTo>
                  <a:lnTo>
                    <a:pt x="1965069" y="115551"/>
                  </a:lnTo>
                  <a:lnTo>
                    <a:pt x="1976907" y="116522"/>
                  </a:lnTo>
                  <a:lnTo>
                    <a:pt x="1988745" y="117361"/>
                  </a:lnTo>
                  <a:lnTo>
                    <a:pt x="2000583" y="118084"/>
                  </a:lnTo>
                  <a:lnTo>
                    <a:pt x="2012421" y="118706"/>
                  </a:lnTo>
                  <a:lnTo>
                    <a:pt x="2024258" y="119241"/>
                  </a:lnTo>
                  <a:lnTo>
                    <a:pt x="2036096" y="119700"/>
                  </a:lnTo>
                  <a:lnTo>
                    <a:pt x="2047934" y="120093"/>
                  </a:lnTo>
                  <a:lnTo>
                    <a:pt x="2059772" y="120429"/>
                  </a:lnTo>
                  <a:lnTo>
                    <a:pt x="2071609" y="120717"/>
                  </a:lnTo>
                  <a:lnTo>
                    <a:pt x="2083447" y="120963"/>
                  </a:lnTo>
                  <a:lnTo>
                    <a:pt x="2095285" y="121173"/>
                  </a:lnTo>
                  <a:lnTo>
                    <a:pt x="2107123" y="121352"/>
                  </a:lnTo>
                  <a:lnTo>
                    <a:pt x="2118961" y="121505"/>
                  </a:lnTo>
                  <a:lnTo>
                    <a:pt x="2130798" y="121635"/>
                  </a:lnTo>
                  <a:lnTo>
                    <a:pt x="2142636" y="121746"/>
                  </a:lnTo>
                  <a:lnTo>
                    <a:pt x="2154474" y="121841"/>
                  </a:lnTo>
                  <a:lnTo>
                    <a:pt x="2166312" y="121922"/>
                  </a:lnTo>
                  <a:lnTo>
                    <a:pt x="2178149" y="121991"/>
                  </a:lnTo>
                  <a:lnTo>
                    <a:pt x="2189987" y="122049"/>
                  </a:lnTo>
                  <a:lnTo>
                    <a:pt x="2201825" y="122099"/>
                  </a:lnTo>
                  <a:lnTo>
                    <a:pt x="2213663" y="122141"/>
                  </a:lnTo>
                  <a:lnTo>
                    <a:pt x="2225500" y="122177"/>
                  </a:lnTo>
                  <a:lnTo>
                    <a:pt x="2237338" y="122208"/>
                  </a:lnTo>
                  <a:lnTo>
                    <a:pt x="2249176" y="122234"/>
                  </a:lnTo>
                  <a:lnTo>
                    <a:pt x="2261014" y="122257"/>
                  </a:lnTo>
                  <a:lnTo>
                    <a:pt x="2272852" y="122276"/>
                  </a:lnTo>
                  <a:lnTo>
                    <a:pt x="2284689" y="122292"/>
                  </a:lnTo>
                  <a:lnTo>
                    <a:pt x="2296527" y="122306"/>
                  </a:lnTo>
                  <a:lnTo>
                    <a:pt x="2308365" y="122317"/>
                  </a:lnTo>
                  <a:lnTo>
                    <a:pt x="2320203" y="122327"/>
                  </a:lnTo>
                  <a:lnTo>
                    <a:pt x="2332040" y="122336"/>
                  </a:lnTo>
                  <a:lnTo>
                    <a:pt x="2343878" y="122343"/>
                  </a:lnTo>
                  <a:lnTo>
                    <a:pt x="2343878" y="122343"/>
                  </a:lnTo>
                  <a:lnTo>
                    <a:pt x="2355716" y="122336"/>
                  </a:lnTo>
                  <a:lnTo>
                    <a:pt x="2367554" y="122327"/>
                  </a:lnTo>
                  <a:lnTo>
                    <a:pt x="2379391" y="122317"/>
                  </a:lnTo>
                  <a:lnTo>
                    <a:pt x="2391229" y="122306"/>
                  </a:lnTo>
                  <a:lnTo>
                    <a:pt x="2403067" y="122292"/>
                  </a:lnTo>
                  <a:lnTo>
                    <a:pt x="2414905" y="122276"/>
                  </a:lnTo>
                  <a:lnTo>
                    <a:pt x="2426743" y="122257"/>
                  </a:lnTo>
                  <a:lnTo>
                    <a:pt x="2438580" y="122234"/>
                  </a:lnTo>
                  <a:lnTo>
                    <a:pt x="2450418" y="122208"/>
                  </a:lnTo>
                  <a:lnTo>
                    <a:pt x="2462256" y="122177"/>
                  </a:lnTo>
                  <a:lnTo>
                    <a:pt x="2474094" y="122141"/>
                  </a:lnTo>
                  <a:lnTo>
                    <a:pt x="2485931" y="122099"/>
                  </a:lnTo>
                  <a:lnTo>
                    <a:pt x="2497769" y="122049"/>
                  </a:lnTo>
                  <a:lnTo>
                    <a:pt x="2509607" y="121991"/>
                  </a:lnTo>
                  <a:lnTo>
                    <a:pt x="2521445" y="121922"/>
                  </a:lnTo>
                  <a:lnTo>
                    <a:pt x="2533283" y="121841"/>
                  </a:lnTo>
                  <a:lnTo>
                    <a:pt x="2545120" y="121746"/>
                  </a:lnTo>
                  <a:lnTo>
                    <a:pt x="2556958" y="121635"/>
                  </a:lnTo>
                  <a:lnTo>
                    <a:pt x="2568796" y="121505"/>
                  </a:lnTo>
                  <a:lnTo>
                    <a:pt x="2580634" y="121352"/>
                  </a:lnTo>
                  <a:lnTo>
                    <a:pt x="2592471" y="121173"/>
                  </a:lnTo>
                  <a:lnTo>
                    <a:pt x="2604309" y="120963"/>
                  </a:lnTo>
                  <a:lnTo>
                    <a:pt x="2616147" y="120717"/>
                  </a:lnTo>
                  <a:lnTo>
                    <a:pt x="2627985" y="120429"/>
                  </a:lnTo>
                  <a:lnTo>
                    <a:pt x="2639822" y="120093"/>
                  </a:lnTo>
                  <a:lnTo>
                    <a:pt x="2651660" y="119700"/>
                  </a:lnTo>
                  <a:lnTo>
                    <a:pt x="2663498" y="119241"/>
                  </a:lnTo>
                  <a:lnTo>
                    <a:pt x="2675336" y="118706"/>
                  </a:lnTo>
                  <a:lnTo>
                    <a:pt x="2687174" y="118084"/>
                  </a:lnTo>
                  <a:lnTo>
                    <a:pt x="2699011" y="117361"/>
                  </a:lnTo>
                  <a:lnTo>
                    <a:pt x="2710849" y="116522"/>
                  </a:lnTo>
                  <a:lnTo>
                    <a:pt x="2722687" y="115551"/>
                  </a:lnTo>
                  <a:lnTo>
                    <a:pt x="2734525" y="114430"/>
                  </a:lnTo>
                  <a:lnTo>
                    <a:pt x="2746362" y="113140"/>
                  </a:lnTo>
                  <a:lnTo>
                    <a:pt x="2758200" y="111661"/>
                  </a:lnTo>
                  <a:lnTo>
                    <a:pt x="2770038" y="109971"/>
                  </a:lnTo>
                  <a:lnTo>
                    <a:pt x="2781876" y="108048"/>
                  </a:lnTo>
                  <a:lnTo>
                    <a:pt x="2793713" y="105873"/>
                  </a:lnTo>
                  <a:lnTo>
                    <a:pt x="2805551" y="103425"/>
                  </a:lnTo>
                  <a:lnTo>
                    <a:pt x="2817389" y="100689"/>
                  </a:lnTo>
                  <a:lnTo>
                    <a:pt x="2829227" y="97652"/>
                  </a:lnTo>
                  <a:lnTo>
                    <a:pt x="2841065" y="94309"/>
                  </a:lnTo>
                  <a:lnTo>
                    <a:pt x="2852902" y="90660"/>
                  </a:lnTo>
                  <a:lnTo>
                    <a:pt x="2864740" y="86717"/>
                  </a:lnTo>
                  <a:lnTo>
                    <a:pt x="2876578" y="82498"/>
                  </a:lnTo>
                  <a:lnTo>
                    <a:pt x="2888416" y="78037"/>
                  </a:lnTo>
                  <a:lnTo>
                    <a:pt x="2900253" y="73372"/>
                  </a:lnTo>
                  <a:lnTo>
                    <a:pt x="2912091" y="68555"/>
                  </a:lnTo>
                  <a:lnTo>
                    <a:pt x="2923929" y="63643"/>
                  </a:lnTo>
                  <a:lnTo>
                    <a:pt x="2935767" y="58699"/>
                  </a:lnTo>
                  <a:lnTo>
                    <a:pt x="2947604" y="53788"/>
                  </a:lnTo>
                  <a:lnTo>
                    <a:pt x="2959442" y="48970"/>
                  </a:lnTo>
                  <a:lnTo>
                    <a:pt x="2971280" y="44306"/>
                  </a:lnTo>
                  <a:lnTo>
                    <a:pt x="2983118" y="39844"/>
                  </a:lnTo>
                  <a:lnTo>
                    <a:pt x="2994956" y="35626"/>
                  </a:lnTo>
                  <a:lnTo>
                    <a:pt x="3006793" y="31682"/>
                  </a:lnTo>
                  <a:lnTo>
                    <a:pt x="3018631" y="28034"/>
                  </a:lnTo>
                  <a:lnTo>
                    <a:pt x="3030469" y="24690"/>
                  </a:lnTo>
                  <a:lnTo>
                    <a:pt x="3042307" y="21654"/>
                  </a:lnTo>
                  <a:lnTo>
                    <a:pt x="3054144" y="18917"/>
                  </a:lnTo>
                  <a:lnTo>
                    <a:pt x="3065982" y="16470"/>
                  </a:lnTo>
                  <a:lnTo>
                    <a:pt x="3077820" y="14294"/>
                  </a:lnTo>
                  <a:lnTo>
                    <a:pt x="3089658" y="12372"/>
                  </a:lnTo>
                  <a:lnTo>
                    <a:pt x="3101496" y="10682"/>
                  </a:lnTo>
                  <a:lnTo>
                    <a:pt x="3113333" y="9202"/>
                  </a:lnTo>
                  <a:lnTo>
                    <a:pt x="3125171" y="7912"/>
                  </a:lnTo>
                  <a:lnTo>
                    <a:pt x="3137009" y="6792"/>
                  </a:lnTo>
                  <a:lnTo>
                    <a:pt x="3148847" y="5821"/>
                  </a:lnTo>
                  <a:lnTo>
                    <a:pt x="3160684" y="4982"/>
                  </a:lnTo>
                  <a:lnTo>
                    <a:pt x="3172522" y="4258"/>
                  </a:lnTo>
                  <a:lnTo>
                    <a:pt x="3184360" y="3636"/>
                  </a:lnTo>
                  <a:lnTo>
                    <a:pt x="3196198" y="3101"/>
                  </a:lnTo>
                  <a:lnTo>
                    <a:pt x="3208035" y="2643"/>
                  </a:lnTo>
                  <a:lnTo>
                    <a:pt x="3219873" y="2250"/>
                  </a:lnTo>
                  <a:lnTo>
                    <a:pt x="3231711" y="1913"/>
                  </a:lnTo>
                  <a:lnTo>
                    <a:pt x="3243549" y="1625"/>
                  </a:lnTo>
                  <a:lnTo>
                    <a:pt x="3255387" y="1379"/>
                  </a:lnTo>
                  <a:lnTo>
                    <a:pt x="3267224" y="1170"/>
                  </a:lnTo>
                  <a:lnTo>
                    <a:pt x="3279062" y="990"/>
                  </a:lnTo>
                  <a:lnTo>
                    <a:pt x="3290900" y="837"/>
                  </a:lnTo>
                  <a:lnTo>
                    <a:pt x="3302738" y="707"/>
                  </a:lnTo>
                  <a:lnTo>
                    <a:pt x="3314575" y="596"/>
                  </a:lnTo>
                  <a:lnTo>
                    <a:pt x="3326413" y="501"/>
                  </a:lnTo>
                  <a:lnTo>
                    <a:pt x="3338251" y="421"/>
                  </a:lnTo>
                  <a:lnTo>
                    <a:pt x="3350089" y="352"/>
                  </a:lnTo>
                  <a:lnTo>
                    <a:pt x="3361926" y="293"/>
                  </a:lnTo>
                  <a:lnTo>
                    <a:pt x="3373764" y="243"/>
                  </a:lnTo>
                  <a:lnTo>
                    <a:pt x="3385602" y="201"/>
                  </a:lnTo>
                  <a:lnTo>
                    <a:pt x="3397440" y="165"/>
                  </a:lnTo>
                  <a:lnTo>
                    <a:pt x="3409278" y="134"/>
                  </a:lnTo>
                  <a:lnTo>
                    <a:pt x="3421115" y="108"/>
                  </a:lnTo>
                  <a:lnTo>
                    <a:pt x="3432953" y="86"/>
                  </a:lnTo>
                  <a:lnTo>
                    <a:pt x="3444791" y="67"/>
                  </a:lnTo>
                  <a:lnTo>
                    <a:pt x="3456629" y="51"/>
                  </a:lnTo>
                  <a:lnTo>
                    <a:pt x="3468466" y="37"/>
                  </a:lnTo>
                  <a:lnTo>
                    <a:pt x="3480304" y="25"/>
                  </a:lnTo>
                  <a:lnTo>
                    <a:pt x="3492142" y="15"/>
                  </a:lnTo>
                  <a:lnTo>
                    <a:pt x="3503980" y="7"/>
                  </a:lnTo>
                  <a:lnTo>
                    <a:pt x="3515818" y="0"/>
                  </a:lnTo>
                  <a:lnTo>
                    <a:pt x="3515818" y="0"/>
                  </a:lnTo>
                  <a:lnTo>
                    <a:pt x="3527655" y="7"/>
                  </a:lnTo>
                  <a:lnTo>
                    <a:pt x="3539493" y="15"/>
                  </a:lnTo>
                  <a:lnTo>
                    <a:pt x="3551331" y="25"/>
                  </a:lnTo>
                  <a:lnTo>
                    <a:pt x="3563169" y="37"/>
                  </a:lnTo>
                  <a:lnTo>
                    <a:pt x="3575006" y="51"/>
                  </a:lnTo>
                  <a:lnTo>
                    <a:pt x="3586844" y="67"/>
                  </a:lnTo>
                  <a:lnTo>
                    <a:pt x="3598682" y="86"/>
                  </a:lnTo>
                  <a:lnTo>
                    <a:pt x="3610520" y="108"/>
                  </a:lnTo>
                  <a:lnTo>
                    <a:pt x="3622357" y="134"/>
                  </a:lnTo>
                  <a:lnTo>
                    <a:pt x="3634195" y="165"/>
                  </a:lnTo>
                  <a:lnTo>
                    <a:pt x="3646033" y="201"/>
                  </a:lnTo>
                  <a:lnTo>
                    <a:pt x="3657871" y="243"/>
                  </a:lnTo>
                  <a:lnTo>
                    <a:pt x="3669709" y="293"/>
                  </a:lnTo>
                  <a:lnTo>
                    <a:pt x="3681546" y="352"/>
                  </a:lnTo>
                  <a:lnTo>
                    <a:pt x="3693384" y="421"/>
                  </a:lnTo>
                  <a:lnTo>
                    <a:pt x="3705222" y="501"/>
                  </a:lnTo>
                  <a:lnTo>
                    <a:pt x="3717060" y="596"/>
                  </a:lnTo>
                  <a:lnTo>
                    <a:pt x="3728897" y="707"/>
                  </a:lnTo>
                  <a:lnTo>
                    <a:pt x="3740735" y="837"/>
                  </a:lnTo>
                  <a:lnTo>
                    <a:pt x="3752573" y="990"/>
                  </a:lnTo>
                  <a:lnTo>
                    <a:pt x="3764411" y="1170"/>
                  </a:lnTo>
                  <a:lnTo>
                    <a:pt x="3776248" y="1379"/>
                  </a:lnTo>
                  <a:lnTo>
                    <a:pt x="3788086" y="1625"/>
                  </a:lnTo>
                  <a:lnTo>
                    <a:pt x="3799924" y="1913"/>
                  </a:lnTo>
                  <a:lnTo>
                    <a:pt x="3811762" y="2250"/>
                  </a:lnTo>
                  <a:lnTo>
                    <a:pt x="3823600" y="2643"/>
                  </a:lnTo>
                  <a:lnTo>
                    <a:pt x="3835437" y="3101"/>
                  </a:lnTo>
                  <a:lnTo>
                    <a:pt x="3847275" y="3636"/>
                  </a:lnTo>
                  <a:lnTo>
                    <a:pt x="3859113" y="4258"/>
                  </a:lnTo>
                  <a:lnTo>
                    <a:pt x="3870951" y="4982"/>
                  </a:lnTo>
                  <a:lnTo>
                    <a:pt x="3882788" y="5821"/>
                  </a:lnTo>
                  <a:lnTo>
                    <a:pt x="3894626" y="6792"/>
                  </a:lnTo>
                  <a:lnTo>
                    <a:pt x="3906464" y="7912"/>
                  </a:lnTo>
                  <a:lnTo>
                    <a:pt x="3918302" y="9202"/>
                  </a:lnTo>
                  <a:lnTo>
                    <a:pt x="3930139" y="10682"/>
                  </a:lnTo>
                  <a:lnTo>
                    <a:pt x="3941977" y="12372"/>
                  </a:lnTo>
                  <a:lnTo>
                    <a:pt x="3953815" y="14294"/>
                  </a:lnTo>
                  <a:lnTo>
                    <a:pt x="3965653" y="16470"/>
                  </a:lnTo>
                  <a:lnTo>
                    <a:pt x="3977491" y="18917"/>
                  </a:lnTo>
                  <a:lnTo>
                    <a:pt x="3989328" y="21654"/>
                  </a:lnTo>
                  <a:lnTo>
                    <a:pt x="4001166" y="24690"/>
                  </a:lnTo>
                  <a:lnTo>
                    <a:pt x="4013004" y="28034"/>
                  </a:lnTo>
                  <a:lnTo>
                    <a:pt x="4024842" y="31682"/>
                  </a:lnTo>
                  <a:lnTo>
                    <a:pt x="4036679" y="35626"/>
                  </a:lnTo>
                  <a:lnTo>
                    <a:pt x="4048517" y="39844"/>
                  </a:lnTo>
                  <a:lnTo>
                    <a:pt x="4060355" y="44306"/>
                  </a:lnTo>
                  <a:lnTo>
                    <a:pt x="4072193" y="48970"/>
                  </a:lnTo>
                  <a:lnTo>
                    <a:pt x="4084031" y="53788"/>
                  </a:lnTo>
                  <a:lnTo>
                    <a:pt x="4095868" y="58699"/>
                  </a:lnTo>
                  <a:lnTo>
                    <a:pt x="4107706" y="63643"/>
                  </a:lnTo>
                  <a:lnTo>
                    <a:pt x="4119544" y="68555"/>
                  </a:lnTo>
                  <a:lnTo>
                    <a:pt x="4131382" y="73372"/>
                  </a:lnTo>
                  <a:lnTo>
                    <a:pt x="4143219" y="78037"/>
                  </a:lnTo>
                  <a:lnTo>
                    <a:pt x="4155057" y="82498"/>
                  </a:lnTo>
                  <a:lnTo>
                    <a:pt x="4166895" y="86717"/>
                  </a:lnTo>
                  <a:lnTo>
                    <a:pt x="4178733" y="90660"/>
                  </a:lnTo>
                  <a:lnTo>
                    <a:pt x="4190570" y="94309"/>
                  </a:lnTo>
                  <a:lnTo>
                    <a:pt x="4202408" y="97652"/>
                  </a:lnTo>
                  <a:lnTo>
                    <a:pt x="4214246" y="100689"/>
                  </a:lnTo>
                  <a:lnTo>
                    <a:pt x="4226084" y="103425"/>
                  </a:lnTo>
                  <a:lnTo>
                    <a:pt x="4237922" y="105873"/>
                  </a:lnTo>
                  <a:lnTo>
                    <a:pt x="4249759" y="108048"/>
                  </a:lnTo>
                  <a:lnTo>
                    <a:pt x="4261597" y="109971"/>
                  </a:lnTo>
                  <a:lnTo>
                    <a:pt x="4273435" y="111661"/>
                  </a:lnTo>
                  <a:lnTo>
                    <a:pt x="4285273" y="113140"/>
                  </a:lnTo>
                  <a:lnTo>
                    <a:pt x="4297110" y="114430"/>
                  </a:lnTo>
                  <a:lnTo>
                    <a:pt x="4308948" y="115551"/>
                  </a:lnTo>
                  <a:lnTo>
                    <a:pt x="4320786" y="116522"/>
                  </a:lnTo>
                  <a:lnTo>
                    <a:pt x="4332624" y="117361"/>
                  </a:lnTo>
                  <a:lnTo>
                    <a:pt x="4344461" y="118084"/>
                  </a:lnTo>
                  <a:lnTo>
                    <a:pt x="4356299" y="118706"/>
                  </a:lnTo>
                  <a:lnTo>
                    <a:pt x="4368137" y="119241"/>
                  </a:lnTo>
                  <a:lnTo>
                    <a:pt x="4379975" y="119700"/>
                  </a:lnTo>
                  <a:lnTo>
                    <a:pt x="4391813" y="120093"/>
                  </a:lnTo>
                  <a:lnTo>
                    <a:pt x="4403650" y="120429"/>
                  </a:lnTo>
                  <a:lnTo>
                    <a:pt x="4415488" y="120717"/>
                  </a:lnTo>
                  <a:lnTo>
                    <a:pt x="4427326" y="120963"/>
                  </a:lnTo>
                  <a:lnTo>
                    <a:pt x="4439164" y="121173"/>
                  </a:lnTo>
                  <a:lnTo>
                    <a:pt x="4451001" y="121352"/>
                  </a:lnTo>
                  <a:lnTo>
                    <a:pt x="4462839" y="121505"/>
                  </a:lnTo>
                  <a:lnTo>
                    <a:pt x="4474677" y="121635"/>
                  </a:lnTo>
                  <a:lnTo>
                    <a:pt x="4486515" y="121746"/>
                  </a:lnTo>
                  <a:lnTo>
                    <a:pt x="4498352" y="121841"/>
                  </a:lnTo>
                  <a:lnTo>
                    <a:pt x="4510190" y="121922"/>
                  </a:lnTo>
                  <a:lnTo>
                    <a:pt x="4522028" y="121991"/>
                  </a:lnTo>
                  <a:lnTo>
                    <a:pt x="4533866" y="122049"/>
                  </a:lnTo>
                  <a:lnTo>
                    <a:pt x="4545704" y="122099"/>
                  </a:lnTo>
                  <a:lnTo>
                    <a:pt x="4557541" y="122141"/>
                  </a:lnTo>
                  <a:lnTo>
                    <a:pt x="4569379" y="122177"/>
                  </a:lnTo>
                  <a:lnTo>
                    <a:pt x="4581217" y="122208"/>
                  </a:lnTo>
                  <a:lnTo>
                    <a:pt x="4593055" y="122234"/>
                  </a:lnTo>
                  <a:lnTo>
                    <a:pt x="4604892" y="122257"/>
                  </a:lnTo>
                  <a:lnTo>
                    <a:pt x="4616730" y="122276"/>
                  </a:lnTo>
                  <a:lnTo>
                    <a:pt x="4628568" y="122292"/>
                  </a:lnTo>
                  <a:lnTo>
                    <a:pt x="4640406" y="122306"/>
                  </a:lnTo>
                  <a:lnTo>
                    <a:pt x="4652244" y="122317"/>
                  </a:lnTo>
                  <a:lnTo>
                    <a:pt x="4664081" y="122327"/>
                  </a:lnTo>
                  <a:lnTo>
                    <a:pt x="4675919" y="122336"/>
                  </a:lnTo>
                  <a:lnTo>
                    <a:pt x="4687757" y="122343"/>
                  </a:lnTo>
                </a:path>
              </a:pathLst>
            </a:custGeom>
            <a:ln w="40651" cap="flat">
              <a:solidFill>
                <a:srgbClr val="E8E8E8">
                  <a:alpha val="100000"/>
                </a:srgbClr>
              </a:solidFill>
              <a:prstDash val="solid"/>
              <a:round/>
            </a:ln>
          </p:spPr>
          <p:txBody>
            <a:bodyPr/>
            <a:lstStyle/>
            <a:p/>
          </p:txBody>
        </p:sp>
        <p:sp>
          <p:nvSpPr>
            <p:cNvPr id="70" name="pl70"/>
            <p:cNvSpPr/>
            <p:nvPr/>
          </p:nvSpPr>
          <p:spPr>
            <a:xfrm>
              <a:off x="2482252" y="2374256"/>
              <a:ext cx="4687757" cy="244727"/>
            </a:xfrm>
            <a:custGeom>
              <a:avLst/>
              <a:pathLst>
                <a:path w="4687757" h="244727">
                  <a:moveTo>
                    <a:pt x="0" y="122384"/>
                  </a:moveTo>
                  <a:lnTo>
                    <a:pt x="11837" y="122391"/>
                  </a:lnTo>
                  <a:lnTo>
                    <a:pt x="23675" y="122400"/>
                  </a:lnTo>
                  <a:lnTo>
                    <a:pt x="35513" y="122409"/>
                  </a:lnTo>
                  <a:lnTo>
                    <a:pt x="47351" y="122421"/>
                  </a:lnTo>
                  <a:lnTo>
                    <a:pt x="59188" y="122435"/>
                  </a:lnTo>
                  <a:lnTo>
                    <a:pt x="71026" y="122451"/>
                  </a:lnTo>
                  <a:lnTo>
                    <a:pt x="82864" y="122470"/>
                  </a:lnTo>
                  <a:lnTo>
                    <a:pt x="94702" y="122492"/>
                  </a:lnTo>
                  <a:lnTo>
                    <a:pt x="106539" y="122518"/>
                  </a:lnTo>
                  <a:lnTo>
                    <a:pt x="118377" y="122549"/>
                  </a:lnTo>
                  <a:lnTo>
                    <a:pt x="130215" y="122585"/>
                  </a:lnTo>
                  <a:lnTo>
                    <a:pt x="142053" y="122628"/>
                  </a:lnTo>
                  <a:lnTo>
                    <a:pt x="153891" y="122678"/>
                  </a:lnTo>
                  <a:lnTo>
                    <a:pt x="165728" y="122736"/>
                  </a:lnTo>
                  <a:lnTo>
                    <a:pt x="177566" y="122805"/>
                  </a:lnTo>
                  <a:lnTo>
                    <a:pt x="189404" y="122886"/>
                  </a:lnTo>
                  <a:lnTo>
                    <a:pt x="201242" y="122980"/>
                  </a:lnTo>
                  <a:lnTo>
                    <a:pt x="213079" y="123091"/>
                  </a:lnTo>
                  <a:lnTo>
                    <a:pt x="224917" y="123222"/>
                  </a:lnTo>
                  <a:lnTo>
                    <a:pt x="236755" y="123375"/>
                  </a:lnTo>
                  <a:lnTo>
                    <a:pt x="248593" y="123554"/>
                  </a:lnTo>
                  <a:lnTo>
                    <a:pt x="260430" y="123764"/>
                  </a:lnTo>
                  <a:lnTo>
                    <a:pt x="272268" y="124010"/>
                  </a:lnTo>
                  <a:lnTo>
                    <a:pt x="284106" y="124297"/>
                  </a:lnTo>
                  <a:lnTo>
                    <a:pt x="295944" y="124634"/>
                  </a:lnTo>
                  <a:lnTo>
                    <a:pt x="307782" y="125027"/>
                  </a:lnTo>
                  <a:lnTo>
                    <a:pt x="319619" y="125486"/>
                  </a:lnTo>
                  <a:lnTo>
                    <a:pt x="331457" y="126020"/>
                  </a:lnTo>
                  <a:lnTo>
                    <a:pt x="343295" y="126643"/>
                  </a:lnTo>
                  <a:lnTo>
                    <a:pt x="355133" y="127366"/>
                  </a:lnTo>
                  <a:lnTo>
                    <a:pt x="366970" y="128205"/>
                  </a:lnTo>
                  <a:lnTo>
                    <a:pt x="378808" y="129176"/>
                  </a:lnTo>
                  <a:lnTo>
                    <a:pt x="390646" y="130297"/>
                  </a:lnTo>
                  <a:lnTo>
                    <a:pt x="402484" y="131587"/>
                  </a:lnTo>
                  <a:lnTo>
                    <a:pt x="414321" y="133066"/>
                  </a:lnTo>
                  <a:lnTo>
                    <a:pt x="426159" y="134756"/>
                  </a:lnTo>
                  <a:lnTo>
                    <a:pt x="437997" y="136679"/>
                  </a:lnTo>
                  <a:lnTo>
                    <a:pt x="449835" y="138854"/>
                  </a:lnTo>
                  <a:lnTo>
                    <a:pt x="461673" y="141302"/>
                  </a:lnTo>
                  <a:lnTo>
                    <a:pt x="473510" y="144038"/>
                  </a:lnTo>
                  <a:lnTo>
                    <a:pt x="485348" y="147075"/>
                  </a:lnTo>
                  <a:lnTo>
                    <a:pt x="497186" y="150418"/>
                  </a:lnTo>
                  <a:lnTo>
                    <a:pt x="509024" y="154067"/>
                  </a:lnTo>
                  <a:lnTo>
                    <a:pt x="520861" y="158010"/>
                  </a:lnTo>
                  <a:lnTo>
                    <a:pt x="532699" y="162228"/>
                  </a:lnTo>
                  <a:lnTo>
                    <a:pt x="544537" y="166690"/>
                  </a:lnTo>
                  <a:lnTo>
                    <a:pt x="556375" y="171355"/>
                  </a:lnTo>
                  <a:lnTo>
                    <a:pt x="568213" y="176172"/>
                  </a:lnTo>
                  <a:lnTo>
                    <a:pt x="580050" y="181084"/>
                  </a:lnTo>
                  <a:lnTo>
                    <a:pt x="591888" y="186027"/>
                  </a:lnTo>
                  <a:lnTo>
                    <a:pt x="603726" y="190939"/>
                  </a:lnTo>
                  <a:lnTo>
                    <a:pt x="615564" y="195756"/>
                  </a:lnTo>
                  <a:lnTo>
                    <a:pt x="627401" y="200421"/>
                  </a:lnTo>
                  <a:lnTo>
                    <a:pt x="639239" y="204883"/>
                  </a:lnTo>
                  <a:lnTo>
                    <a:pt x="651077" y="209101"/>
                  </a:lnTo>
                  <a:lnTo>
                    <a:pt x="662915" y="213044"/>
                  </a:lnTo>
                  <a:lnTo>
                    <a:pt x="674752" y="216693"/>
                  </a:lnTo>
                  <a:lnTo>
                    <a:pt x="686590" y="220036"/>
                  </a:lnTo>
                  <a:lnTo>
                    <a:pt x="698428" y="223073"/>
                  </a:lnTo>
                  <a:lnTo>
                    <a:pt x="710266" y="225809"/>
                  </a:lnTo>
                  <a:lnTo>
                    <a:pt x="722104" y="228257"/>
                  </a:lnTo>
                  <a:lnTo>
                    <a:pt x="733941" y="230432"/>
                  </a:lnTo>
                  <a:lnTo>
                    <a:pt x="745779" y="232355"/>
                  </a:lnTo>
                  <a:lnTo>
                    <a:pt x="757617" y="234045"/>
                  </a:lnTo>
                  <a:lnTo>
                    <a:pt x="769455" y="235525"/>
                  </a:lnTo>
                  <a:lnTo>
                    <a:pt x="781292" y="236814"/>
                  </a:lnTo>
                  <a:lnTo>
                    <a:pt x="793130" y="237935"/>
                  </a:lnTo>
                  <a:lnTo>
                    <a:pt x="804968" y="238906"/>
                  </a:lnTo>
                  <a:lnTo>
                    <a:pt x="816806" y="239745"/>
                  </a:lnTo>
                  <a:lnTo>
                    <a:pt x="828643" y="240468"/>
                  </a:lnTo>
                  <a:lnTo>
                    <a:pt x="840481" y="241091"/>
                  </a:lnTo>
                  <a:lnTo>
                    <a:pt x="852319" y="241625"/>
                  </a:lnTo>
                  <a:lnTo>
                    <a:pt x="864157" y="242084"/>
                  </a:lnTo>
                  <a:lnTo>
                    <a:pt x="875995" y="242477"/>
                  </a:lnTo>
                  <a:lnTo>
                    <a:pt x="887832" y="242814"/>
                  </a:lnTo>
                  <a:lnTo>
                    <a:pt x="899670" y="243101"/>
                  </a:lnTo>
                  <a:lnTo>
                    <a:pt x="911508" y="243347"/>
                  </a:lnTo>
                  <a:lnTo>
                    <a:pt x="923346" y="243557"/>
                  </a:lnTo>
                  <a:lnTo>
                    <a:pt x="935183" y="243736"/>
                  </a:lnTo>
                  <a:lnTo>
                    <a:pt x="947021" y="243889"/>
                  </a:lnTo>
                  <a:lnTo>
                    <a:pt x="958859" y="244020"/>
                  </a:lnTo>
                  <a:lnTo>
                    <a:pt x="970697" y="244131"/>
                  </a:lnTo>
                  <a:lnTo>
                    <a:pt x="982534" y="244225"/>
                  </a:lnTo>
                  <a:lnTo>
                    <a:pt x="994372" y="244306"/>
                  </a:lnTo>
                  <a:lnTo>
                    <a:pt x="1006210" y="244375"/>
                  </a:lnTo>
                  <a:lnTo>
                    <a:pt x="1018048" y="244433"/>
                  </a:lnTo>
                  <a:lnTo>
                    <a:pt x="1029886" y="244483"/>
                  </a:lnTo>
                  <a:lnTo>
                    <a:pt x="1041723" y="244526"/>
                  </a:lnTo>
                  <a:lnTo>
                    <a:pt x="1053561" y="244562"/>
                  </a:lnTo>
                  <a:lnTo>
                    <a:pt x="1065399" y="244593"/>
                  </a:lnTo>
                  <a:lnTo>
                    <a:pt x="1077237" y="244619"/>
                  </a:lnTo>
                  <a:lnTo>
                    <a:pt x="1089074" y="244641"/>
                  </a:lnTo>
                  <a:lnTo>
                    <a:pt x="1100912" y="244660"/>
                  </a:lnTo>
                  <a:lnTo>
                    <a:pt x="1112750" y="244676"/>
                  </a:lnTo>
                  <a:lnTo>
                    <a:pt x="1124588" y="244690"/>
                  </a:lnTo>
                  <a:lnTo>
                    <a:pt x="1136426" y="244702"/>
                  </a:lnTo>
                  <a:lnTo>
                    <a:pt x="1148263" y="244712"/>
                  </a:lnTo>
                  <a:lnTo>
                    <a:pt x="1160101" y="244720"/>
                  </a:lnTo>
                  <a:lnTo>
                    <a:pt x="1171939" y="244727"/>
                  </a:lnTo>
                  <a:lnTo>
                    <a:pt x="1171939" y="244686"/>
                  </a:lnTo>
                  <a:lnTo>
                    <a:pt x="1183777" y="244672"/>
                  </a:lnTo>
                  <a:lnTo>
                    <a:pt x="1195614" y="244655"/>
                  </a:lnTo>
                  <a:lnTo>
                    <a:pt x="1207452" y="244635"/>
                  </a:lnTo>
                  <a:lnTo>
                    <a:pt x="1219290" y="244612"/>
                  </a:lnTo>
                  <a:lnTo>
                    <a:pt x="1231128" y="244584"/>
                  </a:lnTo>
                  <a:lnTo>
                    <a:pt x="1242965" y="244552"/>
                  </a:lnTo>
                  <a:lnTo>
                    <a:pt x="1254803" y="244514"/>
                  </a:lnTo>
                  <a:lnTo>
                    <a:pt x="1266641" y="244469"/>
                  </a:lnTo>
                  <a:lnTo>
                    <a:pt x="1278479" y="244417"/>
                  </a:lnTo>
                  <a:lnTo>
                    <a:pt x="1290317" y="244355"/>
                  </a:lnTo>
                  <a:lnTo>
                    <a:pt x="1302154" y="244283"/>
                  </a:lnTo>
                  <a:lnTo>
                    <a:pt x="1313992" y="244198"/>
                  </a:lnTo>
                  <a:lnTo>
                    <a:pt x="1325830" y="244099"/>
                  </a:lnTo>
                  <a:lnTo>
                    <a:pt x="1337668" y="243982"/>
                  </a:lnTo>
                  <a:lnTo>
                    <a:pt x="1349505" y="243844"/>
                  </a:lnTo>
                  <a:lnTo>
                    <a:pt x="1361343" y="243683"/>
                  </a:lnTo>
                  <a:lnTo>
                    <a:pt x="1373181" y="243493"/>
                  </a:lnTo>
                  <a:lnTo>
                    <a:pt x="1385019" y="243271"/>
                  </a:lnTo>
                  <a:lnTo>
                    <a:pt x="1396856" y="243010"/>
                  </a:lnTo>
                  <a:lnTo>
                    <a:pt x="1408694" y="242705"/>
                  </a:lnTo>
                  <a:lnTo>
                    <a:pt x="1420532" y="242346"/>
                  </a:lnTo>
                  <a:lnTo>
                    <a:pt x="1432370" y="241926"/>
                  </a:lnTo>
                  <a:lnTo>
                    <a:pt x="1444208" y="241434"/>
                  </a:lnTo>
                  <a:lnTo>
                    <a:pt x="1456045" y="240859"/>
                  </a:lnTo>
                  <a:lnTo>
                    <a:pt x="1467883" y="240186"/>
                  </a:lnTo>
                  <a:lnTo>
                    <a:pt x="1479721" y="239400"/>
                  </a:lnTo>
                  <a:lnTo>
                    <a:pt x="1491559" y="238483"/>
                  </a:lnTo>
                  <a:lnTo>
                    <a:pt x="1503396" y="237413"/>
                  </a:lnTo>
                  <a:lnTo>
                    <a:pt x="1515234" y="236168"/>
                  </a:lnTo>
                  <a:lnTo>
                    <a:pt x="1527072" y="234722"/>
                  </a:lnTo>
                  <a:lnTo>
                    <a:pt x="1538910" y="233044"/>
                  </a:lnTo>
                  <a:lnTo>
                    <a:pt x="1550748" y="231102"/>
                  </a:lnTo>
                  <a:lnTo>
                    <a:pt x="1562585" y="228860"/>
                  </a:lnTo>
                  <a:lnTo>
                    <a:pt x="1574423" y="226281"/>
                  </a:lnTo>
                  <a:lnTo>
                    <a:pt x="1586261" y="223322"/>
                  </a:lnTo>
                  <a:lnTo>
                    <a:pt x="1598099" y="219942"/>
                  </a:lnTo>
                  <a:lnTo>
                    <a:pt x="1609936" y="216097"/>
                  </a:lnTo>
                  <a:lnTo>
                    <a:pt x="1621774" y="211746"/>
                  </a:lnTo>
                  <a:lnTo>
                    <a:pt x="1633612" y="206850"/>
                  </a:lnTo>
                  <a:lnTo>
                    <a:pt x="1645450" y="201378"/>
                  </a:lnTo>
                  <a:lnTo>
                    <a:pt x="1657287" y="195304"/>
                  </a:lnTo>
                  <a:lnTo>
                    <a:pt x="1669125" y="188618"/>
                  </a:lnTo>
                  <a:lnTo>
                    <a:pt x="1680963" y="181321"/>
                  </a:lnTo>
                  <a:lnTo>
                    <a:pt x="1692801" y="173434"/>
                  </a:lnTo>
                  <a:lnTo>
                    <a:pt x="1704639" y="164997"/>
                  </a:lnTo>
                  <a:lnTo>
                    <a:pt x="1716476" y="156074"/>
                  </a:lnTo>
                  <a:lnTo>
                    <a:pt x="1728314" y="146744"/>
                  </a:lnTo>
                  <a:lnTo>
                    <a:pt x="1740152" y="137110"/>
                  </a:lnTo>
                  <a:lnTo>
                    <a:pt x="1751990" y="127287"/>
                  </a:lnTo>
                  <a:lnTo>
                    <a:pt x="1763827" y="117399"/>
                  </a:lnTo>
                  <a:lnTo>
                    <a:pt x="1775665" y="107576"/>
                  </a:lnTo>
                  <a:lnTo>
                    <a:pt x="1787503" y="97941"/>
                  </a:lnTo>
                  <a:lnTo>
                    <a:pt x="1799341" y="88612"/>
                  </a:lnTo>
                  <a:lnTo>
                    <a:pt x="1811178" y="79688"/>
                  </a:lnTo>
                  <a:lnTo>
                    <a:pt x="1823016" y="71252"/>
                  </a:lnTo>
                  <a:lnTo>
                    <a:pt x="1834854" y="63365"/>
                  </a:lnTo>
                  <a:lnTo>
                    <a:pt x="1846692" y="56068"/>
                  </a:lnTo>
                  <a:lnTo>
                    <a:pt x="1858530" y="49381"/>
                  </a:lnTo>
                  <a:lnTo>
                    <a:pt x="1870367" y="43308"/>
                  </a:lnTo>
                  <a:lnTo>
                    <a:pt x="1882205" y="37835"/>
                  </a:lnTo>
                  <a:lnTo>
                    <a:pt x="1894043" y="32940"/>
                  </a:lnTo>
                  <a:lnTo>
                    <a:pt x="1905881" y="28589"/>
                  </a:lnTo>
                  <a:lnTo>
                    <a:pt x="1917718" y="24744"/>
                  </a:lnTo>
                  <a:lnTo>
                    <a:pt x="1929556" y="21364"/>
                  </a:lnTo>
                  <a:lnTo>
                    <a:pt x="1941394" y="18405"/>
                  </a:lnTo>
                  <a:lnTo>
                    <a:pt x="1953232" y="15825"/>
                  </a:lnTo>
                  <a:lnTo>
                    <a:pt x="1965069" y="13584"/>
                  </a:lnTo>
                  <a:lnTo>
                    <a:pt x="1976907" y="11642"/>
                  </a:lnTo>
                  <a:lnTo>
                    <a:pt x="1988745" y="9964"/>
                  </a:lnTo>
                  <a:lnTo>
                    <a:pt x="2000583" y="8517"/>
                  </a:lnTo>
                  <a:lnTo>
                    <a:pt x="2012421" y="7273"/>
                  </a:lnTo>
                  <a:lnTo>
                    <a:pt x="2024258" y="6203"/>
                  </a:lnTo>
                  <a:lnTo>
                    <a:pt x="2036096" y="5286"/>
                  </a:lnTo>
                  <a:lnTo>
                    <a:pt x="2047934" y="4500"/>
                  </a:lnTo>
                  <a:lnTo>
                    <a:pt x="2059772" y="3827"/>
                  </a:lnTo>
                  <a:lnTo>
                    <a:pt x="2071609" y="3251"/>
                  </a:lnTo>
                  <a:lnTo>
                    <a:pt x="2083447" y="2759"/>
                  </a:lnTo>
                  <a:lnTo>
                    <a:pt x="2095285" y="2340"/>
                  </a:lnTo>
                  <a:lnTo>
                    <a:pt x="2107123" y="1981"/>
                  </a:lnTo>
                  <a:lnTo>
                    <a:pt x="2118961" y="1675"/>
                  </a:lnTo>
                  <a:lnTo>
                    <a:pt x="2130798" y="1415"/>
                  </a:lnTo>
                  <a:lnTo>
                    <a:pt x="2142636" y="1192"/>
                  </a:lnTo>
                  <a:lnTo>
                    <a:pt x="2154474" y="1003"/>
                  </a:lnTo>
                  <a:lnTo>
                    <a:pt x="2166312" y="842"/>
                  </a:lnTo>
                  <a:lnTo>
                    <a:pt x="2178149" y="704"/>
                  </a:lnTo>
                  <a:lnTo>
                    <a:pt x="2189987" y="587"/>
                  </a:lnTo>
                  <a:lnTo>
                    <a:pt x="2201825" y="487"/>
                  </a:lnTo>
                  <a:lnTo>
                    <a:pt x="2213663" y="402"/>
                  </a:lnTo>
                  <a:lnTo>
                    <a:pt x="2225500" y="330"/>
                  </a:lnTo>
                  <a:lnTo>
                    <a:pt x="2237338" y="269"/>
                  </a:lnTo>
                  <a:lnTo>
                    <a:pt x="2249176" y="216"/>
                  </a:lnTo>
                  <a:lnTo>
                    <a:pt x="2261014" y="172"/>
                  </a:lnTo>
                  <a:lnTo>
                    <a:pt x="2272852" y="134"/>
                  </a:lnTo>
                  <a:lnTo>
                    <a:pt x="2284689" y="102"/>
                  </a:lnTo>
                  <a:lnTo>
                    <a:pt x="2296527" y="74"/>
                  </a:lnTo>
                  <a:lnTo>
                    <a:pt x="2308365" y="51"/>
                  </a:lnTo>
                  <a:lnTo>
                    <a:pt x="2320203" y="31"/>
                  </a:lnTo>
                  <a:lnTo>
                    <a:pt x="2332040" y="14"/>
                  </a:lnTo>
                  <a:lnTo>
                    <a:pt x="2343878" y="0"/>
                  </a:lnTo>
                  <a:lnTo>
                    <a:pt x="2343878" y="0"/>
                  </a:lnTo>
                  <a:lnTo>
                    <a:pt x="2355716" y="14"/>
                  </a:lnTo>
                  <a:lnTo>
                    <a:pt x="2367554" y="31"/>
                  </a:lnTo>
                  <a:lnTo>
                    <a:pt x="2379391" y="51"/>
                  </a:lnTo>
                  <a:lnTo>
                    <a:pt x="2391229" y="74"/>
                  </a:lnTo>
                  <a:lnTo>
                    <a:pt x="2403067" y="102"/>
                  </a:lnTo>
                  <a:lnTo>
                    <a:pt x="2414905" y="134"/>
                  </a:lnTo>
                  <a:lnTo>
                    <a:pt x="2426743" y="172"/>
                  </a:lnTo>
                  <a:lnTo>
                    <a:pt x="2438580" y="216"/>
                  </a:lnTo>
                  <a:lnTo>
                    <a:pt x="2450418" y="269"/>
                  </a:lnTo>
                  <a:lnTo>
                    <a:pt x="2462256" y="330"/>
                  </a:lnTo>
                  <a:lnTo>
                    <a:pt x="2474094" y="402"/>
                  </a:lnTo>
                  <a:lnTo>
                    <a:pt x="2485931" y="487"/>
                  </a:lnTo>
                  <a:lnTo>
                    <a:pt x="2497769" y="587"/>
                  </a:lnTo>
                  <a:lnTo>
                    <a:pt x="2509607" y="704"/>
                  </a:lnTo>
                  <a:lnTo>
                    <a:pt x="2521445" y="842"/>
                  </a:lnTo>
                  <a:lnTo>
                    <a:pt x="2533283" y="1003"/>
                  </a:lnTo>
                  <a:lnTo>
                    <a:pt x="2545120" y="1192"/>
                  </a:lnTo>
                  <a:lnTo>
                    <a:pt x="2556958" y="1415"/>
                  </a:lnTo>
                  <a:lnTo>
                    <a:pt x="2568796" y="1675"/>
                  </a:lnTo>
                  <a:lnTo>
                    <a:pt x="2580634" y="1981"/>
                  </a:lnTo>
                  <a:lnTo>
                    <a:pt x="2592471" y="2340"/>
                  </a:lnTo>
                  <a:lnTo>
                    <a:pt x="2604309" y="2759"/>
                  </a:lnTo>
                  <a:lnTo>
                    <a:pt x="2616147" y="3251"/>
                  </a:lnTo>
                  <a:lnTo>
                    <a:pt x="2627985" y="3827"/>
                  </a:lnTo>
                  <a:lnTo>
                    <a:pt x="2639822" y="4500"/>
                  </a:lnTo>
                  <a:lnTo>
                    <a:pt x="2651660" y="5286"/>
                  </a:lnTo>
                  <a:lnTo>
                    <a:pt x="2663498" y="6203"/>
                  </a:lnTo>
                  <a:lnTo>
                    <a:pt x="2675336" y="7273"/>
                  </a:lnTo>
                  <a:lnTo>
                    <a:pt x="2687174" y="8517"/>
                  </a:lnTo>
                  <a:lnTo>
                    <a:pt x="2699011" y="9964"/>
                  </a:lnTo>
                  <a:lnTo>
                    <a:pt x="2710849" y="11642"/>
                  </a:lnTo>
                  <a:lnTo>
                    <a:pt x="2722687" y="13584"/>
                  </a:lnTo>
                  <a:lnTo>
                    <a:pt x="2734525" y="15825"/>
                  </a:lnTo>
                  <a:lnTo>
                    <a:pt x="2746362" y="18405"/>
                  </a:lnTo>
                  <a:lnTo>
                    <a:pt x="2758200" y="21364"/>
                  </a:lnTo>
                  <a:lnTo>
                    <a:pt x="2770038" y="24744"/>
                  </a:lnTo>
                  <a:lnTo>
                    <a:pt x="2781876" y="28589"/>
                  </a:lnTo>
                  <a:lnTo>
                    <a:pt x="2793713" y="32940"/>
                  </a:lnTo>
                  <a:lnTo>
                    <a:pt x="2805551" y="37835"/>
                  </a:lnTo>
                  <a:lnTo>
                    <a:pt x="2817389" y="43308"/>
                  </a:lnTo>
                  <a:lnTo>
                    <a:pt x="2829227" y="49381"/>
                  </a:lnTo>
                  <a:lnTo>
                    <a:pt x="2841065" y="56068"/>
                  </a:lnTo>
                  <a:lnTo>
                    <a:pt x="2852902" y="63365"/>
                  </a:lnTo>
                  <a:lnTo>
                    <a:pt x="2864740" y="71252"/>
                  </a:lnTo>
                  <a:lnTo>
                    <a:pt x="2876578" y="79688"/>
                  </a:lnTo>
                  <a:lnTo>
                    <a:pt x="2888416" y="88612"/>
                  </a:lnTo>
                  <a:lnTo>
                    <a:pt x="2900253" y="97941"/>
                  </a:lnTo>
                  <a:lnTo>
                    <a:pt x="2912091" y="107576"/>
                  </a:lnTo>
                  <a:lnTo>
                    <a:pt x="2923929" y="117399"/>
                  </a:lnTo>
                  <a:lnTo>
                    <a:pt x="2935767" y="127287"/>
                  </a:lnTo>
                  <a:lnTo>
                    <a:pt x="2947604" y="137110"/>
                  </a:lnTo>
                  <a:lnTo>
                    <a:pt x="2959442" y="146744"/>
                  </a:lnTo>
                  <a:lnTo>
                    <a:pt x="2971280" y="156074"/>
                  </a:lnTo>
                  <a:lnTo>
                    <a:pt x="2983118" y="164997"/>
                  </a:lnTo>
                  <a:lnTo>
                    <a:pt x="2994956" y="173434"/>
                  </a:lnTo>
                  <a:lnTo>
                    <a:pt x="3006793" y="181321"/>
                  </a:lnTo>
                  <a:lnTo>
                    <a:pt x="3018631" y="188618"/>
                  </a:lnTo>
                  <a:lnTo>
                    <a:pt x="3030469" y="195304"/>
                  </a:lnTo>
                  <a:lnTo>
                    <a:pt x="3042307" y="201378"/>
                  </a:lnTo>
                  <a:lnTo>
                    <a:pt x="3054144" y="206850"/>
                  </a:lnTo>
                  <a:lnTo>
                    <a:pt x="3065982" y="211746"/>
                  </a:lnTo>
                  <a:lnTo>
                    <a:pt x="3077820" y="216097"/>
                  </a:lnTo>
                  <a:lnTo>
                    <a:pt x="3089658" y="219942"/>
                  </a:lnTo>
                  <a:lnTo>
                    <a:pt x="3101496" y="223322"/>
                  </a:lnTo>
                  <a:lnTo>
                    <a:pt x="3113333" y="226281"/>
                  </a:lnTo>
                  <a:lnTo>
                    <a:pt x="3125171" y="228860"/>
                  </a:lnTo>
                  <a:lnTo>
                    <a:pt x="3137009" y="231102"/>
                  </a:lnTo>
                  <a:lnTo>
                    <a:pt x="3148847" y="233044"/>
                  </a:lnTo>
                  <a:lnTo>
                    <a:pt x="3160684" y="234722"/>
                  </a:lnTo>
                  <a:lnTo>
                    <a:pt x="3172522" y="236168"/>
                  </a:lnTo>
                  <a:lnTo>
                    <a:pt x="3184360" y="237413"/>
                  </a:lnTo>
                  <a:lnTo>
                    <a:pt x="3196198" y="238483"/>
                  </a:lnTo>
                  <a:lnTo>
                    <a:pt x="3208035" y="239400"/>
                  </a:lnTo>
                  <a:lnTo>
                    <a:pt x="3219873" y="240186"/>
                  </a:lnTo>
                  <a:lnTo>
                    <a:pt x="3231711" y="240859"/>
                  </a:lnTo>
                  <a:lnTo>
                    <a:pt x="3243549" y="241434"/>
                  </a:lnTo>
                  <a:lnTo>
                    <a:pt x="3255387" y="241926"/>
                  </a:lnTo>
                  <a:lnTo>
                    <a:pt x="3267224" y="242346"/>
                  </a:lnTo>
                  <a:lnTo>
                    <a:pt x="3279062" y="242705"/>
                  </a:lnTo>
                  <a:lnTo>
                    <a:pt x="3290900" y="243010"/>
                  </a:lnTo>
                  <a:lnTo>
                    <a:pt x="3302738" y="243271"/>
                  </a:lnTo>
                  <a:lnTo>
                    <a:pt x="3314575" y="243493"/>
                  </a:lnTo>
                  <a:lnTo>
                    <a:pt x="3326413" y="243683"/>
                  </a:lnTo>
                  <a:lnTo>
                    <a:pt x="3338251" y="243844"/>
                  </a:lnTo>
                  <a:lnTo>
                    <a:pt x="3350089" y="243982"/>
                  </a:lnTo>
                  <a:lnTo>
                    <a:pt x="3361926" y="244099"/>
                  </a:lnTo>
                  <a:lnTo>
                    <a:pt x="3373764" y="244198"/>
                  </a:lnTo>
                  <a:lnTo>
                    <a:pt x="3385602" y="244283"/>
                  </a:lnTo>
                  <a:lnTo>
                    <a:pt x="3397440" y="244355"/>
                  </a:lnTo>
                  <a:lnTo>
                    <a:pt x="3409278" y="244417"/>
                  </a:lnTo>
                  <a:lnTo>
                    <a:pt x="3421115" y="244469"/>
                  </a:lnTo>
                  <a:lnTo>
                    <a:pt x="3432953" y="244514"/>
                  </a:lnTo>
                  <a:lnTo>
                    <a:pt x="3444791" y="244552"/>
                  </a:lnTo>
                  <a:lnTo>
                    <a:pt x="3456629" y="244584"/>
                  </a:lnTo>
                  <a:lnTo>
                    <a:pt x="3468466" y="244612"/>
                  </a:lnTo>
                  <a:lnTo>
                    <a:pt x="3480304" y="244635"/>
                  </a:lnTo>
                  <a:lnTo>
                    <a:pt x="3492142" y="244655"/>
                  </a:lnTo>
                  <a:lnTo>
                    <a:pt x="3503980" y="244672"/>
                  </a:lnTo>
                  <a:lnTo>
                    <a:pt x="3515818" y="244686"/>
                  </a:lnTo>
                  <a:lnTo>
                    <a:pt x="3515818" y="244727"/>
                  </a:lnTo>
                  <a:lnTo>
                    <a:pt x="3527655" y="244720"/>
                  </a:lnTo>
                  <a:lnTo>
                    <a:pt x="3539493" y="244712"/>
                  </a:lnTo>
                  <a:lnTo>
                    <a:pt x="3551331" y="244702"/>
                  </a:lnTo>
                  <a:lnTo>
                    <a:pt x="3563169" y="244690"/>
                  </a:lnTo>
                  <a:lnTo>
                    <a:pt x="3575006" y="244676"/>
                  </a:lnTo>
                  <a:lnTo>
                    <a:pt x="3586844" y="244660"/>
                  </a:lnTo>
                  <a:lnTo>
                    <a:pt x="3598682" y="244641"/>
                  </a:lnTo>
                  <a:lnTo>
                    <a:pt x="3610520" y="244619"/>
                  </a:lnTo>
                  <a:lnTo>
                    <a:pt x="3622357" y="244593"/>
                  </a:lnTo>
                  <a:lnTo>
                    <a:pt x="3634195" y="244562"/>
                  </a:lnTo>
                  <a:lnTo>
                    <a:pt x="3646033" y="244526"/>
                  </a:lnTo>
                  <a:lnTo>
                    <a:pt x="3657871" y="244483"/>
                  </a:lnTo>
                  <a:lnTo>
                    <a:pt x="3669709" y="244433"/>
                  </a:lnTo>
                  <a:lnTo>
                    <a:pt x="3681546" y="244375"/>
                  </a:lnTo>
                  <a:lnTo>
                    <a:pt x="3693384" y="244306"/>
                  </a:lnTo>
                  <a:lnTo>
                    <a:pt x="3705222" y="244225"/>
                  </a:lnTo>
                  <a:lnTo>
                    <a:pt x="3717060" y="244131"/>
                  </a:lnTo>
                  <a:lnTo>
                    <a:pt x="3728897" y="244020"/>
                  </a:lnTo>
                  <a:lnTo>
                    <a:pt x="3740735" y="243889"/>
                  </a:lnTo>
                  <a:lnTo>
                    <a:pt x="3752573" y="243736"/>
                  </a:lnTo>
                  <a:lnTo>
                    <a:pt x="3764411" y="243557"/>
                  </a:lnTo>
                  <a:lnTo>
                    <a:pt x="3776248" y="243347"/>
                  </a:lnTo>
                  <a:lnTo>
                    <a:pt x="3788086" y="243101"/>
                  </a:lnTo>
                  <a:lnTo>
                    <a:pt x="3799924" y="242814"/>
                  </a:lnTo>
                  <a:lnTo>
                    <a:pt x="3811762" y="242477"/>
                  </a:lnTo>
                  <a:lnTo>
                    <a:pt x="3823600" y="242084"/>
                  </a:lnTo>
                  <a:lnTo>
                    <a:pt x="3835437" y="241625"/>
                  </a:lnTo>
                  <a:lnTo>
                    <a:pt x="3847275" y="241091"/>
                  </a:lnTo>
                  <a:lnTo>
                    <a:pt x="3859113" y="240468"/>
                  </a:lnTo>
                  <a:lnTo>
                    <a:pt x="3870951" y="239745"/>
                  </a:lnTo>
                  <a:lnTo>
                    <a:pt x="3882788" y="238906"/>
                  </a:lnTo>
                  <a:lnTo>
                    <a:pt x="3894626" y="237935"/>
                  </a:lnTo>
                  <a:lnTo>
                    <a:pt x="3906464" y="236814"/>
                  </a:lnTo>
                  <a:lnTo>
                    <a:pt x="3918302" y="235525"/>
                  </a:lnTo>
                  <a:lnTo>
                    <a:pt x="3930139" y="234045"/>
                  </a:lnTo>
                  <a:lnTo>
                    <a:pt x="3941977" y="232355"/>
                  </a:lnTo>
                  <a:lnTo>
                    <a:pt x="3953815" y="230432"/>
                  </a:lnTo>
                  <a:lnTo>
                    <a:pt x="3965653" y="228257"/>
                  </a:lnTo>
                  <a:lnTo>
                    <a:pt x="3977491" y="225809"/>
                  </a:lnTo>
                  <a:lnTo>
                    <a:pt x="3989328" y="223073"/>
                  </a:lnTo>
                  <a:lnTo>
                    <a:pt x="4001166" y="220036"/>
                  </a:lnTo>
                  <a:lnTo>
                    <a:pt x="4013004" y="216693"/>
                  </a:lnTo>
                  <a:lnTo>
                    <a:pt x="4024842" y="213044"/>
                  </a:lnTo>
                  <a:lnTo>
                    <a:pt x="4036679" y="209101"/>
                  </a:lnTo>
                  <a:lnTo>
                    <a:pt x="4048517" y="204883"/>
                  </a:lnTo>
                  <a:lnTo>
                    <a:pt x="4060355" y="200421"/>
                  </a:lnTo>
                  <a:lnTo>
                    <a:pt x="4072193" y="195756"/>
                  </a:lnTo>
                  <a:lnTo>
                    <a:pt x="4084031" y="190939"/>
                  </a:lnTo>
                  <a:lnTo>
                    <a:pt x="4095868" y="186027"/>
                  </a:lnTo>
                  <a:lnTo>
                    <a:pt x="4107706" y="181084"/>
                  </a:lnTo>
                  <a:lnTo>
                    <a:pt x="4119544" y="176172"/>
                  </a:lnTo>
                  <a:lnTo>
                    <a:pt x="4131382" y="171355"/>
                  </a:lnTo>
                  <a:lnTo>
                    <a:pt x="4143219" y="166690"/>
                  </a:lnTo>
                  <a:lnTo>
                    <a:pt x="4155057" y="162228"/>
                  </a:lnTo>
                  <a:lnTo>
                    <a:pt x="4166895" y="158010"/>
                  </a:lnTo>
                  <a:lnTo>
                    <a:pt x="4178733" y="154067"/>
                  </a:lnTo>
                  <a:lnTo>
                    <a:pt x="4190570" y="150418"/>
                  </a:lnTo>
                  <a:lnTo>
                    <a:pt x="4202408" y="147075"/>
                  </a:lnTo>
                  <a:lnTo>
                    <a:pt x="4214246" y="144038"/>
                  </a:lnTo>
                  <a:lnTo>
                    <a:pt x="4226084" y="141302"/>
                  </a:lnTo>
                  <a:lnTo>
                    <a:pt x="4237922" y="138854"/>
                  </a:lnTo>
                  <a:lnTo>
                    <a:pt x="4249759" y="136679"/>
                  </a:lnTo>
                  <a:lnTo>
                    <a:pt x="4261597" y="134756"/>
                  </a:lnTo>
                  <a:lnTo>
                    <a:pt x="4273435" y="133066"/>
                  </a:lnTo>
                  <a:lnTo>
                    <a:pt x="4285273" y="131587"/>
                  </a:lnTo>
                  <a:lnTo>
                    <a:pt x="4297110" y="130297"/>
                  </a:lnTo>
                  <a:lnTo>
                    <a:pt x="4308948" y="129176"/>
                  </a:lnTo>
                  <a:lnTo>
                    <a:pt x="4320786" y="128205"/>
                  </a:lnTo>
                  <a:lnTo>
                    <a:pt x="4332624" y="127366"/>
                  </a:lnTo>
                  <a:lnTo>
                    <a:pt x="4344461" y="126643"/>
                  </a:lnTo>
                  <a:lnTo>
                    <a:pt x="4356299" y="126020"/>
                  </a:lnTo>
                  <a:lnTo>
                    <a:pt x="4368137" y="125486"/>
                  </a:lnTo>
                  <a:lnTo>
                    <a:pt x="4379975" y="125027"/>
                  </a:lnTo>
                  <a:lnTo>
                    <a:pt x="4391813" y="124634"/>
                  </a:lnTo>
                  <a:lnTo>
                    <a:pt x="4403650" y="124297"/>
                  </a:lnTo>
                  <a:lnTo>
                    <a:pt x="4415488" y="124010"/>
                  </a:lnTo>
                  <a:lnTo>
                    <a:pt x="4427326" y="123764"/>
                  </a:lnTo>
                  <a:lnTo>
                    <a:pt x="4439164" y="123554"/>
                  </a:lnTo>
                  <a:lnTo>
                    <a:pt x="4451001" y="123375"/>
                  </a:lnTo>
                  <a:lnTo>
                    <a:pt x="4462839" y="123222"/>
                  </a:lnTo>
                  <a:lnTo>
                    <a:pt x="4474677" y="123091"/>
                  </a:lnTo>
                  <a:lnTo>
                    <a:pt x="4486515" y="122980"/>
                  </a:lnTo>
                  <a:lnTo>
                    <a:pt x="4498352" y="122886"/>
                  </a:lnTo>
                  <a:lnTo>
                    <a:pt x="4510190" y="122805"/>
                  </a:lnTo>
                  <a:lnTo>
                    <a:pt x="4522028" y="122736"/>
                  </a:lnTo>
                  <a:lnTo>
                    <a:pt x="4533866" y="122678"/>
                  </a:lnTo>
                  <a:lnTo>
                    <a:pt x="4545704" y="122628"/>
                  </a:lnTo>
                  <a:lnTo>
                    <a:pt x="4557541" y="122585"/>
                  </a:lnTo>
                  <a:lnTo>
                    <a:pt x="4569379" y="122549"/>
                  </a:lnTo>
                  <a:lnTo>
                    <a:pt x="4581217" y="122518"/>
                  </a:lnTo>
                  <a:lnTo>
                    <a:pt x="4593055" y="122492"/>
                  </a:lnTo>
                  <a:lnTo>
                    <a:pt x="4604892" y="122470"/>
                  </a:lnTo>
                  <a:lnTo>
                    <a:pt x="4616730" y="122451"/>
                  </a:lnTo>
                  <a:lnTo>
                    <a:pt x="4628568" y="122435"/>
                  </a:lnTo>
                  <a:lnTo>
                    <a:pt x="4640406" y="122421"/>
                  </a:lnTo>
                  <a:lnTo>
                    <a:pt x="4652244" y="122409"/>
                  </a:lnTo>
                  <a:lnTo>
                    <a:pt x="4664081" y="122400"/>
                  </a:lnTo>
                  <a:lnTo>
                    <a:pt x="4675919" y="122391"/>
                  </a:lnTo>
                  <a:lnTo>
                    <a:pt x="4687757" y="122384"/>
                  </a:lnTo>
                </a:path>
              </a:pathLst>
            </a:custGeom>
            <a:ln w="40651" cap="flat">
              <a:solidFill>
                <a:srgbClr val="E8E8E8">
                  <a:alpha val="100000"/>
                </a:srgbClr>
              </a:solidFill>
              <a:prstDash val="solid"/>
              <a:round/>
            </a:ln>
          </p:spPr>
          <p:txBody>
            <a:bodyPr/>
            <a:lstStyle/>
            <a:p/>
          </p:txBody>
        </p:sp>
        <p:sp>
          <p:nvSpPr>
            <p:cNvPr id="71" name="pl71"/>
            <p:cNvSpPr/>
            <p:nvPr/>
          </p:nvSpPr>
          <p:spPr>
            <a:xfrm>
              <a:off x="2482252" y="3965745"/>
              <a:ext cx="4687757" cy="612086"/>
            </a:xfrm>
            <a:custGeom>
              <a:avLst/>
              <a:pathLst>
                <a:path w="4687757" h="612086">
                  <a:moveTo>
                    <a:pt x="0" y="0"/>
                  </a:moveTo>
                  <a:lnTo>
                    <a:pt x="11837" y="7"/>
                  </a:lnTo>
                  <a:lnTo>
                    <a:pt x="23675" y="15"/>
                  </a:lnTo>
                  <a:lnTo>
                    <a:pt x="35513" y="25"/>
                  </a:lnTo>
                  <a:lnTo>
                    <a:pt x="47351" y="37"/>
                  </a:lnTo>
                  <a:lnTo>
                    <a:pt x="59188" y="51"/>
                  </a:lnTo>
                  <a:lnTo>
                    <a:pt x="71026" y="67"/>
                  </a:lnTo>
                  <a:lnTo>
                    <a:pt x="82864" y="86"/>
                  </a:lnTo>
                  <a:lnTo>
                    <a:pt x="94702" y="108"/>
                  </a:lnTo>
                  <a:lnTo>
                    <a:pt x="106539" y="134"/>
                  </a:lnTo>
                  <a:lnTo>
                    <a:pt x="118377" y="165"/>
                  </a:lnTo>
                  <a:lnTo>
                    <a:pt x="130215" y="201"/>
                  </a:lnTo>
                  <a:lnTo>
                    <a:pt x="142053" y="243"/>
                  </a:lnTo>
                  <a:lnTo>
                    <a:pt x="153891" y="293"/>
                  </a:lnTo>
                  <a:lnTo>
                    <a:pt x="165728" y="352"/>
                  </a:lnTo>
                  <a:lnTo>
                    <a:pt x="177566" y="421"/>
                  </a:lnTo>
                  <a:lnTo>
                    <a:pt x="189404" y="501"/>
                  </a:lnTo>
                  <a:lnTo>
                    <a:pt x="201242" y="596"/>
                  </a:lnTo>
                  <a:lnTo>
                    <a:pt x="213079" y="707"/>
                  </a:lnTo>
                  <a:lnTo>
                    <a:pt x="224917" y="837"/>
                  </a:lnTo>
                  <a:lnTo>
                    <a:pt x="236755" y="990"/>
                  </a:lnTo>
                  <a:lnTo>
                    <a:pt x="248593" y="1170"/>
                  </a:lnTo>
                  <a:lnTo>
                    <a:pt x="260430" y="1379"/>
                  </a:lnTo>
                  <a:lnTo>
                    <a:pt x="272268" y="1625"/>
                  </a:lnTo>
                  <a:lnTo>
                    <a:pt x="284106" y="1913"/>
                  </a:lnTo>
                  <a:lnTo>
                    <a:pt x="295944" y="2250"/>
                  </a:lnTo>
                  <a:lnTo>
                    <a:pt x="307782" y="2643"/>
                  </a:lnTo>
                  <a:lnTo>
                    <a:pt x="319619" y="3101"/>
                  </a:lnTo>
                  <a:lnTo>
                    <a:pt x="331457" y="3636"/>
                  </a:lnTo>
                  <a:lnTo>
                    <a:pt x="343295" y="4258"/>
                  </a:lnTo>
                  <a:lnTo>
                    <a:pt x="355133" y="4982"/>
                  </a:lnTo>
                  <a:lnTo>
                    <a:pt x="366970" y="5821"/>
                  </a:lnTo>
                  <a:lnTo>
                    <a:pt x="378808" y="6792"/>
                  </a:lnTo>
                  <a:lnTo>
                    <a:pt x="390646" y="7912"/>
                  </a:lnTo>
                  <a:lnTo>
                    <a:pt x="402484" y="9202"/>
                  </a:lnTo>
                  <a:lnTo>
                    <a:pt x="414321" y="10682"/>
                  </a:lnTo>
                  <a:lnTo>
                    <a:pt x="426159" y="12372"/>
                  </a:lnTo>
                  <a:lnTo>
                    <a:pt x="437997" y="14294"/>
                  </a:lnTo>
                  <a:lnTo>
                    <a:pt x="449835" y="16470"/>
                  </a:lnTo>
                  <a:lnTo>
                    <a:pt x="461673" y="18917"/>
                  </a:lnTo>
                  <a:lnTo>
                    <a:pt x="473510" y="21654"/>
                  </a:lnTo>
                  <a:lnTo>
                    <a:pt x="485348" y="24690"/>
                  </a:lnTo>
                  <a:lnTo>
                    <a:pt x="497186" y="28034"/>
                  </a:lnTo>
                  <a:lnTo>
                    <a:pt x="509024" y="31682"/>
                  </a:lnTo>
                  <a:lnTo>
                    <a:pt x="520861" y="35626"/>
                  </a:lnTo>
                  <a:lnTo>
                    <a:pt x="532699" y="39844"/>
                  </a:lnTo>
                  <a:lnTo>
                    <a:pt x="544537" y="44306"/>
                  </a:lnTo>
                  <a:lnTo>
                    <a:pt x="556375" y="48970"/>
                  </a:lnTo>
                  <a:lnTo>
                    <a:pt x="568213" y="53788"/>
                  </a:lnTo>
                  <a:lnTo>
                    <a:pt x="580050" y="58699"/>
                  </a:lnTo>
                  <a:lnTo>
                    <a:pt x="591888" y="63643"/>
                  </a:lnTo>
                  <a:lnTo>
                    <a:pt x="603726" y="68555"/>
                  </a:lnTo>
                  <a:lnTo>
                    <a:pt x="615564" y="73372"/>
                  </a:lnTo>
                  <a:lnTo>
                    <a:pt x="627401" y="78037"/>
                  </a:lnTo>
                  <a:lnTo>
                    <a:pt x="639239" y="82498"/>
                  </a:lnTo>
                  <a:lnTo>
                    <a:pt x="651077" y="86717"/>
                  </a:lnTo>
                  <a:lnTo>
                    <a:pt x="662915" y="90660"/>
                  </a:lnTo>
                  <a:lnTo>
                    <a:pt x="674752" y="94309"/>
                  </a:lnTo>
                  <a:lnTo>
                    <a:pt x="686590" y="97652"/>
                  </a:lnTo>
                  <a:lnTo>
                    <a:pt x="698428" y="100689"/>
                  </a:lnTo>
                  <a:lnTo>
                    <a:pt x="710266" y="103425"/>
                  </a:lnTo>
                  <a:lnTo>
                    <a:pt x="722104" y="105873"/>
                  </a:lnTo>
                  <a:lnTo>
                    <a:pt x="733941" y="108048"/>
                  </a:lnTo>
                  <a:lnTo>
                    <a:pt x="745779" y="109971"/>
                  </a:lnTo>
                  <a:lnTo>
                    <a:pt x="757617" y="111661"/>
                  </a:lnTo>
                  <a:lnTo>
                    <a:pt x="769455" y="113140"/>
                  </a:lnTo>
                  <a:lnTo>
                    <a:pt x="781292" y="114430"/>
                  </a:lnTo>
                  <a:lnTo>
                    <a:pt x="793130" y="115551"/>
                  </a:lnTo>
                  <a:lnTo>
                    <a:pt x="804968" y="116522"/>
                  </a:lnTo>
                  <a:lnTo>
                    <a:pt x="816806" y="117361"/>
                  </a:lnTo>
                  <a:lnTo>
                    <a:pt x="828643" y="118084"/>
                  </a:lnTo>
                  <a:lnTo>
                    <a:pt x="840481" y="118706"/>
                  </a:lnTo>
                  <a:lnTo>
                    <a:pt x="852319" y="119241"/>
                  </a:lnTo>
                  <a:lnTo>
                    <a:pt x="864157" y="119700"/>
                  </a:lnTo>
                  <a:lnTo>
                    <a:pt x="875995" y="120093"/>
                  </a:lnTo>
                  <a:lnTo>
                    <a:pt x="887832" y="120429"/>
                  </a:lnTo>
                  <a:lnTo>
                    <a:pt x="899670" y="120717"/>
                  </a:lnTo>
                  <a:lnTo>
                    <a:pt x="911508" y="120963"/>
                  </a:lnTo>
                  <a:lnTo>
                    <a:pt x="923346" y="121173"/>
                  </a:lnTo>
                  <a:lnTo>
                    <a:pt x="935183" y="121352"/>
                  </a:lnTo>
                  <a:lnTo>
                    <a:pt x="947021" y="121505"/>
                  </a:lnTo>
                  <a:lnTo>
                    <a:pt x="958859" y="121635"/>
                  </a:lnTo>
                  <a:lnTo>
                    <a:pt x="970697" y="121746"/>
                  </a:lnTo>
                  <a:lnTo>
                    <a:pt x="982534" y="121841"/>
                  </a:lnTo>
                  <a:lnTo>
                    <a:pt x="994372" y="121922"/>
                  </a:lnTo>
                  <a:lnTo>
                    <a:pt x="1006210" y="121991"/>
                  </a:lnTo>
                  <a:lnTo>
                    <a:pt x="1018048" y="122049"/>
                  </a:lnTo>
                  <a:lnTo>
                    <a:pt x="1029886" y="122099"/>
                  </a:lnTo>
                  <a:lnTo>
                    <a:pt x="1041723" y="122141"/>
                  </a:lnTo>
                  <a:lnTo>
                    <a:pt x="1053561" y="122177"/>
                  </a:lnTo>
                  <a:lnTo>
                    <a:pt x="1065399" y="122208"/>
                  </a:lnTo>
                  <a:lnTo>
                    <a:pt x="1077237" y="122234"/>
                  </a:lnTo>
                  <a:lnTo>
                    <a:pt x="1089074" y="122257"/>
                  </a:lnTo>
                  <a:lnTo>
                    <a:pt x="1100912" y="122276"/>
                  </a:lnTo>
                  <a:lnTo>
                    <a:pt x="1112750" y="122292"/>
                  </a:lnTo>
                  <a:lnTo>
                    <a:pt x="1124588" y="122306"/>
                  </a:lnTo>
                  <a:lnTo>
                    <a:pt x="1136426" y="122317"/>
                  </a:lnTo>
                  <a:lnTo>
                    <a:pt x="1148263" y="122327"/>
                  </a:lnTo>
                  <a:lnTo>
                    <a:pt x="1160101" y="122336"/>
                  </a:lnTo>
                  <a:lnTo>
                    <a:pt x="1171939" y="122343"/>
                  </a:lnTo>
                  <a:lnTo>
                    <a:pt x="1171939" y="122548"/>
                  </a:lnTo>
                  <a:lnTo>
                    <a:pt x="1183777" y="122577"/>
                  </a:lnTo>
                  <a:lnTo>
                    <a:pt x="1195614" y="122611"/>
                  </a:lnTo>
                  <a:lnTo>
                    <a:pt x="1207452" y="122651"/>
                  </a:lnTo>
                  <a:lnTo>
                    <a:pt x="1219290" y="122697"/>
                  </a:lnTo>
                  <a:lnTo>
                    <a:pt x="1231128" y="122752"/>
                  </a:lnTo>
                  <a:lnTo>
                    <a:pt x="1242965" y="122817"/>
                  </a:lnTo>
                  <a:lnTo>
                    <a:pt x="1254803" y="122893"/>
                  </a:lnTo>
                  <a:lnTo>
                    <a:pt x="1266641" y="122982"/>
                  </a:lnTo>
                  <a:lnTo>
                    <a:pt x="1278479" y="123086"/>
                  </a:lnTo>
                  <a:lnTo>
                    <a:pt x="1290317" y="123209"/>
                  </a:lnTo>
                  <a:lnTo>
                    <a:pt x="1302154" y="123354"/>
                  </a:lnTo>
                  <a:lnTo>
                    <a:pt x="1313992" y="123524"/>
                  </a:lnTo>
                  <a:lnTo>
                    <a:pt x="1325830" y="123723"/>
                  </a:lnTo>
                  <a:lnTo>
                    <a:pt x="1337668" y="123957"/>
                  </a:lnTo>
                  <a:lnTo>
                    <a:pt x="1349505" y="124232"/>
                  </a:lnTo>
                  <a:lnTo>
                    <a:pt x="1361343" y="124555"/>
                  </a:lnTo>
                  <a:lnTo>
                    <a:pt x="1373181" y="124934"/>
                  </a:lnTo>
                  <a:lnTo>
                    <a:pt x="1385019" y="125378"/>
                  </a:lnTo>
                  <a:lnTo>
                    <a:pt x="1396856" y="125900"/>
                  </a:lnTo>
                  <a:lnTo>
                    <a:pt x="1408694" y="126511"/>
                  </a:lnTo>
                  <a:lnTo>
                    <a:pt x="1420532" y="127228"/>
                  </a:lnTo>
                  <a:lnTo>
                    <a:pt x="1432370" y="128068"/>
                  </a:lnTo>
                  <a:lnTo>
                    <a:pt x="1444208" y="129051"/>
                  </a:lnTo>
                  <a:lnTo>
                    <a:pt x="1456045" y="130202"/>
                  </a:lnTo>
                  <a:lnTo>
                    <a:pt x="1467883" y="131548"/>
                  </a:lnTo>
                  <a:lnTo>
                    <a:pt x="1479721" y="133120"/>
                  </a:lnTo>
                  <a:lnTo>
                    <a:pt x="1491559" y="134955"/>
                  </a:lnTo>
                  <a:lnTo>
                    <a:pt x="1503396" y="137094"/>
                  </a:lnTo>
                  <a:lnTo>
                    <a:pt x="1515234" y="139584"/>
                  </a:lnTo>
                  <a:lnTo>
                    <a:pt x="1527072" y="142477"/>
                  </a:lnTo>
                  <a:lnTo>
                    <a:pt x="1538910" y="145833"/>
                  </a:lnTo>
                  <a:lnTo>
                    <a:pt x="1550748" y="149716"/>
                  </a:lnTo>
                  <a:lnTo>
                    <a:pt x="1562585" y="154199"/>
                  </a:lnTo>
                  <a:lnTo>
                    <a:pt x="1574423" y="159359"/>
                  </a:lnTo>
                  <a:lnTo>
                    <a:pt x="1586261" y="165276"/>
                  </a:lnTo>
                  <a:lnTo>
                    <a:pt x="1598099" y="172037"/>
                  </a:lnTo>
                  <a:lnTo>
                    <a:pt x="1609936" y="179727"/>
                  </a:lnTo>
                  <a:lnTo>
                    <a:pt x="1621774" y="188429"/>
                  </a:lnTo>
                  <a:lnTo>
                    <a:pt x="1633612" y="198220"/>
                  </a:lnTo>
                  <a:lnTo>
                    <a:pt x="1645450" y="209165"/>
                  </a:lnTo>
                  <a:lnTo>
                    <a:pt x="1657287" y="221312"/>
                  </a:lnTo>
                  <a:lnTo>
                    <a:pt x="1669125" y="234685"/>
                  </a:lnTo>
                  <a:lnTo>
                    <a:pt x="1680963" y="249279"/>
                  </a:lnTo>
                  <a:lnTo>
                    <a:pt x="1692801" y="265053"/>
                  </a:lnTo>
                  <a:lnTo>
                    <a:pt x="1704639" y="281926"/>
                  </a:lnTo>
                  <a:lnTo>
                    <a:pt x="1716476" y="299773"/>
                  </a:lnTo>
                  <a:lnTo>
                    <a:pt x="1728314" y="318432"/>
                  </a:lnTo>
                  <a:lnTo>
                    <a:pt x="1740152" y="337700"/>
                  </a:lnTo>
                  <a:lnTo>
                    <a:pt x="1751990" y="357347"/>
                  </a:lnTo>
                  <a:lnTo>
                    <a:pt x="1763827" y="377122"/>
                  </a:lnTo>
                  <a:lnTo>
                    <a:pt x="1775665" y="396769"/>
                  </a:lnTo>
                  <a:lnTo>
                    <a:pt x="1787503" y="416037"/>
                  </a:lnTo>
                  <a:lnTo>
                    <a:pt x="1799341" y="434696"/>
                  </a:lnTo>
                  <a:lnTo>
                    <a:pt x="1811178" y="452544"/>
                  </a:lnTo>
                  <a:lnTo>
                    <a:pt x="1823016" y="469416"/>
                  </a:lnTo>
                  <a:lnTo>
                    <a:pt x="1834854" y="485190"/>
                  </a:lnTo>
                  <a:lnTo>
                    <a:pt x="1846692" y="499784"/>
                  </a:lnTo>
                  <a:lnTo>
                    <a:pt x="1858530" y="513158"/>
                  </a:lnTo>
                  <a:lnTo>
                    <a:pt x="1870367" y="525305"/>
                  </a:lnTo>
                  <a:lnTo>
                    <a:pt x="1882205" y="536250"/>
                  </a:lnTo>
                  <a:lnTo>
                    <a:pt x="1894043" y="546041"/>
                  </a:lnTo>
                  <a:lnTo>
                    <a:pt x="1905881" y="554742"/>
                  </a:lnTo>
                  <a:lnTo>
                    <a:pt x="1917718" y="562432"/>
                  </a:lnTo>
                  <a:lnTo>
                    <a:pt x="1929556" y="569193"/>
                  </a:lnTo>
                  <a:lnTo>
                    <a:pt x="1941394" y="575111"/>
                  </a:lnTo>
                  <a:lnTo>
                    <a:pt x="1953232" y="580270"/>
                  </a:lnTo>
                  <a:lnTo>
                    <a:pt x="1965069" y="584753"/>
                  </a:lnTo>
                  <a:lnTo>
                    <a:pt x="1976907" y="588637"/>
                  </a:lnTo>
                  <a:lnTo>
                    <a:pt x="1988745" y="591992"/>
                  </a:lnTo>
                  <a:lnTo>
                    <a:pt x="2000583" y="594886"/>
                  </a:lnTo>
                  <a:lnTo>
                    <a:pt x="2012421" y="597375"/>
                  </a:lnTo>
                  <a:lnTo>
                    <a:pt x="2024258" y="599514"/>
                  </a:lnTo>
                  <a:lnTo>
                    <a:pt x="2036096" y="601349"/>
                  </a:lnTo>
                  <a:lnTo>
                    <a:pt x="2047934" y="602921"/>
                  </a:lnTo>
                  <a:lnTo>
                    <a:pt x="2059772" y="604267"/>
                  </a:lnTo>
                  <a:lnTo>
                    <a:pt x="2071609" y="605418"/>
                  </a:lnTo>
                  <a:lnTo>
                    <a:pt x="2083447" y="606401"/>
                  </a:lnTo>
                  <a:lnTo>
                    <a:pt x="2095285" y="607241"/>
                  </a:lnTo>
                  <a:lnTo>
                    <a:pt x="2107123" y="607958"/>
                  </a:lnTo>
                  <a:lnTo>
                    <a:pt x="2118961" y="608570"/>
                  </a:lnTo>
                  <a:lnTo>
                    <a:pt x="2130798" y="609091"/>
                  </a:lnTo>
                  <a:lnTo>
                    <a:pt x="2142636" y="609536"/>
                  </a:lnTo>
                  <a:lnTo>
                    <a:pt x="2154474" y="609915"/>
                  </a:lnTo>
                  <a:lnTo>
                    <a:pt x="2166312" y="610237"/>
                  </a:lnTo>
                  <a:lnTo>
                    <a:pt x="2178149" y="610512"/>
                  </a:lnTo>
                  <a:lnTo>
                    <a:pt x="2189987" y="610746"/>
                  </a:lnTo>
                  <a:lnTo>
                    <a:pt x="2201825" y="610946"/>
                  </a:lnTo>
                  <a:lnTo>
                    <a:pt x="2213663" y="611116"/>
                  </a:lnTo>
                  <a:lnTo>
                    <a:pt x="2225500" y="611260"/>
                  </a:lnTo>
                  <a:lnTo>
                    <a:pt x="2237338" y="611383"/>
                  </a:lnTo>
                  <a:lnTo>
                    <a:pt x="2249176" y="611488"/>
                  </a:lnTo>
                  <a:lnTo>
                    <a:pt x="2261014" y="611577"/>
                  </a:lnTo>
                  <a:lnTo>
                    <a:pt x="2272852" y="611653"/>
                  </a:lnTo>
                  <a:lnTo>
                    <a:pt x="2284689" y="611717"/>
                  </a:lnTo>
                  <a:lnTo>
                    <a:pt x="2296527" y="611772"/>
                  </a:lnTo>
                  <a:lnTo>
                    <a:pt x="2308365" y="611819"/>
                  </a:lnTo>
                  <a:lnTo>
                    <a:pt x="2320203" y="611859"/>
                  </a:lnTo>
                  <a:lnTo>
                    <a:pt x="2332040" y="611893"/>
                  </a:lnTo>
                  <a:lnTo>
                    <a:pt x="2343878" y="611921"/>
                  </a:lnTo>
                  <a:lnTo>
                    <a:pt x="2343878" y="612086"/>
                  </a:lnTo>
                  <a:lnTo>
                    <a:pt x="2355716" y="612086"/>
                  </a:lnTo>
                  <a:lnTo>
                    <a:pt x="2367554" y="612086"/>
                  </a:lnTo>
                  <a:lnTo>
                    <a:pt x="2379391" y="612086"/>
                  </a:lnTo>
                  <a:lnTo>
                    <a:pt x="2391229" y="612086"/>
                  </a:lnTo>
                  <a:lnTo>
                    <a:pt x="2403067" y="612086"/>
                  </a:lnTo>
                  <a:lnTo>
                    <a:pt x="2414905" y="612086"/>
                  </a:lnTo>
                  <a:lnTo>
                    <a:pt x="2426743" y="612086"/>
                  </a:lnTo>
                  <a:lnTo>
                    <a:pt x="2438580" y="612086"/>
                  </a:lnTo>
                  <a:lnTo>
                    <a:pt x="2450418" y="612086"/>
                  </a:lnTo>
                  <a:lnTo>
                    <a:pt x="2462256" y="612086"/>
                  </a:lnTo>
                  <a:lnTo>
                    <a:pt x="2474094" y="612086"/>
                  </a:lnTo>
                  <a:lnTo>
                    <a:pt x="2485931" y="612086"/>
                  </a:lnTo>
                  <a:lnTo>
                    <a:pt x="2497769" y="612086"/>
                  </a:lnTo>
                  <a:lnTo>
                    <a:pt x="2509607" y="612086"/>
                  </a:lnTo>
                  <a:lnTo>
                    <a:pt x="2521445" y="612086"/>
                  </a:lnTo>
                  <a:lnTo>
                    <a:pt x="2533283" y="612086"/>
                  </a:lnTo>
                  <a:lnTo>
                    <a:pt x="2545120" y="612086"/>
                  </a:lnTo>
                  <a:lnTo>
                    <a:pt x="2556958" y="612086"/>
                  </a:lnTo>
                  <a:lnTo>
                    <a:pt x="2568796" y="612086"/>
                  </a:lnTo>
                  <a:lnTo>
                    <a:pt x="2580634" y="612086"/>
                  </a:lnTo>
                  <a:lnTo>
                    <a:pt x="2592471" y="612086"/>
                  </a:lnTo>
                  <a:lnTo>
                    <a:pt x="2604309" y="612086"/>
                  </a:lnTo>
                  <a:lnTo>
                    <a:pt x="2616147" y="612086"/>
                  </a:lnTo>
                  <a:lnTo>
                    <a:pt x="2627985" y="612086"/>
                  </a:lnTo>
                  <a:lnTo>
                    <a:pt x="2639822" y="612086"/>
                  </a:lnTo>
                  <a:lnTo>
                    <a:pt x="2651660" y="612086"/>
                  </a:lnTo>
                  <a:lnTo>
                    <a:pt x="2663498" y="612086"/>
                  </a:lnTo>
                  <a:lnTo>
                    <a:pt x="2675336" y="612086"/>
                  </a:lnTo>
                  <a:lnTo>
                    <a:pt x="2687174" y="612086"/>
                  </a:lnTo>
                  <a:lnTo>
                    <a:pt x="2699011" y="612086"/>
                  </a:lnTo>
                  <a:lnTo>
                    <a:pt x="2710849" y="612086"/>
                  </a:lnTo>
                  <a:lnTo>
                    <a:pt x="2722687" y="612086"/>
                  </a:lnTo>
                  <a:lnTo>
                    <a:pt x="2734525" y="612086"/>
                  </a:lnTo>
                  <a:lnTo>
                    <a:pt x="2746362" y="612086"/>
                  </a:lnTo>
                  <a:lnTo>
                    <a:pt x="2758200" y="612086"/>
                  </a:lnTo>
                  <a:lnTo>
                    <a:pt x="2770038" y="612086"/>
                  </a:lnTo>
                  <a:lnTo>
                    <a:pt x="2781876" y="612086"/>
                  </a:lnTo>
                  <a:lnTo>
                    <a:pt x="2793713" y="612086"/>
                  </a:lnTo>
                  <a:lnTo>
                    <a:pt x="2805551" y="612086"/>
                  </a:lnTo>
                  <a:lnTo>
                    <a:pt x="2817389" y="612086"/>
                  </a:lnTo>
                  <a:lnTo>
                    <a:pt x="2829227" y="612086"/>
                  </a:lnTo>
                  <a:lnTo>
                    <a:pt x="2841065" y="612086"/>
                  </a:lnTo>
                  <a:lnTo>
                    <a:pt x="2852902" y="612086"/>
                  </a:lnTo>
                  <a:lnTo>
                    <a:pt x="2864740" y="612086"/>
                  </a:lnTo>
                  <a:lnTo>
                    <a:pt x="2876578" y="612086"/>
                  </a:lnTo>
                  <a:lnTo>
                    <a:pt x="2888416" y="612086"/>
                  </a:lnTo>
                  <a:lnTo>
                    <a:pt x="2900253" y="612086"/>
                  </a:lnTo>
                  <a:lnTo>
                    <a:pt x="2912091" y="612086"/>
                  </a:lnTo>
                  <a:lnTo>
                    <a:pt x="2923929" y="612086"/>
                  </a:lnTo>
                  <a:lnTo>
                    <a:pt x="2935767" y="612086"/>
                  </a:lnTo>
                  <a:lnTo>
                    <a:pt x="2947604" y="612086"/>
                  </a:lnTo>
                  <a:lnTo>
                    <a:pt x="2959442" y="612086"/>
                  </a:lnTo>
                  <a:lnTo>
                    <a:pt x="2971280" y="612086"/>
                  </a:lnTo>
                  <a:lnTo>
                    <a:pt x="2983118" y="612086"/>
                  </a:lnTo>
                  <a:lnTo>
                    <a:pt x="2994956" y="612086"/>
                  </a:lnTo>
                  <a:lnTo>
                    <a:pt x="3006793" y="612086"/>
                  </a:lnTo>
                  <a:lnTo>
                    <a:pt x="3018631" y="612086"/>
                  </a:lnTo>
                  <a:lnTo>
                    <a:pt x="3030469" y="612086"/>
                  </a:lnTo>
                  <a:lnTo>
                    <a:pt x="3042307" y="612086"/>
                  </a:lnTo>
                  <a:lnTo>
                    <a:pt x="3054144" y="612086"/>
                  </a:lnTo>
                  <a:lnTo>
                    <a:pt x="3065982" y="612086"/>
                  </a:lnTo>
                  <a:lnTo>
                    <a:pt x="3077820" y="612086"/>
                  </a:lnTo>
                  <a:lnTo>
                    <a:pt x="3089658" y="612086"/>
                  </a:lnTo>
                  <a:lnTo>
                    <a:pt x="3101496" y="612086"/>
                  </a:lnTo>
                  <a:lnTo>
                    <a:pt x="3113333" y="612086"/>
                  </a:lnTo>
                  <a:lnTo>
                    <a:pt x="3125171" y="612086"/>
                  </a:lnTo>
                  <a:lnTo>
                    <a:pt x="3137009" y="612086"/>
                  </a:lnTo>
                  <a:lnTo>
                    <a:pt x="3148847" y="612086"/>
                  </a:lnTo>
                  <a:lnTo>
                    <a:pt x="3160684" y="612086"/>
                  </a:lnTo>
                  <a:lnTo>
                    <a:pt x="3172522" y="612086"/>
                  </a:lnTo>
                  <a:lnTo>
                    <a:pt x="3184360" y="612086"/>
                  </a:lnTo>
                  <a:lnTo>
                    <a:pt x="3196198" y="612086"/>
                  </a:lnTo>
                  <a:lnTo>
                    <a:pt x="3208035" y="612086"/>
                  </a:lnTo>
                  <a:lnTo>
                    <a:pt x="3219873" y="612086"/>
                  </a:lnTo>
                  <a:lnTo>
                    <a:pt x="3231711" y="612086"/>
                  </a:lnTo>
                  <a:lnTo>
                    <a:pt x="3243549" y="612086"/>
                  </a:lnTo>
                  <a:lnTo>
                    <a:pt x="3255387" y="612086"/>
                  </a:lnTo>
                  <a:lnTo>
                    <a:pt x="3267224" y="612086"/>
                  </a:lnTo>
                  <a:lnTo>
                    <a:pt x="3279062" y="612086"/>
                  </a:lnTo>
                  <a:lnTo>
                    <a:pt x="3290900" y="612086"/>
                  </a:lnTo>
                  <a:lnTo>
                    <a:pt x="3302738" y="612086"/>
                  </a:lnTo>
                  <a:lnTo>
                    <a:pt x="3314575" y="612086"/>
                  </a:lnTo>
                  <a:lnTo>
                    <a:pt x="3326413" y="612086"/>
                  </a:lnTo>
                  <a:lnTo>
                    <a:pt x="3338251" y="612086"/>
                  </a:lnTo>
                  <a:lnTo>
                    <a:pt x="3350089" y="612086"/>
                  </a:lnTo>
                  <a:lnTo>
                    <a:pt x="3361926" y="612086"/>
                  </a:lnTo>
                  <a:lnTo>
                    <a:pt x="3373764" y="612086"/>
                  </a:lnTo>
                  <a:lnTo>
                    <a:pt x="3385602" y="612086"/>
                  </a:lnTo>
                  <a:lnTo>
                    <a:pt x="3397440" y="612086"/>
                  </a:lnTo>
                  <a:lnTo>
                    <a:pt x="3409278" y="612086"/>
                  </a:lnTo>
                  <a:lnTo>
                    <a:pt x="3421115" y="612086"/>
                  </a:lnTo>
                  <a:lnTo>
                    <a:pt x="3432953" y="612086"/>
                  </a:lnTo>
                  <a:lnTo>
                    <a:pt x="3444791" y="612086"/>
                  </a:lnTo>
                  <a:lnTo>
                    <a:pt x="3456629" y="612086"/>
                  </a:lnTo>
                  <a:lnTo>
                    <a:pt x="3468466" y="612086"/>
                  </a:lnTo>
                  <a:lnTo>
                    <a:pt x="3480304" y="612086"/>
                  </a:lnTo>
                  <a:lnTo>
                    <a:pt x="3492142" y="612086"/>
                  </a:lnTo>
                  <a:lnTo>
                    <a:pt x="3503980" y="612086"/>
                  </a:lnTo>
                  <a:lnTo>
                    <a:pt x="3515818" y="612086"/>
                  </a:lnTo>
                  <a:lnTo>
                    <a:pt x="3515818" y="612086"/>
                  </a:lnTo>
                  <a:lnTo>
                    <a:pt x="3527655" y="612086"/>
                  </a:lnTo>
                  <a:lnTo>
                    <a:pt x="3539493" y="612086"/>
                  </a:lnTo>
                  <a:lnTo>
                    <a:pt x="3551331" y="612086"/>
                  </a:lnTo>
                  <a:lnTo>
                    <a:pt x="3563169" y="612086"/>
                  </a:lnTo>
                  <a:lnTo>
                    <a:pt x="3575006" y="612086"/>
                  </a:lnTo>
                  <a:lnTo>
                    <a:pt x="3586844" y="612086"/>
                  </a:lnTo>
                  <a:lnTo>
                    <a:pt x="3598682" y="612086"/>
                  </a:lnTo>
                  <a:lnTo>
                    <a:pt x="3610520" y="612086"/>
                  </a:lnTo>
                  <a:lnTo>
                    <a:pt x="3622357" y="612086"/>
                  </a:lnTo>
                  <a:lnTo>
                    <a:pt x="3634195" y="612086"/>
                  </a:lnTo>
                  <a:lnTo>
                    <a:pt x="3646033" y="612086"/>
                  </a:lnTo>
                  <a:lnTo>
                    <a:pt x="3657871" y="612086"/>
                  </a:lnTo>
                  <a:lnTo>
                    <a:pt x="3669709" y="612086"/>
                  </a:lnTo>
                  <a:lnTo>
                    <a:pt x="3681546" y="612086"/>
                  </a:lnTo>
                  <a:lnTo>
                    <a:pt x="3693384" y="612086"/>
                  </a:lnTo>
                  <a:lnTo>
                    <a:pt x="3705222" y="612086"/>
                  </a:lnTo>
                  <a:lnTo>
                    <a:pt x="3717060" y="612086"/>
                  </a:lnTo>
                  <a:lnTo>
                    <a:pt x="3728897" y="612086"/>
                  </a:lnTo>
                  <a:lnTo>
                    <a:pt x="3740735" y="612086"/>
                  </a:lnTo>
                  <a:lnTo>
                    <a:pt x="3752573" y="612086"/>
                  </a:lnTo>
                  <a:lnTo>
                    <a:pt x="3764411" y="612086"/>
                  </a:lnTo>
                  <a:lnTo>
                    <a:pt x="3776248" y="612086"/>
                  </a:lnTo>
                  <a:lnTo>
                    <a:pt x="3788086" y="612086"/>
                  </a:lnTo>
                  <a:lnTo>
                    <a:pt x="3799924" y="612086"/>
                  </a:lnTo>
                  <a:lnTo>
                    <a:pt x="3811762" y="612086"/>
                  </a:lnTo>
                  <a:lnTo>
                    <a:pt x="3823600" y="612086"/>
                  </a:lnTo>
                  <a:lnTo>
                    <a:pt x="3835437" y="612086"/>
                  </a:lnTo>
                  <a:lnTo>
                    <a:pt x="3847275" y="612086"/>
                  </a:lnTo>
                  <a:lnTo>
                    <a:pt x="3859113" y="612086"/>
                  </a:lnTo>
                  <a:lnTo>
                    <a:pt x="3870951" y="612086"/>
                  </a:lnTo>
                  <a:lnTo>
                    <a:pt x="3882788" y="612086"/>
                  </a:lnTo>
                  <a:lnTo>
                    <a:pt x="3894626" y="612086"/>
                  </a:lnTo>
                  <a:lnTo>
                    <a:pt x="3906464" y="612086"/>
                  </a:lnTo>
                  <a:lnTo>
                    <a:pt x="3918302" y="612086"/>
                  </a:lnTo>
                  <a:lnTo>
                    <a:pt x="3930139" y="612086"/>
                  </a:lnTo>
                  <a:lnTo>
                    <a:pt x="3941977" y="612086"/>
                  </a:lnTo>
                  <a:lnTo>
                    <a:pt x="3953815" y="612086"/>
                  </a:lnTo>
                  <a:lnTo>
                    <a:pt x="3965653" y="612086"/>
                  </a:lnTo>
                  <a:lnTo>
                    <a:pt x="3977491" y="612086"/>
                  </a:lnTo>
                  <a:lnTo>
                    <a:pt x="3989328" y="612086"/>
                  </a:lnTo>
                  <a:lnTo>
                    <a:pt x="4001166" y="612086"/>
                  </a:lnTo>
                  <a:lnTo>
                    <a:pt x="4013004" y="612086"/>
                  </a:lnTo>
                  <a:lnTo>
                    <a:pt x="4024842" y="612086"/>
                  </a:lnTo>
                  <a:lnTo>
                    <a:pt x="4036679" y="612086"/>
                  </a:lnTo>
                  <a:lnTo>
                    <a:pt x="4048517" y="612086"/>
                  </a:lnTo>
                  <a:lnTo>
                    <a:pt x="4060355" y="612086"/>
                  </a:lnTo>
                  <a:lnTo>
                    <a:pt x="4072193" y="612086"/>
                  </a:lnTo>
                  <a:lnTo>
                    <a:pt x="4084031" y="612086"/>
                  </a:lnTo>
                  <a:lnTo>
                    <a:pt x="4095868" y="612086"/>
                  </a:lnTo>
                  <a:lnTo>
                    <a:pt x="4107706" y="612086"/>
                  </a:lnTo>
                  <a:lnTo>
                    <a:pt x="4119544" y="612086"/>
                  </a:lnTo>
                  <a:lnTo>
                    <a:pt x="4131382" y="612086"/>
                  </a:lnTo>
                  <a:lnTo>
                    <a:pt x="4143219" y="612086"/>
                  </a:lnTo>
                  <a:lnTo>
                    <a:pt x="4155057" y="612086"/>
                  </a:lnTo>
                  <a:lnTo>
                    <a:pt x="4166895" y="612086"/>
                  </a:lnTo>
                  <a:lnTo>
                    <a:pt x="4178733" y="612086"/>
                  </a:lnTo>
                  <a:lnTo>
                    <a:pt x="4190570" y="612086"/>
                  </a:lnTo>
                  <a:lnTo>
                    <a:pt x="4202408" y="612086"/>
                  </a:lnTo>
                  <a:lnTo>
                    <a:pt x="4214246" y="612086"/>
                  </a:lnTo>
                  <a:lnTo>
                    <a:pt x="4226084" y="612086"/>
                  </a:lnTo>
                  <a:lnTo>
                    <a:pt x="4237922" y="612086"/>
                  </a:lnTo>
                  <a:lnTo>
                    <a:pt x="4249759" y="612086"/>
                  </a:lnTo>
                  <a:lnTo>
                    <a:pt x="4261597" y="612086"/>
                  </a:lnTo>
                  <a:lnTo>
                    <a:pt x="4273435" y="612086"/>
                  </a:lnTo>
                  <a:lnTo>
                    <a:pt x="4285273" y="612086"/>
                  </a:lnTo>
                  <a:lnTo>
                    <a:pt x="4297110" y="612086"/>
                  </a:lnTo>
                  <a:lnTo>
                    <a:pt x="4308948" y="612086"/>
                  </a:lnTo>
                  <a:lnTo>
                    <a:pt x="4320786" y="612086"/>
                  </a:lnTo>
                  <a:lnTo>
                    <a:pt x="4332624" y="612086"/>
                  </a:lnTo>
                  <a:lnTo>
                    <a:pt x="4344461" y="612086"/>
                  </a:lnTo>
                  <a:lnTo>
                    <a:pt x="4356299" y="612086"/>
                  </a:lnTo>
                  <a:lnTo>
                    <a:pt x="4368137" y="612086"/>
                  </a:lnTo>
                  <a:lnTo>
                    <a:pt x="4379975" y="612086"/>
                  </a:lnTo>
                  <a:lnTo>
                    <a:pt x="4391813" y="612086"/>
                  </a:lnTo>
                  <a:lnTo>
                    <a:pt x="4403650" y="612086"/>
                  </a:lnTo>
                  <a:lnTo>
                    <a:pt x="4415488" y="612086"/>
                  </a:lnTo>
                  <a:lnTo>
                    <a:pt x="4427326" y="612086"/>
                  </a:lnTo>
                  <a:lnTo>
                    <a:pt x="4439164" y="612086"/>
                  </a:lnTo>
                  <a:lnTo>
                    <a:pt x="4451001" y="612086"/>
                  </a:lnTo>
                  <a:lnTo>
                    <a:pt x="4462839" y="612086"/>
                  </a:lnTo>
                  <a:lnTo>
                    <a:pt x="4474677" y="612086"/>
                  </a:lnTo>
                  <a:lnTo>
                    <a:pt x="4486515" y="612086"/>
                  </a:lnTo>
                  <a:lnTo>
                    <a:pt x="4498352" y="612086"/>
                  </a:lnTo>
                  <a:lnTo>
                    <a:pt x="4510190" y="612086"/>
                  </a:lnTo>
                  <a:lnTo>
                    <a:pt x="4522028" y="612086"/>
                  </a:lnTo>
                  <a:lnTo>
                    <a:pt x="4533866" y="612086"/>
                  </a:lnTo>
                  <a:lnTo>
                    <a:pt x="4545704" y="612086"/>
                  </a:lnTo>
                  <a:lnTo>
                    <a:pt x="4557541" y="612086"/>
                  </a:lnTo>
                  <a:lnTo>
                    <a:pt x="4569379" y="612086"/>
                  </a:lnTo>
                  <a:lnTo>
                    <a:pt x="4581217" y="612086"/>
                  </a:lnTo>
                  <a:lnTo>
                    <a:pt x="4593055" y="612086"/>
                  </a:lnTo>
                  <a:lnTo>
                    <a:pt x="4604892" y="612086"/>
                  </a:lnTo>
                  <a:lnTo>
                    <a:pt x="4616730" y="612086"/>
                  </a:lnTo>
                  <a:lnTo>
                    <a:pt x="4628568" y="612086"/>
                  </a:lnTo>
                  <a:lnTo>
                    <a:pt x="4640406" y="612086"/>
                  </a:lnTo>
                  <a:lnTo>
                    <a:pt x="4652244" y="612086"/>
                  </a:lnTo>
                  <a:lnTo>
                    <a:pt x="4664081" y="612086"/>
                  </a:lnTo>
                  <a:lnTo>
                    <a:pt x="4675919" y="612086"/>
                  </a:lnTo>
                  <a:lnTo>
                    <a:pt x="4687757" y="612086"/>
                  </a:lnTo>
                </a:path>
              </a:pathLst>
            </a:custGeom>
            <a:ln w="40651" cap="flat">
              <a:solidFill>
                <a:srgbClr val="E8E8E8">
                  <a:alpha val="100000"/>
                </a:srgbClr>
              </a:solidFill>
              <a:prstDash val="solid"/>
              <a:round/>
            </a:ln>
          </p:spPr>
          <p:txBody>
            <a:bodyPr/>
            <a:lstStyle/>
            <a:p/>
          </p:txBody>
        </p:sp>
        <p:sp>
          <p:nvSpPr>
            <p:cNvPr id="72" name="pl72"/>
            <p:cNvSpPr/>
            <p:nvPr/>
          </p:nvSpPr>
          <p:spPr>
            <a:xfrm>
              <a:off x="2482252" y="2741450"/>
              <a:ext cx="4687757" cy="244809"/>
            </a:xfrm>
            <a:custGeom>
              <a:avLst/>
              <a:pathLst>
                <a:path w="4687757" h="244809">
                  <a:moveTo>
                    <a:pt x="0" y="41"/>
                  </a:moveTo>
                  <a:lnTo>
                    <a:pt x="11837" y="48"/>
                  </a:lnTo>
                  <a:lnTo>
                    <a:pt x="23675" y="56"/>
                  </a:lnTo>
                  <a:lnTo>
                    <a:pt x="35513" y="66"/>
                  </a:lnTo>
                  <a:lnTo>
                    <a:pt x="47351" y="78"/>
                  </a:lnTo>
                  <a:lnTo>
                    <a:pt x="59188" y="92"/>
                  </a:lnTo>
                  <a:lnTo>
                    <a:pt x="71026" y="108"/>
                  </a:lnTo>
                  <a:lnTo>
                    <a:pt x="82864" y="127"/>
                  </a:lnTo>
                  <a:lnTo>
                    <a:pt x="94702" y="149"/>
                  </a:lnTo>
                  <a:lnTo>
                    <a:pt x="106539" y="175"/>
                  </a:lnTo>
                  <a:lnTo>
                    <a:pt x="118377" y="206"/>
                  </a:lnTo>
                  <a:lnTo>
                    <a:pt x="130215" y="242"/>
                  </a:lnTo>
                  <a:lnTo>
                    <a:pt x="142053" y="284"/>
                  </a:lnTo>
                  <a:lnTo>
                    <a:pt x="153891" y="334"/>
                  </a:lnTo>
                  <a:lnTo>
                    <a:pt x="165728" y="393"/>
                  </a:lnTo>
                  <a:lnTo>
                    <a:pt x="177566" y="462"/>
                  </a:lnTo>
                  <a:lnTo>
                    <a:pt x="189404" y="542"/>
                  </a:lnTo>
                  <a:lnTo>
                    <a:pt x="201242" y="637"/>
                  </a:lnTo>
                  <a:lnTo>
                    <a:pt x="213079" y="748"/>
                  </a:lnTo>
                  <a:lnTo>
                    <a:pt x="224917" y="878"/>
                  </a:lnTo>
                  <a:lnTo>
                    <a:pt x="236755" y="1031"/>
                  </a:lnTo>
                  <a:lnTo>
                    <a:pt x="248593" y="1211"/>
                  </a:lnTo>
                  <a:lnTo>
                    <a:pt x="260430" y="1421"/>
                  </a:lnTo>
                  <a:lnTo>
                    <a:pt x="272268" y="1666"/>
                  </a:lnTo>
                  <a:lnTo>
                    <a:pt x="284106" y="1954"/>
                  </a:lnTo>
                  <a:lnTo>
                    <a:pt x="295944" y="2291"/>
                  </a:lnTo>
                  <a:lnTo>
                    <a:pt x="307782" y="2684"/>
                  </a:lnTo>
                  <a:lnTo>
                    <a:pt x="319619" y="3142"/>
                  </a:lnTo>
                  <a:lnTo>
                    <a:pt x="331457" y="3677"/>
                  </a:lnTo>
                  <a:lnTo>
                    <a:pt x="343295" y="4300"/>
                  </a:lnTo>
                  <a:lnTo>
                    <a:pt x="355133" y="5023"/>
                  </a:lnTo>
                  <a:lnTo>
                    <a:pt x="366970" y="5862"/>
                  </a:lnTo>
                  <a:lnTo>
                    <a:pt x="378808" y="6833"/>
                  </a:lnTo>
                  <a:lnTo>
                    <a:pt x="390646" y="7953"/>
                  </a:lnTo>
                  <a:lnTo>
                    <a:pt x="402484" y="9243"/>
                  </a:lnTo>
                  <a:lnTo>
                    <a:pt x="414321" y="10723"/>
                  </a:lnTo>
                  <a:lnTo>
                    <a:pt x="426159" y="12413"/>
                  </a:lnTo>
                  <a:lnTo>
                    <a:pt x="437997" y="14335"/>
                  </a:lnTo>
                  <a:lnTo>
                    <a:pt x="449835" y="16511"/>
                  </a:lnTo>
                  <a:lnTo>
                    <a:pt x="461673" y="18958"/>
                  </a:lnTo>
                  <a:lnTo>
                    <a:pt x="473510" y="21695"/>
                  </a:lnTo>
                  <a:lnTo>
                    <a:pt x="485348" y="24731"/>
                  </a:lnTo>
                  <a:lnTo>
                    <a:pt x="497186" y="28075"/>
                  </a:lnTo>
                  <a:lnTo>
                    <a:pt x="509024" y="31723"/>
                  </a:lnTo>
                  <a:lnTo>
                    <a:pt x="520861" y="35667"/>
                  </a:lnTo>
                  <a:lnTo>
                    <a:pt x="532699" y="39885"/>
                  </a:lnTo>
                  <a:lnTo>
                    <a:pt x="544537" y="44347"/>
                  </a:lnTo>
                  <a:lnTo>
                    <a:pt x="556375" y="49012"/>
                  </a:lnTo>
                  <a:lnTo>
                    <a:pt x="568213" y="53829"/>
                  </a:lnTo>
                  <a:lnTo>
                    <a:pt x="580050" y="58740"/>
                  </a:lnTo>
                  <a:lnTo>
                    <a:pt x="591888" y="63684"/>
                  </a:lnTo>
                  <a:lnTo>
                    <a:pt x="603726" y="68596"/>
                  </a:lnTo>
                  <a:lnTo>
                    <a:pt x="615564" y="73413"/>
                  </a:lnTo>
                  <a:lnTo>
                    <a:pt x="627401" y="78078"/>
                  </a:lnTo>
                  <a:lnTo>
                    <a:pt x="639239" y="82540"/>
                  </a:lnTo>
                  <a:lnTo>
                    <a:pt x="651077" y="86758"/>
                  </a:lnTo>
                  <a:lnTo>
                    <a:pt x="662915" y="90701"/>
                  </a:lnTo>
                  <a:lnTo>
                    <a:pt x="674752" y="94350"/>
                  </a:lnTo>
                  <a:lnTo>
                    <a:pt x="686590" y="97693"/>
                  </a:lnTo>
                  <a:lnTo>
                    <a:pt x="698428" y="100730"/>
                  </a:lnTo>
                  <a:lnTo>
                    <a:pt x="710266" y="103466"/>
                  </a:lnTo>
                  <a:lnTo>
                    <a:pt x="722104" y="105914"/>
                  </a:lnTo>
                  <a:lnTo>
                    <a:pt x="733941" y="108089"/>
                  </a:lnTo>
                  <a:lnTo>
                    <a:pt x="745779" y="110012"/>
                  </a:lnTo>
                  <a:lnTo>
                    <a:pt x="757617" y="111702"/>
                  </a:lnTo>
                  <a:lnTo>
                    <a:pt x="769455" y="113181"/>
                  </a:lnTo>
                  <a:lnTo>
                    <a:pt x="781292" y="114471"/>
                  </a:lnTo>
                  <a:lnTo>
                    <a:pt x="793130" y="115592"/>
                  </a:lnTo>
                  <a:lnTo>
                    <a:pt x="804968" y="116563"/>
                  </a:lnTo>
                  <a:lnTo>
                    <a:pt x="816806" y="117402"/>
                  </a:lnTo>
                  <a:lnTo>
                    <a:pt x="828643" y="118125"/>
                  </a:lnTo>
                  <a:lnTo>
                    <a:pt x="840481" y="118747"/>
                  </a:lnTo>
                  <a:lnTo>
                    <a:pt x="852319" y="119282"/>
                  </a:lnTo>
                  <a:lnTo>
                    <a:pt x="864157" y="119741"/>
                  </a:lnTo>
                  <a:lnTo>
                    <a:pt x="875995" y="120134"/>
                  </a:lnTo>
                  <a:lnTo>
                    <a:pt x="887832" y="120470"/>
                  </a:lnTo>
                  <a:lnTo>
                    <a:pt x="899670" y="120758"/>
                  </a:lnTo>
                  <a:lnTo>
                    <a:pt x="911508" y="121004"/>
                  </a:lnTo>
                  <a:lnTo>
                    <a:pt x="923346" y="121214"/>
                  </a:lnTo>
                  <a:lnTo>
                    <a:pt x="935183" y="121393"/>
                  </a:lnTo>
                  <a:lnTo>
                    <a:pt x="947021" y="121546"/>
                  </a:lnTo>
                  <a:lnTo>
                    <a:pt x="958859" y="121676"/>
                  </a:lnTo>
                  <a:lnTo>
                    <a:pt x="970697" y="121787"/>
                  </a:lnTo>
                  <a:lnTo>
                    <a:pt x="982534" y="121882"/>
                  </a:lnTo>
                  <a:lnTo>
                    <a:pt x="994372" y="121963"/>
                  </a:lnTo>
                  <a:lnTo>
                    <a:pt x="1006210" y="122032"/>
                  </a:lnTo>
                  <a:lnTo>
                    <a:pt x="1018048" y="122090"/>
                  </a:lnTo>
                  <a:lnTo>
                    <a:pt x="1029886" y="122140"/>
                  </a:lnTo>
                  <a:lnTo>
                    <a:pt x="1041723" y="122182"/>
                  </a:lnTo>
                  <a:lnTo>
                    <a:pt x="1053561" y="122219"/>
                  </a:lnTo>
                  <a:lnTo>
                    <a:pt x="1065399" y="122249"/>
                  </a:lnTo>
                  <a:lnTo>
                    <a:pt x="1077237" y="122275"/>
                  </a:lnTo>
                  <a:lnTo>
                    <a:pt x="1089074" y="122298"/>
                  </a:lnTo>
                  <a:lnTo>
                    <a:pt x="1100912" y="122317"/>
                  </a:lnTo>
                  <a:lnTo>
                    <a:pt x="1112750" y="122333"/>
                  </a:lnTo>
                  <a:lnTo>
                    <a:pt x="1124588" y="122347"/>
                  </a:lnTo>
                  <a:lnTo>
                    <a:pt x="1136426" y="122358"/>
                  </a:lnTo>
                  <a:lnTo>
                    <a:pt x="1148263" y="122368"/>
                  </a:lnTo>
                  <a:lnTo>
                    <a:pt x="1160101" y="122377"/>
                  </a:lnTo>
                  <a:lnTo>
                    <a:pt x="1171939" y="122384"/>
                  </a:lnTo>
                  <a:lnTo>
                    <a:pt x="1171939" y="122466"/>
                  </a:lnTo>
                  <a:lnTo>
                    <a:pt x="1183777" y="122473"/>
                  </a:lnTo>
                  <a:lnTo>
                    <a:pt x="1195614" y="122482"/>
                  </a:lnTo>
                  <a:lnTo>
                    <a:pt x="1207452" y="122492"/>
                  </a:lnTo>
                  <a:lnTo>
                    <a:pt x="1219290" y="122503"/>
                  </a:lnTo>
                  <a:lnTo>
                    <a:pt x="1231128" y="122517"/>
                  </a:lnTo>
                  <a:lnTo>
                    <a:pt x="1242965" y="122533"/>
                  </a:lnTo>
                  <a:lnTo>
                    <a:pt x="1254803" y="122552"/>
                  </a:lnTo>
                  <a:lnTo>
                    <a:pt x="1266641" y="122574"/>
                  </a:lnTo>
                  <a:lnTo>
                    <a:pt x="1278479" y="122601"/>
                  </a:lnTo>
                  <a:lnTo>
                    <a:pt x="1290317" y="122631"/>
                  </a:lnTo>
                  <a:lnTo>
                    <a:pt x="1302154" y="122667"/>
                  </a:lnTo>
                  <a:lnTo>
                    <a:pt x="1313992" y="122710"/>
                  </a:lnTo>
                  <a:lnTo>
                    <a:pt x="1325830" y="122760"/>
                  </a:lnTo>
                  <a:lnTo>
                    <a:pt x="1337668" y="122818"/>
                  </a:lnTo>
                  <a:lnTo>
                    <a:pt x="1349505" y="122887"/>
                  </a:lnTo>
                  <a:lnTo>
                    <a:pt x="1361343" y="122968"/>
                  </a:lnTo>
                  <a:lnTo>
                    <a:pt x="1373181" y="123062"/>
                  </a:lnTo>
                  <a:lnTo>
                    <a:pt x="1385019" y="123174"/>
                  </a:lnTo>
                  <a:lnTo>
                    <a:pt x="1396856" y="123304"/>
                  </a:lnTo>
                  <a:lnTo>
                    <a:pt x="1408694" y="123457"/>
                  </a:lnTo>
                  <a:lnTo>
                    <a:pt x="1420532" y="123636"/>
                  </a:lnTo>
                  <a:lnTo>
                    <a:pt x="1432370" y="123846"/>
                  </a:lnTo>
                  <a:lnTo>
                    <a:pt x="1444208" y="124092"/>
                  </a:lnTo>
                  <a:lnTo>
                    <a:pt x="1456045" y="124380"/>
                  </a:lnTo>
                  <a:lnTo>
                    <a:pt x="1467883" y="124716"/>
                  </a:lnTo>
                  <a:lnTo>
                    <a:pt x="1479721" y="125109"/>
                  </a:lnTo>
                  <a:lnTo>
                    <a:pt x="1491559" y="125568"/>
                  </a:lnTo>
                  <a:lnTo>
                    <a:pt x="1503396" y="126103"/>
                  </a:lnTo>
                  <a:lnTo>
                    <a:pt x="1515234" y="126725"/>
                  </a:lnTo>
                  <a:lnTo>
                    <a:pt x="1527072" y="127448"/>
                  </a:lnTo>
                  <a:lnTo>
                    <a:pt x="1538910" y="128287"/>
                  </a:lnTo>
                  <a:lnTo>
                    <a:pt x="1550748" y="129258"/>
                  </a:lnTo>
                  <a:lnTo>
                    <a:pt x="1562585" y="130379"/>
                  </a:lnTo>
                  <a:lnTo>
                    <a:pt x="1574423" y="131669"/>
                  </a:lnTo>
                  <a:lnTo>
                    <a:pt x="1586261" y="133148"/>
                  </a:lnTo>
                  <a:lnTo>
                    <a:pt x="1598099" y="134838"/>
                  </a:lnTo>
                  <a:lnTo>
                    <a:pt x="1609936" y="136761"/>
                  </a:lnTo>
                  <a:lnTo>
                    <a:pt x="1621774" y="138936"/>
                  </a:lnTo>
                  <a:lnTo>
                    <a:pt x="1633612" y="141384"/>
                  </a:lnTo>
                  <a:lnTo>
                    <a:pt x="1645450" y="144120"/>
                  </a:lnTo>
                  <a:lnTo>
                    <a:pt x="1657287" y="147157"/>
                  </a:lnTo>
                  <a:lnTo>
                    <a:pt x="1669125" y="150500"/>
                  </a:lnTo>
                  <a:lnTo>
                    <a:pt x="1680963" y="154149"/>
                  </a:lnTo>
                  <a:lnTo>
                    <a:pt x="1692801" y="158092"/>
                  </a:lnTo>
                  <a:lnTo>
                    <a:pt x="1704639" y="162310"/>
                  </a:lnTo>
                  <a:lnTo>
                    <a:pt x="1716476" y="166772"/>
                  </a:lnTo>
                  <a:lnTo>
                    <a:pt x="1728314" y="171437"/>
                  </a:lnTo>
                  <a:lnTo>
                    <a:pt x="1740152" y="176254"/>
                  </a:lnTo>
                  <a:lnTo>
                    <a:pt x="1751990" y="181166"/>
                  </a:lnTo>
                  <a:lnTo>
                    <a:pt x="1763827" y="186110"/>
                  </a:lnTo>
                  <a:lnTo>
                    <a:pt x="1775665" y="191021"/>
                  </a:lnTo>
                  <a:lnTo>
                    <a:pt x="1787503" y="195838"/>
                  </a:lnTo>
                  <a:lnTo>
                    <a:pt x="1799341" y="200503"/>
                  </a:lnTo>
                  <a:lnTo>
                    <a:pt x="1811178" y="204965"/>
                  </a:lnTo>
                  <a:lnTo>
                    <a:pt x="1823016" y="209183"/>
                  </a:lnTo>
                  <a:lnTo>
                    <a:pt x="1834854" y="213126"/>
                  </a:lnTo>
                  <a:lnTo>
                    <a:pt x="1846692" y="216775"/>
                  </a:lnTo>
                  <a:lnTo>
                    <a:pt x="1858530" y="220118"/>
                  </a:lnTo>
                  <a:lnTo>
                    <a:pt x="1870367" y="223155"/>
                  </a:lnTo>
                  <a:lnTo>
                    <a:pt x="1882205" y="225891"/>
                  </a:lnTo>
                  <a:lnTo>
                    <a:pt x="1894043" y="228339"/>
                  </a:lnTo>
                  <a:lnTo>
                    <a:pt x="1905881" y="230515"/>
                  </a:lnTo>
                  <a:lnTo>
                    <a:pt x="1917718" y="232437"/>
                  </a:lnTo>
                  <a:lnTo>
                    <a:pt x="1929556" y="234127"/>
                  </a:lnTo>
                  <a:lnTo>
                    <a:pt x="1941394" y="235607"/>
                  </a:lnTo>
                  <a:lnTo>
                    <a:pt x="1953232" y="236896"/>
                  </a:lnTo>
                  <a:lnTo>
                    <a:pt x="1965069" y="238017"/>
                  </a:lnTo>
                  <a:lnTo>
                    <a:pt x="1976907" y="238988"/>
                  </a:lnTo>
                  <a:lnTo>
                    <a:pt x="1988745" y="239827"/>
                  </a:lnTo>
                  <a:lnTo>
                    <a:pt x="2000583" y="240550"/>
                  </a:lnTo>
                  <a:lnTo>
                    <a:pt x="2012421" y="241173"/>
                  </a:lnTo>
                  <a:lnTo>
                    <a:pt x="2024258" y="241708"/>
                  </a:lnTo>
                  <a:lnTo>
                    <a:pt x="2036096" y="242166"/>
                  </a:lnTo>
                  <a:lnTo>
                    <a:pt x="2047934" y="242559"/>
                  </a:lnTo>
                  <a:lnTo>
                    <a:pt x="2059772" y="242896"/>
                  </a:lnTo>
                  <a:lnTo>
                    <a:pt x="2071609" y="243183"/>
                  </a:lnTo>
                  <a:lnTo>
                    <a:pt x="2083447" y="243429"/>
                  </a:lnTo>
                  <a:lnTo>
                    <a:pt x="2095285" y="243639"/>
                  </a:lnTo>
                  <a:lnTo>
                    <a:pt x="2107123" y="243819"/>
                  </a:lnTo>
                  <a:lnTo>
                    <a:pt x="2118961" y="243971"/>
                  </a:lnTo>
                  <a:lnTo>
                    <a:pt x="2130798" y="244102"/>
                  </a:lnTo>
                  <a:lnTo>
                    <a:pt x="2142636" y="244213"/>
                  </a:lnTo>
                  <a:lnTo>
                    <a:pt x="2154474" y="244308"/>
                  </a:lnTo>
                  <a:lnTo>
                    <a:pt x="2166312" y="244388"/>
                  </a:lnTo>
                  <a:lnTo>
                    <a:pt x="2178149" y="244457"/>
                  </a:lnTo>
                  <a:lnTo>
                    <a:pt x="2189987" y="244516"/>
                  </a:lnTo>
                  <a:lnTo>
                    <a:pt x="2201825" y="244565"/>
                  </a:lnTo>
                  <a:lnTo>
                    <a:pt x="2213663" y="244608"/>
                  </a:lnTo>
                  <a:lnTo>
                    <a:pt x="2225500" y="244644"/>
                  </a:lnTo>
                  <a:lnTo>
                    <a:pt x="2237338" y="244675"/>
                  </a:lnTo>
                  <a:lnTo>
                    <a:pt x="2249176" y="244701"/>
                  </a:lnTo>
                  <a:lnTo>
                    <a:pt x="2261014" y="244723"/>
                  </a:lnTo>
                  <a:lnTo>
                    <a:pt x="2272852" y="244742"/>
                  </a:lnTo>
                  <a:lnTo>
                    <a:pt x="2284689" y="244758"/>
                  </a:lnTo>
                  <a:lnTo>
                    <a:pt x="2296527" y="244772"/>
                  </a:lnTo>
                  <a:lnTo>
                    <a:pt x="2308365" y="244784"/>
                  </a:lnTo>
                  <a:lnTo>
                    <a:pt x="2320203" y="244794"/>
                  </a:lnTo>
                  <a:lnTo>
                    <a:pt x="2332040" y="244802"/>
                  </a:lnTo>
                  <a:lnTo>
                    <a:pt x="2343878" y="244809"/>
                  </a:lnTo>
                  <a:lnTo>
                    <a:pt x="2343878" y="244768"/>
                  </a:lnTo>
                  <a:lnTo>
                    <a:pt x="2355716" y="244754"/>
                  </a:lnTo>
                  <a:lnTo>
                    <a:pt x="2367554" y="244737"/>
                  </a:lnTo>
                  <a:lnTo>
                    <a:pt x="2379391" y="244717"/>
                  </a:lnTo>
                  <a:lnTo>
                    <a:pt x="2391229" y="244694"/>
                  </a:lnTo>
                  <a:lnTo>
                    <a:pt x="2403067" y="244666"/>
                  </a:lnTo>
                  <a:lnTo>
                    <a:pt x="2414905" y="244634"/>
                  </a:lnTo>
                  <a:lnTo>
                    <a:pt x="2426743" y="244596"/>
                  </a:lnTo>
                  <a:lnTo>
                    <a:pt x="2438580" y="244551"/>
                  </a:lnTo>
                  <a:lnTo>
                    <a:pt x="2450418" y="244499"/>
                  </a:lnTo>
                  <a:lnTo>
                    <a:pt x="2462256" y="244438"/>
                  </a:lnTo>
                  <a:lnTo>
                    <a:pt x="2474094" y="244365"/>
                  </a:lnTo>
                  <a:lnTo>
                    <a:pt x="2485931" y="244280"/>
                  </a:lnTo>
                  <a:lnTo>
                    <a:pt x="2497769" y="244181"/>
                  </a:lnTo>
                  <a:lnTo>
                    <a:pt x="2509607" y="244064"/>
                  </a:lnTo>
                  <a:lnTo>
                    <a:pt x="2521445" y="243926"/>
                  </a:lnTo>
                  <a:lnTo>
                    <a:pt x="2533283" y="243765"/>
                  </a:lnTo>
                  <a:lnTo>
                    <a:pt x="2545120" y="243575"/>
                  </a:lnTo>
                  <a:lnTo>
                    <a:pt x="2556958" y="243353"/>
                  </a:lnTo>
                  <a:lnTo>
                    <a:pt x="2568796" y="243092"/>
                  </a:lnTo>
                  <a:lnTo>
                    <a:pt x="2580634" y="242787"/>
                  </a:lnTo>
                  <a:lnTo>
                    <a:pt x="2592471" y="242428"/>
                  </a:lnTo>
                  <a:lnTo>
                    <a:pt x="2604309" y="242008"/>
                  </a:lnTo>
                  <a:lnTo>
                    <a:pt x="2616147" y="241517"/>
                  </a:lnTo>
                  <a:lnTo>
                    <a:pt x="2627985" y="240941"/>
                  </a:lnTo>
                  <a:lnTo>
                    <a:pt x="2639822" y="240268"/>
                  </a:lnTo>
                  <a:lnTo>
                    <a:pt x="2651660" y="239482"/>
                  </a:lnTo>
                  <a:lnTo>
                    <a:pt x="2663498" y="238565"/>
                  </a:lnTo>
                  <a:lnTo>
                    <a:pt x="2675336" y="237495"/>
                  </a:lnTo>
                  <a:lnTo>
                    <a:pt x="2687174" y="236250"/>
                  </a:lnTo>
                  <a:lnTo>
                    <a:pt x="2699011" y="234804"/>
                  </a:lnTo>
                  <a:lnTo>
                    <a:pt x="2710849" y="233126"/>
                  </a:lnTo>
                  <a:lnTo>
                    <a:pt x="2722687" y="231184"/>
                  </a:lnTo>
                  <a:lnTo>
                    <a:pt x="2734525" y="228943"/>
                  </a:lnTo>
                  <a:lnTo>
                    <a:pt x="2746362" y="226363"/>
                  </a:lnTo>
                  <a:lnTo>
                    <a:pt x="2758200" y="223404"/>
                  </a:lnTo>
                  <a:lnTo>
                    <a:pt x="2770038" y="220024"/>
                  </a:lnTo>
                  <a:lnTo>
                    <a:pt x="2781876" y="216179"/>
                  </a:lnTo>
                  <a:lnTo>
                    <a:pt x="2793713" y="211828"/>
                  </a:lnTo>
                  <a:lnTo>
                    <a:pt x="2805551" y="206932"/>
                  </a:lnTo>
                  <a:lnTo>
                    <a:pt x="2817389" y="201460"/>
                  </a:lnTo>
                  <a:lnTo>
                    <a:pt x="2829227" y="195386"/>
                  </a:lnTo>
                  <a:lnTo>
                    <a:pt x="2841065" y="188700"/>
                  </a:lnTo>
                  <a:lnTo>
                    <a:pt x="2852902" y="181403"/>
                  </a:lnTo>
                  <a:lnTo>
                    <a:pt x="2864740" y="173516"/>
                  </a:lnTo>
                  <a:lnTo>
                    <a:pt x="2876578" y="165080"/>
                  </a:lnTo>
                  <a:lnTo>
                    <a:pt x="2888416" y="156156"/>
                  </a:lnTo>
                  <a:lnTo>
                    <a:pt x="2900253" y="146826"/>
                  </a:lnTo>
                  <a:lnTo>
                    <a:pt x="2912091" y="137192"/>
                  </a:lnTo>
                  <a:lnTo>
                    <a:pt x="2923929" y="127369"/>
                  </a:lnTo>
                  <a:lnTo>
                    <a:pt x="2935767" y="117481"/>
                  </a:lnTo>
                  <a:lnTo>
                    <a:pt x="2947604" y="107658"/>
                  </a:lnTo>
                  <a:lnTo>
                    <a:pt x="2959442" y="98024"/>
                  </a:lnTo>
                  <a:lnTo>
                    <a:pt x="2971280" y="88694"/>
                  </a:lnTo>
                  <a:lnTo>
                    <a:pt x="2983118" y="79770"/>
                  </a:lnTo>
                  <a:lnTo>
                    <a:pt x="2994956" y="71334"/>
                  </a:lnTo>
                  <a:lnTo>
                    <a:pt x="3006793" y="63447"/>
                  </a:lnTo>
                  <a:lnTo>
                    <a:pt x="3018631" y="56150"/>
                  </a:lnTo>
                  <a:lnTo>
                    <a:pt x="3030469" y="49463"/>
                  </a:lnTo>
                  <a:lnTo>
                    <a:pt x="3042307" y="43390"/>
                  </a:lnTo>
                  <a:lnTo>
                    <a:pt x="3054144" y="37917"/>
                  </a:lnTo>
                  <a:lnTo>
                    <a:pt x="3065982" y="33022"/>
                  </a:lnTo>
                  <a:lnTo>
                    <a:pt x="3077820" y="28671"/>
                  </a:lnTo>
                  <a:lnTo>
                    <a:pt x="3089658" y="24826"/>
                  </a:lnTo>
                  <a:lnTo>
                    <a:pt x="3101496" y="21446"/>
                  </a:lnTo>
                  <a:lnTo>
                    <a:pt x="3113333" y="18487"/>
                  </a:lnTo>
                  <a:lnTo>
                    <a:pt x="3125171" y="15907"/>
                  </a:lnTo>
                  <a:lnTo>
                    <a:pt x="3137009" y="13666"/>
                  </a:lnTo>
                  <a:lnTo>
                    <a:pt x="3148847" y="11724"/>
                  </a:lnTo>
                  <a:lnTo>
                    <a:pt x="3160684" y="10046"/>
                  </a:lnTo>
                  <a:lnTo>
                    <a:pt x="3172522" y="8600"/>
                  </a:lnTo>
                  <a:lnTo>
                    <a:pt x="3184360" y="7355"/>
                  </a:lnTo>
                  <a:lnTo>
                    <a:pt x="3196198" y="6285"/>
                  </a:lnTo>
                  <a:lnTo>
                    <a:pt x="3208035" y="5368"/>
                  </a:lnTo>
                  <a:lnTo>
                    <a:pt x="3219873" y="4582"/>
                  </a:lnTo>
                  <a:lnTo>
                    <a:pt x="3231711" y="3909"/>
                  </a:lnTo>
                  <a:lnTo>
                    <a:pt x="3243549" y="3333"/>
                  </a:lnTo>
                  <a:lnTo>
                    <a:pt x="3255387" y="2842"/>
                  </a:lnTo>
                  <a:lnTo>
                    <a:pt x="3267224" y="2422"/>
                  </a:lnTo>
                  <a:lnTo>
                    <a:pt x="3279062" y="2063"/>
                  </a:lnTo>
                  <a:lnTo>
                    <a:pt x="3290900" y="1757"/>
                  </a:lnTo>
                  <a:lnTo>
                    <a:pt x="3302738" y="1497"/>
                  </a:lnTo>
                  <a:lnTo>
                    <a:pt x="3314575" y="1274"/>
                  </a:lnTo>
                  <a:lnTo>
                    <a:pt x="3326413" y="1085"/>
                  </a:lnTo>
                  <a:lnTo>
                    <a:pt x="3338251" y="924"/>
                  </a:lnTo>
                  <a:lnTo>
                    <a:pt x="3350089" y="786"/>
                  </a:lnTo>
                  <a:lnTo>
                    <a:pt x="3361926" y="669"/>
                  </a:lnTo>
                  <a:lnTo>
                    <a:pt x="3373764" y="569"/>
                  </a:lnTo>
                  <a:lnTo>
                    <a:pt x="3385602" y="485"/>
                  </a:lnTo>
                  <a:lnTo>
                    <a:pt x="3397440" y="412"/>
                  </a:lnTo>
                  <a:lnTo>
                    <a:pt x="3409278" y="351"/>
                  </a:lnTo>
                  <a:lnTo>
                    <a:pt x="3421115" y="298"/>
                  </a:lnTo>
                  <a:lnTo>
                    <a:pt x="3432953" y="254"/>
                  </a:lnTo>
                  <a:lnTo>
                    <a:pt x="3444791" y="216"/>
                  </a:lnTo>
                  <a:lnTo>
                    <a:pt x="3456629" y="184"/>
                  </a:lnTo>
                  <a:lnTo>
                    <a:pt x="3468466" y="156"/>
                  </a:lnTo>
                  <a:lnTo>
                    <a:pt x="3480304" y="133"/>
                  </a:lnTo>
                  <a:lnTo>
                    <a:pt x="3492142" y="113"/>
                  </a:lnTo>
                  <a:lnTo>
                    <a:pt x="3503980" y="96"/>
                  </a:lnTo>
                  <a:lnTo>
                    <a:pt x="3515818" y="82"/>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73" name="pl73"/>
            <p:cNvSpPr/>
            <p:nvPr/>
          </p:nvSpPr>
          <p:spPr>
            <a:xfrm>
              <a:off x="2482252" y="4332980"/>
              <a:ext cx="4687757" cy="122425"/>
            </a:xfrm>
            <a:custGeom>
              <a:avLst/>
              <a:pathLst>
                <a:path w="4687757" h="122425">
                  <a:moveTo>
                    <a:pt x="0" y="122425"/>
                  </a:moveTo>
                  <a:lnTo>
                    <a:pt x="11837" y="122425"/>
                  </a:lnTo>
                  <a:lnTo>
                    <a:pt x="23675" y="122425"/>
                  </a:lnTo>
                  <a:lnTo>
                    <a:pt x="35513" y="122425"/>
                  </a:lnTo>
                  <a:lnTo>
                    <a:pt x="47351" y="122425"/>
                  </a:lnTo>
                  <a:lnTo>
                    <a:pt x="59188" y="122425"/>
                  </a:lnTo>
                  <a:lnTo>
                    <a:pt x="71026" y="122425"/>
                  </a:lnTo>
                  <a:lnTo>
                    <a:pt x="82864" y="122425"/>
                  </a:lnTo>
                  <a:lnTo>
                    <a:pt x="94702" y="122425"/>
                  </a:lnTo>
                  <a:lnTo>
                    <a:pt x="106539" y="122425"/>
                  </a:lnTo>
                  <a:lnTo>
                    <a:pt x="118377" y="122425"/>
                  </a:lnTo>
                  <a:lnTo>
                    <a:pt x="130215" y="122425"/>
                  </a:lnTo>
                  <a:lnTo>
                    <a:pt x="142053" y="122425"/>
                  </a:lnTo>
                  <a:lnTo>
                    <a:pt x="153891" y="122425"/>
                  </a:lnTo>
                  <a:lnTo>
                    <a:pt x="165728" y="122425"/>
                  </a:lnTo>
                  <a:lnTo>
                    <a:pt x="177566" y="122425"/>
                  </a:lnTo>
                  <a:lnTo>
                    <a:pt x="189404" y="122425"/>
                  </a:lnTo>
                  <a:lnTo>
                    <a:pt x="201242" y="122425"/>
                  </a:lnTo>
                  <a:lnTo>
                    <a:pt x="213079" y="122425"/>
                  </a:lnTo>
                  <a:lnTo>
                    <a:pt x="224917" y="122425"/>
                  </a:lnTo>
                  <a:lnTo>
                    <a:pt x="236755" y="122425"/>
                  </a:lnTo>
                  <a:lnTo>
                    <a:pt x="248593" y="122425"/>
                  </a:lnTo>
                  <a:lnTo>
                    <a:pt x="260430" y="122425"/>
                  </a:lnTo>
                  <a:lnTo>
                    <a:pt x="272268" y="122425"/>
                  </a:lnTo>
                  <a:lnTo>
                    <a:pt x="284106" y="122425"/>
                  </a:lnTo>
                  <a:lnTo>
                    <a:pt x="295944" y="122425"/>
                  </a:lnTo>
                  <a:lnTo>
                    <a:pt x="307782" y="122425"/>
                  </a:lnTo>
                  <a:lnTo>
                    <a:pt x="319619" y="122425"/>
                  </a:lnTo>
                  <a:lnTo>
                    <a:pt x="331457" y="122425"/>
                  </a:lnTo>
                  <a:lnTo>
                    <a:pt x="343295" y="122425"/>
                  </a:lnTo>
                  <a:lnTo>
                    <a:pt x="355133" y="122425"/>
                  </a:lnTo>
                  <a:lnTo>
                    <a:pt x="366970" y="122425"/>
                  </a:lnTo>
                  <a:lnTo>
                    <a:pt x="378808" y="122425"/>
                  </a:lnTo>
                  <a:lnTo>
                    <a:pt x="390646" y="122425"/>
                  </a:lnTo>
                  <a:lnTo>
                    <a:pt x="402484" y="122425"/>
                  </a:lnTo>
                  <a:lnTo>
                    <a:pt x="414321" y="122425"/>
                  </a:lnTo>
                  <a:lnTo>
                    <a:pt x="426159" y="122425"/>
                  </a:lnTo>
                  <a:lnTo>
                    <a:pt x="437997" y="122425"/>
                  </a:lnTo>
                  <a:lnTo>
                    <a:pt x="449835" y="122425"/>
                  </a:lnTo>
                  <a:lnTo>
                    <a:pt x="461673" y="122425"/>
                  </a:lnTo>
                  <a:lnTo>
                    <a:pt x="473510" y="122425"/>
                  </a:lnTo>
                  <a:lnTo>
                    <a:pt x="485348" y="122425"/>
                  </a:lnTo>
                  <a:lnTo>
                    <a:pt x="497186" y="122425"/>
                  </a:lnTo>
                  <a:lnTo>
                    <a:pt x="509024" y="122425"/>
                  </a:lnTo>
                  <a:lnTo>
                    <a:pt x="520861" y="122425"/>
                  </a:lnTo>
                  <a:lnTo>
                    <a:pt x="532699" y="122425"/>
                  </a:lnTo>
                  <a:lnTo>
                    <a:pt x="544537" y="122425"/>
                  </a:lnTo>
                  <a:lnTo>
                    <a:pt x="556375" y="122425"/>
                  </a:lnTo>
                  <a:lnTo>
                    <a:pt x="568213" y="122425"/>
                  </a:lnTo>
                  <a:lnTo>
                    <a:pt x="580050" y="122425"/>
                  </a:lnTo>
                  <a:lnTo>
                    <a:pt x="591888" y="122425"/>
                  </a:lnTo>
                  <a:lnTo>
                    <a:pt x="603726" y="122425"/>
                  </a:lnTo>
                  <a:lnTo>
                    <a:pt x="615564" y="122425"/>
                  </a:lnTo>
                  <a:lnTo>
                    <a:pt x="627401" y="122425"/>
                  </a:lnTo>
                  <a:lnTo>
                    <a:pt x="639239" y="122425"/>
                  </a:lnTo>
                  <a:lnTo>
                    <a:pt x="651077" y="122425"/>
                  </a:lnTo>
                  <a:lnTo>
                    <a:pt x="662915" y="122425"/>
                  </a:lnTo>
                  <a:lnTo>
                    <a:pt x="674752" y="122425"/>
                  </a:lnTo>
                  <a:lnTo>
                    <a:pt x="686590" y="122425"/>
                  </a:lnTo>
                  <a:lnTo>
                    <a:pt x="698428" y="122425"/>
                  </a:lnTo>
                  <a:lnTo>
                    <a:pt x="710266" y="122425"/>
                  </a:lnTo>
                  <a:lnTo>
                    <a:pt x="722104" y="122425"/>
                  </a:lnTo>
                  <a:lnTo>
                    <a:pt x="733941" y="122425"/>
                  </a:lnTo>
                  <a:lnTo>
                    <a:pt x="745779" y="122425"/>
                  </a:lnTo>
                  <a:lnTo>
                    <a:pt x="757617" y="122425"/>
                  </a:lnTo>
                  <a:lnTo>
                    <a:pt x="769455" y="122425"/>
                  </a:lnTo>
                  <a:lnTo>
                    <a:pt x="781292" y="122425"/>
                  </a:lnTo>
                  <a:lnTo>
                    <a:pt x="793130" y="122425"/>
                  </a:lnTo>
                  <a:lnTo>
                    <a:pt x="804968" y="122425"/>
                  </a:lnTo>
                  <a:lnTo>
                    <a:pt x="816806" y="122425"/>
                  </a:lnTo>
                  <a:lnTo>
                    <a:pt x="828643" y="122425"/>
                  </a:lnTo>
                  <a:lnTo>
                    <a:pt x="840481" y="122425"/>
                  </a:lnTo>
                  <a:lnTo>
                    <a:pt x="852319" y="122425"/>
                  </a:lnTo>
                  <a:lnTo>
                    <a:pt x="864157" y="122425"/>
                  </a:lnTo>
                  <a:lnTo>
                    <a:pt x="875995" y="122425"/>
                  </a:lnTo>
                  <a:lnTo>
                    <a:pt x="887832" y="122425"/>
                  </a:lnTo>
                  <a:lnTo>
                    <a:pt x="899670" y="122425"/>
                  </a:lnTo>
                  <a:lnTo>
                    <a:pt x="911508" y="122425"/>
                  </a:lnTo>
                  <a:lnTo>
                    <a:pt x="923346" y="122425"/>
                  </a:lnTo>
                  <a:lnTo>
                    <a:pt x="935183" y="122425"/>
                  </a:lnTo>
                  <a:lnTo>
                    <a:pt x="947021" y="122425"/>
                  </a:lnTo>
                  <a:lnTo>
                    <a:pt x="958859" y="122425"/>
                  </a:lnTo>
                  <a:lnTo>
                    <a:pt x="970697" y="122425"/>
                  </a:lnTo>
                  <a:lnTo>
                    <a:pt x="982534" y="122425"/>
                  </a:lnTo>
                  <a:lnTo>
                    <a:pt x="994372" y="122425"/>
                  </a:lnTo>
                  <a:lnTo>
                    <a:pt x="1006210" y="122425"/>
                  </a:lnTo>
                  <a:lnTo>
                    <a:pt x="1018048" y="122425"/>
                  </a:lnTo>
                  <a:lnTo>
                    <a:pt x="1029886" y="122425"/>
                  </a:lnTo>
                  <a:lnTo>
                    <a:pt x="1041723" y="122425"/>
                  </a:lnTo>
                  <a:lnTo>
                    <a:pt x="1053561" y="122425"/>
                  </a:lnTo>
                  <a:lnTo>
                    <a:pt x="1065399" y="122425"/>
                  </a:lnTo>
                  <a:lnTo>
                    <a:pt x="1077237" y="122425"/>
                  </a:lnTo>
                  <a:lnTo>
                    <a:pt x="1089074" y="122425"/>
                  </a:lnTo>
                  <a:lnTo>
                    <a:pt x="1100912" y="122425"/>
                  </a:lnTo>
                  <a:lnTo>
                    <a:pt x="1112750" y="122425"/>
                  </a:lnTo>
                  <a:lnTo>
                    <a:pt x="1124588" y="122425"/>
                  </a:lnTo>
                  <a:lnTo>
                    <a:pt x="1136426" y="122425"/>
                  </a:lnTo>
                  <a:lnTo>
                    <a:pt x="1148263" y="122425"/>
                  </a:lnTo>
                  <a:lnTo>
                    <a:pt x="1160101" y="122425"/>
                  </a:lnTo>
                  <a:lnTo>
                    <a:pt x="1171939" y="122425"/>
                  </a:lnTo>
                  <a:lnTo>
                    <a:pt x="1171939" y="122384"/>
                  </a:lnTo>
                  <a:lnTo>
                    <a:pt x="1183777" y="122377"/>
                  </a:lnTo>
                  <a:lnTo>
                    <a:pt x="1195614" y="122368"/>
                  </a:lnTo>
                  <a:lnTo>
                    <a:pt x="1207452" y="122358"/>
                  </a:lnTo>
                  <a:lnTo>
                    <a:pt x="1219290" y="122347"/>
                  </a:lnTo>
                  <a:lnTo>
                    <a:pt x="1231128" y="122333"/>
                  </a:lnTo>
                  <a:lnTo>
                    <a:pt x="1242965" y="122317"/>
                  </a:lnTo>
                  <a:lnTo>
                    <a:pt x="1254803" y="122298"/>
                  </a:lnTo>
                  <a:lnTo>
                    <a:pt x="1266641" y="122275"/>
                  </a:lnTo>
                  <a:lnTo>
                    <a:pt x="1278479" y="122249"/>
                  </a:lnTo>
                  <a:lnTo>
                    <a:pt x="1290317" y="122219"/>
                  </a:lnTo>
                  <a:lnTo>
                    <a:pt x="1302154" y="122182"/>
                  </a:lnTo>
                  <a:lnTo>
                    <a:pt x="1313992" y="122140"/>
                  </a:lnTo>
                  <a:lnTo>
                    <a:pt x="1325830" y="122090"/>
                  </a:lnTo>
                  <a:lnTo>
                    <a:pt x="1337668" y="122032"/>
                  </a:lnTo>
                  <a:lnTo>
                    <a:pt x="1349505" y="121963"/>
                  </a:lnTo>
                  <a:lnTo>
                    <a:pt x="1361343" y="121882"/>
                  </a:lnTo>
                  <a:lnTo>
                    <a:pt x="1373181" y="121787"/>
                  </a:lnTo>
                  <a:lnTo>
                    <a:pt x="1385019" y="121676"/>
                  </a:lnTo>
                  <a:lnTo>
                    <a:pt x="1396856" y="121546"/>
                  </a:lnTo>
                  <a:lnTo>
                    <a:pt x="1408694" y="121393"/>
                  </a:lnTo>
                  <a:lnTo>
                    <a:pt x="1420532" y="121214"/>
                  </a:lnTo>
                  <a:lnTo>
                    <a:pt x="1432370" y="121004"/>
                  </a:lnTo>
                  <a:lnTo>
                    <a:pt x="1444208" y="120758"/>
                  </a:lnTo>
                  <a:lnTo>
                    <a:pt x="1456045" y="120470"/>
                  </a:lnTo>
                  <a:lnTo>
                    <a:pt x="1467883" y="120134"/>
                  </a:lnTo>
                  <a:lnTo>
                    <a:pt x="1479721" y="119741"/>
                  </a:lnTo>
                  <a:lnTo>
                    <a:pt x="1491559" y="119282"/>
                  </a:lnTo>
                  <a:lnTo>
                    <a:pt x="1503396" y="118747"/>
                  </a:lnTo>
                  <a:lnTo>
                    <a:pt x="1515234" y="118125"/>
                  </a:lnTo>
                  <a:lnTo>
                    <a:pt x="1527072" y="117402"/>
                  </a:lnTo>
                  <a:lnTo>
                    <a:pt x="1538910" y="116563"/>
                  </a:lnTo>
                  <a:lnTo>
                    <a:pt x="1550748" y="115592"/>
                  </a:lnTo>
                  <a:lnTo>
                    <a:pt x="1562585" y="114471"/>
                  </a:lnTo>
                  <a:lnTo>
                    <a:pt x="1574423" y="113181"/>
                  </a:lnTo>
                  <a:lnTo>
                    <a:pt x="1586261" y="111702"/>
                  </a:lnTo>
                  <a:lnTo>
                    <a:pt x="1598099" y="110012"/>
                  </a:lnTo>
                  <a:lnTo>
                    <a:pt x="1609936" y="108089"/>
                  </a:lnTo>
                  <a:lnTo>
                    <a:pt x="1621774" y="105914"/>
                  </a:lnTo>
                  <a:lnTo>
                    <a:pt x="1633612" y="103466"/>
                  </a:lnTo>
                  <a:lnTo>
                    <a:pt x="1645450" y="100730"/>
                  </a:lnTo>
                  <a:lnTo>
                    <a:pt x="1657287" y="97693"/>
                  </a:lnTo>
                  <a:lnTo>
                    <a:pt x="1669125" y="94350"/>
                  </a:lnTo>
                  <a:lnTo>
                    <a:pt x="1680963" y="90701"/>
                  </a:lnTo>
                  <a:lnTo>
                    <a:pt x="1692801" y="86758"/>
                  </a:lnTo>
                  <a:lnTo>
                    <a:pt x="1704639" y="82540"/>
                  </a:lnTo>
                  <a:lnTo>
                    <a:pt x="1716476" y="78078"/>
                  </a:lnTo>
                  <a:lnTo>
                    <a:pt x="1728314" y="73413"/>
                  </a:lnTo>
                  <a:lnTo>
                    <a:pt x="1740152" y="68596"/>
                  </a:lnTo>
                  <a:lnTo>
                    <a:pt x="1751990" y="63684"/>
                  </a:lnTo>
                  <a:lnTo>
                    <a:pt x="1763827" y="58740"/>
                  </a:lnTo>
                  <a:lnTo>
                    <a:pt x="1775665" y="53829"/>
                  </a:lnTo>
                  <a:lnTo>
                    <a:pt x="1787503" y="49012"/>
                  </a:lnTo>
                  <a:lnTo>
                    <a:pt x="1799341" y="44347"/>
                  </a:lnTo>
                  <a:lnTo>
                    <a:pt x="1811178" y="39885"/>
                  </a:lnTo>
                  <a:lnTo>
                    <a:pt x="1823016" y="35667"/>
                  </a:lnTo>
                  <a:lnTo>
                    <a:pt x="1834854" y="31723"/>
                  </a:lnTo>
                  <a:lnTo>
                    <a:pt x="1846692" y="28075"/>
                  </a:lnTo>
                  <a:lnTo>
                    <a:pt x="1858530" y="24731"/>
                  </a:lnTo>
                  <a:lnTo>
                    <a:pt x="1870367" y="21695"/>
                  </a:lnTo>
                  <a:lnTo>
                    <a:pt x="1882205" y="18958"/>
                  </a:lnTo>
                  <a:lnTo>
                    <a:pt x="1894043" y="16511"/>
                  </a:lnTo>
                  <a:lnTo>
                    <a:pt x="1905881" y="14335"/>
                  </a:lnTo>
                  <a:lnTo>
                    <a:pt x="1917718" y="12413"/>
                  </a:lnTo>
                  <a:lnTo>
                    <a:pt x="1929556" y="10723"/>
                  </a:lnTo>
                  <a:lnTo>
                    <a:pt x="1941394" y="9243"/>
                  </a:lnTo>
                  <a:lnTo>
                    <a:pt x="1953232" y="7953"/>
                  </a:lnTo>
                  <a:lnTo>
                    <a:pt x="1965069" y="6833"/>
                  </a:lnTo>
                  <a:lnTo>
                    <a:pt x="1976907" y="5862"/>
                  </a:lnTo>
                  <a:lnTo>
                    <a:pt x="1988745" y="5023"/>
                  </a:lnTo>
                  <a:lnTo>
                    <a:pt x="2000583" y="4300"/>
                  </a:lnTo>
                  <a:lnTo>
                    <a:pt x="2012421" y="3677"/>
                  </a:lnTo>
                  <a:lnTo>
                    <a:pt x="2024258" y="3142"/>
                  </a:lnTo>
                  <a:lnTo>
                    <a:pt x="2036096" y="2684"/>
                  </a:lnTo>
                  <a:lnTo>
                    <a:pt x="2047934" y="2291"/>
                  </a:lnTo>
                  <a:lnTo>
                    <a:pt x="2059772" y="1954"/>
                  </a:lnTo>
                  <a:lnTo>
                    <a:pt x="2071609" y="1666"/>
                  </a:lnTo>
                  <a:lnTo>
                    <a:pt x="2083447" y="1421"/>
                  </a:lnTo>
                  <a:lnTo>
                    <a:pt x="2095285" y="1211"/>
                  </a:lnTo>
                  <a:lnTo>
                    <a:pt x="2107123" y="1031"/>
                  </a:lnTo>
                  <a:lnTo>
                    <a:pt x="2118961" y="878"/>
                  </a:lnTo>
                  <a:lnTo>
                    <a:pt x="2130798" y="748"/>
                  </a:lnTo>
                  <a:lnTo>
                    <a:pt x="2142636" y="637"/>
                  </a:lnTo>
                  <a:lnTo>
                    <a:pt x="2154474" y="542"/>
                  </a:lnTo>
                  <a:lnTo>
                    <a:pt x="2166312" y="462"/>
                  </a:lnTo>
                  <a:lnTo>
                    <a:pt x="2178149" y="393"/>
                  </a:lnTo>
                  <a:lnTo>
                    <a:pt x="2189987" y="334"/>
                  </a:lnTo>
                  <a:lnTo>
                    <a:pt x="2201825" y="284"/>
                  </a:lnTo>
                  <a:lnTo>
                    <a:pt x="2213663" y="242"/>
                  </a:lnTo>
                  <a:lnTo>
                    <a:pt x="2225500" y="206"/>
                  </a:lnTo>
                  <a:lnTo>
                    <a:pt x="2237338" y="175"/>
                  </a:lnTo>
                  <a:lnTo>
                    <a:pt x="2249176" y="149"/>
                  </a:lnTo>
                  <a:lnTo>
                    <a:pt x="2261014" y="127"/>
                  </a:lnTo>
                  <a:lnTo>
                    <a:pt x="2272852" y="108"/>
                  </a:lnTo>
                  <a:lnTo>
                    <a:pt x="2284689" y="92"/>
                  </a:lnTo>
                  <a:lnTo>
                    <a:pt x="2296527" y="78"/>
                  </a:lnTo>
                  <a:lnTo>
                    <a:pt x="2308365" y="66"/>
                  </a:lnTo>
                  <a:lnTo>
                    <a:pt x="2320203" y="56"/>
                  </a:lnTo>
                  <a:lnTo>
                    <a:pt x="2332040" y="48"/>
                  </a:lnTo>
                  <a:lnTo>
                    <a:pt x="2343878" y="41"/>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74" name="pl74"/>
            <p:cNvSpPr/>
            <p:nvPr/>
          </p:nvSpPr>
          <p:spPr>
            <a:xfrm>
              <a:off x="2482252" y="2251748"/>
              <a:ext cx="4687757" cy="122384"/>
            </a:xfrm>
            <a:custGeom>
              <a:avLst/>
              <a:pathLst>
                <a:path w="4687757" h="122384">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41"/>
                  </a:lnTo>
                  <a:lnTo>
                    <a:pt x="3527655" y="48"/>
                  </a:lnTo>
                  <a:lnTo>
                    <a:pt x="3539493" y="56"/>
                  </a:lnTo>
                  <a:lnTo>
                    <a:pt x="3551331" y="66"/>
                  </a:lnTo>
                  <a:lnTo>
                    <a:pt x="3563169" y="78"/>
                  </a:lnTo>
                  <a:lnTo>
                    <a:pt x="3575006" y="92"/>
                  </a:lnTo>
                  <a:lnTo>
                    <a:pt x="3586844" y="108"/>
                  </a:lnTo>
                  <a:lnTo>
                    <a:pt x="3598682" y="127"/>
                  </a:lnTo>
                  <a:lnTo>
                    <a:pt x="3610520" y="149"/>
                  </a:lnTo>
                  <a:lnTo>
                    <a:pt x="3622357" y="175"/>
                  </a:lnTo>
                  <a:lnTo>
                    <a:pt x="3634195" y="206"/>
                  </a:lnTo>
                  <a:lnTo>
                    <a:pt x="3646033" y="242"/>
                  </a:lnTo>
                  <a:lnTo>
                    <a:pt x="3657871" y="284"/>
                  </a:lnTo>
                  <a:lnTo>
                    <a:pt x="3669709" y="334"/>
                  </a:lnTo>
                  <a:lnTo>
                    <a:pt x="3681546" y="393"/>
                  </a:lnTo>
                  <a:lnTo>
                    <a:pt x="3693384" y="462"/>
                  </a:lnTo>
                  <a:lnTo>
                    <a:pt x="3705222" y="542"/>
                  </a:lnTo>
                  <a:lnTo>
                    <a:pt x="3717060" y="637"/>
                  </a:lnTo>
                  <a:lnTo>
                    <a:pt x="3728897" y="748"/>
                  </a:lnTo>
                  <a:lnTo>
                    <a:pt x="3740735" y="878"/>
                  </a:lnTo>
                  <a:lnTo>
                    <a:pt x="3752573" y="1031"/>
                  </a:lnTo>
                  <a:lnTo>
                    <a:pt x="3764411" y="1211"/>
                  </a:lnTo>
                  <a:lnTo>
                    <a:pt x="3776248" y="1421"/>
                  </a:lnTo>
                  <a:lnTo>
                    <a:pt x="3788086" y="1666"/>
                  </a:lnTo>
                  <a:lnTo>
                    <a:pt x="3799924" y="1954"/>
                  </a:lnTo>
                  <a:lnTo>
                    <a:pt x="3811762" y="2291"/>
                  </a:lnTo>
                  <a:lnTo>
                    <a:pt x="3823600" y="2684"/>
                  </a:lnTo>
                  <a:lnTo>
                    <a:pt x="3835437" y="3142"/>
                  </a:lnTo>
                  <a:lnTo>
                    <a:pt x="3847275" y="3677"/>
                  </a:lnTo>
                  <a:lnTo>
                    <a:pt x="3859113" y="4300"/>
                  </a:lnTo>
                  <a:lnTo>
                    <a:pt x="3870951" y="5023"/>
                  </a:lnTo>
                  <a:lnTo>
                    <a:pt x="3882788" y="5862"/>
                  </a:lnTo>
                  <a:lnTo>
                    <a:pt x="3894626" y="6833"/>
                  </a:lnTo>
                  <a:lnTo>
                    <a:pt x="3906464" y="7953"/>
                  </a:lnTo>
                  <a:lnTo>
                    <a:pt x="3918302" y="9243"/>
                  </a:lnTo>
                  <a:lnTo>
                    <a:pt x="3930139" y="10723"/>
                  </a:lnTo>
                  <a:lnTo>
                    <a:pt x="3941977" y="12413"/>
                  </a:lnTo>
                  <a:lnTo>
                    <a:pt x="3953815" y="14335"/>
                  </a:lnTo>
                  <a:lnTo>
                    <a:pt x="3965653" y="16511"/>
                  </a:lnTo>
                  <a:lnTo>
                    <a:pt x="3977491" y="18958"/>
                  </a:lnTo>
                  <a:lnTo>
                    <a:pt x="3989328" y="21695"/>
                  </a:lnTo>
                  <a:lnTo>
                    <a:pt x="4001166" y="24731"/>
                  </a:lnTo>
                  <a:lnTo>
                    <a:pt x="4013004" y="28075"/>
                  </a:lnTo>
                  <a:lnTo>
                    <a:pt x="4024842" y="31723"/>
                  </a:lnTo>
                  <a:lnTo>
                    <a:pt x="4036679" y="35667"/>
                  </a:lnTo>
                  <a:lnTo>
                    <a:pt x="4048517" y="39885"/>
                  </a:lnTo>
                  <a:lnTo>
                    <a:pt x="4060355" y="44347"/>
                  </a:lnTo>
                  <a:lnTo>
                    <a:pt x="4072193" y="49012"/>
                  </a:lnTo>
                  <a:lnTo>
                    <a:pt x="4084031" y="53829"/>
                  </a:lnTo>
                  <a:lnTo>
                    <a:pt x="4095868" y="58740"/>
                  </a:lnTo>
                  <a:lnTo>
                    <a:pt x="4107706" y="63684"/>
                  </a:lnTo>
                  <a:lnTo>
                    <a:pt x="4119544" y="68596"/>
                  </a:lnTo>
                  <a:lnTo>
                    <a:pt x="4131382" y="73413"/>
                  </a:lnTo>
                  <a:lnTo>
                    <a:pt x="4143219" y="78078"/>
                  </a:lnTo>
                  <a:lnTo>
                    <a:pt x="4155057" y="82540"/>
                  </a:lnTo>
                  <a:lnTo>
                    <a:pt x="4166895" y="86758"/>
                  </a:lnTo>
                  <a:lnTo>
                    <a:pt x="4178733" y="90701"/>
                  </a:lnTo>
                  <a:lnTo>
                    <a:pt x="4190570" y="94350"/>
                  </a:lnTo>
                  <a:lnTo>
                    <a:pt x="4202408" y="97693"/>
                  </a:lnTo>
                  <a:lnTo>
                    <a:pt x="4214246" y="100730"/>
                  </a:lnTo>
                  <a:lnTo>
                    <a:pt x="4226084" y="103466"/>
                  </a:lnTo>
                  <a:lnTo>
                    <a:pt x="4237922" y="105914"/>
                  </a:lnTo>
                  <a:lnTo>
                    <a:pt x="4249759" y="108089"/>
                  </a:lnTo>
                  <a:lnTo>
                    <a:pt x="4261597" y="110012"/>
                  </a:lnTo>
                  <a:lnTo>
                    <a:pt x="4273435" y="111702"/>
                  </a:lnTo>
                  <a:lnTo>
                    <a:pt x="4285273" y="113181"/>
                  </a:lnTo>
                  <a:lnTo>
                    <a:pt x="4297110" y="114471"/>
                  </a:lnTo>
                  <a:lnTo>
                    <a:pt x="4308948" y="115592"/>
                  </a:lnTo>
                  <a:lnTo>
                    <a:pt x="4320786" y="116563"/>
                  </a:lnTo>
                  <a:lnTo>
                    <a:pt x="4332624" y="117402"/>
                  </a:lnTo>
                  <a:lnTo>
                    <a:pt x="4344461" y="118125"/>
                  </a:lnTo>
                  <a:lnTo>
                    <a:pt x="4356299" y="118747"/>
                  </a:lnTo>
                  <a:lnTo>
                    <a:pt x="4368137" y="119282"/>
                  </a:lnTo>
                  <a:lnTo>
                    <a:pt x="4379975" y="119741"/>
                  </a:lnTo>
                  <a:lnTo>
                    <a:pt x="4391813" y="120134"/>
                  </a:lnTo>
                  <a:lnTo>
                    <a:pt x="4403650" y="120470"/>
                  </a:lnTo>
                  <a:lnTo>
                    <a:pt x="4415488" y="120758"/>
                  </a:lnTo>
                  <a:lnTo>
                    <a:pt x="4427326" y="121004"/>
                  </a:lnTo>
                  <a:lnTo>
                    <a:pt x="4439164" y="121214"/>
                  </a:lnTo>
                  <a:lnTo>
                    <a:pt x="4451001" y="121393"/>
                  </a:lnTo>
                  <a:lnTo>
                    <a:pt x="4462839" y="121546"/>
                  </a:lnTo>
                  <a:lnTo>
                    <a:pt x="4474677" y="121676"/>
                  </a:lnTo>
                  <a:lnTo>
                    <a:pt x="4486515" y="121787"/>
                  </a:lnTo>
                  <a:lnTo>
                    <a:pt x="4498352" y="121882"/>
                  </a:lnTo>
                  <a:lnTo>
                    <a:pt x="4510190" y="121963"/>
                  </a:lnTo>
                  <a:lnTo>
                    <a:pt x="4522028" y="122032"/>
                  </a:lnTo>
                  <a:lnTo>
                    <a:pt x="4533866" y="122090"/>
                  </a:lnTo>
                  <a:lnTo>
                    <a:pt x="4545704" y="122140"/>
                  </a:lnTo>
                  <a:lnTo>
                    <a:pt x="4557541" y="122182"/>
                  </a:lnTo>
                  <a:lnTo>
                    <a:pt x="4569379" y="122219"/>
                  </a:lnTo>
                  <a:lnTo>
                    <a:pt x="4581217" y="122249"/>
                  </a:lnTo>
                  <a:lnTo>
                    <a:pt x="4593055" y="122275"/>
                  </a:lnTo>
                  <a:lnTo>
                    <a:pt x="4604892" y="122298"/>
                  </a:lnTo>
                  <a:lnTo>
                    <a:pt x="4616730" y="122317"/>
                  </a:lnTo>
                  <a:lnTo>
                    <a:pt x="4628568" y="122333"/>
                  </a:lnTo>
                  <a:lnTo>
                    <a:pt x="4640406" y="122347"/>
                  </a:lnTo>
                  <a:lnTo>
                    <a:pt x="4652244" y="122358"/>
                  </a:lnTo>
                  <a:lnTo>
                    <a:pt x="4664081" y="122368"/>
                  </a:lnTo>
                  <a:lnTo>
                    <a:pt x="4675919" y="122377"/>
                  </a:lnTo>
                  <a:lnTo>
                    <a:pt x="4687757" y="122384"/>
                  </a:lnTo>
                </a:path>
              </a:pathLst>
            </a:custGeom>
            <a:ln w="40651" cap="flat">
              <a:solidFill>
                <a:srgbClr val="F26A21">
                  <a:alpha val="100000"/>
                </a:srgbClr>
              </a:solidFill>
              <a:prstDash val="solid"/>
              <a:round/>
            </a:ln>
          </p:spPr>
          <p:txBody>
            <a:bodyPr/>
            <a:lstStyle/>
            <a:p/>
          </p:txBody>
        </p:sp>
        <p:sp>
          <p:nvSpPr>
            <p:cNvPr id="75" name="pl75"/>
            <p:cNvSpPr/>
            <p:nvPr/>
          </p:nvSpPr>
          <p:spPr>
            <a:xfrm>
              <a:off x="2482252" y="1149919"/>
              <a:ext cx="4687757" cy="122384"/>
            </a:xfrm>
            <a:custGeom>
              <a:avLst/>
              <a:pathLst>
                <a:path w="4687757" h="122384">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41"/>
                  </a:lnTo>
                  <a:lnTo>
                    <a:pt x="3527655" y="48"/>
                  </a:lnTo>
                  <a:lnTo>
                    <a:pt x="3539493" y="56"/>
                  </a:lnTo>
                  <a:lnTo>
                    <a:pt x="3551331" y="66"/>
                  </a:lnTo>
                  <a:lnTo>
                    <a:pt x="3563169" y="78"/>
                  </a:lnTo>
                  <a:lnTo>
                    <a:pt x="3575006" y="92"/>
                  </a:lnTo>
                  <a:lnTo>
                    <a:pt x="3586844" y="108"/>
                  </a:lnTo>
                  <a:lnTo>
                    <a:pt x="3598682" y="127"/>
                  </a:lnTo>
                  <a:lnTo>
                    <a:pt x="3610520" y="149"/>
                  </a:lnTo>
                  <a:lnTo>
                    <a:pt x="3622357" y="175"/>
                  </a:lnTo>
                  <a:lnTo>
                    <a:pt x="3634195" y="206"/>
                  </a:lnTo>
                  <a:lnTo>
                    <a:pt x="3646033" y="242"/>
                  </a:lnTo>
                  <a:lnTo>
                    <a:pt x="3657871" y="284"/>
                  </a:lnTo>
                  <a:lnTo>
                    <a:pt x="3669709" y="334"/>
                  </a:lnTo>
                  <a:lnTo>
                    <a:pt x="3681546" y="393"/>
                  </a:lnTo>
                  <a:lnTo>
                    <a:pt x="3693384" y="462"/>
                  </a:lnTo>
                  <a:lnTo>
                    <a:pt x="3705222" y="542"/>
                  </a:lnTo>
                  <a:lnTo>
                    <a:pt x="3717060" y="637"/>
                  </a:lnTo>
                  <a:lnTo>
                    <a:pt x="3728897" y="748"/>
                  </a:lnTo>
                  <a:lnTo>
                    <a:pt x="3740735" y="878"/>
                  </a:lnTo>
                  <a:lnTo>
                    <a:pt x="3752573" y="1031"/>
                  </a:lnTo>
                  <a:lnTo>
                    <a:pt x="3764411" y="1211"/>
                  </a:lnTo>
                  <a:lnTo>
                    <a:pt x="3776248" y="1421"/>
                  </a:lnTo>
                  <a:lnTo>
                    <a:pt x="3788086" y="1666"/>
                  </a:lnTo>
                  <a:lnTo>
                    <a:pt x="3799924" y="1954"/>
                  </a:lnTo>
                  <a:lnTo>
                    <a:pt x="3811762" y="2291"/>
                  </a:lnTo>
                  <a:lnTo>
                    <a:pt x="3823600" y="2684"/>
                  </a:lnTo>
                  <a:lnTo>
                    <a:pt x="3835437" y="3142"/>
                  </a:lnTo>
                  <a:lnTo>
                    <a:pt x="3847275" y="3677"/>
                  </a:lnTo>
                  <a:lnTo>
                    <a:pt x="3859113" y="4300"/>
                  </a:lnTo>
                  <a:lnTo>
                    <a:pt x="3870951" y="5023"/>
                  </a:lnTo>
                  <a:lnTo>
                    <a:pt x="3882788" y="5862"/>
                  </a:lnTo>
                  <a:lnTo>
                    <a:pt x="3894626" y="6833"/>
                  </a:lnTo>
                  <a:lnTo>
                    <a:pt x="3906464" y="7953"/>
                  </a:lnTo>
                  <a:lnTo>
                    <a:pt x="3918302" y="9243"/>
                  </a:lnTo>
                  <a:lnTo>
                    <a:pt x="3930139" y="10723"/>
                  </a:lnTo>
                  <a:lnTo>
                    <a:pt x="3941977" y="12413"/>
                  </a:lnTo>
                  <a:lnTo>
                    <a:pt x="3953815" y="14335"/>
                  </a:lnTo>
                  <a:lnTo>
                    <a:pt x="3965653" y="16511"/>
                  </a:lnTo>
                  <a:lnTo>
                    <a:pt x="3977491" y="18958"/>
                  </a:lnTo>
                  <a:lnTo>
                    <a:pt x="3989328" y="21695"/>
                  </a:lnTo>
                  <a:lnTo>
                    <a:pt x="4001166" y="24731"/>
                  </a:lnTo>
                  <a:lnTo>
                    <a:pt x="4013004" y="28075"/>
                  </a:lnTo>
                  <a:lnTo>
                    <a:pt x="4024842" y="31723"/>
                  </a:lnTo>
                  <a:lnTo>
                    <a:pt x="4036679" y="35667"/>
                  </a:lnTo>
                  <a:lnTo>
                    <a:pt x="4048517" y="39885"/>
                  </a:lnTo>
                  <a:lnTo>
                    <a:pt x="4060355" y="44347"/>
                  </a:lnTo>
                  <a:lnTo>
                    <a:pt x="4072193" y="49012"/>
                  </a:lnTo>
                  <a:lnTo>
                    <a:pt x="4084031" y="53829"/>
                  </a:lnTo>
                  <a:lnTo>
                    <a:pt x="4095868" y="58740"/>
                  </a:lnTo>
                  <a:lnTo>
                    <a:pt x="4107706" y="63684"/>
                  </a:lnTo>
                  <a:lnTo>
                    <a:pt x="4119544" y="68596"/>
                  </a:lnTo>
                  <a:lnTo>
                    <a:pt x="4131382" y="73413"/>
                  </a:lnTo>
                  <a:lnTo>
                    <a:pt x="4143219" y="78078"/>
                  </a:lnTo>
                  <a:lnTo>
                    <a:pt x="4155057" y="82540"/>
                  </a:lnTo>
                  <a:lnTo>
                    <a:pt x="4166895" y="86758"/>
                  </a:lnTo>
                  <a:lnTo>
                    <a:pt x="4178733" y="90701"/>
                  </a:lnTo>
                  <a:lnTo>
                    <a:pt x="4190570" y="94350"/>
                  </a:lnTo>
                  <a:lnTo>
                    <a:pt x="4202408" y="97693"/>
                  </a:lnTo>
                  <a:lnTo>
                    <a:pt x="4214246" y="100730"/>
                  </a:lnTo>
                  <a:lnTo>
                    <a:pt x="4226084" y="103466"/>
                  </a:lnTo>
                  <a:lnTo>
                    <a:pt x="4237922" y="105914"/>
                  </a:lnTo>
                  <a:lnTo>
                    <a:pt x="4249759" y="108089"/>
                  </a:lnTo>
                  <a:lnTo>
                    <a:pt x="4261597" y="110012"/>
                  </a:lnTo>
                  <a:lnTo>
                    <a:pt x="4273435" y="111702"/>
                  </a:lnTo>
                  <a:lnTo>
                    <a:pt x="4285273" y="113181"/>
                  </a:lnTo>
                  <a:lnTo>
                    <a:pt x="4297110" y="114471"/>
                  </a:lnTo>
                  <a:lnTo>
                    <a:pt x="4308948" y="115592"/>
                  </a:lnTo>
                  <a:lnTo>
                    <a:pt x="4320786" y="116563"/>
                  </a:lnTo>
                  <a:lnTo>
                    <a:pt x="4332624" y="117402"/>
                  </a:lnTo>
                  <a:lnTo>
                    <a:pt x="4344461" y="118125"/>
                  </a:lnTo>
                  <a:lnTo>
                    <a:pt x="4356299" y="118747"/>
                  </a:lnTo>
                  <a:lnTo>
                    <a:pt x="4368137" y="119282"/>
                  </a:lnTo>
                  <a:lnTo>
                    <a:pt x="4379975" y="119741"/>
                  </a:lnTo>
                  <a:lnTo>
                    <a:pt x="4391813" y="120134"/>
                  </a:lnTo>
                  <a:lnTo>
                    <a:pt x="4403650" y="120470"/>
                  </a:lnTo>
                  <a:lnTo>
                    <a:pt x="4415488" y="120758"/>
                  </a:lnTo>
                  <a:lnTo>
                    <a:pt x="4427326" y="121004"/>
                  </a:lnTo>
                  <a:lnTo>
                    <a:pt x="4439164" y="121214"/>
                  </a:lnTo>
                  <a:lnTo>
                    <a:pt x="4451001" y="121393"/>
                  </a:lnTo>
                  <a:lnTo>
                    <a:pt x="4462839" y="121546"/>
                  </a:lnTo>
                  <a:lnTo>
                    <a:pt x="4474677" y="121676"/>
                  </a:lnTo>
                  <a:lnTo>
                    <a:pt x="4486515" y="121787"/>
                  </a:lnTo>
                  <a:lnTo>
                    <a:pt x="4498352" y="121882"/>
                  </a:lnTo>
                  <a:lnTo>
                    <a:pt x="4510190" y="121963"/>
                  </a:lnTo>
                  <a:lnTo>
                    <a:pt x="4522028" y="122032"/>
                  </a:lnTo>
                  <a:lnTo>
                    <a:pt x="4533866" y="122090"/>
                  </a:lnTo>
                  <a:lnTo>
                    <a:pt x="4545704" y="122140"/>
                  </a:lnTo>
                  <a:lnTo>
                    <a:pt x="4557541" y="122182"/>
                  </a:lnTo>
                  <a:lnTo>
                    <a:pt x="4569379" y="122219"/>
                  </a:lnTo>
                  <a:lnTo>
                    <a:pt x="4581217" y="122249"/>
                  </a:lnTo>
                  <a:lnTo>
                    <a:pt x="4593055" y="122275"/>
                  </a:lnTo>
                  <a:lnTo>
                    <a:pt x="4604892" y="122298"/>
                  </a:lnTo>
                  <a:lnTo>
                    <a:pt x="4616730" y="122317"/>
                  </a:lnTo>
                  <a:lnTo>
                    <a:pt x="4628568" y="122333"/>
                  </a:lnTo>
                  <a:lnTo>
                    <a:pt x="4640406" y="122347"/>
                  </a:lnTo>
                  <a:lnTo>
                    <a:pt x="4652244" y="122358"/>
                  </a:lnTo>
                  <a:lnTo>
                    <a:pt x="4664081" y="122368"/>
                  </a:lnTo>
                  <a:lnTo>
                    <a:pt x="4675919" y="122377"/>
                  </a:lnTo>
                  <a:lnTo>
                    <a:pt x="4687757" y="122384"/>
                  </a:lnTo>
                </a:path>
              </a:pathLst>
            </a:custGeom>
            <a:ln w="40651" cap="flat">
              <a:solidFill>
                <a:srgbClr val="E8E8E8">
                  <a:alpha val="100000"/>
                </a:srgbClr>
              </a:solidFill>
              <a:prstDash val="solid"/>
              <a:round/>
            </a:ln>
          </p:spPr>
          <p:txBody>
            <a:bodyPr/>
            <a:lstStyle/>
            <a:p/>
          </p:txBody>
        </p:sp>
        <p:sp>
          <p:nvSpPr>
            <p:cNvPr id="76" name="pl76"/>
            <p:cNvSpPr/>
            <p:nvPr/>
          </p:nvSpPr>
          <p:spPr>
            <a:xfrm>
              <a:off x="2482252" y="5434850"/>
              <a:ext cx="4687757" cy="122384"/>
            </a:xfrm>
            <a:custGeom>
              <a:avLst/>
              <a:pathLst>
                <a:path w="4687757" h="122384">
                  <a:moveTo>
                    <a:pt x="0" y="0"/>
                  </a:moveTo>
                  <a:lnTo>
                    <a:pt x="11837" y="7"/>
                  </a:lnTo>
                  <a:lnTo>
                    <a:pt x="23675" y="15"/>
                  </a:lnTo>
                  <a:lnTo>
                    <a:pt x="35513" y="25"/>
                  </a:lnTo>
                  <a:lnTo>
                    <a:pt x="47351" y="37"/>
                  </a:lnTo>
                  <a:lnTo>
                    <a:pt x="59188" y="51"/>
                  </a:lnTo>
                  <a:lnTo>
                    <a:pt x="71026" y="67"/>
                  </a:lnTo>
                  <a:lnTo>
                    <a:pt x="82864" y="86"/>
                  </a:lnTo>
                  <a:lnTo>
                    <a:pt x="94702" y="108"/>
                  </a:lnTo>
                  <a:lnTo>
                    <a:pt x="106539" y="134"/>
                  </a:lnTo>
                  <a:lnTo>
                    <a:pt x="118377" y="165"/>
                  </a:lnTo>
                  <a:lnTo>
                    <a:pt x="130215" y="201"/>
                  </a:lnTo>
                  <a:lnTo>
                    <a:pt x="142053" y="243"/>
                  </a:lnTo>
                  <a:lnTo>
                    <a:pt x="153891" y="293"/>
                  </a:lnTo>
                  <a:lnTo>
                    <a:pt x="165728" y="352"/>
                  </a:lnTo>
                  <a:lnTo>
                    <a:pt x="177566" y="421"/>
                  </a:lnTo>
                  <a:lnTo>
                    <a:pt x="189404" y="501"/>
                  </a:lnTo>
                  <a:lnTo>
                    <a:pt x="201242" y="596"/>
                  </a:lnTo>
                  <a:lnTo>
                    <a:pt x="213079" y="707"/>
                  </a:lnTo>
                  <a:lnTo>
                    <a:pt x="224917" y="837"/>
                  </a:lnTo>
                  <a:lnTo>
                    <a:pt x="236755" y="990"/>
                  </a:lnTo>
                  <a:lnTo>
                    <a:pt x="248593" y="1170"/>
                  </a:lnTo>
                  <a:lnTo>
                    <a:pt x="260430" y="1379"/>
                  </a:lnTo>
                  <a:lnTo>
                    <a:pt x="272268" y="1625"/>
                  </a:lnTo>
                  <a:lnTo>
                    <a:pt x="284106" y="1913"/>
                  </a:lnTo>
                  <a:lnTo>
                    <a:pt x="295944" y="2250"/>
                  </a:lnTo>
                  <a:lnTo>
                    <a:pt x="307782" y="2643"/>
                  </a:lnTo>
                  <a:lnTo>
                    <a:pt x="319619" y="3101"/>
                  </a:lnTo>
                  <a:lnTo>
                    <a:pt x="331457" y="3636"/>
                  </a:lnTo>
                  <a:lnTo>
                    <a:pt x="343295" y="4258"/>
                  </a:lnTo>
                  <a:lnTo>
                    <a:pt x="355133" y="4982"/>
                  </a:lnTo>
                  <a:lnTo>
                    <a:pt x="366970" y="5821"/>
                  </a:lnTo>
                  <a:lnTo>
                    <a:pt x="378808" y="6792"/>
                  </a:lnTo>
                  <a:lnTo>
                    <a:pt x="390646" y="7912"/>
                  </a:lnTo>
                  <a:lnTo>
                    <a:pt x="402484" y="9202"/>
                  </a:lnTo>
                  <a:lnTo>
                    <a:pt x="414321" y="10682"/>
                  </a:lnTo>
                  <a:lnTo>
                    <a:pt x="426159" y="12372"/>
                  </a:lnTo>
                  <a:lnTo>
                    <a:pt x="437997" y="14294"/>
                  </a:lnTo>
                  <a:lnTo>
                    <a:pt x="449835" y="16470"/>
                  </a:lnTo>
                  <a:lnTo>
                    <a:pt x="461673" y="18917"/>
                  </a:lnTo>
                  <a:lnTo>
                    <a:pt x="473510" y="21654"/>
                  </a:lnTo>
                  <a:lnTo>
                    <a:pt x="485348" y="24690"/>
                  </a:lnTo>
                  <a:lnTo>
                    <a:pt x="497186" y="28034"/>
                  </a:lnTo>
                  <a:lnTo>
                    <a:pt x="509024" y="31682"/>
                  </a:lnTo>
                  <a:lnTo>
                    <a:pt x="520861" y="35626"/>
                  </a:lnTo>
                  <a:lnTo>
                    <a:pt x="532699" y="39844"/>
                  </a:lnTo>
                  <a:lnTo>
                    <a:pt x="544537" y="44306"/>
                  </a:lnTo>
                  <a:lnTo>
                    <a:pt x="556375" y="48970"/>
                  </a:lnTo>
                  <a:lnTo>
                    <a:pt x="568213" y="53788"/>
                  </a:lnTo>
                  <a:lnTo>
                    <a:pt x="580050" y="58699"/>
                  </a:lnTo>
                  <a:lnTo>
                    <a:pt x="591888" y="63643"/>
                  </a:lnTo>
                  <a:lnTo>
                    <a:pt x="603726" y="68555"/>
                  </a:lnTo>
                  <a:lnTo>
                    <a:pt x="615564" y="73372"/>
                  </a:lnTo>
                  <a:lnTo>
                    <a:pt x="627401" y="78037"/>
                  </a:lnTo>
                  <a:lnTo>
                    <a:pt x="639239" y="82498"/>
                  </a:lnTo>
                  <a:lnTo>
                    <a:pt x="651077" y="86717"/>
                  </a:lnTo>
                  <a:lnTo>
                    <a:pt x="662915" y="90660"/>
                  </a:lnTo>
                  <a:lnTo>
                    <a:pt x="674752" y="94309"/>
                  </a:lnTo>
                  <a:lnTo>
                    <a:pt x="686590" y="97652"/>
                  </a:lnTo>
                  <a:lnTo>
                    <a:pt x="698428" y="100689"/>
                  </a:lnTo>
                  <a:lnTo>
                    <a:pt x="710266" y="103425"/>
                  </a:lnTo>
                  <a:lnTo>
                    <a:pt x="722104" y="105873"/>
                  </a:lnTo>
                  <a:lnTo>
                    <a:pt x="733941" y="108048"/>
                  </a:lnTo>
                  <a:lnTo>
                    <a:pt x="745779" y="109971"/>
                  </a:lnTo>
                  <a:lnTo>
                    <a:pt x="757617" y="111661"/>
                  </a:lnTo>
                  <a:lnTo>
                    <a:pt x="769455" y="113140"/>
                  </a:lnTo>
                  <a:lnTo>
                    <a:pt x="781292" y="114430"/>
                  </a:lnTo>
                  <a:lnTo>
                    <a:pt x="793130" y="115551"/>
                  </a:lnTo>
                  <a:lnTo>
                    <a:pt x="804968" y="116522"/>
                  </a:lnTo>
                  <a:lnTo>
                    <a:pt x="816806" y="117361"/>
                  </a:lnTo>
                  <a:lnTo>
                    <a:pt x="828643" y="118084"/>
                  </a:lnTo>
                  <a:lnTo>
                    <a:pt x="840481" y="118706"/>
                  </a:lnTo>
                  <a:lnTo>
                    <a:pt x="852319" y="119241"/>
                  </a:lnTo>
                  <a:lnTo>
                    <a:pt x="864157" y="119700"/>
                  </a:lnTo>
                  <a:lnTo>
                    <a:pt x="875995" y="120093"/>
                  </a:lnTo>
                  <a:lnTo>
                    <a:pt x="887832" y="120429"/>
                  </a:lnTo>
                  <a:lnTo>
                    <a:pt x="899670" y="120717"/>
                  </a:lnTo>
                  <a:lnTo>
                    <a:pt x="911508" y="120963"/>
                  </a:lnTo>
                  <a:lnTo>
                    <a:pt x="923346" y="121173"/>
                  </a:lnTo>
                  <a:lnTo>
                    <a:pt x="935183" y="121352"/>
                  </a:lnTo>
                  <a:lnTo>
                    <a:pt x="947021" y="121505"/>
                  </a:lnTo>
                  <a:lnTo>
                    <a:pt x="958859" y="121635"/>
                  </a:lnTo>
                  <a:lnTo>
                    <a:pt x="970697" y="121746"/>
                  </a:lnTo>
                  <a:lnTo>
                    <a:pt x="982534" y="121841"/>
                  </a:lnTo>
                  <a:lnTo>
                    <a:pt x="994372" y="121922"/>
                  </a:lnTo>
                  <a:lnTo>
                    <a:pt x="1006210" y="121991"/>
                  </a:lnTo>
                  <a:lnTo>
                    <a:pt x="1018048" y="122049"/>
                  </a:lnTo>
                  <a:lnTo>
                    <a:pt x="1029886" y="122099"/>
                  </a:lnTo>
                  <a:lnTo>
                    <a:pt x="1041723" y="122141"/>
                  </a:lnTo>
                  <a:lnTo>
                    <a:pt x="1053561" y="122177"/>
                  </a:lnTo>
                  <a:lnTo>
                    <a:pt x="1065399" y="122208"/>
                  </a:lnTo>
                  <a:lnTo>
                    <a:pt x="1077237" y="122234"/>
                  </a:lnTo>
                  <a:lnTo>
                    <a:pt x="1089074" y="122257"/>
                  </a:lnTo>
                  <a:lnTo>
                    <a:pt x="1100912" y="122276"/>
                  </a:lnTo>
                  <a:lnTo>
                    <a:pt x="1112750" y="122292"/>
                  </a:lnTo>
                  <a:lnTo>
                    <a:pt x="1124588" y="122306"/>
                  </a:lnTo>
                  <a:lnTo>
                    <a:pt x="1136426" y="122317"/>
                  </a:lnTo>
                  <a:lnTo>
                    <a:pt x="1148263" y="122327"/>
                  </a:lnTo>
                  <a:lnTo>
                    <a:pt x="1160101" y="122336"/>
                  </a:lnTo>
                  <a:lnTo>
                    <a:pt x="1171939" y="122343"/>
                  </a:lnTo>
                  <a:lnTo>
                    <a:pt x="1171939" y="122384"/>
                  </a:lnTo>
                  <a:lnTo>
                    <a:pt x="1183777" y="122384"/>
                  </a:lnTo>
                  <a:lnTo>
                    <a:pt x="1195614" y="122384"/>
                  </a:lnTo>
                  <a:lnTo>
                    <a:pt x="1207452" y="122384"/>
                  </a:lnTo>
                  <a:lnTo>
                    <a:pt x="1219290" y="122384"/>
                  </a:lnTo>
                  <a:lnTo>
                    <a:pt x="1231128" y="122384"/>
                  </a:lnTo>
                  <a:lnTo>
                    <a:pt x="1242965" y="122384"/>
                  </a:lnTo>
                  <a:lnTo>
                    <a:pt x="1254803" y="122384"/>
                  </a:lnTo>
                  <a:lnTo>
                    <a:pt x="1266641" y="122384"/>
                  </a:lnTo>
                  <a:lnTo>
                    <a:pt x="1278479" y="122384"/>
                  </a:lnTo>
                  <a:lnTo>
                    <a:pt x="1290317" y="122384"/>
                  </a:lnTo>
                  <a:lnTo>
                    <a:pt x="1302154" y="122384"/>
                  </a:lnTo>
                  <a:lnTo>
                    <a:pt x="1313992" y="122384"/>
                  </a:lnTo>
                  <a:lnTo>
                    <a:pt x="1325830" y="122384"/>
                  </a:lnTo>
                  <a:lnTo>
                    <a:pt x="1337668" y="122384"/>
                  </a:lnTo>
                  <a:lnTo>
                    <a:pt x="1349505" y="122384"/>
                  </a:lnTo>
                  <a:lnTo>
                    <a:pt x="1361343" y="122384"/>
                  </a:lnTo>
                  <a:lnTo>
                    <a:pt x="1373181" y="122384"/>
                  </a:lnTo>
                  <a:lnTo>
                    <a:pt x="1385019" y="122384"/>
                  </a:lnTo>
                  <a:lnTo>
                    <a:pt x="1396856" y="122384"/>
                  </a:lnTo>
                  <a:lnTo>
                    <a:pt x="1408694" y="122384"/>
                  </a:lnTo>
                  <a:lnTo>
                    <a:pt x="1420532" y="122384"/>
                  </a:lnTo>
                  <a:lnTo>
                    <a:pt x="1432370" y="122384"/>
                  </a:lnTo>
                  <a:lnTo>
                    <a:pt x="1444208" y="122384"/>
                  </a:lnTo>
                  <a:lnTo>
                    <a:pt x="1456045" y="122384"/>
                  </a:lnTo>
                  <a:lnTo>
                    <a:pt x="1467883" y="122384"/>
                  </a:lnTo>
                  <a:lnTo>
                    <a:pt x="1479721" y="122384"/>
                  </a:lnTo>
                  <a:lnTo>
                    <a:pt x="1491559" y="122384"/>
                  </a:lnTo>
                  <a:lnTo>
                    <a:pt x="1503396" y="122384"/>
                  </a:lnTo>
                  <a:lnTo>
                    <a:pt x="1515234" y="122384"/>
                  </a:lnTo>
                  <a:lnTo>
                    <a:pt x="1527072" y="122384"/>
                  </a:lnTo>
                  <a:lnTo>
                    <a:pt x="1538910" y="122384"/>
                  </a:lnTo>
                  <a:lnTo>
                    <a:pt x="1550748" y="122384"/>
                  </a:lnTo>
                  <a:lnTo>
                    <a:pt x="1562585" y="122384"/>
                  </a:lnTo>
                  <a:lnTo>
                    <a:pt x="1574423" y="122384"/>
                  </a:lnTo>
                  <a:lnTo>
                    <a:pt x="1586261" y="122384"/>
                  </a:lnTo>
                  <a:lnTo>
                    <a:pt x="1598099" y="122384"/>
                  </a:lnTo>
                  <a:lnTo>
                    <a:pt x="1609936" y="122384"/>
                  </a:lnTo>
                  <a:lnTo>
                    <a:pt x="1621774" y="122384"/>
                  </a:lnTo>
                  <a:lnTo>
                    <a:pt x="1633612" y="122384"/>
                  </a:lnTo>
                  <a:lnTo>
                    <a:pt x="1645450" y="122384"/>
                  </a:lnTo>
                  <a:lnTo>
                    <a:pt x="1657287" y="122384"/>
                  </a:lnTo>
                  <a:lnTo>
                    <a:pt x="1669125" y="122384"/>
                  </a:lnTo>
                  <a:lnTo>
                    <a:pt x="1680963" y="122384"/>
                  </a:lnTo>
                  <a:lnTo>
                    <a:pt x="1692801" y="122384"/>
                  </a:lnTo>
                  <a:lnTo>
                    <a:pt x="1704639" y="122384"/>
                  </a:lnTo>
                  <a:lnTo>
                    <a:pt x="1716476" y="122384"/>
                  </a:lnTo>
                  <a:lnTo>
                    <a:pt x="1728314" y="122384"/>
                  </a:lnTo>
                  <a:lnTo>
                    <a:pt x="1740152" y="122384"/>
                  </a:lnTo>
                  <a:lnTo>
                    <a:pt x="1751990" y="122384"/>
                  </a:lnTo>
                  <a:lnTo>
                    <a:pt x="1763827" y="122384"/>
                  </a:lnTo>
                  <a:lnTo>
                    <a:pt x="1775665" y="122384"/>
                  </a:lnTo>
                  <a:lnTo>
                    <a:pt x="1787503" y="122384"/>
                  </a:lnTo>
                  <a:lnTo>
                    <a:pt x="1799341" y="122384"/>
                  </a:lnTo>
                  <a:lnTo>
                    <a:pt x="1811178" y="122384"/>
                  </a:lnTo>
                  <a:lnTo>
                    <a:pt x="1823016" y="122384"/>
                  </a:lnTo>
                  <a:lnTo>
                    <a:pt x="1834854" y="122384"/>
                  </a:lnTo>
                  <a:lnTo>
                    <a:pt x="1846692" y="122384"/>
                  </a:lnTo>
                  <a:lnTo>
                    <a:pt x="1858530" y="122384"/>
                  </a:lnTo>
                  <a:lnTo>
                    <a:pt x="1870367" y="122384"/>
                  </a:lnTo>
                  <a:lnTo>
                    <a:pt x="1882205" y="122384"/>
                  </a:lnTo>
                  <a:lnTo>
                    <a:pt x="1894043" y="122384"/>
                  </a:lnTo>
                  <a:lnTo>
                    <a:pt x="1905881" y="122384"/>
                  </a:lnTo>
                  <a:lnTo>
                    <a:pt x="1917718" y="122384"/>
                  </a:lnTo>
                  <a:lnTo>
                    <a:pt x="1929556" y="122384"/>
                  </a:lnTo>
                  <a:lnTo>
                    <a:pt x="1941394" y="122384"/>
                  </a:lnTo>
                  <a:lnTo>
                    <a:pt x="1953232" y="122384"/>
                  </a:lnTo>
                  <a:lnTo>
                    <a:pt x="1965069" y="122384"/>
                  </a:lnTo>
                  <a:lnTo>
                    <a:pt x="1976907" y="122384"/>
                  </a:lnTo>
                  <a:lnTo>
                    <a:pt x="1988745" y="122384"/>
                  </a:lnTo>
                  <a:lnTo>
                    <a:pt x="2000583" y="122384"/>
                  </a:lnTo>
                  <a:lnTo>
                    <a:pt x="2012421" y="122384"/>
                  </a:lnTo>
                  <a:lnTo>
                    <a:pt x="2024258" y="122384"/>
                  </a:lnTo>
                  <a:lnTo>
                    <a:pt x="2036096" y="122384"/>
                  </a:lnTo>
                  <a:lnTo>
                    <a:pt x="2047934" y="122384"/>
                  </a:lnTo>
                  <a:lnTo>
                    <a:pt x="2059772" y="122384"/>
                  </a:lnTo>
                  <a:lnTo>
                    <a:pt x="2071609" y="122384"/>
                  </a:lnTo>
                  <a:lnTo>
                    <a:pt x="2083447" y="122384"/>
                  </a:lnTo>
                  <a:lnTo>
                    <a:pt x="2095285" y="122384"/>
                  </a:lnTo>
                  <a:lnTo>
                    <a:pt x="2107123" y="122384"/>
                  </a:lnTo>
                  <a:lnTo>
                    <a:pt x="2118961" y="122384"/>
                  </a:lnTo>
                  <a:lnTo>
                    <a:pt x="2130798" y="122384"/>
                  </a:lnTo>
                  <a:lnTo>
                    <a:pt x="2142636" y="122384"/>
                  </a:lnTo>
                  <a:lnTo>
                    <a:pt x="2154474" y="122384"/>
                  </a:lnTo>
                  <a:lnTo>
                    <a:pt x="2166312" y="122384"/>
                  </a:lnTo>
                  <a:lnTo>
                    <a:pt x="2178149" y="122384"/>
                  </a:lnTo>
                  <a:lnTo>
                    <a:pt x="2189987" y="122384"/>
                  </a:lnTo>
                  <a:lnTo>
                    <a:pt x="2201825" y="122384"/>
                  </a:lnTo>
                  <a:lnTo>
                    <a:pt x="2213663" y="122384"/>
                  </a:lnTo>
                  <a:lnTo>
                    <a:pt x="2225500" y="122384"/>
                  </a:lnTo>
                  <a:lnTo>
                    <a:pt x="2237338" y="122384"/>
                  </a:lnTo>
                  <a:lnTo>
                    <a:pt x="2249176" y="122384"/>
                  </a:lnTo>
                  <a:lnTo>
                    <a:pt x="2261014" y="122384"/>
                  </a:lnTo>
                  <a:lnTo>
                    <a:pt x="2272852" y="122384"/>
                  </a:lnTo>
                  <a:lnTo>
                    <a:pt x="2284689" y="122384"/>
                  </a:lnTo>
                  <a:lnTo>
                    <a:pt x="2296527" y="122384"/>
                  </a:lnTo>
                  <a:lnTo>
                    <a:pt x="2308365" y="122384"/>
                  </a:lnTo>
                  <a:lnTo>
                    <a:pt x="2320203" y="122384"/>
                  </a:lnTo>
                  <a:lnTo>
                    <a:pt x="2332040" y="122384"/>
                  </a:lnTo>
                  <a:lnTo>
                    <a:pt x="2343878" y="122384"/>
                  </a:lnTo>
                  <a:lnTo>
                    <a:pt x="2343878" y="122384"/>
                  </a:lnTo>
                  <a:lnTo>
                    <a:pt x="2355716" y="122384"/>
                  </a:lnTo>
                  <a:lnTo>
                    <a:pt x="2367554" y="122384"/>
                  </a:lnTo>
                  <a:lnTo>
                    <a:pt x="2379391" y="122384"/>
                  </a:lnTo>
                  <a:lnTo>
                    <a:pt x="2391229" y="122384"/>
                  </a:lnTo>
                  <a:lnTo>
                    <a:pt x="2403067" y="122384"/>
                  </a:lnTo>
                  <a:lnTo>
                    <a:pt x="2414905" y="122384"/>
                  </a:lnTo>
                  <a:lnTo>
                    <a:pt x="2426743" y="122384"/>
                  </a:lnTo>
                  <a:lnTo>
                    <a:pt x="2438580" y="122384"/>
                  </a:lnTo>
                  <a:lnTo>
                    <a:pt x="2450418" y="122384"/>
                  </a:lnTo>
                  <a:lnTo>
                    <a:pt x="2462256" y="122384"/>
                  </a:lnTo>
                  <a:lnTo>
                    <a:pt x="2474094" y="122384"/>
                  </a:lnTo>
                  <a:lnTo>
                    <a:pt x="2485931" y="122384"/>
                  </a:lnTo>
                  <a:lnTo>
                    <a:pt x="2497769" y="122384"/>
                  </a:lnTo>
                  <a:lnTo>
                    <a:pt x="2509607" y="122384"/>
                  </a:lnTo>
                  <a:lnTo>
                    <a:pt x="2521445" y="122384"/>
                  </a:lnTo>
                  <a:lnTo>
                    <a:pt x="2533283" y="122384"/>
                  </a:lnTo>
                  <a:lnTo>
                    <a:pt x="2545120" y="122384"/>
                  </a:lnTo>
                  <a:lnTo>
                    <a:pt x="2556958" y="122384"/>
                  </a:lnTo>
                  <a:lnTo>
                    <a:pt x="2568796" y="122384"/>
                  </a:lnTo>
                  <a:lnTo>
                    <a:pt x="2580634" y="122384"/>
                  </a:lnTo>
                  <a:lnTo>
                    <a:pt x="2592471" y="122384"/>
                  </a:lnTo>
                  <a:lnTo>
                    <a:pt x="2604309" y="122384"/>
                  </a:lnTo>
                  <a:lnTo>
                    <a:pt x="2616147" y="122384"/>
                  </a:lnTo>
                  <a:lnTo>
                    <a:pt x="2627985" y="122384"/>
                  </a:lnTo>
                  <a:lnTo>
                    <a:pt x="2639822" y="122384"/>
                  </a:lnTo>
                  <a:lnTo>
                    <a:pt x="2651660" y="122384"/>
                  </a:lnTo>
                  <a:lnTo>
                    <a:pt x="2663498" y="122384"/>
                  </a:lnTo>
                  <a:lnTo>
                    <a:pt x="2675336" y="122384"/>
                  </a:lnTo>
                  <a:lnTo>
                    <a:pt x="2687174" y="122384"/>
                  </a:lnTo>
                  <a:lnTo>
                    <a:pt x="2699011" y="122384"/>
                  </a:lnTo>
                  <a:lnTo>
                    <a:pt x="2710849" y="122384"/>
                  </a:lnTo>
                  <a:lnTo>
                    <a:pt x="2722687" y="122384"/>
                  </a:lnTo>
                  <a:lnTo>
                    <a:pt x="2734525" y="122384"/>
                  </a:lnTo>
                  <a:lnTo>
                    <a:pt x="2746362" y="122384"/>
                  </a:lnTo>
                  <a:lnTo>
                    <a:pt x="2758200" y="122384"/>
                  </a:lnTo>
                  <a:lnTo>
                    <a:pt x="2770038" y="122384"/>
                  </a:lnTo>
                  <a:lnTo>
                    <a:pt x="2781876" y="122384"/>
                  </a:lnTo>
                  <a:lnTo>
                    <a:pt x="2793713" y="122384"/>
                  </a:lnTo>
                  <a:lnTo>
                    <a:pt x="2805551" y="122384"/>
                  </a:lnTo>
                  <a:lnTo>
                    <a:pt x="2817389" y="122384"/>
                  </a:lnTo>
                  <a:lnTo>
                    <a:pt x="2829227" y="122384"/>
                  </a:lnTo>
                  <a:lnTo>
                    <a:pt x="2841065" y="122384"/>
                  </a:lnTo>
                  <a:lnTo>
                    <a:pt x="2852902" y="122384"/>
                  </a:lnTo>
                  <a:lnTo>
                    <a:pt x="2864740" y="122384"/>
                  </a:lnTo>
                  <a:lnTo>
                    <a:pt x="2876578" y="122384"/>
                  </a:lnTo>
                  <a:lnTo>
                    <a:pt x="2888416" y="122384"/>
                  </a:lnTo>
                  <a:lnTo>
                    <a:pt x="2900253" y="122384"/>
                  </a:lnTo>
                  <a:lnTo>
                    <a:pt x="2912091" y="122384"/>
                  </a:lnTo>
                  <a:lnTo>
                    <a:pt x="2923929" y="122384"/>
                  </a:lnTo>
                  <a:lnTo>
                    <a:pt x="2935767" y="122384"/>
                  </a:lnTo>
                  <a:lnTo>
                    <a:pt x="2947604" y="122384"/>
                  </a:lnTo>
                  <a:lnTo>
                    <a:pt x="2959442" y="122384"/>
                  </a:lnTo>
                  <a:lnTo>
                    <a:pt x="2971280" y="122384"/>
                  </a:lnTo>
                  <a:lnTo>
                    <a:pt x="2983118" y="122384"/>
                  </a:lnTo>
                  <a:lnTo>
                    <a:pt x="2994956" y="122384"/>
                  </a:lnTo>
                  <a:lnTo>
                    <a:pt x="3006793" y="122384"/>
                  </a:lnTo>
                  <a:lnTo>
                    <a:pt x="3018631" y="122384"/>
                  </a:lnTo>
                  <a:lnTo>
                    <a:pt x="3030469" y="122384"/>
                  </a:lnTo>
                  <a:lnTo>
                    <a:pt x="3042307" y="122384"/>
                  </a:lnTo>
                  <a:lnTo>
                    <a:pt x="3054144" y="122384"/>
                  </a:lnTo>
                  <a:lnTo>
                    <a:pt x="3065982" y="122384"/>
                  </a:lnTo>
                  <a:lnTo>
                    <a:pt x="3077820" y="122384"/>
                  </a:lnTo>
                  <a:lnTo>
                    <a:pt x="3089658" y="122384"/>
                  </a:lnTo>
                  <a:lnTo>
                    <a:pt x="3101496" y="122384"/>
                  </a:lnTo>
                  <a:lnTo>
                    <a:pt x="3113333" y="122384"/>
                  </a:lnTo>
                  <a:lnTo>
                    <a:pt x="3125171" y="122384"/>
                  </a:lnTo>
                  <a:lnTo>
                    <a:pt x="3137009" y="122384"/>
                  </a:lnTo>
                  <a:lnTo>
                    <a:pt x="3148847" y="122384"/>
                  </a:lnTo>
                  <a:lnTo>
                    <a:pt x="3160684" y="122384"/>
                  </a:lnTo>
                  <a:lnTo>
                    <a:pt x="3172522" y="122384"/>
                  </a:lnTo>
                  <a:lnTo>
                    <a:pt x="3184360" y="122384"/>
                  </a:lnTo>
                  <a:lnTo>
                    <a:pt x="3196198" y="122384"/>
                  </a:lnTo>
                  <a:lnTo>
                    <a:pt x="3208035" y="122384"/>
                  </a:lnTo>
                  <a:lnTo>
                    <a:pt x="3219873" y="122384"/>
                  </a:lnTo>
                  <a:lnTo>
                    <a:pt x="3231711" y="122384"/>
                  </a:lnTo>
                  <a:lnTo>
                    <a:pt x="3243549" y="122384"/>
                  </a:lnTo>
                  <a:lnTo>
                    <a:pt x="3255387" y="122384"/>
                  </a:lnTo>
                  <a:lnTo>
                    <a:pt x="3267224" y="122384"/>
                  </a:lnTo>
                  <a:lnTo>
                    <a:pt x="3279062" y="122384"/>
                  </a:lnTo>
                  <a:lnTo>
                    <a:pt x="3290900" y="122384"/>
                  </a:lnTo>
                  <a:lnTo>
                    <a:pt x="3302738" y="122384"/>
                  </a:lnTo>
                  <a:lnTo>
                    <a:pt x="3314575" y="122384"/>
                  </a:lnTo>
                  <a:lnTo>
                    <a:pt x="3326413" y="122384"/>
                  </a:lnTo>
                  <a:lnTo>
                    <a:pt x="3338251" y="122384"/>
                  </a:lnTo>
                  <a:lnTo>
                    <a:pt x="3350089" y="122384"/>
                  </a:lnTo>
                  <a:lnTo>
                    <a:pt x="3361926" y="122384"/>
                  </a:lnTo>
                  <a:lnTo>
                    <a:pt x="3373764" y="122384"/>
                  </a:lnTo>
                  <a:lnTo>
                    <a:pt x="3385602" y="122384"/>
                  </a:lnTo>
                  <a:lnTo>
                    <a:pt x="3397440" y="122384"/>
                  </a:lnTo>
                  <a:lnTo>
                    <a:pt x="3409278" y="122384"/>
                  </a:lnTo>
                  <a:lnTo>
                    <a:pt x="3421115" y="122384"/>
                  </a:lnTo>
                  <a:lnTo>
                    <a:pt x="3432953" y="122384"/>
                  </a:lnTo>
                  <a:lnTo>
                    <a:pt x="3444791" y="122384"/>
                  </a:lnTo>
                  <a:lnTo>
                    <a:pt x="3456629" y="122384"/>
                  </a:lnTo>
                  <a:lnTo>
                    <a:pt x="3468466" y="122384"/>
                  </a:lnTo>
                  <a:lnTo>
                    <a:pt x="3480304" y="122384"/>
                  </a:lnTo>
                  <a:lnTo>
                    <a:pt x="3492142" y="122384"/>
                  </a:lnTo>
                  <a:lnTo>
                    <a:pt x="3503980" y="122384"/>
                  </a:lnTo>
                  <a:lnTo>
                    <a:pt x="3515818" y="122384"/>
                  </a:lnTo>
                  <a:lnTo>
                    <a:pt x="3515818" y="122343"/>
                  </a:lnTo>
                  <a:lnTo>
                    <a:pt x="3527655" y="122336"/>
                  </a:lnTo>
                  <a:lnTo>
                    <a:pt x="3539493" y="122327"/>
                  </a:lnTo>
                  <a:lnTo>
                    <a:pt x="3551331" y="122317"/>
                  </a:lnTo>
                  <a:lnTo>
                    <a:pt x="3563169" y="122306"/>
                  </a:lnTo>
                  <a:lnTo>
                    <a:pt x="3575006" y="122292"/>
                  </a:lnTo>
                  <a:lnTo>
                    <a:pt x="3586844" y="122276"/>
                  </a:lnTo>
                  <a:lnTo>
                    <a:pt x="3598682" y="122257"/>
                  </a:lnTo>
                  <a:lnTo>
                    <a:pt x="3610520" y="122234"/>
                  </a:lnTo>
                  <a:lnTo>
                    <a:pt x="3622357" y="122208"/>
                  </a:lnTo>
                  <a:lnTo>
                    <a:pt x="3634195" y="122177"/>
                  </a:lnTo>
                  <a:lnTo>
                    <a:pt x="3646033" y="122141"/>
                  </a:lnTo>
                  <a:lnTo>
                    <a:pt x="3657871" y="122099"/>
                  </a:lnTo>
                  <a:lnTo>
                    <a:pt x="3669709" y="122049"/>
                  </a:lnTo>
                  <a:lnTo>
                    <a:pt x="3681546" y="121991"/>
                  </a:lnTo>
                  <a:lnTo>
                    <a:pt x="3693384" y="121922"/>
                  </a:lnTo>
                  <a:lnTo>
                    <a:pt x="3705222" y="121841"/>
                  </a:lnTo>
                  <a:lnTo>
                    <a:pt x="3717060" y="121746"/>
                  </a:lnTo>
                  <a:lnTo>
                    <a:pt x="3728897" y="121635"/>
                  </a:lnTo>
                  <a:lnTo>
                    <a:pt x="3740735" y="121505"/>
                  </a:lnTo>
                  <a:lnTo>
                    <a:pt x="3752573" y="121352"/>
                  </a:lnTo>
                  <a:lnTo>
                    <a:pt x="3764411" y="121173"/>
                  </a:lnTo>
                  <a:lnTo>
                    <a:pt x="3776248" y="120963"/>
                  </a:lnTo>
                  <a:lnTo>
                    <a:pt x="3788086" y="120717"/>
                  </a:lnTo>
                  <a:lnTo>
                    <a:pt x="3799924" y="120429"/>
                  </a:lnTo>
                  <a:lnTo>
                    <a:pt x="3811762" y="120093"/>
                  </a:lnTo>
                  <a:lnTo>
                    <a:pt x="3823600" y="119700"/>
                  </a:lnTo>
                  <a:lnTo>
                    <a:pt x="3835437" y="119241"/>
                  </a:lnTo>
                  <a:lnTo>
                    <a:pt x="3847275" y="118706"/>
                  </a:lnTo>
                  <a:lnTo>
                    <a:pt x="3859113" y="118084"/>
                  </a:lnTo>
                  <a:lnTo>
                    <a:pt x="3870951" y="117361"/>
                  </a:lnTo>
                  <a:lnTo>
                    <a:pt x="3882788" y="116522"/>
                  </a:lnTo>
                  <a:lnTo>
                    <a:pt x="3894626" y="115551"/>
                  </a:lnTo>
                  <a:lnTo>
                    <a:pt x="3906464" y="114430"/>
                  </a:lnTo>
                  <a:lnTo>
                    <a:pt x="3918302" y="113140"/>
                  </a:lnTo>
                  <a:lnTo>
                    <a:pt x="3930139" y="111661"/>
                  </a:lnTo>
                  <a:lnTo>
                    <a:pt x="3941977" y="109971"/>
                  </a:lnTo>
                  <a:lnTo>
                    <a:pt x="3953815" y="108048"/>
                  </a:lnTo>
                  <a:lnTo>
                    <a:pt x="3965653" y="105873"/>
                  </a:lnTo>
                  <a:lnTo>
                    <a:pt x="3977491" y="103425"/>
                  </a:lnTo>
                  <a:lnTo>
                    <a:pt x="3989328" y="100689"/>
                  </a:lnTo>
                  <a:lnTo>
                    <a:pt x="4001166" y="97652"/>
                  </a:lnTo>
                  <a:lnTo>
                    <a:pt x="4013004" y="94309"/>
                  </a:lnTo>
                  <a:lnTo>
                    <a:pt x="4024842" y="90660"/>
                  </a:lnTo>
                  <a:lnTo>
                    <a:pt x="4036679" y="86717"/>
                  </a:lnTo>
                  <a:lnTo>
                    <a:pt x="4048517" y="82498"/>
                  </a:lnTo>
                  <a:lnTo>
                    <a:pt x="4060355" y="78037"/>
                  </a:lnTo>
                  <a:lnTo>
                    <a:pt x="4072193" y="73372"/>
                  </a:lnTo>
                  <a:lnTo>
                    <a:pt x="4084031" y="68555"/>
                  </a:lnTo>
                  <a:lnTo>
                    <a:pt x="4095868" y="63643"/>
                  </a:lnTo>
                  <a:lnTo>
                    <a:pt x="4107706" y="58699"/>
                  </a:lnTo>
                  <a:lnTo>
                    <a:pt x="4119544" y="53788"/>
                  </a:lnTo>
                  <a:lnTo>
                    <a:pt x="4131382" y="48970"/>
                  </a:lnTo>
                  <a:lnTo>
                    <a:pt x="4143219" y="44306"/>
                  </a:lnTo>
                  <a:lnTo>
                    <a:pt x="4155057" y="39844"/>
                  </a:lnTo>
                  <a:lnTo>
                    <a:pt x="4166895" y="35626"/>
                  </a:lnTo>
                  <a:lnTo>
                    <a:pt x="4178733" y="31682"/>
                  </a:lnTo>
                  <a:lnTo>
                    <a:pt x="4190570" y="28034"/>
                  </a:lnTo>
                  <a:lnTo>
                    <a:pt x="4202408" y="24690"/>
                  </a:lnTo>
                  <a:lnTo>
                    <a:pt x="4214246" y="21654"/>
                  </a:lnTo>
                  <a:lnTo>
                    <a:pt x="4226084" y="18917"/>
                  </a:lnTo>
                  <a:lnTo>
                    <a:pt x="4237922" y="16470"/>
                  </a:lnTo>
                  <a:lnTo>
                    <a:pt x="4249759" y="14294"/>
                  </a:lnTo>
                  <a:lnTo>
                    <a:pt x="4261597" y="12372"/>
                  </a:lnTo>
                  <a:lnTo>
                    <a:pt x="4273435" y="10682"/>
                  </a:lnTo>
                  <a:lnTo>
                    <a:pt x="4285273" y="9202"/>
                  </a:lnTo>
                  <a:lnTo>
                    <a:pt x="4297110" y="7912"/>
                  </a:lnTo>
                  <a:lnTo>
                    <a:pt x="4308948" y="6792"/>
                  </a:lnTo>
                  <a:lnTo>
                    <a:pt x="4320786" y="5821"/>
                  </a:lnTo>
                  <a:lnTo>
                    <a:pt x="4332624" y="4982"/>
                  </a:lnTo>
                  <a:lnTo>
                    <a:pt x="4344461" y="4258"/>
                  </a:lnTo>
                  <a:lnTo>
                    <a:pt x="4356299" y="3636"/>
                  </a:lnTo>
                  <a:lnTo>
                    <a:pt x="4368137" y="3101"/>
                  </a:lnTo>
                  <a:lnTo>
                    <a:pt x="4379975" y="2643"/>
                  </a:lnTo>
                  <a:lnTo>
                    <a:pt x="4391813" y="2250"/>
                  </a:lnTo>
                  <a:lnTo>
                    <a:pt x="4403650" y="1913"/>
                  </a:lnTo>
                  <a:lnTo>
                    <a:pt x="4415488" y="1625"/>
                  </a:lnTo>
                  <a:lnTo>
                    <a:pt x="4427326" y="1379"/>
                  </a:lnTo>
                  <a:lnTo>
                    <a:pt x="4439164" y="1170"/>
                  </a:lnTo>
                  <a:lnTo>
                    <a:pt x="4451001" y="990"/>
                  </a:lnTo>
                  <a:lnTo>
                    <a:pt x="4462839" y="837"/>
                  </a:lnTo>
                  <a:lnTo>
                    <a:pt x="4474677" y="707"/>
                  </a:lnTo>
                  <a:lnTo>
                    <a:pt x="4486515" y="596"/>
                  </a:lnTo>
                  <a:lnTo>
                    <a:pt x="4498352" y="501"/>
                  </a:lnTo>
                  <a:lnTo>
                    <a:pt x="4510190" y="421"/>
                  </a:lnTo>
                  <a:lnTo>
                    <a:pt x="4522028" y="352"/>
                  </a:lnTo>
                  <a:lnTo>
                    <a:pt x="4533866" y="293"/>
                  </a:lnTo>
                  <a:lnTo>
                    <a:pt x="4545704" y="243"/>
                  </a:lnTo>
                  <a:lnTo>
                    <a:pt x="4557541" y="201"/>
                  </a:lnTo>
                  <a:lnTo>
                    <a:pt x="4569379" y="165"/>
                  </a:lnTo>
                  <a:lnTo>
                    <a:pt x="4581217" y="134"/>
                  </a:lnTo>
                  <a:lnTo>
                    <a:pt x="4593055" y="108"/>
                  </a:lnTo>
                  <a:lnTo>
                    <a:pt x="4604892" y="86"/>
                  </a:lnTo>
                  <a:lnTo>
                    <a:pt x="4616730" y="67"/>
                  </a:lnTo>
                  <a:lnTo>
                    <a:pt x="4628568" y="51"/>
                  </a:lnTo>
                  <a:lnTo>
                    <a:pt x="4640406" y="37"/>
                  </a:lnTo>
                  <a:lnTo>
                    <a:pt x="4652244" y="25"/>
                  </a:lnTo>
                  <a:lnTo>
                    <a:pt x="4664081" y="15"/>
                  </a:lnTo>
                  <a:lnTo>
                    <a:pt x="4675919" y="7"/>
                  </a:lnTo>
                  <a:lnTo>
                    <a:pt x="4687757" y="0"/>
                  </a:lnTo>
                </a:path>
              </a:pathLst>
            </a:custGeom>
            <a:ln w="40651" cap="flat">
              <a:solidFill>
                <a:srgbClr val="E8E8E8">
                  <a:alpha val="100000"/>
                </a:srgbClr>
              </a:solidFill>
              <a:prstDash val="solid"/>
              <a:round/>
            </a:ln>
          </p:spPr>
          <p:txBody>
            <a:bodyPr/>
            <a:lstStyle/>
            <a:p/>
          </p:txBody>
        </p:sp>
        <p:sp>
          <p:nvSpPr>
            <p:cNvPr id="77" name="pl77"/>
            <p:cNvSpPr/>
            <p:nvPr/>
          </p:nvSpPr>
          <p:spPr>
            <a:xfrm>
              <a:off x="2482252" y="5434809"/>
              <a:ext cx="4687757" cy="122384"/>
            </a:xfrm>
            <a:custGeom>
              <a:avLst/>
              <a:pathLst>
                <a:path w="4687757" h="122384">
                  <a:moveTo>
                    <a:pt x="0" y="122384"/>
                  </a:moveTo>
                  <a:lnTo>
                    <a:pt x="11837" y="122377"/>
                  </a:lnTo>
                  <a:lnTo>
                    <a:pt x="23675" y="122368"/>
                  </a:lnTo>
                  <a:lnTo>
                    <a:pt x="35513" y="122358"/>
                  </a:lnTo>
                  <a:lnTo>
                    <a:pt x="47351" y="122347"/>
                  </a:lnTo>
                  <a:lnTo>
                    <a:pt x="59188" y="122333"/>
                  </a:lnTo>
                  <a:lnTo>
                    <a:pt x="71026" y="122317"/>
                  </a:lnTo>
                  <a:lnTo>
                    <a:pt x="82864" y="122298"/>
                  </a:lnTo>
                  <a:lnTo>
                    <a:pt x="94702" y="122275"/>
                  </a:lnTo>
                  <a:lnTo>
                    <a:pt x="106539" y="122249"/>
                  </a:lnTo>
                  <a:lnTo>
                    <a:pt x="118377" y="122219"/>
                  </a:lnTo>
                  <a:lnTo>
                    <a:pt x="130215" y="122182"/>
                  </a:lnTo>
                  <a:lnTo>
                    <a:pt x="142053" y="122140"/>
                  </a:lnTo>
                  <a:lnTo>
                    <a:pt x="153891" y="122090"/>
                  </a:lnTo>
                  <a:lnTo>
                    <a:pt x="165728" y="122032"/>
                  </a:lnTo>
                  <a:lnTo>
                    <a:pt x="177566" y="121963"/>
                  </a:lnTo>
                  <a:lnTo>
                    <a:pt x="189404" y="121882"/>
                  </a:lnTo>
                  <a:lnTo>
                    <a:pt x="201242" y="121787"/>
                  </a:lnTo>
                  <a:lnTo>
                    <a:pt x="213079" y="121676"/>
                  </a:lnTo>
                  <a:lnTo>
                    <a:pt x="224917" y="121546"/>
                  </a:lnTo>
                  <a:lnTo>
                    <a:pt x="236755" y="121393"/>
                  </a:lnTo>
                  <a:lnTo>
                    <a:pt x="248593" y="121214"/>
                  </a:lnTo>
                  <a:lnTo>
                    <a:pt x="260430" y="121004"/>
                  </a:lnTo>
                  <a:lnTo>
                    <a:pt x="272268" y="120758"/>
                  </a:lnTo>
                  <a:lnTo>
                    <a:pt x="284106" y="120470"/>
                  </a:lnTo>
                  <a:lnTo>
                    <a:pt x="295944" y="120134"/>
                  </a:lnTo>
                  <a:lnTo>
                    <a:pt x="307782" y="119741"/>
                  </a:lnTo>
                  <a:lnTo>
                    <a:pt x="319619" y="119282"/>
                  </a:lnTo>
                  <a:lnTo>
                    <a:pt x="331457" y="118747"/>
                  </a:lnTo>
                  <a:lnTo>
                    <a:pt x="343295" y="118125"/>
                  </a:lnTo>
                  <a:lnTo>
                    <a:pt x="355133" y="117402"/>
                  </a:lnTo>
                  <a:lnTo>
                    <a:pt x="366970" y="116563"/>
                  </a:lnTo>
                  <a:lnTo>
                    <a:pt x="378808" y="115592"/>
                  </a:lnTo>
                  <a:lnTo>
                    <a:pt x="390646" y="114471"/>
                  </a:lnTo>
                  <a:lnTo>
                    <a:pt x="402484" y="113181"/>
                  </a:lnTo>
                  <a:lnTo>
                    <a:pt x="414321" y="111702"/>
                  </a:lnTo>
                  <a:lnTo>
                    <a:pt x="426159" y="110012"/>
                  </a:lnTo>
                  <a:lnTo>
                    <a:pt x="437997" y="108089"/>
                  </a:lnTo>
                  <a:lnTo>
                    <a:pt x="449835" y="105914"/>
                  </a:lnTo>
                  <a:lnTo>
                    <a:pt x="461673" y="103466"/>
                  </a:lnTo>
                  <a:lnTo>
                    <a:pt x="473510" y="100730"/>
                  </a:lnTo>
                  <a:lnTo>
                    <a:pt x="485348" y="97693"/>
                  </a:lnTo>
                  <a:lnTo>
                    <a:pt x="497186" y="94350"/>
                  </a:lnTo>
                  <a:lnTo>
                    <a:pt x="509024" y="90701"/>
                  </a:lnTo>
                  <a:lnTo>
                    <a:pt x="520861" y="86758"/>
                  </a:lnTo>
                  <a:lnTo>
                    <a:pt x="532699" y="82540"/>
                  </a:lnTo>
                  <a:lnTo>
                    <a:pt x="544537" y="78078"/>
                  </a:lnTo>
                  <a:lnTo>
                    <a:pt x="556375" y="73413"/>
                  </a:lnTo>
                  <a:lnTo>
                    <a:pt x="568213" y="68596"/>
                  </a:lnTo>
                  <a:lnTo>
                    <a:pt x="580050" y="63684"/>
                  </a:lnTo>
                  <a:lnTo>
                    <a:pt x="591888" y="58740"/>
                  </a:lnTo>
                  <a:lnTo>
                    <a:pt x="603726" y="53829"/>
                  </a:lnTo>
                  <a:lnTo>
                    <a:pt x="615564" y="49012"/>
                  </a:lnTo>
                  <a:lnTo>
                    <a:pt x="627401" y="44347"/>
                  </a:lnTo>
                  <a:lnTo>
                    <a:pt x="639239" y="39885"/>
                  </a:lnTo>
                  <a:lnTo>
                    <a:pt x="651077" y="35667"/>
                  </a:lnTo>
                  <a:lnTo>
                    <a:pt x="662915" y="31723"/>
                  </a:lnTo>
                  <a:lnTo>
                    <a:pt x="674752" y="28075"/>
                  </a:lnTo>
                  <a:lnTo>
                    <a:pt x="686590" y="24731"/>
                  </a:lnTo>
                  <a:lnTo>
                    <a:pt x="698428" y="21695"/>
                  </a:lnTo>
                  <a:lnTo>
                    <a:pt x="710266" y="18958"/>
                  </a:lnTo>
                  <a:lnTo>
                    <a:pt x="722104" y="16511"/>
                  </a:lnTo>
                  <a:lnTo>
                    <a:pt x="733941" y="14335"/>
                  </a:lnTo>
                  <a:lnTo>
                    <a:pt x="745779" y="12413"/>
                  </a:lnTo>
                  <a:lnTo>
                    <a:pt x="757617" y="10723"/>
                  </a:lnTo>
                  <a:lnTo>
                    <a:pt x="769455" y="9243"/>
                  </a:lnTo>
                  <a:lnTo>
                    <a:pt x="781292" y="7953"/>
                  </a:lnTo>
                  <a:lnTo>
                    <a:pt x="793130" y="6833"/>
                  </a:lnTo>
                  <a:lnTo>
                    <a:pt x="804968" y="5862"/>
                  </a:lnTo>
                  <a:lnTo>
                    <a:pt x="816806" y="5023"/>
                  </a:lnTo>
                  <a:lnTo>
                    <a:pt x="828643" y="4300"/>
                  </a:lnTo>
                  <a:lnTo>
                    <a:pt x="840481" y="3677"/>
                  </a:lnTo>
                  <a:lnTo>
                    <a:pt x="852319" y="3142"/>
                  </a:lnTo>
                  <a:lnTo>
                    <a:pt x="864157" y="2684"/>
                  </a:lnTo>
                  <a:lnTo>
                    <a:pt x="875995" y="2291"/>
                  </a:lnTo>
                  <a:lnTo>
                    <a:pt x="887832" y="1954"/>
                  </a:lnTo>
                  <a:lnTo>
                    <a:pt x="899670" y="1666"/>
                  </a:lnTo>
                  <a:lnTo>
                    <a:pt x="911508" y="1421"/>
                  </a:lnTo>
                  <a:lnTo>
                    <a:pt x="923346" y="1211"/>
                  </a:lnTo>
                  <a:lnTo>
                    <a:pt x="935183" y="1031"/>
                  </a:lnTo>
                  <a:lnTo>
                    <a:pt x="947021" y="878"/>
                  </a:lnTo>
                  <a:lnTo>
                    <a:pt x="958859" y="748"/>
                  </a:lnTo>
                  <a:lnTo>
                    <a:pt x="970697" y="637"/>
                  </a:lnTo>
                  <a:lnTo>
                    <a:pt x="982534" y="542"/>
                  </a:lnTo>
                  <a:lnTo>
                    <a:pt x="994372" y="462"/>
                  </a:lnTo>
                  <a:lnTo>
                    <a:pt x="1006210" y="393"/>
                  </a:lnTo>
                  <a:lnTo>
                    <a:pt x="1018048" y="334"/>
                  </a:lnTo>
                  <a:lnTo>
                    <a:pt x="1029886" y="284"/>
                  </a:lnTo>
                  <a:lnTo>
                    <a:pt x="1041723" y="242"/>
                  </a:lnTo>
                  <a:lnTo>
                    <a:pt x="1053561" y="206"/>
                  </a:lnTo>
                  <a:lnTo>
                    <a:pt x="1065399" y="175"/>
                  </a:lnTo>
                  <a:lnTo>
                    <a:pt x="1077237" y="149"/>
                  </a:lnTo>
                  <a:lnTo>
                    <a:pt x="1089074" y="127"/>
                  </a:lnTo>
                  <a:lnTo>
                    <a:pt x="1100912" y="108"/>
                  </a:lnTo>
                  <a:lnTo>
                    <a:pt x="1112750" y="92"/>
                  </a:lnTo>
                  <a:lnTo>
                    <a:pt x="1124588" y="78"/>
                  </a:lnTo>
                  <a:lnTo>
                    <a:pt x="1136426" y="66"/>
                  </a:lnTo>
                  <a:lnTo>
                    <a:pt x="1148263" y="56"/>
                  </a:lnTo>
                  <a:lnTo>
                    <a:pt x="1160101" y="48"/>
                  </a:lnTo>
                  <a:lnTo>
                    <a:pt x="1171939" y="41"/>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41"/>
                  </a:lnTo>
                  <a:lnTo>
                    <a:pt x="3527655" y="48"/>
                  </a:lnTo>
                  <a:lnTo>
                    <a:pt x="3539493" y="56"/>
                  </a:lnTo>
                  <a:lnTo>
                    <a:pt x="3551331" y="66"/>
                  </a:lnTo>
                  <a:lnTo>
                    <a:pt x="3563169" y="78"/>
                  </a:lnTo>
                  <a:lnTo>
                    <a:pt x="3575006" y="92"/>
                  </a:lnTo>
                  <a:lnTo>
                    <a:pt x="3586844" y="108"/>
                  </a:lnTo>
                  <a:lnTo>
                    <a:pt x="3598682" y="127"/>
                  </a:lnTo>
                  <a:lnTo>
                    <a:pt x="3610520" y="149"/>
                  </a:lnTo>
                  <a:lnTo>
                    <a:pt x="3622357" y="175"/>
                  </a:lnTo>
                  <a:lnTo>
                    <a:pt x="3634195" y="206"/>
                  </a:lnTo>
                  <a:lnTo>
                    <a:pt x="3646033" y="242"/>
                  </a:lnTo>
                  <a:lnTo>
                    <a:pt x="3657871" y="284"/>
                  </a:lnTo>
                  <a:lnTo>
                    <a:pt x="3669709" y="334"/>
                  </a:lnTo>
                  <a:lnTo>
                    <a:pt x="3681546" y="393"/>
                  </a:lnTo>
                  <a:lnTo>
                    <a:pt x="3693384" y="462"/>
                  </a:lnTo>
                  <a:lnTo>
                    <a:pt x="3705222" y="542"/>
                  </a:lnTo>
                  <a:lnTo>
                    <a:pt x="3717060" y="637"/>
                  </a:lnTo>
                  <a:lnTo>
                    <a:pt x="3728897" y="748"/>
                  </a:lnTo>
                  <a:lnTo>
                    <a:pt x="3740735" y="878"/>
                  </a:lnTo>
                  <a:lnTo>
                    <a:pt x="3752573" y="1031"/>
                  </a:lnTo>
                  <a:lnTo>
                    <a:pt x="3764411" y="1211"/>
                  </a:lnTo>
                  <a:lnTo>
                    <a:pt x="3776248" y="1421"/>
                  </a:lnTo>
                  <a:lnTo>
                    <a:pt x="3788086" y="1666"/>
                  </a:lnTo>
                  <a:lnTo>
                    <a:pt x="3799924" y="1954"/>
                  </a:lnTo>
                  <a:lnTo>
                    <a:pt x="3811762" y="2291"/>
                  </a:lnTo>
                  <a:lnTo>
                    <a:pt x="3823600" y="2684"/>
                  </a:lnTo>
                  <a:lnTo>
                    <a:pt x="3835437" y="3142"/>
                  </a:lnTo>
                  <a:lnTo>
                    <a:pt x="3847275" y="3677"/>
                  </a:lnTo>
                  <a:lnTo>
                    <a:pt x="3859113" y="4300"/>
                  </a:lnTo>
                  <a:lnTo>
                    <a:pt x="3870951" y="5023"/>
                  </a:lnTo>
                  <a:lnTo>
                    <a:pt x="3882788" y="5862"/>
                  </a:lnTo>
                  <a:lnTo>
                    <a:pt x="3894626" y="6833"/>
                  </a:lnTo>
                  <a:lnTo>
                    <a:pt x="3906464" y="7953"/>
                  </a:lnTo>
                  <a:lnTo>
                    <a:pt x="3918302" y="9243"/>
                  </a:lnTo>
                  <a:lnTo>
                    <a:pt x="3930139" y="10723"/>
                  </a:lnTo>
                  <a:lnTo>
                    <a:pt x="3941977" y="12413"/>
                  </a:lnTo>
                  <a:lnTo>
                    <a:pt x="3953815" y="14335"/>
                  </a:lnTo>
                  <a:lnTo>
                    <a:pt x="3965653" y="16511"/>
                  </a:lnTo>
                  <a:lnTo>
                    <a:pt x="3977491" y="18958"/>
                  </a:lnTo>
                  <a:lnTo>
                    <a:pt x="3989328" y="21695"/>
                  </a:lnTo>
                  <a:lnTo>
                    <a:pt x="4001166" y="24731"/>
                  </a:lnTo>
                  <a:lnTo>
                    <a:pt x="4013004" y="28075"/>
                  </a:lnTo>
                  <a:lnTo>
                    <a:pt x="4024842" y="31723"/>
                  </a:lnTo>
                  <a:lnTo>
                    <a:pt x="4036679" y="35667"/>
                  </a:lnTo>
                  <a:lnTo>
                    <a:pt x="4048517" y="39885"/>
                  </a:lnTo>
                  <a:lnTo>
                    <a:pt x="4060355" y="44347"/>
                  </a:lnTo>
                  <a:lnTo>
                    <a:pt x="4072193" y="49012"/>
                  </a:lnTo>
                  <a:lnTo>
                    <a:pt x="4084031" y="53829"/>
                  </a:lnTo>
                  <a:lnTo>
                    <a:pt x="4095868" y="58740"/>
                  </a:lnTo>
                  <a:lnTo>
                    <a:pt x="4107706" y="63684"/>
                  </a:lnTo>
                  <a:lnTo>
                    <a:pt x="4119544" y="68596"/>
                  </a:lnTo>
                  <a:lnTo>
                    <a:pt x="4131382" y="73413"/>
                  </a:lnTo>
                  <a:lnTo>
                    <a:pt x="4143219" y="78078"/>
                  </a:lnTo>
                  <a:lnTo>
                    <a:pt x="4155057" y="82540"/>
                  </a:lnTo>
                  <a:lnTo>
                    <a:pt x="4166895" y="86758"/>
                  </a:lnTo>
                  <a:lnTo>
                    <a:pt x="4178733" y="90701"/>
                  </a:lnTo>
                  <a:lnTo>
                    <a:pt x="4190570" y="94350"/>
                  </a:lnTo>
                  <a:lnTo>
                    <a:pt x="4202408" y="97693"/>
                  </a:lnTo>
                  <a:lnTo>
                    <a:pt x="4214246" y="100730"/>
                  </a:lnTo>
                  <a:lnTo>
                    <a:pt x="4226084" y="103466"/>
                  </a:lnTo>
                  <a:lnTo>
                    <a:pt x="4237922" y="105914"/>
                  </a:lnTo>
                  <a:lnTo>
                    <a:pt x="4249759" y="108089"/>
                  </a:lnTo>
                  <a:lnTo>
                    <a:pt x="4261597" y="110012"/>
                  </a:lnTo>
                  <a:lnTo>
                    <a:pt x="4273435" y="111702"/>
                  </a:lnTo>
                  <a:lnTo>
                    <a:pt x="4285273" y="113181"/>
                  </a:lnTo>
                  <a:lnTo>
                    <a:pt x="4297110" y="114471"/>
                  </a:lnTo>
                  <a:lnTo>
                    <a:pt x="4308948" y="115592"/>
                  </a:lnTo>
                  <a:lnTo>
                    <a:pt x="4320786" y="116563"/>
                  </a:lnTo>
                  <a:lnTo>
                    <a:pt x="4332624" y="117402"/>
                  </a:lnTo>
                  <a:lnTo>
                    <a:pt x="4344461" y="118125"/>
                  </a:lnTo>
                  <a:lnTo>
                    <a:pt x="4356299" y="118747"/>
                  </a:lnTo>
                  <a:lnTo>
                    <a:pt x="4368137" y="119282"/>
                  </a:lnTo>
                  <a:lnTo>
                    <a:pt x="4379975" y="119741"/>
                  </a:lnTo>
                  <a:lnTo>
                    <a:pt x="4391813" y="120134"/>
                  </a:lnTo>
                  <a:lnTo>
                    <a:pt x="4403650" y="120470"/>
                  </a:lnTo>
                  <a:lnTo>
                    <a:pt x="4415488" y="120758"/>
                  </a:lnTo>
                  <a:lnTo>
                    <a:pt x="4427326" y="121004"/>
                  </a:lnTo>
                  <a:lnTo>
                    <a:pt x="4439164" y="121214"/>
                  </a:lnTo>
                  <a:lnTo>
                    <a:pt x="4451001" y="121393"/>
                  </a:lnTo>
                  <a:lnTo>
                    <a:pt x="4462839" y="121546"/>
                  </a:lnTo>
                  <a:lnTo>
                    <a:pt x="4474677" y="121676"/>
                  </a:lnTo>
                  <a:lnTo>
                    <a:pt x="4486515" y="121787"/>
                  </a:lnTo>
                  <a:lnTo>
                    <a:pt x="4498352" y="121882"/>
                  </a:lnTo>
                  <a:lnTo>
                    <a:pt x="4510190" y="121963"/>
                  </a:lnTo>
                  <a:lnTo>
                    <a:pt x="4522028" y="122032"/>
                  </a:lnTo>
                  <a:lnTo>
                    <a:pt x="4533866" y="122090"/>
                  </a:lnTo>
                  <a:lnTo>
                    <a:pt x="4545704" y="122140"/>
                  </a:lnTo>
                  <a:lnTo>
                    <a:pt x="4557541" y="122182"/>
                  </a:lnTo>
                  <a:lnTo>
                    <a:pt x="4569379" y="122219"/>
                  </a:lnTo>
                  <a:lnTo>
                    <a:pt x="4581217" y="122249"/>
                  </a:lnTo>
                  <a:lnTo>
                    <a:pt x="4593055" y="122275"/>
                  </a:lnTo>
                  <a:lnTo>
                    <a:pt x="4604892" y="122298"/>
                  </a:lnTo>
                  <a:lnTo>
                    <a:pt x="4616730" y="122317"/>
                  </a:lnTo>
                  <a:lnTo>
                    <a:pt x="4628568" y="122333"/>
                  </a:lnTo>
                  <a:lnTo>
                    <a:pt x="4640406" y="122347"/>
                  </a:lnTo>
                  <a:lnTo>
                    <a:pt x="4652244" y="122358"/>
                  </a:lnTo>
                  <a:lnTo>
                    <a:pt x="4664081" y="122368"/>
                  </a:lnTo>
                  <a:lnTo>
                    <a:pt x="4675919" y="122377"/>
                  </a:lnTo>
                  <a:lnTo>
                    <a:pt x="4687757" y="122384"/>
                  </a:lnTo>
                </a:path>
              </a:pathLst>
            </a:custGeom>
            <a:ln w="40651" cap="flat">
              <a:solidFill>
                <a:srgbClr val="E8E8E8">
                  <a:alpha val="100000"/>
                </a:srgbClr>
              </a:solidFill>
              <a:prstDash val="solid"/>
              <a:round/>
            </a:ln>
          </p:spPr>
          <p:txBody>
            <a:bodyPr/>
            <a:lstStyle/>
            <a:p/>
          </p:txBody>
        </p:sp>
        <p:sp>
          <p:nvSpPr>
            <p:cNvPr id="78" name="pl78"/>
            <p:cNvSpPr/>
            <p:nvPr/>
          </p:nvSpPr>
          <p:spPr>
            <a:xfrm>
              <a:off x="2482252" y="4088129"/>
              <a:ext cx="4687757" cy="734511"/>
            </a:xfrm>
            <a:custGeom>
              <a:avLst/>
              <a:pathLst>
                <a:path w="4687757" h="734511">
                  <a:moveTo>
                    <a:pt x="0" y="734511"/>
                  </a:moveTo>
                  <a:lnTo>
                    <a:pt x="11837" y="734504"/>
                  </a:lnTo>
                  <a:lnTo>
                    <a:pt x="23675" y="734495"/>
                  </a:lnTo>
                  <a:lnTo>
                    <a:pt x="35513" y="734485"/>
                  </a:lnTo>
                  <a:lnTo>
                    <a:pt x="47351" y="734474"/>
                  </a:lnTo>
                  <a:lnTo>
                    <a:pt x="59188" y="734460"/>
                  </a:lnTo>
                  <a:lnTo>
                    <a:pt x="71026" y="734444"/>
                  </a:lnTo>
                  <a:lnTo>
                    <a:pt x="82864" y="734425"/>
                  </a:lnTo>
                  <a:lnTo>
                    <a:pt x="94702" y="734403"/>
                  </a:lnTo>
                  <a:lnTo>
                    <a:pt x="106539" y="734376"/>
                  </a:lnTo>
                  <a:lnTo>
                    <a:pt x="118377" y="734346"/>
                  </a:lnTo>
                  <a:lnTo>
                    <a:pt x="130215" y="734310"/>
                  </a:lnTo>
                  <a:lnTo>
                    <a:pt x="142053" y="734267"/>
                  </a:lnTo>
                  <a:lnTo>
                    <a:pt x="153891" y="734217"/>
                  </a:lnTo>
                  <a:lnTo>
                    <a:pt x="165728" y="734159"/>
                  </a:lnTo>
                  <a:lnTo>
                    <a:pt x="177566" y="734090"/>
                  </a:lnTo>
                  <a:lnTo>
                    <a:pt x="189404" y="734009"/>
                  </a:lnTo>
                  <a:lnTo>
                    <a:pt x="201242" y="733915"/>
                  </a:lnTo>
                  <a:lnTo>
                    <a:pt x="213079" y="733803"/>
                  </a:lnTo>
                  <a:lnTo>
                    <a:pt x="224917" y="733673"/>
                  </a:lnTo>
                  <a:lnTo>
                    <a:pt x="236755" y="733520"/>
                  </a:lnTo>
                  <a:lnTo>
                    <a:pt x="248593" y="733341"/>
                  </a:lnTo>
                  <a:lnTo>
                    <a:pt x="260430" y="733131"/>
                  </a:lnTo>
                  <a:lnTo>
                    <a:pt x="272268" y="732885"/>
                  </a:lnTo>
                  <a:lnTo>
                    <a:pt x="284106" y="732597"/>
                  </a:lnTo>
                  <a:lnTo>
                    <a:pt x="295944" y="732261"/>
                  </a:lnTo>
                  <a:lnTo>
                    <a:pt x="307782" y="731868"/>
                  </a:lnTo>
                  <a:lnTo>
                    <a:pt x="319619" y="731409"/>
                  </a:lnTo>
                  <a:lnTo>
                    <a:pt x="331457" y="730875"/>
                  </a:lnTo>
                  <a:lnTo>
                    <a:pt x="343295" y="730252"/>
                  </a:lnTo>
                  <a:lnTo>
                    <a:pt x="355133" y="729529"/>
                  </a:lnTo>
                  <a:lnTo>
                    <a:pt x="366970" y="728690"/>
                  </a:lnTo>
                  <a:lnTo>
                    <a:pt x="378808" y="727719"/>
                  </a:lnTo>
                  <a:lnTo>
                    <a:pt x="390646" y="726598"/>
                  </a:lnTo>
                  <a:lnTo>
                    <a:pt x="402484" y="725308"/>
                  </a:lnTo>
                  <a:lnTo>
                    <a:pt x="414321" y="723829"/>
                  </a:lnTo>
                  <a:lnTo>
                    <a:pt x="426159" y="722139"/>
                  </a:lnTo>
                  <a:lnTo>
                    <a:pt x="437997" y="720216"/>
                  </a:lnTo>
                  <a:lnTo>
                    <a:pt x="449835" y="718041"/>
                  </a:lnTo>
                  <a:lnTo>
                    <a:pt x="461673" y="715593"/>
                  </a:lnTo>
                  <a:lnTo>
                    <a:pt x="473510" y="712857"/>
                  </a:lnTo>
                  <a:lnTo>
                    <a:pt x="485348" y="709820"/>
                  </a:lnTo>
                  <a:lnTo>
                    <a:pt x="497186" y="706477"/>
                  </a:lnTo>
                  <a:lnTo>
                    <a:pt x="509024" y="702828"/>
                  </a:lnTo>
                  <a:lnTo>
                    <a:pt x="520861" y="698885"/>
                  </a:lnTo>
                  <a:lnTo>
                    <a:pt x="532699" y="694667"/>
                  </a:lnTo>
                  <a:lnTo>
                    <a:pt x="544537" y="690205"/>
                  </a:lnTo>
                  <a:lnTo>
                    <a:pt x="556375" y="685540"/>
                  </a:lnTo>
                  <a:lnTo>
                    <a:pt x="568213" y="680723"/>
                  </a:lnTo>
                  <a:lnTo>
                    <a:pt x="580050" y="675811"/>
                  </a:lnTo>
                  <a:lnTo>
                    <a:pt x="591888" y="670867"/>
                  </a:lnTo>
                  <a:lnTo>
                    <a:pt x="603726" y="665956"/>
                  </a:lnTo>
                  <a:lnTo>
                    <a:pt x="615564" y="661139"/>
                  </a:lnTo>
                  <a:lnTo>
                    <a:pt x="627401" y="656474"/>
                  </a:lnTo>
                  <a:lnTo>
                    <a:pt x="639239" y="652012"/>
                  </a:lnTo>
                  <a:lnTo>
                    <a:pt x="651077" y="647794"/>
                  </a:lnTo>
                  <a:lnTo>
                    <a:pt x="662915" y="643851"/>
                  </a:lnTo>
                  <a:lnTo>
                    <a:pt x="674752" y="640202"/>
                  </a:lnTo>
                  <a:lnTo>
                    <a:pt x="686590" y="636859"/>
                  </a:lnTo>
                  <a:lnTo>
                    <a:pt x="698428" y="633822"/>
                  </a:lnTo>
                  <a:lnTo>
                    <a:pt x="710266" y="631086"/>
                  </a:lnTo>
                  <a:lnTo>
                    <a:pt x="722104" y="628638"/>
                  </a:lnTo>
                  <a:lnTo>
                    <a:pt x="733941" y="626462"/>
                  </a:lnTo>
                  <a:lnTo>
                    <a:pt x="745779" y="624540"/>
                  </a:lnTo>
                  <a:lnTo>
                    <a:pt x="757617" y="622850"/>
                  </a:lnTo>
                  <a:lnTo>
                    <a:pt x="769455" y="621370"/>
                  </a:lnTo>
                  <a:lnTo>
                    <a:pt x="781292" y="620081"/>
                  </a:lnTo>
                  <a:lnTo>
                    <a:pt x="793130" y="618960"/>
                  </a:lnTo>
                  <a:lnTo>
                    <a:pt x="804968" y="617989"/>
                  </a:lnTo>
                  <a:lnTo>
                    <a:pt x="816806" y="617150"/>
                  </a:lnTo>
                  <a:lnTo>
                    <a:pt x="828643" y="616427"/>
                  </a:lnTo>
                  <a:lnTo>
                    <a:pt x="840481" y="615804"/>
                  </a:lnTo>
                  <a:lnTo>
                    <a:pt x="852319" y="615270"/>
                  </a:lnTo>
                  <a:lnTo>
                    <a:pt x="864157" y="614811"/>
                  </a:lnTo>
                  <a:lnTo>
                    <a:pt x="875995" y="614418"/>
                  </a:lnTo>
                  <a:lnTo>
                    <a:pt x="887832" y="614081"/>
                  </a:lnTo>
                  <a:lnTo>
                    <a:pt x="899670" y="613794"/>
                  </a:lnTo>
                  <a:lnTo>
                    <a:pt x="911508" y="613548"/>
                  </a:lnTo>
                  <a:lnTo>
                    <a:pt x="923346" y="613338"/>
                  </a:lnTo>
                  <a:lnTo>
                    <a:pt x="935183" y="613159"/>
                  </a:lnTo>
                  <a:lnTo>
                    <a:pt x="947021" y="613006"/>
                  </a:lnTo>
                  <a:lnTo>
                    <a:pt x="958859" y="612875"/>
                  </a:lnTo>
                  <a:lnTo>
                    <a:pt x="970697" y="612764"/>
                  </a:lnTo>
                  <a:lnTo>
                    <a:pt x="982534" y="612669"/>
                  </a:lnTo>
                  <a:lnTo>
                    <a:pt x="994372" y="612589"/>
                  </a:lnTo>
                  <a:lnTo>
                    <a:pt x="1006210" y="612520"/>
                  </a:lnTo>
                  <a:lnTo>
                    <a:pt x="1018048" y="612461"/>
                  </a:lnTo>
                  <a:lnTo>
                    <a:pt x="1029886" y="612412"/>
                  </a:lnTo>
                  <a:lnTo>
                    <a:pt x="1041723" y="612369"/>
                  </a:lnTo>
                  <a:lnTo>
                    <a:pt x="1053561" y="612333"/>
                  </a:lnTo>
                  <a:lnTo>
                    <a:pt x="1065399" y="612302"/>
                  </a:lnTo>
                  <a:lnTo>
                    <a:pt x="1077237" y="612276"/>
                  </a:lnTo>
                  <a:lnTo>
                    <a:pt x="1089074" y="612254"/>
                  </a:lnTo>
                  <a:lnTo>
                    <a:pt x="1100912" y="612235"/>
                  </a:lnTo>
                  <a:lnTo>
                    <a:pt x="1112750" y="612219"/>
                  </a:lnTo>
                  <a:lnTo>
                    <a:pt x="1124588" y="612205"/>
                  </a:lnTo>
                  <a:lnTo>
                    <a:pt x="1136426" y="612193"/>
                  </a:lnTo>
                  <a:lnTo>
                    <a:pt x="1148263" y="612183"/>
                  </a:lnTo>
                  <a:lnTo>
                    <a:pt x="1160101" y="612175"/>
                  </a:lnTo>
                  <a:lnTo>
                    <a:pt x="1171939" y="612168"/>
                  </a:lnTo>
                  <a:lnTo>
                    <a:pt x="1171939" y="611962"/>
                  </a:lnTo>
                  <a:lnTo>
                    <a:pt x="1183777" y="611934"/>
                  </a:lnTo>
                  <a:lnTo>
                    <a:pt x="1195614" y="611900"/>
                  </a:lnTo>
                  <a:lnTo>
                    <a:pt x="1207452" y="611860"/>
                  </a:lnTo>
                  <a:lnTo>
                    <a:pt x="1219290" y="611813"/>
                  </a:lnTo>
                  <a:lnTo>
                    <a:pt x="1231128" y="611758"/>
                  </a:lnTo>
                  <a:lnTo>
                    <a:pt x="1242965" y="611694"/>
                  </a:lnTo>
                  <a:lnTo>
                    <a:pt x="1254803" y="611618"/>
                  </a:lnTo>
                  <a:lnTo>
                    <a:pt x="1266641" y="611529"/>
                  </a:lnTo>
                  <a:lnTo>
                    <a:pt x="1278479" y="611424"/>
                  </a:lnTo>
                  <a:lnTo>
                    <a:pt x="1290317" y="611301"/>
                  </a:lnTo>
                  <a:lnTo>
                    <a:pt x="1302154" y="611157"/>
                  </a:lnTo>
                  <a:lnTo>
                    <a:pt x="1313992" y="610987"/>
                  </a:lnTo>
                  <a:lnTo>
                    <a:pt x="1325830" y="610787"/>
                  </a:lnTo>
                  <a:lnTo>
                    <a:pt x="1337668" y="610553"/>
                  </a:lnTo>
                  <a:lnTo>
                    <a:pt x="1349505" y="610278"/>
                  </a:lnTo>
                  <a:lnTo>
                    <a:pt x="1361343" y="609956"/>
                  </a:lnTo>
                  <a:lnTo>
                    <a:pt x="1373181" y="609577"/>
                  </a:lnTo>
                  <a:lnTo>
                    <a:pt x="1385019" y="609132"/>
                  </a:lnTo>
                  <a:lnTo>
                    <a:pt x="1396856" y="608611"/>
                  </a:lnTo>
                  <a:lnTo>
                    <a:pt x="1408694" y="607999"/>
                  </a:lnTo>
                  <a:lnTo>
                    <a:pt x="1420532" y="607282"/>
                  </a:lnTo>
                  <a:lnTo>
                    <a:pt x="1432370" y="606443"/>
                  </a:lnTo>
                  <a:lnTo>
                    <a:pt x="1444208" y="605459"/>
                  </a:lnTo>
                  <a:lnTo>
                    <a:pt x="1456045" y="604308"/>
                  </a:lnTo>
                  <a:lnTo>
                    <a:pt x="1467883" y="602962"/>
                  </a:lnTo>
                  <a:lnTo>
                    <a:pt x="1479721" y="601390"/>
                  </a:lnTo>
                  <a:lnTo>
                    <a:pt x="1491559" y="599555"/>
                  </a:lnTo>
                  <a:lnTo>
                    <a:pt x="1503396" y="597416"/>
                  </a:lnTo>
                  <a:lnTo>
                    <a:pt x="1515234" y="594927"/>
                  </a:lnTo>
                  <a:lnTo>
                    <a:pt x="1527072" y="592033"/>
                  </a:lnTo>
                  <a:lnTo>
                    <a:pt x="1538910" y="588678"/>
                  </a:lnTo>
                  <a:lnTo>
                    <a:pt x="1550748" y="584794"/>
                  </a:lnTo>
                  <a:lnTo>
                    <a:pt x="1562585" y="580311"/>
                  </a:lnTo>
                  <a:lnTo>
                    <a:pt x="1574423" y="575152"/>
                  </a:lnTo>
                  <a:lnTo>
                    <a:pt x="1586261" y="569234"/>
                  </a:lnTo>
                  <a:lnTo>
                    <a:pt x="1598099" y="562473"/>
                  </a:lnTo>
                  <a:lnTo>
                    <a:pt x="1609936" y="554784"/>
                  </a:lnTo>
                  <a:lnTo>
                    <a:pt x="1621774" y="546082"/>
                  </a:lnTo>
                  <a:lnTo>
                    <a:pt x="1633612" y="536291"/>
                  </a:lnTo>
                  <a:lnTo>
                    <a:pt x="1645450" y="525346"/>
                  </a:lnTo>
                  <a:lnTo>
                    <a:pt x="1657287" y="513199"/>
                  </a:lnTo>
                  <a:lnTo>
                    <a:pt x="1669125" y="499825"/>
                  </a:lnTo>
                  <a:lnTo>
                    <a:pt x="1680963" y="485231"/>
                  </a:lnTo>
                  <a:lnTo>
                    <a:pt x="1692801" y="469457"/>
                  </a:lnTo>
                  <a:lnTo>
                    <a:pt x="1704639" y="452585"/>
                  </a:lnTo>
                  <a:lnTo>
                    <a:pt x="1716476" y="434737"/>
                  </a:lnTo>
                  <a:lnTo>
                    <a:pt x="1728314" y="416078"/>
                  </a:lnTo>
                  <a:lnTo>
                    <a:pt x="1740152" y="396810"/>
                  </a:lnTo>
                  <a:lnTo>
                    <a:pt x="1751990" y="377163"/>
                  </a:lnTo>
                  <a:lnTo>
                    <a:pt x="1763827" y="357388"/>
                  </a:lnTo>
                  <a:lnTo>
                    <a:pt x="1775665" y="337741"/>
                  </a:lnTo>
                  <a:lnTo>
                    <a:pt x="1787503" y="318473"/>
                  </a:lnTo>
                  <a:lnTo>
                    <a:pt x="1799341" y="299814"/>
                  </a:lnTo>
                  <a:lnTo>
                    <a:pt x="1811178" y="281967"/>
                  </a:lnTo>
                  <a:lnTo>
                    <a:pt x="1823016" y="265094"/>
                  </a:lnTo>
                  <a:lnTo>
                    <a:pt x="1834854" y="249320"/>
                  </a:lnTo>
                  <a:lnTo>
                    <a:pt x="1846692" y="234726"/>
                  </a:lnTo>
                  <a:lnTo>
                    <a:pt x="1858530" y="221353"/>
                  </a:lnTo>
                  <a:lnTo>
                    <a:pt x="1870367" y="209206"/>
                  </a:lnTo>
                  <a:lnTo>
                    <a:pt x="1882205" y="198261"/>
                  </a:lnTo>
                  <a:lnTo>
                    <a:pt x="1894043" y="188470"/>
                  </a:lnTo>
                  <a:lnTo>
                    <a:pt x="1905881" y="179768"/>
                  </a:lnTo>
                  <a:lnTo>
                    <a:pt x="1917718" y="172078"/>
                  </a:lnTo>
                  <a:lnTo>
                    <a:pt x="1929556" y="165317"/>
                  </a:lnTo>
                  <a:lnTo>
                    <a:pt x="1941394" y="159400"/>
                  </a:lnTo>
                  <a:lnTo>
                    <a:pt x="1953232" y="154240"/>
                  </a:lnTo>
                  <a:lnTo>
                    <a:pt x="1965069" y="149758"/>
                  </a:lnTo>
                  <a:lnTo>
                    <a:pt x="1976907" y="145874"/>
                  </a:lnTo>
                  <a:lnTo>
                    <a:pt x="1988745" y="142518"/>
                  </a:lnTo>
                  <a:lnTo>
                    <a:pt x="2000583" y="139625"/>
                  </a:lnTo>
                  <a:lnTo>
                    <a:pt x="2012421" y="137135"/>
                  </a:lnTo>
                  <a:lnTo>
                    <a:pt x="2024258" y="134996"/>
                  </a:lnTo>
                  <a:lnTo>
                    <a:pt x="2036096" y="133161"/>
                  </a:lnTo>
                  <a:lnTo>
                    <a:pt x="2047934" y="131589"/>
                  </a:lnTo>
                  <a:lnTo>
                    <a:pt x="2059772" y="130243"/>
                  </a:lnTo>
                  <a:lnTo>
                    <a:pt x="2071609" y="129093"/>
                  </a:lnTo>
                  <a:lnTo>
                    <a:pt x="2083447" y="128109"/>
                  </a:lnTo>
                  <a:lnTo>
                    <a:pt x="2095285" y="127269"/>
                  </a:lnTo>
                  <a:lnTo>
                    <a:pt x="2107123" y="126552"/>
                  </a:lnTo>
                  <a:lnTo>
                    <a:pt x="2118961" y="125941"/>
                  </a:lnTo>
                  <a:lnTo>
                    <a:pt x="2130798" y="125419"/>
                  </a:lnTo>
                  <a:lnTo>
                    <a:pt x="2142636" y="124975"/>
                  </a:lnTo>
                  <a:lnTo>
                    <a:pt x="2154474" y="124596"/>
                  </a:lnTo>
                  <a:lnTo>
                    <a:pt x="2166312" y="124273"/>
                  </a:lnTo>
                  <a:lnTo>
                    <a:pt x="2178149" y="123998"/>
                  </a:lnTo>
                  <a:lnTo>
                    <a:pt x="2189987" y="123764"/>
                  </a:lnTo>
                  <a:lnTo>
                    <a:pt x="2201825" y="123565"/>
                  </a:lnTo>
                  <a:lnTo>
                    <a:pt x="2213663" y="123395"/>
                  </a:lnTo>
                  <a:lnTo>
                    <a:pt x="2225500" y="123250"/>
                  </a:lnTo>
                  <a:lnTo>
                    <a:pt x="2237338" y="123127"/>
                  </a:lnTo>
                  <a:lnTo>
                    <a:pt x="2249176" y="123023"/>
                  </a:lnTo>
                  <a:lnTo>
                    <a:pt x="2261014" y="122934"/>
                  </a:lnTo>
                  <a:lnTo>
                    <a:pt x="2272852" y="122858"/>
                  </a:lnTo>
                  <a:lnTo>
                    <a:pt x="2284689" y="122793"/>
                  </a:lnTo>
                  <a:lnTo>
                    <a:pt x="2296527" y="122738"/>
                  </a:lnTo>
                  <a:lnTo>
                    <a:pt x="2308365" y="122692"/>
                  </a:lnTo>
                  <a:lnTo>
                    <a:pt x="2320203" y="122652"/>
                  </a:lnTo>
                  <a:lnTo>
                    <a:pt x="2332040" y="122618"/>
                  </a:lnTo>
                  <a:lnTo>
                    <a:pt x="2343878" y="122589"/>
                  </a:lnTo>
                  <a:lnTo>
                    <a:pt x="2343878" y="122384"/>
                  </a:lnTo>
                  <a:lnTo>
                    <a:pt x="2355716" y="122377"/>
                  </a:lnTo>
                  <a:lnTo>
                    <a:pt x="2367554" y="122368"/>
                  </a:lnTo>
                  <a:lnTo>
                    <a:pt x="2379391" y="122358"/>
                  </a:lnTo>
                  <a:lnTo>
                    <a:pt x="2391229" y="122347"/>
                  </a:lnTo>
                  <a:lnTo>
                    <a:pt x="2403067" y="122333"/>
                  </a:lnTo>
                  <a:lnTo>
                    <a:pt x="2414905" y="122317"/>
                  </a:lnTo>
                  <a:lnTo>
                    <a:pt x="2426743" y="122298"/>
                  </a:lnTo>
                  <a:lnTo>
                    <a:pt x="2438580" y="122275"/>
                  </a:lnTo>
                  <a:lnTo>
                    <a:pt x="2450418" y="122249"/>
                  </a:lnTo>
                  <a:lnTo>
                    <a:pt x="2462256" y="122219"/>
                  </a:lnTo>
                  <a:lnTo>
                    <a:pt x="2474094" y="122182"/>
                  </a:lnTo>
                  <a:lnTo>
                    <a:pt x="2485931" y="122140"/>
                  </a:lnTo>
                  <a:lnTo>
                    <a:pt x="2497769" y="122090"/>
                  </a:lnTo>
                  <a:lnTo>
                    <a:pt x="2509607" y="122032"/>
                  </a:lnTo>
                  <a:lnTo>
                    <a:pt x="2521445" y="121963"/>
                  </a:lnTo>
                  <a:lnTo>
                    <a:pt x="2533283" y="121882"/>
                  </a:lnTo>
                  <a:lnTo>
                    <a:pt x="2545120" y="121787"/>
                  </a:lnTo>
                  <a:lnTo>
                    <a:pt x="2556958" y="121676"/>
                  </a:lnTo>
                  <a:lnTo>
                    <a:pt x="2568796" y="121546"/>
                  </a:lnTo>
                  <a:lnTo>
                    <a:pt x="2580634" y="121393"/>
                  </a:lnTo>
                  <a:lnTo>
                    <a:pt x="2592471" y="121214"/>
                  </a:lnTo>
                  <a:lnTo>
                    <a:pt x="2604309" y="121004"/>
                  </a:lnTo>
                  <a:lnTo>
                    <a:pt x="2616147" y="120758"/>
                  </a:lnTo>
                  <a:lnTo>
                    <a:pt x="2627985" y="120470"/>
                  </a:lnTo>
                  <a:lnTo>
                    <a:pt x="2639822" y="120134"/>
                  </a:lnTo>
                  <a:lnTo>
                    <a:pt x="2651660" y="119741"/>
                  </a:lnTo>
                  <a:lnTo>
                    <a:pt x="2663498" y="119282"/>
                  </a:lnTo>
                  <a:lnTo>
                    <a:pt x="2675336" y="118747"/>
                  </a:lnTo>
                  <a:lnTo>
                    <a:pt x="2687174" y="118125"/>
                  </a:lnTo>
                  <a:lnTo>
                    <a:pt x="2699011" y="117402"/>
                  </a:lnTo>
                  <a:lnTo>
                    <a:pt x="2710849" y="116563"/>
                  </a:lnTo>
                  <a:lnTo>
                    <a:pt x="2722687" y="115592"/>
                  </a:lnTo>
                  <a:lnTo>
                    <a:pt x="2734525" y="114471"/>
                  </a:lnTo>
                  <a:lnTo>
                    <a:pt x="2746362" y="113181"/>
                  </a:lnTo>
                  <a:lnTo>
                    <a:pt x="2758200" y="111702"/>
                  </a:lnTo>
                  <a:lnTo>
                    <a:pt x="2770038" y="110012"/>
                  </a:lnTo>
                  <a:lnTo>
                    <a:pt x="2781876" y="108089"/>
                  </a:lnTo>
                  <a:lnTo>
                    <a:pt x="2793713" y="105914"/>
                  </a:lnTo>
                  <a:lnTo>
                    <a:pt x="2805551" y="103466"/>
                  </a:lnTo>
                  <a:lnTo>
                    <a:pt x="2817389" y="100730"/>
                  </a:lnTo>
                  <a:lnTo>
                    <a:pt x="2829227" y="97693"/>
                  </a:lnTo>
                  <a:lnTo>
                    <a:pt x="2841065" y="94350"/>
                  </a:lnTo>
                  <a:lnTo>
                    <a:pt x="2852902" y="90701"/>
                  </a:lnTo>
                  <a:lnTo>
                    <a:pt x="2864740" y="86758"/>
                  </a:lnTo>
                  <a:lnTo>
                    <a:pt x="2876578" y="82540"/>
                  </a:lnTo>
                  <a:lnTo>
                    <a:pt x="2888416" y="78078"/>
                  </a:lnTo>
                  <a:lnTo>
                    <a:pt x="2900253" y="73413"/>
                  </a:lnTo>
                  <a:lnTo>
                    <a:pt x="2912091" y="68596"/>
                  </a:lnTo>
                  <a:lnTo>
                    <a:pt x="2923929" y="63684"/>
                  </a:lnTo>
                  <a:lnTo>
                    <a:pt x="2935767" y="58740"/>
                  </a:lnTo>
                  <a:lnTo>
                    <a:pt x="2947604" y="53829"/>
                  </a:lnTo>
                  <a:lnTo>
                    <a:pt x="2959442" y="49012"/>
                  </a:lnTo>
                  <a:lnTo>
                    <a:pt x="2971280" y="44347"/>
                  </a:lnTo>
                  <a:lnTo>
                    <a:pt x="2983118" y="39885"/>
                  </a:lnTo>
                  <a:lnTo>
                    <a:pt x="2994956" y="35667"/>
                  </a:lnTo>
                  <a:lnTo>
                    <a:pt x="3006793" y="31723"/>
                  </a:lnTo>
                  <a:lnTo>
                    <a:pt x="3018631" y="28075"/>
                  </a:lnTo>
                  <a:lnTo>
                    <a:pt x="3030469" y="24731"/>
                  </a:lnTo>
                  <a:lnTo>
                    <a:pt x="3042307" y="21695"/>
                  </a:lnTo>
                  <a:lnTo>
                    <a:pt x="3054144" y="18958"/>
                  </a:lnTo>
                  <a:lnTo>
                    <a:pt x="3065982" y="16511"/>
                  </a:lnTo>
                  <a:lnTo>
                    <a:pt x="3077820" y="14335"/>
                  </a:lnTo>
                  <a:lnTo>
                    <a:pt x="3089658" y="12413"/>
                  </a:lnTo>
                  <a:lnTo>
                    <a:pt x="3101496" y="10723"/>
                  </a:lnTo>
                  <a:lnTo>
                    <a:pt x="3113333" y="9243"/>
                  </a:lnTo>
                  <a:lnTo>
                    <a:pt x="3125171" y="7953"/>
                  </a:lnTo>
                  <a:lnTo>
                    <a:pt x="3137009" y="6833"/>
                  </a:lnTo>
                  <a:lnTo>
                    <a:pt x="3148847" y="5862"/>
                  </a:lnTo>
                  <a:lnTo>
                    <a:pt x="3160684" y="5023"/>
                  </a:lnTo>
                  <a:lnTo>
                    <a:pt x="3172522" y="4300"/>
                  </a:lnTo>
                  <a:lnTo>
                    <a:pt x="3184360" y="3677"/>
                  </a:lnTo>
                  <a:lnTo>
                    <a:pt x="3196198" y="3142"/>
                  </a:lnTo>
                  <a:lnTo>
                    <a:pt x="3208035" y="2684"/>
                  </a:lnTo>
                  <a:lnTo>
                    <a:pt x="3219873" y="2291"/>
                  </a:lnTo>
                  <a:lnTo>
                    <a:pt x="3231711" y="1954"/>
                  </a:lnTo>
                  <a:lnTo>
                    <a:pt x="3243549" y="1666"/>
                  </a:lnTo>
                  <a:lnTo>
                    <a:pt x="3255387" y="1421"/>
                  </a:lnTo>
                  <a:lnTo>
                    <a:pt x="3267224" y="1211"/>
                  </a:lnTo>
                  <a:lnTo>
                    <a:pt x="3279062" y="1031"/>
                  </a:lnTo>
                  <a:lnTo>
                    <a:pt x="3290900" y="878"/>
                  </a:lnTo>
                  <a:lnTo>
                    <a:pt x="3302738" y="748"/>
                  </a:lnTo>
                  <a:lnTo>
                    <a:pt x="3314575" y="637"/>
                  </a:lnTo>
                  <a:lnTo>
                    <a:pt x="3326413" y="542"/>
                  </a:lnTo>
                  <a:lnTo>
                    <a:pt x="3338251" y="462"/>
                  </a:lnTo>
                  <a:lnTo>
                    <a:pt x="3350089" y="393"/>
                  </a:lnTo>
                  <a:lnTo>
                    <a:pt x="3361926" y="334"/>
                  </a:lnTo>
                  <a:lnTo>
                    <a:pt x="3373764" y="284"/>
                  </a:lnTo>
                  <a:lnTo>
                    <a:pt x="3385602" y="242"/>
                  </a:lnTo>
                  <a:lnTo>
                    <a:pt x="3397440" y="206"/>
                  </a:lnTo>
                  <a:lnTo>
                    <a:pt x="3409278" y="175"/>
                  </a:lnTo>
                  <a:lnTo>
                    <a:pt x="3421115" y="149"/>
                  </a:lnTo>
                  <a:lnTo>
                    <a:pt x="3432953" y="127"/>
                  </a:lnTo>
                  <a:lnTo>
                    <a:pt x="3444791" y="108"/>
                  </a:lnTo>
                  <a:lnTo>
                    <a:pt x="3456629" y="92"/>
                  </a:lnTo>
                  <a:lnTo>
                    <a:pt x="3468466" y="78"/>
                  </a:lnTo>
                  <a:lnTo>
                    <a:pt x="3480304" y="66"/>
                  </a:lnTo>
                  <a:lnTo>
                    <a:pt x="3492142" y="56"/>
                  </a:lnTo>
                  <a:lnTo>
                    <a:pt x="3503980" y="48"/>
                  </a:lnTo>
                  <a:lnTo>
                    <a:pt x="3515818" y="41"/>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79" name="pl79"/>
            <p:cNvSpPr/>
            <p:nvPr/>
          </p:nvSpPr>
          <p:spPr>
            <a:xfrm>
              <a:off x="2482252" y="3231151"/>
              <a:ext cx="4687757" cy="244809"/>
            </a:xfrm>
            <a:custGeom>
              <a:avLst/>
              <a:pathLst>
                <a:path w="4687757" h="244809">
                  <a:moveTo>
                    <a:pt x="0" y="122466"/>
                  </a:moveTo>
                  <a:lnTo>
                    <a:pt x="11837" y="122473"/>
                  </a:lnTo>
                  <a:lnTo>
                    <a:pt x="23675" y="122482"/>
                  </a:lnTo>
                  <a:lnTo>
                    <a:pt x="35513" y="122492"/>
                  </a:lnTo>
                  <a:lnTo>
                    <a:pt x="47351" y="122503"/>
                  </a:lnTo>
                  <a:lnTo>
                    <a:pt x="59188" y="122517"/>
                  </a:lnTo>
                  <a:lnTo>
                    <a:pt x="71026" y="122533"/>
                  </a:lnTo>
                  <a:lnTo>
                    <a:pt x="82864" y="122552"/>
                  </a:lnTo>
                  <a:lnTo>
                    <a:pt x="94702" y="122574"/>
                  </a:lnTo>
                  <a:lnTo>
                    <a:pt x="106539" y="122601"/>
                  </a:lnTo>
                  <a:lnTo>
                    <a:pt x="118377" y="122631"/>
                  </a:lnTo>
                  <a:lnTo>
                    <a:pt x="130215" y="122667"/>
                  </a:lnTo>
                  <a:lnTo>
                    <a:pt x="142053" y="122710"/>
                  </a:lnTo>
                  <a:lnTo>
                    <a:pt x="153891" y="122760"/>
                  </a:lnTo>
                  <a:lnTo>
                    <a:pt x="165728" y="122818"/>
                  </a:lnTo>
                  <a:lnTo>
                    <a:pt x="177566" y="122887"/>
                  </a:lnTo>
                  <a:lnTo>
                    <a:pt x="189404" y="122968"/>
                  </a:lnTo>
                  <a:lnTo>
                    <a:pt x="201242" y="123062"/>
                  </a:lnTo>
                  <a:lnTo>
                    <a:pt x="213079" y="123174"/>
                  </a:lnTo>
                  <a:lnTo>
                    <a:pt x="224917" y="123304"/>
                  </a:lnTo>
                  <a:lnTo>
                    <a:pt x="236755" y="123457"/>
                  </a:lnTo>
                  <a:lnTo>
                    <a:pt x="248593" y="123636"/>
                  </a:lnTo>
                  <a:lnTo>
                    <a:pt x="260430" y="123846"/>
                  </a:lnTo>
                  <a:lnTo>
                    <a:pt x="272268" y="124092"/>
                  </a:lnTo>
                  <a:lnTo>
                    <a:pt x="284106" y="124380"/>
                  </a:lnTo>
                  <a:lnTo>
                    <a:pt x="295944" y="124716"/>
                  </a:lnTo>
                  <a:lnTo>
                    <a:pt x="307782" y="125109"/>
                  </a:lnTo>
                  <a:lnTo>
                    <a:pt x="319619" y="125568"/>
                  </a:lnTo>
                  <a:lnTo>
                    <a:pt x="331457" y="126103"/>
                  </a:lnTo>
                  <a:lnTo>
                    <a:pt x="343295" y="126725"/>
                  </a:lnTo>
                  <a:lnTo>
                    <a:pt x="355133" y="127448"/>
                  </a:lnTo>
                  <a:lnTo>
                    <a:pt x="366970" y="128287"/>
                  </a:lnTo>
                  <a:lnTo>
                    <a:pt x="378808" y="129258"/>
                  </a:lnTo>
                  <a:lnTo>
                    <a:pt x="390646" y="130379"/>
                  </a:lnTo>
                  <a:lnTo>
                    <a:pt x="402484" y="131669"/>
                  </a:lnTo>
                  <a:lnTo>
                    <a:pt x="414321" y="133148"/>
                  </a:lnTo>
                  <a:lnTo>
                    <a:pt x="426159" y="134838"/>
                  </a:lnTo>
                  <a:lnTo>
                    <a:pt x="437997" y="136761"/>
                  </a:lnTo>
                  <a:lnTo>
                    <a:pt x="449835" y="138936"/>
                  </a:lnTo>
                  <a:lnTo>
                    <a:pt x="461673" y="141384"/>
                  </a:lnTo>
                  <a:lnTo>
                    <a:pt x="473510" y="144120"/>
                  </a:lnTo>
                  <a:lnTo>
                    <a:pt x="485348" y="147157"/>
                  </a:lnTo>
                  <a:lnTo>
                    <a:pt x="497186" y="150500"/>
                  </a:lnTo>
                  <a:lnTo>
                    <a:pt x="509024" y="154149"/>
                  </a:lnTo>
                  <a:lnTo>
                    <a:pt x="520861" y="158092"/>
                  </a:lnTo>
                  <a:lnTo>
                    <a:pt x="532699" y="162310"/>
                  </a:lnTo>
                  <a:lnTo>
                    <a:pt x="544537" y="166772"/>
                  </a:lnTo>
                  <a:lnTo>
                    <a:pt x="556375" y="171437"/>
                  </a:lnTo>
                  <a:lnTo>
                    <a:pt x="568213" y="176254"/>
                  </a:lnTo>
                  <a:lnTo>
                    <a:pt x="580050" y="181166"/>
                  </a:lnTo>
                  <a:lnTo>
                    <a:pt x="591888" y="186110"/>
                  </a:lnTo>
                  <a:lnTo>
                    <a:pt x="603726" y="191021"/>
                  </a:lnTo>
                  <a:lnTo>
                    <a:pt x="615564" y="195838"/>
                  </a:lnTo>
                  <a:lnTo>
                    <a:pt x="627401" y="200503"/>
                  </a:lnTo>
                  <a:lnTo>
                    <a:pt x="639239" y="204965"/>
                  </a:lnTo>
                  <a:lnTo>
                    <a:pt x="651077" y="209183"/>
                  </a:lnTo>
                  <a:lnTo>
                    <a:pt x="662915" y="213126"/>
                  </a:lnTo>
                  <a:lnTo>
                    <a:pt x="674752" y="216775"/>
                  </a:lnTo>
                  <a:lnTo>
                    <a:pt x="686590" y="220118"/>
                  </a:lnTo>
                  <a:lnTo>
                    <a:pt x="698428" y="223155"/>
                  </a:lnTo>
                  <a:lnTo>
                    <a:pt x="710266" y="225891"/>
                  </a:lnTo>
                  <a:lnTo>
                    <a:pt x="722104" y="228339"/>
                  </a:lnTo>
                  <a:lnTo>
                    <a:pt x="733941" y="230515"/>
                  </a:lnTo>
                  <a:lnTo>
                    <a:pt x="745779" y="232437"/>
                  </a:lnTo>
                  <a:lnTo>
                    <a:pt x="757617" y="234127"/>
                  </a:lnTo>
                  <a:lnTo>
                    <a:pt x="769455" y="235607"/>
                  </a:lnTo>
                  <a:lnTo>
                    <a:pt x="781292" y="236896"/>
                  </a:lnTo>
                  <a:lnTo>
                    <a:pt x="793130" y="238017"/>
                  </a:lnTo>
                  <a:lnTo>
                    <a:pt x="804968" y="238988"/>
                  </a:lnTo>
                  <a:lnTo>
                    <a:pt x="816806" y="239827"/>
                  </a:lnTo>
                  <a:lnTo>
                    <a:pt x="828643" y="240550"/>
                  </a:lnTo>
                  <a:lnTo>
                    <a:pt x="840481" y="241173"/>
                  </a:lnTo>
                  <a:lnTo>
                    <a:pt x="852319" y="241708"/>
                  </a:lnTo>
                  <a:lnTo>
                    <a:pt x="864157" y="242166"/>
                  </a:lnTo>
                  <a:lnTo>
                    <a:pt x="875995" y="242559"/>
                  </a:lnTo>
                  <a:lnTo>
                    <a:pt x="887832" y="242896"/>
                  </a:lnTo>
                  <a:lnTo>
                    <a:pt x="899670" y="243183"/>
                  </a:lnTo>
                  <a:lnTo>
                    <a:pt x="911508" y="243429"/>
                  </a:lnTo>
                  <a:lnTo>
                    <a:pt x="923346" y="243639"/>
                  </a:lnTo>
                  <a:lnTo>
                    <a:pt x="935183" y="243819"/>
                  </a:lnTo>
                  <a:lnTo>
                    <a:pt x="947021" y="243971"/>
                  </a:lnTo>
                  <a:lnTo>
                    <a:pt x="958859" y="244102"/>
                  </a:lnTo>
                  <a:lnTo>
                    <a:pt x="970697" y="244213"/>
                  </a:lnTo>
                  <a:lnTo>
                    <a:pt x="982534" y="244308"/>
                  </a:lnTo>
                  <a:lnTo>
                    <a:pt x="994372" y="244388"/>
                  </a:lnTo>
                  <a:lnTo>
                    <a:pt x="1006210" y="244457"/>
                  </a:lnTo>
                  <a:lnTo>
                    <a:pt x="1018048" y="244516"/>
                  </a:lnTo>
                  <a:lnTo>
                    <a:pt x="1029886" y="244565"/>
                  </a:lnTo>
                  <a:lnTo>
                    <a:pt x="1041723" y="244608"/>
                  </a:lnTo>
                  <a:lnTo>
                    <a:pt x="1053561" y="244644"/>
                  </a:lnTo>
                  <a:lnTo>
                    <a:pt x="1065399" y="244675"/>
                  </a:lnTo>
                  <a:lnTo>
                    <a:pt x="1077237" y="244701"/>
                  </a:lnTo>
                  <a:lnTo>
                    <a:pt x="1089074" y="244723"/>
                  </a:lnTo>
                  <a:lnTo>
                    <a:pt x="1100912" y="244742"/>
                  </a:lnTo>
                  <a:lnTo>
                    <a:pt x="1112750" y="244758"/>
                  </a:lnTo>
                  <a:lnTo>
                    <a:pt x="1124588" y="244772"/>
                  </a:lnTo>
                  <a:lnTo>
                    <a:pt x="1136426" y="244784"/>
                  </a:lnTo>
                  <a:lnTo>
                    <a:pt x="1148263" y="244794"/>
                  </a:lnTo>
                  <a:lnTo>
                    <a:pt x="1160101" y="244802"/>
                  </a:lnTo>
                  <a:lnTo>
                    <a:pt x="1171939" y="244809"/>
                  </a:lnTo>
                  <a:lnTo>
                    <a:pt x="1171939" y="244768"/>
                  </a:lnTo>
                  <a:lnTo>
                    <a:pt x="1183777" y="244754"/>
                  </a:lnTo>
                  <a:lnTo>
                    <a:pt x="1195614" y="244737"/>
                  </a:lnTo>
                  <a:lnTo>
                    <a:pt x="1207452" y="244717"/>
                  </a:lnTo>
                  <a:lnTo>
                    <a:pt x="1219290" y="244694"/>
                  </a:lnTo>
                  <a:lnTo>
                    <a:pt x="1231128" y="244666"/>
                  </a:lnTo>
                  <a:lnTo>
                    <a:pt x="1242965" y="244634"/>
                  </a:lnTo>
                  <a:lnTo>
                    <a:pt x="1254803" y="244596"/>
                  </a:lnTo>
                  <a:lnTo>
                    <a:pt x="1266641" y="244551"/>
                  </a:lnTo>
                  <a:lnTo>
                    <a:pt x="1278479" y="244499"/>
                  </a:lnTo>
                  <a:lnTo>
                    <a:pt x="1290317" y="244438"/>
                  </a:lnTo>
                  <a:lnTo>
                    <a:pt x="1302154" y="244365"/>
                  </a:lnTo>
                  <a:lnTo>
                    <a:pt x="1313992" y="244280"/>
                  </a:lnTo>
                  <a:lnTo>
                    <a:pt x="1325830" y="244181"/>
                  </a:lnTo>
                  <a:lnTo>
                    <a:pt x="1337668" y="244064"/>
                  </a:lnTo>
                  <a:lnTo>
                    <a:pt x="1349505" y="243926"/>
                  </a:lnTo>
                  <a:lnTo>
                    <a:pt x="1361343" y="243765"/>
                  </a:lnTo>
                  <a:lnTo>
                    <a:pt x="1373181" y="243575"/>
                  </a:lnTo>
                  <a:lnTo>
                    <a:pt x="1385019" y="243353"/>
                  </a:lnTo>
                  <a:lnTo>
                    <a:pt x="1396856" y="243092"/>
                  </a:lnTo>
                  <a:lnTo>
                    <a:pt x="1408694" y="242787"/>
                  </a:lnTo>
                  <a:lnTo>
                    <a:pt x="1420532" y="242428"/>
                  </a:lnTo>
                  <a:lnTo>
                    <a:pt x="1432370" y="242008"/>
                  </a:lnTo>
                  <a:lnTo>
                    <a:pt x="1444208" y="241517"/>
                  </a:lnTo>
                  <a:lnTo>
                    <a:pt x="1456045" y="240941"/>
                  </a:lnTo>
                  <a:lnTo>
                    <a:pt x="1467883" y="240268"/>
                  </a:lnTo>
                  <a:lnTo>
                    <a:pt x="1479721" y="239482"/>
                  </a:lnTo>
                  <a:lnTo>
                    <a:pt x="1491559" y="238565"/>
                  </a:lnTo>
                  <a:lnTo>
                    <a:pt x="1503396" y="237495"/>
                  </a:lnTo>
                  <a:lnTo>
                    <a:pt x="1515234" y="236250"/>
                  </a:lnTo>
                  <a:lnTo>
                    <a:pt x="1527072" y="234804"/>
                  </a:lnTo>
                  <a:lnTo>
                    <a:pt x="1538910" y="233126"/>
                  </a:lnTo>
                  <a:lnTo>
                    <a:pt x="1550748" y="231184"/>
                  </a:lnTo>
                  <a:lnTo>
                    <a:pt x="1562585" y="228943"/>
                  </a:lnTo>
                  <a:lnTo>
                    <a:pt x="1574423" y="226363"/>
                  </a:lnTo>
                  <a:lnTo>
                    <a:pt x="1586261" y="223404"/>
                  </a:lnTo>
                  <a:lnTo>
                    <a:pt x="1598099" y="220024"/>
                  </a:lnTo>
                  <a:lnTo>
                    <a:pt x="1609936" y="216179"/>
                  </a:lnTo>
                  <a:lnTo>
                    <a:pt x="1621774" y="211828"/>
                  </a:lnTo>
                  <a:lnTo>
                    <a:pt x="1633612" y="206932"/>
                  </a:lnTo>
                  <a:lnTo>
                    <a:pt x="1645450" y="201460"/>
                  </a:lnTo>
                  <a:lnTo>
                    <a:pt x="1657287" y="195386"/>
                  </a:lnTo>
                  <a:lnTo>
                    <a:pt x="1669125" y="188700"/>
                  </a:lnTo>
                  <a:lnTo>
                    <a:pt x="1680963" y="181403"/>
                  </a:lnTo>
                  <a:lnTo>
                    <a:pt x="1692801" y="173516"/>
                  </a:lnTo>
                  <a:lnTo>
                    <a:pt x="1704639" y="165080"/>
                  </a:lnTo>
                  <a:lnTo>
                    <a:pt x="1716476" y="156156"/>
                  </a:lnTo>
                  <a:lnTo>
                    <a:pt x="1728314" y="146826"/>
                  </a:lnTo>
                  <a:lnTo>
                    <a:pt x="1740152" y="137192"/>
                  </a:lnTo>
                  <a:lnTo>
                    <a:pt x="1751990" y="127369"/>
                  </a:lnTo>
                  <a:lnTo>
                    <a:pt x="1763827" y="117481"/>
                  </a:lnTo>
                  <a:lnTo>
                    <a:pt x="1775665" y="107658"/>
                  </a:lnTo>
                  <a:lnTo>
                    <a:pt x="1787503" y="98024"/>
                  </a:lnTo>
                  <a:lnTo>
                    <a:pt x="1799341" y="88694"/>
                  </a:lnTo>
                  <a:lnTo>
                    <a:pt x="1811178" y="79770"/>
                  </a:lnTo>
                  <a:lnTo>
                    <a:pt x="1823016" y="71334"/>
                  </a:lnTo>
                  <a:lnTo>
                    <a:pt x="1834854" y="63447"/>
                  </a:lnTo>
                  <a:lnTo>
                    <a:pt x="1846692" y="56150"/>
                  </a:lnTo>
                  <a:lnTo>
                    <a:pt x="1858530" y="49463"/>
                  </a:lnTo>
                  <a:lnTo>
                    <a:pt x="1870367" y="43390"/>
                  </a:lnTo>
                  <a:lnTo>
                    <a:pt x="1882205" y="37917"/>
                  </a:lnTo>
                  <a:lnTo>
                    <a:pt x="1894043" y="33022"/>
                  </a:lnTo>
                  <a:lnTo>
                    <a:pt x="1905881" y="28671"/>
                  </a:lnTo>
                  <a:lnTo>
                    <a:pt x="1917718" y="24826"/>
                  </a:lnTo>
                  <a:lnTo>
                    <a:pt x="1929556" y="21446"/>
                  </a:lnTo>
                  <a:lnTo>
                    <a:pt x="1941394" y="18487"/>
                  </a:lnTo>
                  <a:lnTo>
                    <a:pt x="1953232" y="15907"/>
                  </a:lnTo>
                  <a:lnTo>
                    <a:pt x="1965069" y="13666"/>
                  </a:lnTo>
                  <a:lnTo>
                    <a:pt x="1976907" y="11724"/>
                  </a:lnTo>
                  <a:lnTo>
                    <a:pt x="1988745" y="10046"/>
                  </a:lnTo>
                  <a:lnTo>
                    <a:pt x="2000583" y="8600"/>
                  </a:lnTo>
                  <a:lnTo>
                    <a:pt x="2012421" y="7355"/>
                  </a:lnTo>
                  <a:lnTo>
                    <a:pt x="2024258" y="6285"/>
                  </a:lnTo>
                  <a:lnTo>
                    <a:pt x="2036096" y="5368"/>
                  </a:lnTo>
                  <a:lnTo>
                    <a:pt x="2047934" y="4582"/>
                  </a:lnTo>
                  <a:lnTo>
                    <a:pt x="2059772" y="3909"/>
                  </a:lnTo>
                  <a:lnTo>
                    <a:pt x="2071609" y="3333"/>
                  </a:lnTo>
                  <a:lnTo>
                    <a:pt x="2083447" y="2842"/>
                  </a:lnTo>
                  <a:lnTo>
                    <a:pt x="2095285" y="2422"/>
                  </a:lnTo>
                  <a:lnTo>
                    <a:pt x="2107123" y="2063"/>
                  </a:lnTo>
                  <a:lnTo>
                    <a:pt x="2118961" y="1757"/>
                  </a:lnTo>
                  <a:lnTo>
                    <a:pt x="2130798" y="1497"/>
                  </a:lnTo>
                  <a:lnTo>
                    <a:pt x="2142636" y="1274"/>
                  </a:lnTo>
                  <a:lnTo>
                    <a:pt x="2154474" y="1085"/>
                  </a:lnTo>
                  <a:lnTo>
                    <a:pt x="2166312" y="924"/>
                  </a:lnTo>
                  <a:lnTo>
                    <a:pt x="2178149" y="786"/>
                  </a:lnTo>
                  <a:lnTo>
                    <a:pt x="2189987" y="669"/>
                  </a:lnTo>
                  <a:lnTo>
                    <a:pt x="2201825" y="569"/>
                  </a:lnTo>
                  <a:lnTo>
                    <a:pt x="2213663" y="485"/>
                  </a:lnTo>
                  <a:lnTo>
                    <a:pt x="2225500" y="412"/>
                  </a:lnTo>
                  <a:lnTo>
                    <a:pt x="2237338" y="351"/>
                  </a:lnTo>
                  <a:lnTo>
                    <a:pt x="2249176" y="298"/>
                  </a:lnTo>
                  <a:lnTo>
                    <a:pt x="2261014" y="254"/>
                  </a:lnTo>
                  <a:lnTo>
                    <a:pt x="2272852" y="216"/>
                  </a:lnTo>
                  <a:lnTo>
                    <a:pt x="2284689" y="184"/>
                  </a:lnTo>
                  <a:lnTo>
                    <a:pt x="2296527" y="156"/>
                  </a:lnTo>
                  <a:lnTo>
                    <a:pt x="2308365" y="133"/>
                  </a:lnTo>
                  <a:lnTo>
                    <a:pt x="2320203" y="113"/>
                  </a:lnTo>
                  <a:lnTo>
                    <a:pt x="2332040" y="96"/>
                  </a:lnTo>
                  <a:lnTo>
                    <a:pt x="2343878" y="82"/>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41"/>
                  </a:lnTo>
                  <a:lnTo>
                    <a:pt x="3527655" y="48"/>
                  </a:lnTo>
                  <a:lnTo>
                    <a:pt x="3539493" y="56"/>
                  </a:lnTo>
                  <a:lnTo>
                    <a:pt x="3551331" y="66"/>
                  </a:lnTo>
                  <a:lnTo>
                    <a:pt x="3563169" y="78"/>
                  </a:lnTo>
                  <a:lnTo>
                    <a:pt x="3575006" y="92"/>
                  </a:lnTo>
                  <a:lnTo>
                    <a:pt x="3586844" y="108"/>
                  </a:lnTo>
                  <a:lnTo>
                    <a:pt x="3598682" y="127"/>
                  </a:lnTo>
                  <a:lnTo>
                    <a:pt x="3610520" y="149"/>
                  </a:lnTo>
                  <a:lnTo>
                    <a:pt x="3622357" y="175"/>
                  </a:lnTo>
                  <a:lnTo>
                    <a:pt x="3634195" y="206"/>
                  </a:lnTo>
                  <a:lnTo>
                    <a:pt x="3646033" y="242"/>
                  </a:lnTo>
                  <a:lnTo>
                    <a:pt x="3657871" y="284"/>
                  </a:lnTo>
                  <a:lnTo>
                    <a:pt x="3669709" y="334"/>
                  </a:lnTo>
                  <a:lnTo>
                    <a:pt x="3681546" y="393"/>
                  </a:lnTo>
                  <a:lnTo>
                    <a:pt x="3693384" y="462"/>
                  </a:lnTo>
                  <a:lnTo>
                    <a:pt x="3705222" y="542"/>
                  </a:lnTo>
                  <a:lnTo>
                    <a:pt x="3717060" y="637"/>
                  </a:lnTo>
                  <a:lnTo>
                    <a:pt x="3728897" y="748"/>
                  </a:lnTo>
                  <a:lnTo>
                    <a:pt x="3740735" y="878"/>
                  </a:lnTo>
                  <a:lnTo>
                    <a:pt x="3752573" y="1031"/>
                  </a:lnTo>
                  <a:lnTo>
                    <a:pt x="3764411" y="1211"/>
                  </a:lnTo>
                  <a:lnTo>
                    <a:pt x="3776248" y="1421"/>
                  </a:lnTo>
                  <a:lnTo>
                    <a:pt x="3788086" y="1666"/>
                  </a:lnTo>
                  <a:lnTo>
                    <a:pt x="3799924" y="1954"/>
                  </a:lnTo>
                  <a:lnTo>
                    <a:pt x="3811762" y="2291"/>
                  </a:lnTo>
                  <a:lnTo>
                    <a:pt x="3823600" y="2684"/>
                  </a:lnTo>
                  <a:lnTo>
                    <a:pt x="3835437" y="3142"/>
                  </a:lnTo>
                  <a:lnTo>
                    <a:pt x="3847275" y="3677"/>
                  </a:lnTo>
                  <a:lnTo>
                    <a:pt x="3859113" y="4300"/>
                  </a:lnTo>
                  <a:lnTo>
                    <a:pt x="3870951" y="5023"/>
                  </a:lnTo>
                  <a:lnTo>
                    <a:pt x="3882788" y="5862"/>
                  </a:lnTo>
                  <a:lnTo>
                    <a:pt x="3894626" y="6833"/>
                  </a:lnTo>
                  <a:lnTo>
                    <a:pt x="3906464" y="7953"/>
                  </a:lnTo>
                  <a:lnTo>
                    <a:pt x="3918302" y="9243"/>
                  </a:lnTo>
                  <a:lnTo>
                    <a:pt x="3930139" y="10723"/>
                  </a:lnTo>
                  <a:lnTo>
                    <a:pt x="3941977" y="12413"/>
                  </a:lnTo>
                  <a:lnTo>
                    <a:pt x="3953815" y="14335"/>
                  </a:lnTo>
                  <a:lnTo>
                    <a:pt x="3965653" y="16511"/>
                  </a:lnTo>
                  <a:lnTo>
                    <a:pt x="3977491" y="18958"/>
                  </a:lnTo>
                  <a:lnTo>
                    <a:pt x="3989328" y="21695"/>
                  </a:lnTo>
                  <a:lnTo>
                    <a:pt x="4001166" y="24731"/>
                  </a:lnTo>
                  <a:lnTo>
                    <a:pt x="4013004" y="28075"/>
                  </a:lnTo>
                  <a:lnTo>
                    <a:pt x="4024842" y="31723"/>
                  </a:lnTo>
                  <a:lnTo>
                    <a:pt x="4036679" y="35667"/>
                  </a:lnTo>
                  <a:lnTo>
                    <a:pt x="4048517" y="39885"/>
                  </a:lnTo>
                  <a:lnTo>
                    <a:pt x="4060355" y="44347"/>
                  </a:lnTo>
                  <a:lnTo>
                    <a:pt x="4072193" y="49012"/>
                  </a:lnTo>
                  <a:lnTo>
                    <a:pt x="4084031" y="53829"/>
                  </a:lnTo>
                  <a:lnTo>
                    <a:pt x="4095868" y="58740"/>
                  </a:lnTo>
                  <a:lnTo>
                    <a:pt x="4107706" y="63684"/>
                  </a:lnTo>
                  <a:lnTo>
                    <a:pt x="4119544" y="68596"/>
                  </a:lnTo>
                  <a:lnTo>
                    <a:pt x="4131382" y="73413"/>
                  </a:lnTo>
                  <a:lnTo>
                    <a:pt x="4143219" y="78078"/>
                  </a:lnTo>
                  <a:lnTo>
                    <a:pt x="4155057" y="82540"/>
                  </a:lnTo>
                  <a:lnTo>
                    <a:pt x="4166895" y="86758"/>
                  </a:lnTo>
                  <a:lnTo>
                    <a:pt x="4178733" y="90701"/>
                  </a:lnTo>
                  <a:lnTo>
                    <a:pt x="4190570" y="94350"/>
                  </a:lnTo>
                  <a:lnTo>
                    <a:pt x="4202408" y="97693"/>
                  </a:lnTo>
                  <a:lnTo>
                    <a:pt x="4214246" y="100730"/>
                  </a:lnTo>
                  <a:lnTo>
                    <a:pt x="4226084" y="103466"/>
                  </a:lnTo>
                  <a:lnTo>
                    <a:pt x="4237922" y="105914"/>
                  </a:lnTo>
                  <a:lnTo>
                    <a:pt x="4249759" y="108089"/>
                  </a:lnTo>
                  <a:lnTo>
                    <a:pt x="4261597" y="110012"/>
                  </a:lnTo>
                  <a:lnTo>
                    <a:pt x="4273435" y="111702"/>
                  </a:lnTo>
                  <a:lnTo>
                    <a:pt x="4285273" y="113181"/>
                  </a:lnTo>
                  <a:lnTo>
                    <a:pt x="4297110" y="114471"/>
                  </a:lnTo>
                  <a:lnTo>
                    <a:pt x="4308948" y="115592"/>
                  </a:lnTo>
                  <a:lnTo>
                    <a:pt x="4320786" y="116563"/>
                  </a:lnTo>
                  <a:lnTo>
                    <a:pt x="4332624" y="117402"/>
                  </a:lnTo>
                  <a:lnTo>
                    <a:pt x="4344461" y="118125"/>
                  </a:lnTo>
                  <a:lnTo>
                    <a:pt x="4356299" y="118747"/>
                  </a:lnTo>
                  <a:lnTo>
                    <a:pt x="4368137" y="119282"/>
                  </a:lnTo>
                  <a:lnTo>
                    <a:pt x="4379975" y="119741"/>
                  </a:lnTo>
                  <a:lnTo>
                    <a:pt x="4391813" y="120134"/>
                  </a:lnTo>
                  <a:lnTo>
                    <a:pt x="4403650" y="120470"/>
                  </a:lnTo>
                  <a:lnTo>
                    <a:pt x="4415488" y="120758"/>
                  </a:lnTo>
                  <a:lnTo>
                    <a:pt x="4427326" y="121004"/>
                  </a:lnTo>
                  <a:lnTo>
                    <a:pt x="4439164" y="121214"/>
                  </a:lnTo>
                  <a:lnTo>
                    <a:pt x="4451001" y="121393"/>
                  </a:lnTo>
                  <a:lnTo>
                    <a:pt x="4462839" y="121546"/>
                  </a:lnTo>
                  <a:lnTo>
                    <a:pt x="4474677" y="121676"/>
                  </a:lnTo>
                  <a:lnTo>
                    <a:pt x="4486515" y="121787"/>
                  </a:lnTo>
                  <a:lnTo>
                    <a:pt x="4498352" y="121882"/>
                  </a:lnTo>
                  <a:lnTo>
                    <a:pt x="4510190" y="121963"/>
                  </a:lnTo>
                  <a:lnTo>
                    <a:pt x="4522028" y="122032"/>
                  </a:lnTo>
                  <a:lnTo>
                    <a:pt x="4533866" y="122090"/>
                  </a:lnTo>
                  <a:lnTo>
                    <a:pt x="4545704" y="122140"/>
                  </a:lnTo>
                  <a:lnTo>
                    <a:pt x="4557541" y="122182"/>
                  </a:lnTo>
                  <a:lnTo>
                    <a:pt x="4569379" y="122219"/>
                  </a:lnTo>
                  <a:lnTo>
                    <a:pt x="4581217" y="122249"/>
                  </a:lnTo>
                  <a:lnTo>
                    <a:pt x="4593055" y="122275"/>
                  </a:lnTo>
                  <a:lnTo>
                    <a:pt x="4604892" y="122298"/>
                  </a:lnTo>
                  <a:lnTo>
                    <a:pt x="4616730" y="122317"/>
                  </a:lnTo>
                  <a:lnTo>
                    <a:pt x="4628568" y="122333"/>
                  </a:lnTo>
                  <a:lnTo>
                    <a:pt x="4640406" y="122347"/>
                  </a:lnTo>
                  <a:lnTo>
                    <a:pt x="4652244" y="122358"/>
                  </a:lnTo>
                  <a:lnTo>
                    <a:pt x="4664081" y="122368"/>
                  </a:lnTo>
                  <a:lnTo>
                    <a:pt x="4675919" y="122377"/>
                  </a:lnTo>
                  <a:lnTo>
                    <a:pt x="4687757" y="122384"/>
                  </a:lnTo>
                </a:path>
              </a:pathLst>
            </a:custGeom>
            <a:ln w="40651" cap="flat">
              <a:solidFill>
                <a:srgbClr val="E8E8E8">
                  <a:alpha val="100000"/>
                </a:srgbClr>
              </a:solidFill>
              <a:prstDash val="solid"/>
              <a:round/>
            </a:ln>
          </p:spPr>
          <p:txBody>
            <a:bodyPr/>
            <a:lstStyle/>
            <a:p/>
          </p:txBody>
        </p:sp>
        <p:sp>
          <p:nvSpPr>
            <p:cNvPr id="80" name="pl80"/>
            <p:cNvSpPr/>
            <p:nvPr/>
          </p:nvSpPr>
          <p:spPr>
            <a:xfrm>
              <a:off x="2482252" y="3231234"/>
              <a:ext cx="4687757" cy="612003"/>
            </a:xfrm>
            <a:custGeom>
              <a:avLst/>
              <a:pathLst>
                <a:path w="4687757" h="612003">
                  <a:moveTo>
                    <a:pt x="0" y="367071"/>
                  </a:moveTo>
                  <a:lnTo>
                    <a:pt x="11837" y="367049"/>
                  </a:lnTo>
                  <a:lnTo>
                    <a:pt x="23675" y="367024"/>
                  </a:lnTo>
                  <a:lnTo>
                    <a:pt x="35513" y="366994"/>
                  </a:lnTo>
                  <a:lnTo>
                    <a:pt x="47351" y="366959"/>
                  </a:lnTo>
                  <a:lnTo>
                    <a:pt x="59188" y="366917"/>
                  </a:lnTo>
                  <a:lnTo>
                    <a:pt x="71026" y="366869"/>
                  </a:lnTo>
                  <a:lnTo>
                    <a:pt x="82864" y="366812"/>
                  </a:lnTo>
                  <a:lnTo>
                    <a:pt x="94702" y="366745"/>
                  </a:lnTo>
                  <a:lnTo>
                    <a:pt x="106539" y="366667"/>
                  </a:lnTo>
                  <a:lnTo>
                    <a:pt x="118377" y="366575"/>
                  </a:lnTo>
                  <a:lnTo>
                    <a:pt x="130215" y="366466"/>
                  </a:lnTo>
                  <a:lnTo>
                    <a:pt x="142053" y="366339"/>
                  </a:lnTo>
                  <a:lnTo>
                    <a:pt x="153891" y="366189"/>
                  </a:lnTo>
                  <a:lnTo>
                    <a:pt x="165728" y="366014"/>
                  </a:lnTo>
                  <a:lnTo>
                    <a:pt x="177566" y="365807"/>
                  </a:lnTo>
                  <a:lnTo>
                    <a:pt x="189404" y="365565"/>
                  </a:lnTo>
                  <a:lnTo>
                    <a:pt x="201242" y="365281"/>
                  </a:lnTo>
                  <a:lnTo>
                    <a:pt x="213079" y="364948"/>
                  </a:lnTo>
                  <a:lnTo>
                    <a:pt x="224917" y="364557"/>
                  </a:lnTo>
                  <a:lnTo>
                    <a:pt x="236755" y="364098"/>
                  </a:lnTo>
                  <a:lnTo>
                    <a:pt x="248593" y="363560"/>
                  </a:lnTo>
                  <a:lnTo>
                    <a:pt x="260430" y="362931"/>
                  </a:lnTo>
                  <a:lnTo>
                    <a:pt x="272268" y="362193"/>
                  </a:lnTo>
                  <a:lnTo>
                    <a:pt x="284106" y="361330"/>
                  </a:lnTo>
                  <a:lnTo>
                    <a:pt x="295944" y="360321"/>
                  </a:lnTo>
                  <a:lnTo>
                    <a:pt x="307782" y="359141"/>
                  </a:lnTo>
                  <a:lnTo>
                    <a:pt x="319619" y="357765"/>
                  </a:lnTo>
                  <a:lnTo>
                    <a:pt x="331457" y="356161"/>
                  </a:lnTo>
                  <a:lnTo>
                    <a:pt x="343295" y="354294"/>
                  </a:lnTo>
                  <a:lnTo>
                    <a:pt x="355133" y="352124"/>
                  </a:lnTo>
                  <a:lnTo>
                    <a:pt x="366970" y="349607"/>
                  </a:lnTo>
                  <a:lnTo>
                    <a:pt x="378808" y="346694"/>
                  </a:lnTo>
                  <a:lnTo>
                    <a:pt x="390646" y="343332"/>
                  </a:lnTo>
                  <a:lnTo>
                    <a:pt x="402484" y="339463"/>
                  </a:lnTo>
                  <a:lnTo>
                    <a:pt x="414321" y="335024"/>
                  </a:lnTo>
                  <a:lnTo>
                    <a:pt x="426159" y="329954"/>
                  </a:lnTo>
                  <a:lnTo>
                    <a:pt x="437997" y="324186"/>
                  </a:lnTo>
                  <a:lnTo>
                    <a:pt x="449835" y="317660"/>
                  </a:lnTo>
                  <a:lnTo>
                    <a:pt x="461673" y="310317"/>
                  </a:lnTo>
                  <a:lnTo>
                    <a:pt x="473510" y="302108"/>
                  </a:lnTo>
                  <a:lnTo>
                    <a:pt x="485348" y="292998"/>
                  </a:lnTo>
                  <a:lnTo>
                    <a:pt x="497186" y="282968"/>
                  </a:lnTo>
                  <a:lnTo>
                    <a:pt x="509024" y="272022"/>
                  </a:lnTo>
                  <a:lnTo>
                    <a:pt x="520861" y="260192"/>
                  </a:lnTo>
                  <a:lnTo>
                    <a:pt x="532699" y="247537"/>
                  </a:lnTo>
                  <a:lnTo>
                    <a:pt x="544537" y="234152"/>
                  </a:lnTo>
                  <a:lnTo>
                    <a:pt x="556375" y="220158"/>
                  </a:lnTo>
                  <a:lnTo>
                    <a:pt x="568213" y="205706"/>
                  </a:lnTo>
                  <a:lnTo>
                    <a:pt x="580050" y="190971"/>
                  </a:lnTo>
                  <a:lnTo>
                    <a:pt x="591888" y="176140"/>
                  </a:lnTo>
                  <a:lnTo>
                    <a:pt x="603726" y="161405"/>
                  </a:lnTo>
                  <a:lnTo>
                    <a:pt x="615564" y="146954"/>
                  </a:lnTo>
                  <a:lnTo>
                    <a:pt x="627401" y="132959"/>
                  </a:lnTo>
                  <a:lnTo>
                    <a:pt x="639239" y="119574"/>
                  </a:lnTo>
                  <a:lnTo>
                    <a:pt x="651077" y="106919"/>
                  </a:lnTo>
                  <a:lnTo>
                    <a:pt x="662915" y="95089"/>
                  </a:lnTo>
                  <a:lnTo>
                    <a:pt x="674752" y="84143"/>
                  </a:lnTo>
                  <a:lnTo>
                    <a:pt x="686590" y="74113"/>
                  </a:lnTo>
                  <a:lnTo>
                    <a:pt x="698428" y="65003"/>
                  </a:lnTo>
                  <a:lnTo>
                    <a:pt x="710266" y="56794"/>
                  </a:lnTo>
                  <a:lnTo>
                    <a:pt x="722104" y="49451"/>
                  </a:lnTo>
                  <a:lnTo>
                    <a:pt x="733941" y="42925"/>
                  </a:lnTo>
                  <a:lnTo>
                    <a:pt x="745779" y="37157"/>
                  </a:lnTo>
                  <a:lnTo>
                    <a:pt x="757617" y="32087"/>
                  </a:lnTo>
                  <a:lnTo>
                    <a:pt x="769455" y="27649"/>
                  </a:lnTo>
                  <a:lnTo>
                    <a:pt x="781292" y="23779"/>
                  </a:lnTo>
                  <a:lnTo>
                    <a:pt x="793130" y="20417"/>
                  </a:lnTo>
                  <a:lnTo>
                    <a:pt x="804968" y="17504"/>
                  </a:lnTo>
                  <a:lnTo>
                    <a:pt x="816806" y="14987"/>
                  </a:lnTo>
                  <a:lnTo>
                    <a:pt x="828643" y="12817"/>
                  </a:lnTo>
                  <a:lnTo>
                    <a:pt x="840481" y="10950"/>
                  </a:lnTo>
                  <a:lnTo>
                    <a:pt x="852319" y="9346"/>
                  </a:lnTo>
                  <a:lnTo>
                    <a:pt x="864157" y="7970"/>
                  </a:lnTo>
                  <a:lnTo>
                    <a:pt x="875995" y="6791"/>
                  </a:lnTo>
                  <a:lnTo>
                    <a:pt x="887832" y="5781"/>
                  </a:lnTo>
                  <a:lnTo>
                    <a:pt x="899670" y="4918"/>
                  </a:lnTo>
                  <a:lnTo>
                    <a:pt x="911508" y="4180"/>
                  </a:lnTo>
                  <a:lnTo>
                    <a:pt x="923346" y="3551"/>
                  </a:lnTo>
                  <a:lnTo>
                    <a:pt x="935183" y="3013"/>
                  </a:lnTo>
                  <a:lnTo>
                    <a:pt x="947021" y="2554"/>
                  </a:lnTo>
                  <a:lnTo>
                    <a:pt x="958859" y="2163"/>
                  </a:lnTo>
                  <a:lnTo>
                    <a:pt x="970697" y="1830"/>
                  </a:lnTo>
                  <a:lnTo>
                    <a:pt x="982534" y="1546"/>
                  </a:lnTo>
                  <a:lnTo>
                    <a:pt x="994372" y="1304"/>
                  </a:lnTo>
                  <a:lnTo>
                    <a:pt x="1006210" y="1097"/>
                  </a:lnTo>
                  <a:lnTo>
                    <a:pt x="1018048" y="922"/>
                  </a:lnTo>
                  <a:lnTo>
                    <a:pt x="1029886" y="772"/>
                  </a:lnTo>
                  <a:lnTo>
                    <a:pt x="1041723" y="645"/>
                  </a:lnTo>
                  <a:lnTo>
                    <a:pt x="1053561" y="537"/>
                  </a:lnTo>
                  <a:lnTo>
                    <a:pt x="1065399" y="444"/>
                  </a:lnTo>
                  <a:lnTo>
                    <a:pt x="1077237" y="366"/>
                  </a:lnTo>
                  <a:lnTo>
                    <a:pt x="1089074" y="299"/>
                  </a:lnTo>
                  <a:lnTo>
                    <a:pt x="1100912" y="242"/>
                  </a:lnTo>
                  <a:lnTo>
                    <a:pt x="1112750" y="194"/>
                  </a:lnTo>
                  <a:lnTo>
                    <a:pt x="1124588" y="152"/>
                  </a:lnTo>
                  <a:lnTo>
                    <a:pt x="1136426" y="117"/>
                  </a:lnTo>
                  <a:lnTo>
                    <a:pt x="1148263" y="88"/>
                  </a:lnTo>
                  <a:lnTo>
                    <a:pt x="1160101" y="62"/>
                  </a:lnTo>
                  <a:lnTo>
                    <a:pt x="1171939" y="41"/>
                  </a:lnTo>
                  <a:lnTo>
                    <a:pt x="1171939" y="0"/>
                  </a:lnTo>
                  <a:lnTo>
                    <a:pt x="1183777" y="14"/>
                  </a:lnTo>
                  <a:lnTo>
                    <a:pt x="1195614" y="31"/>
                  </a:lnTo>
                  <a:lnTo>
                    <a:pt x="1207452" y="51"/>
                  </a:lnTo>
                  <a:lnTo>
                    <a:pt x="1219290" y="74"/>
                  </a:lnTo>
                  <a:lnTo>
                    <a:pt x="1231128" y="102"/>
                  </a:lnTo>
                  <a:lnTo>
                    <a:pt x="1242965" y="134"/>
                  </a:lnTo>
                  <a:lnTo>
                    <a:pt x="1254803" y="172"/>
                  </a:lnTo>
                  <a:lnTo>
                    <a:pt x="1266641" y="216"/>
                  </a:lnTo>
                  <a:lnTo>
                    <a:pt x="1278479" y="269"/>
                  </a:lnTo>
                  <a:lnTo>
                    <a:pt x="1290317" y="330"/>
                  </a:lnTo>
                  <a:lnTo>
                    <a:pt x="1302154" y="402"/>
                  </a:lnTo>
                  <a:lnTo>
                    <a:pt x="1313992" y="487"/>
                  </a:lnTo>
                  <a:lnTo>
                    <a:pt x="1325830" y="587"/>
                  </a:lnTo>
                  <a:lnTo>
                    <a:pt x="1337668" y="704"/>
                  </a:lnTo>
                  <a:lnTo>
                    <a:pt x="1349505" y="842"/>
                  </a:lnTo>
                  <a:lnTo>
                    <a:pt x="1361343" y="1003"/>
                  </a:lnTo>
                  <a:lnTo>
                    <a:pt x="1373181" y="1192"/>
                  </a:lnTo>
                  <a:lnTo>
                    <a:pt x="1385019" y="1415"/>
                  </a:lnTo>
                  <a:lnTo>
                    <a:pt x="1396856" y="1675"/>
                  </a:lnTo>
                  <a:lnTo>
                    <a:pt x="1408694" y="1981"/>
                  </a:lnTo>
                  <a:lnTo>
                    <a:pt x="1420532" y="2340"/>
                  </a:lnTo>
                  <a:lnTo>
                    <a:pt x="1432370" y="2759"/>
                  </a:lnTo>
                  <a:lnTo>
                    <a:pt x="1444208" y="3251"/>
                  </a:lnTo>
                  <a:lnTo>
                    <a:pt x="1456045" y="3827"/>
                  </a:lnTo>
                  <a:lnTo>
                    <a:pt x="1467883" y="4500"/>
                  </a:lnTo>
                  <a:lnTo>
                    <a:pt x="1479721" y="5286"/>
                  </a:lnTo>
                  <a:lnTo>
                    <a:pt x="1491559" y="6203"/>
                  </a:lnTo>
                  <a:lnTo>
                    <a:pt x="1503396" y="7273"/>
                  </a:lnTo>
                  <a:lnTo>
                    <a:pt x="1515234" y="8517"/>
                  </a:lnTo>
                  <a:lnTo>
                    <a:pt x="1527072" y="9964"/>
                  </a:lnTo>
                  <a:lnTo>
                    <a:pt x="1538910" y="11642"/>
                  </a:lnTo>
                  <a:lnTo>
                    <a:pt x="1550748" y="13584"/>
                  </a:lnTo>
                  <a:lnTo>
                    <a:pt x="1562585" y="15825"/>
                  </a:lnTo>
                  <a:lnTo>
                    <a:pt x="1574423" y="18405"/>
                  </a:lnTo>
                  <a:lnTo>
                    <a:pt x="1586261" y="21364"/>
                  </a:lnTo>
                  <a:lnTo>
                    <a:pt x="1598099" y="24744"/>
                  </a:lnTo>
                  <a:lnTo>
                    <a:pt x="1609936" y="28589"/>
                  </a:lnTo>
                  <a:lnTo>
                    <a:pt x="1621774" y="32940"/>
                  </a:lnTo>
                  <a:lnTo>
                    <a:pt x="1633612" y="37835"/>
                  </a:lnTo>
                  <a:lnTo>
                    <a:pt x="1645450" y="43308"/>
                  </a:lnTo>
                  <a:lnTo>
                    <a:pt x="1657287" y="49381"/>
                  </a:lnTo>
                  <a:lnTo>
                    <a:pt x="1669125" y="56068"/>
                  </a:lnTo>
                  <a:lnTo>
                    <a:pt x="1680963" y="63365"/>
                  </a:lnTo>
                  <a:lnTo>
                    <a:pt x="1692801" y="71252"/>
                  </a:lnTo>
                  <a:lnTo>
                    <a:pt x="1704639" y="79688"/>
                  </a:lnTo>
                  <a:lnTo>
                    <a:pt x="1716476" y="88612"/>
                  </a:lnTo>
                  <a:lnTo>
                    <a:pt x="1728314" y="97941"/>
                  </a:lnTo>
                  <a:lnTo>
                    <a:pt x="1740152" y="107576"/>
                  </a:lnTo>
                  <a:lnTo>
                    <a:pt x="1751990" y="117399"/>
                  </a:lnTo>
                  <a:lnTo>
                    <a:pt x="1763827" y="127287"/>
                  </a:lnTo>
                  <a:lnTo>
                    <a:pt x="1775665" y="137110"/>
                  </a:lnTo>
                  <a:lnTo>
                    <a:pt x="1787503" y="146744"/>
                  </a:lnTo>
                  <a:lnTo>
                    <a:pt x="1799341" y="156074"/>
                  </a:lnTo>
                  <a:lnTo>
                    <a:pt x="1811178" y="164997"/>
                  </a:lnTo>
                  <a:lnTo>
                    <a:pt x="1823016" y="173434"/>
                  </a:lnTo>
                  <a:lnTo>
                    <a:pt x="1834854" y="181321"/>
                  </a:lnTo>
                  <a:lnTo>
                    <a:pt x="1846692" y="188618"/>
                  </a:lnTo>
                  <a:lnTo>
                    <a:pt x="1858530" y="195304"/>
                  </a:lnTo>
                  <a:lnTo>
                    <a:pt x="1870367" y="201378"/>
                  </a:lnTo>
                  <a:lnTo>
                    <a:pt x="1882205" y="206850"/>
                  </a:lnTo>
                  <a:lnTo>
                    <a:pt x="1894043" y="211746"/>
                  </a:lnTo>
                  <a:lnTo>
                    <a:pt x="1905881" y="216097"/>
                  </a:lnTo>
                  <a:lnTo>
                    <a:pt x="1917718" y="219942"/>
                  </a:lnTo>
                  <a:lnTo>
                    <a:pt x="1929556" y="223322"/>
                  </a:lnTo>
                  <a:lnTo>
                    <a:pt x="1941394" y="226281"/>
                  </a:lnTo>
                  <a:lnTo>
                    <a:pt x="1953232" y="228860"/>
                  </a:lnTo>
                  <a:lnTo>
                    <a:pt x="1965069" y="231102"/>
                  </a:lnTo>
                  <a:lnTo>
                    <a:pt x="1976907" y="233044"/>
                  </a:lnTo>
                  <a:lnTo>
                    <a:pt x="1988745" y="234722"/>
                  </a:lnTo>
                  <a:lnTo>
                    <a:pt x="2000583" y="236168"/>
                  </a:lnTo>
                  <a:lnTo>
                    <a:pt x="2012421" y="237413"/>
                  </a:lnTo>
                  <a:lnTo>
                    <a:pt x="2024258" y="238483"/>
                  </a:lnTo>
                  <a:lnTo>
                    <a:pt x="2036096" y="239400"/>
                  </a:lnTo>
                  <a:lnTo>
                    <a:pt x="2047934" y="240186"/>
                  </a:lnTo>
                  <a:lnTo>
                    <a:pt x="2059772" y="240859"/>
                  </a:lnTo>
                  <a:lnTo>
                    <a:pt x="2071609" y="241434"/>
                  </a:lnTo>
                  <a:lnTo>
                    <a:pt x="2083447" y="241926"/>
                  </a:lnTo>
                  <a:lnTo>
                    <a:pt x="2095285" y="242346"/>
                  </a:lnTo>
                  <a:lnTo>
                    <a:pt x="2107123" y="242705"/>
                  </a:lnTo>
                  <a:lnTo>
                    <a:pt x="2118961" y="243010"/>
                  </a:lnTo>
                  <a:lnTo>
                    <a:pt x="2130798" y="243271"/>
                  </a:lnTo>
                  <a:lnTo>
                    <a:pt x="2142636" y="243493"/>
                  </a:lnTo>
                  <a:lnTo>
                    <a:pt x="2154474" y="243683"/>
                  </a:lnTo>
                  <a:lnTo>
                    <a:pt x="2166312" y="243844"/>
                  </a:lnTo>
                  <a:lnTo>
                    <a:pt x="2178149" y="243982"/>
                  </a:lnTo>
                  <a:lnTo>
                    <a:pt x="2189987" y="244099"/>
                  </a:lnTo>
                  <a:lnTo>
                    <a:pt x="2201825" y="244198"/>
                  </a:lnTo>
                  <a:lnTo>
                    <a:pt x="2213663" y="244283"/>
                  </a:lnTo>
                  <a:lnTo>
                    <a:pt x="2225500" y="244355"/>
                  </a:lnTo>
                  <a:lnTo>
                    <a:pt x="2237338" y="244417"/>
                  </a:lnTo>
                  <a:lnTo>
                    <a:pt x="2249176" y="244469"/>
                  </a:lnTo>
                  <a:lnTo>
                    <a:pt x="2261014" y="244514"/>
                  </a:lnTo>
                  <a:lnTo>
                    <a:pt x="2272852" y="244552"/>
                  </a:lnTo>
                  <a:lnTo>
                    <a:pt x="2284689" y="244584"/>
                  </a:lnTo>
                  <a:lnTo>
                    <a:pt x="2296527" y="244612"/>
                  </a:lnTo>
                  <a:lnTo>
                    <a:pt x="2308365" y="244635"/>
                  </a:lnTo>
                  <a:lnTo>
                    <a:pt x="2320203" y="244655"/>
                  </a:lnTo>
                  <a:lnTo>
                    <a:pt x="2332040" y="244672"/>
                  </a:lnTo>
                  <a:lnTo>
                    <a:pt x="2343878" y="244686"/>
                  </a:lnTo>
                  <a:lnTo>
                    <a:pt x="2343878" y="244891"/>
                  </a:lnTo>
                  <a:lnTo>
                    <a:pt x="2355716" y="244913"/>
                  </a:lnTo>
                  <a:lnTo>
                    <a:pt x="2367554" y="244938"/>
                  </a:lnTo>
                  <a:lnTo>
                    <a:pt x="2379391" y="244968"/>
                  </a:lnTo>
                  <a:lnTo>
                    <a:pt x="2391229" y="245003"/>
                  </a:lnTo>
                  <a:lnTo>
                    <a:pt x="2403067" y="245044"/>
                  </a:lnTo>
                  <a:lnTo>
                    <a:pt x="2414905" y="245093"/>
                  </a:lnTo>
                  <a:lnTo>
                    <a:pt x="2426743" y="245150"/>
                  </a:lnTo>
                  <a:lnTo>
                    <a:pt x="2438580" y="245217"/>
                  </a:lnTo>
                  <a:lnTo>
                    <a:pt x="2450418" y="245295"/>
                  </a:lnTo>
                  <a:lnTo>
                    <a:pt x="2462256" y="245387"/>
                  </a:lnTo>
                  <a:lnTo>
                    <a:pt x="2474094" y="245496"/>
                  </a:lnTo>
                  <a:lnTo>
                    <a:pt x="2485931" y="245623"/>
                  </a:lnTo>
                  <a:lnTo>
                    <a:pt x="2497769" y="245773"/>
                  </a:lnTo>
                  <a:lnTo>
                    <a:pt x="2509607" y="245948"/>
                  </a:lnTo>
                  <a:lnTo>
                    <a:pt x="2521445" y="246154"/>
                  </a:lnTo>
                  <a:lnTo>
                    <a:pt x="2533283" y="246397"/>
                  </a:lnTo>
                  <a:lnTo>
                    <a:pt x="2545120" y="246681"/>
                  </a:lnTo>
                  <a:lnTo>
                    <a:pt x="2556958" y="247014"/>
                  </a:lnTo>
                  <a:lnTo>
                    <a:pt x="2568796" y="247405"/>
                  </a:lnTo>
                  <a:lnTo>
                    <a:pt x="2580634" y="247864"/>
                  </a:lnTo>
                  <a:lnTo>
                    <a:pt x="2592471" y="248401"/>
                  </a:lnTo>
                  <a:lnTo>
                    <a:pt x="2604309" y="249031"/>
                  </a:lnTo>
                  <a:lnTo>
                    <a:pt x="2616147" y="249769"/>
                  </a:lnTo>
                  <a:lnTo>
                    <a:pt x="2627985" y="250632"/>
                  </a:lnTo>
                  <a:lnTo>
                    <a:pt x="2639822" y="251641"/>
                  </a:lnTo>
                  <a:lnTo>
                    <a:pt x="2651660" y="252821"/>
                  </a:lnTo>
                  <a:lnTo>
                    <a:pt x="2663498" y="254197"/>
                  </a:lnTo>
                  <a:lnTo>
                    <a:pt x="2675336" y="255801"/>
                  </a:lnTo>
                  <a:lnTo>
                    <a:pt x="2687174" y="257668"/>
                  </a:lnTo>
                  <a:lnTo>
                    <a:pt x="2699011" y="259838"/>
                  </a:lnTo>
                  <a:lnTo>
                    <a:pt x="2710849" y="262355"/>
                  </a:lnTo>
                  <a:lnTo>
                    <a:pt x="2722687" y="265268"/>
                  </a:lnTo>
                  <a:lnTo>
                    <a:pt x="2734525" y="268630"/>
                  </a:lnTo>
                  <a:lnTo>
                    <a:pt x="2746362" y="272499"/>
                  </a:lnTo>
                  <a:lnTo>
                    <a:pt x="2758200" y="276938"/>
                  </a:lnTo>
                  <a:lnTo>
                    <a:pt x="2770038" y="282008"/>
                  </a:lnTo>
                  <a:lnTo>
                    <a:pt x="2781876" y="287776"/>
                  </a:lnTo>
                  <a:lnTo>
                    <a:pt x="2793713" y="294302"/>
                  </a:lnTo>
                  <a:lnTo>
                    <a:pt x="2805551" y="301645"/>
                  </a:lnTo>
                  <a:lnTo>
                    <a:pt x="2817389" y="309854"/>
                  </a:lnTo>
                  <a:lnTo>
                    <a:pt x="2829227" y="318964"/>
                  </a:lnTo>
                  <a:lnTo>
                    <a:pt x="2841065" y="328994"/>
                  </a:lnTo>
                  <a:lnTo>
                    <a:pt x="2852902" y="339940"/>
                  </a:lnTo>
                  <a:lnTo>
                    <a:pt x="2864740" y="351770"/>
                  </a:lnTo>
                  <a:lnTo>
                    <a:pt x="2876578" y="364424"/>
                  </a:lnTo>
                  <a:lnTo>
                    <a:pt x="2888416" y="377810"/>
                  </a:lnTo>
                  <a:lnTo>
                    <a:pt x="2900253" y="391804"/>
                  </a:lnTo>
                  <a:lnTo>
                    <a:pt x="2912091" y="406256"/>
                  </a:lnTo>
                  <a:lnTo>
                    <a:pt x="2923929" y="420991"/>
                  </a:lnTo>
                  <a:lnTo>
                    <a:pt x="2935767" y="435822"/>
                  </a:lnTo>
                  <a:lnTo>
                    <a:pt x="2947604" y="450557"/>
                  </a:lnTo>
                  <a:lnTo>
                    <a:pt x="2959442" y="465008"/>
                  </a:lnTo>
                  <a:lnTo>
                    <a:pt x="2971280" y="479003"/>
                  </a:lnTo>
                  <a:lnTo>
                    <a:pt x="2983118" y="492388"/>
                  </a:lnTo>
                  <a:lnTo>
                    <a:pt x="2994956" y="505043"/>
                  </a:lnTo>
                  <a:lnTo>
                    <a:pt x="3006793" y="516873"/>
                  </a:lnTo>
                  <a:lnTo>
                    <a:pt x="3018631" y="527819"/>
                  </a:lnTo>
                  <a:lnTo>
                    <a:pt x="3030469" y="537849"/>
                  </a:lnTo>
                  <a:lnTo>
                    <a:pt x="3042307" y="546959"/>
                  </a:lnTo>
                  <a:lnTo>
                    <a:pt x="3054144" y="555168"/>
                  </a:lnTo>
                  <a:lnTo>
                    <a:pt x="3065982" y="562511"/>
                  </a:lnTo>
                  <a:lnTo>
                    <a:pt x="3077820" y="569037"/>
                  </a:lnTo>
                  <a:lnTo>
                    <a:pt x="3089658" y="574805"/>
                  </a:lnTo>
                  <a:lnTo>
                    <a:pt x="3101496" y="579875"/>
                  </a:lnTo>
                  <a:lnTo>
                    <a:pt x="3113333" y="584313"/>
                  </a:lnTo>
                  <a:lnTo>
                    <a:pt x="3125171" y="588183"/>
                  </a:lnTo>
                  <a:lnTo>
                    <a:pt x="3137009" y="591545"/>
                  </a:lnTo>
                  <a:lnTo>
                    <a:pt x="3148847" y="594458"/>
                  </a:lnTo>
                  <a:lnTo>
                    <a:pt x="3160684" y="596975"/>
                  </a:lnTo>
                  <a:lnTo>
                    <a:pt x="3172522" y="599145"/>
                  </a:lnTo>
                  <a:lnTo>
                    <a:pt x="3184360" y="601012"/>
                  </a:lnTo>
                  <a:lnTo>
                    <a:pt x="3196198" y="602616"/>
                  </a:lnTo>
                  <a:lnTo>
                    <a:pt x="3208035" y="603992"/>
                  </a:lnTo>
                  <a:lnTo>
                    <a:pt x="3219873" y="605171"/>
                  </a:lnTo>
                  <a:lnTo>
                    <a:pt x="3231711" y="606181"/>
                  </a:lnTo>
                  <a:lnTo>
                    <a:pt x="3243549" y="607044"/>
                  </a:lnTo>
                  <a:lnTo>
                    <a:pt x="3255387" y="607781"/>
                  </a:lnTo>
                  <a:lnTo>
                    <a:pt x="3267224" y="608411"/>
                  </a:lnTo>
                  <a:lnTo>
                    <a:pt x="3279062" y="608949"/>
                  </a:lnTo>
                  <a:lnTo>
                    <a:pt x="3290900" y="609408"/>
                  </a:lnTo>
                  <a:lnTo>
                    <a:pt x="3302738" y="609799"/>
                  </a:lnTo>
                  <a:lnTo>
                    <a:pt x="3314575" y="610132"/>
                  </a:lnTo>
                  <a:lnTo>
                    <a:pt x="3326413" y="610416"/>
                  </a:lnTo>
                  <a:lnTo>
                    <a:pt x="3338251" y="610658"/>
                  </a:lnTo>
                  <a:lnTo>
                    <a:pt x="3350089" y="610865"/>
                  </a:lnTo>
                  <a:lnTo>
                    <a:pt x="3361926" y="611040"/>
                  </a:lnTo>
                  <a:lnTo>
                    <a:pt x="3373764" y="611190"/>
                  </a:lnTo>
                  <a:lnTo>
                    <a:pt x="3385602" y="611317"/>
                  </a:lnTo>
                  <a:lnTo>
                    <a:pt x="3397440" y="611425"/>
                  </a:lnTo>
                  <a:lnTo>
                    <a:pt x="3409278" y="611518"/>
                  </a:lnTo>
                  <a:lnTo>
                    <a:pt x="3421115" y="611596"/>
                  </a:lnTo>
                  <a:lnTo>
                    <a:pt x="3432953" y="611663"/>
                  </a:lnTo>
                  <a:lnTo>
                    <a:pt x="3444791" y="611720"/>
                  </a:lnTo>
                  <a:lnTo>
                    <a:pt x="3456629" y="611768"/>
                  </a:lnTo>
                  <a:lnTo>
                    <a:pt x="3468466" y="611810"/>
                  </a:lnTo>
                  <a:lnTo>
                    <a:pt x="3480304" y="611845"/>
                  </a:lnTo>
                  <a:lnTo>
                    <a:pt x="3492142" y="611874"/>
                  </a:lnTo>
                  <a:lnTo>
                    <a:pt x="3503980" y="611900"/>
                  </a:lnTo>
                  <a:lnTo>
                    <a:pt x="3515818" y="611921"/>
                  </a:lnTo>
                  <a:lnTo>
                    <a:pt x="3515818" y="612003"/>
                  </a:lnTo>
                  <a:lnTo>
                    <a:pt x="3527655" y="611996"/>
                  </a:lnTo>
                  <a:lnTo>
                    <a:pt x="3539493" y="611988"/>
                  </a:lnTo>
                  <a:lnTo>
                    <a:pt x="3551331" y="611978"/>
                  </a:lnTo>
                  <a:lnTo>
                    <a:pt x="3563169" y="611966"/>
                  </a:lnTo>
                  <a:lnTo>
                    <a:pt x="3575006" y="611952"/>
                  </a:lnTo>
                  <a:lnTo>
                    <a:pt x="3586844" y="611936"/>
                  </a:lnTo>
                  <a:lnTo>
                    <a:pt x="3598682" y="611917"/>
                  </a:lnTo>
                  <a:lnTo>
                    <a:pt x="3610520" y="611895"/>
                  </a:lnTo>
                  <a:lnTo>
                    <a:pt x="3622357" y="611869"/>
                  </a:lnTo>
                  <a:lnTo>
                    <a:pt x="3634195" y="611838"/>
                  </a:lnTo>
                  <a:lnTo>
                    <a:pt x="3646033" y="611802"/>
                  </a:lnTo>
                  <a:lnTo>
                    <a:pt x="3657871" y="611760"/>
                  </a:lnTo>
                  <a:lnTo>
                    <a:pt x="3669709" y="611710"/>
                  </a:lnTo>
                  <a:lnTo>
                    <a:pt x="3681546" y="611651"/>
                  </a:lnTo>
                  <a:lnTo>
                    <a:pt x="3693384" y="611582"/>
                  </a:lnTo>
                  <a:lnTo>
                    <a:pt x="3705222" y="611502"/>
                  </a:lnTo>
                  <a:lnTo>
                    <a:pt x="3717060" y="611407"/>
                  </a:lnTo>
                  <a:lnTo>
                    <a:pt x="3728897" y="611296"/>
                  </a:lnTo>
                  <a:lnTo>
                    <a:pt x="3740735" y="611166"/>
                  </a:lnTo>
                  <a:lnTo>
                    <a:pt x="3752573" y="611013"/>
                  </a:lnTo>
                  <a:lnTo>
                    <a:pt x="3764411" y="610833"/>
                  </a:lnTo>
                  <a:lnTo>
                    <a:pt x="3776248" y="610624"/>
                  </a:lnTo>
                  <a:lnTo>
                    <a:pt x="3788086" y="610378"/>
                  </a:lnTo>
                  <a:lnTo>
                    <a:pt x="3799924" y="610090"/>
                  </a:lnTo>
                  <a:lnTo>
                    <a:pt x="3811762" y="609753"/>
                  </a:lnTo>
                  <a:lnTo>
                    <a:pt x="3823600" y="609360"/>
                  </a:lnTo>
                  <a:lnTo>
                    <a:pt x="3835437" y="608902"/>
                  </a:lnTo>
                  <a:lnTo>
                    <a:pt x="3847275" y="608367"/>
                  </a:lnTo>
                  <a:lnTo>
                    <a:pt x="3859113" y="607745"/>
                  </a:lnTo>
                  <a:lnTo>
                    <a:pt x="3870951" y="607021"/>
                  </a:lnTo>
                  <a:lnTo>
                    <a:pt x="3882788" y="606182"/>
                  </a:lnTo>
                  <a:lnTo>
                    <a:pt x="3894626" y="605211"/>
                  </a:lnTo>
                  <a:lnTo>
                    <a:pt x="3906464" y="604091"/>
                  </a:lnTo>
                  <a:lnTo>
                    <a:pt x="3918302" y="602801"/>
                  </a:lnTo>
                  <a:lnTo>
                    <a:pt x="3930139" y="601321"/>
                  </a:lnTo>
                  <a:lnTo>
                    <a:pt x="3941977" y="599631"/>
                  </a:lnTo>
                  <a:lnTo>
                    <a:pt x="3953815" y="597709"/>
                  </a:lnTo>
                  <a:lnTo>
                    <a:pt x="3965653" y="595533"/>
                  </a:lnTo>
                  <a:lnTo>
                    <a:pt x="3977491" y="593086"/>
                  </a:lnTo>
                  <a:lnTo>
                    <a:pt x="3989328" y="590349"/>
                  </a:lnTo>
                  <a:lnTo>
                    <a:pt x="4001166" y="587313"/>
                  </a:lnTo>
                  <a:lnTo>
                    <a:pt x="4013004" y="583969"/>
                  </a:lnTo>
                  <a:lnTo>
                    <a:pt x="4024842" y="580321"/>
                  </a:lnTo>
                  <a:lnTo>
                    <a:pt x="4036679" y="576377"/>
                  </a:lnTo>
                  <a:lnTo>
                    <a:pt x="4048517" y="572159"/>
                  </a:lnTo>
                  <a:lnTo>
                    <a:pt x="4060355" y="567697"/>
                  </a:lnTo>
                  <a:lnTo>
                    <a:pt x="4072193" y="563033"/>
                  </a:lnTo>
                  <a:lnTo>
                    <a:pt x="4084031" y="558215"/>
                  </a:lnTo>
                  <a:lnTo>
                    <a:pt x="4095868" y="553304"/>
                  </a:lnTo>
                  <a:lnTo>
                    <a:pt x="4107706" y="548360"/>
                  </a:lnTo>
                  <a:lnTo>
                    <a:pt x="4119544" y="543448"/>
                  </a:lnTo>
                  <a:lnTo>
                    <a:pt x="4131382" y="538631"/>
                  </a:lnTo>
                  <a:lnTo>
                    <a:pt x="4143219" y="533966"/>
                  </a:lnTo>
                  <a:lnTo>
                    <a:pt x="4155057" y="529505"/>
                  </a:lnTo>
                  <a:lnTo>
                    <a:pt x="4166895" y="525286"/>
                  </a:lnTo>
                  <a:lnTo>
                    <a:pt x="4178733" y="521343"/>
                  </a:lnTo>
                  <a:lnTo>
                    <a:pt x="4190570" y="517694"/>
                  </a:lnTo>
                  <a:lnTo>
                    <a:pt x="4202408" y="514351"/>
                  </a:lnTo>
                  <a:lnTo>
                    <a:pt x="4214246" y="511314"/>
                  </a:lnTo>
                  <a:lnTo>
                    <a:pt x="4226084" y="508578"/>
                  </a:lnTo>
                  <a:lnTo>
                    <a:pt x="4237922" y="506130"/>
                  </a:lnTo>
                  <a:lnTo>
                    <a:pt x="4249759" y="503955"/>
                  </a:lnTo>
                  <a:lnTo>
                    <a:pt x="4261597" y="502032"/>
                  </a:lnTo>
                  <a:lnTo>
                    <a:pt x="4273435" y="500342"/>
                  </a:lnTo>
                  <a:lnTo>
                    <a:pt x="4285273" y="498863"/>
                  </a:lnTo>
                  <a:lnTo>
                    <a:pt x="4297110" y="497573"/>
                  </a:lnTo>
                  <a:lnTo>
                    <a:pt x="4308948" y="496452"/>
                  </a:lnTo>
                  <a:lnTo>
                    <a:pt x="4320786" y="495481"/>
                  </a:lnTo>
                  <a:lnTo>
                    <a:pt x="4332624" y="494642"/>
                  </a:lnTo>
                  <a:lnTo>
                    <a:pt x="4344461" y="493919"/>
                  </a:lnTo>
                  <a:lnTo>
                    <a:pt x="4356299" y="493297"/>
                  </a:lnTo>
                  <a:lnTo>
                    <a:pt x="4368137" y="492762"/>
                  </a:lnTo>
                  <a:lnTo>
                    <a:pt x="4379975" y="492303"/>
                  </a:lnTo>
                  <a:lnTo>
                    <a:pt x="4391813" y="491910"/>
                  </a:lnTo>
                  <a:lnTo>
                    <a:pt x="4403650" y="491574"/>
                  </a:lnTo>
                  <a:lnTo>
                    <a:pt x="4415488" y="491286"/>
                  </a:lnTo>
                  <a:lnTo>
                    <a:pt x="4427326" y="491040"/>
                  </a:lnTo>
                  <a:lnTo>
                    <a:pt x="4439164" y="490830"/>
                  </a:lnTo>
                  <a:lnTo>
                    <a:pt x="4451001" y="490651"/>
                  </a:lnTo>
                  <a:lnTo>
                    <a:pt x="4462839" y="490498"/>
                  </a:lnTo>
                  <a:lnTo>
                    <a:pt x="4474677" y="490368"/>
                  </a:lnTo>
                  <a:lnTo>
                    <a:pt x="4486515" y="490257"/>
                  </a:lnTo>
                  <a:lnTo>
                    <a:pt x="4498352" y="490162"/>
                  </a:lnTo>
                  <a:lnTo>
                    <a:pt x="4510190" y="490081"/>
                  </a:lnTo>
                  <a:lnTo>
                    <a:pt x="4522028" y="490012"/>
                  </a:lnTo>
                  <a:lnTo>
                    <a:pt x="4533866" y="489954"/>
                  </a:lnTo>
                  <a:lnTo>
                    <a:pt x="4545704" y="489904"/>
                  </a:lnTo>
                  <a:lnTo>
                    <a:pt x="4557541" y="489862"/>
                  </a:lnTo>
                  <a:lnTo>
                    <a:pt x="4569379" y="489825"/>
                  </a:lnTo>
                  <a:lnTo>
                    <a:pt x="4581217" y="489795"/>
                  </a:lnTo>
                  <a:lnTo>
                    <a:pt x="4593055" y="489769"/>
                  </a:lnTo>
                  <a:lnTo>
                    <a:pt x="4604892" y="489746"/>
                  </a:lnTo>
                  <a:lnTo>
                    <a:pt x="4616730" y="489727"/>
                  </a:lnTo>
                  <a:lnTo>
                    <a:pt x="4628568" y="489711"/>
                  </a:lnTo>
                  <a:lnTo>
                    <a:pt x="4640406" y="489697"/>
                  </a:lnTo>
                  <a:lnTo>
                    <a:pt x="4652244" y="489686"/>
                  </a:lnTo>
                  <a:lnTo>
                    <a:pt x="4664081" y="489676"/>
                  </a:lnTo>
                  <a:lnTo>
                    <a:pt x="4675919" y="489667"/>
                  </a:lnTo>
                  <a:lnTo>
                    <a:pt x="4687757" y="489660"/>
                  </a:lnTo>
                </a:path>
              </a:pathLst>
            </a:custGeom>
            <a:ln w="40651" cap="flat">
              <a:solidFill>
                <a:srgbClr val="E8E8E8">
                  <a:alpha val="100000"/>
                </a:srgbClr>
              </a:solidFill>
              <a:prstDash val="solid"/>
              <a:round/>
            </a:ln>
          </p:spPr>
          <p:txBody>
            <a:bodyPr/>
            <a:lstStyle/>
            <a:p/>
          </p:txBody>
        </p:sp>
        <p:sp>
          <p:nvSpPr>
            <p:cNvPr id="81" name="pl81"/>
            <p:cNvSpPr/>
            <p:nvPr/>
          </p:nvSpPr>
          <p:spPr>
            <a:xfrm>
              <a:off x="2482252" y="1762169"/>
              <a:ext cx="4687757" cy="367112"/>
            </a:xfrm>
            <a:custGeom>
              <a:avLst/>
              <a:pathLst>
                <a:path w="4687757" h="367112">
                  <a:moveTo>
                    <a:pt x="0" y="0"/>
                  </a:moveTo>
                  <a:lnTo>
                    <a:pt x="11837" y="21"/>
                  </a:lnTo>
                  <a:lnTo>
                    <a:pt x="23675" y="46"/>
                  </a:lnTo>
                  <a:lnTo>
                    <a:pt x="35513" y="76"/>
                  </a:lnTo>
                  <a:lnTo>
                    <a:pt x="47351" y="111"/>
                  </a:lnTo>
                  <a:lnTo>
                    <a:pt x="59188" y="153"/>
                  </a:lnTo>
                  <a:lnTo>
                    <a:pt x="71026" y="201"/>
                  </a:lnTo>
                  <a:lnTo>
                    <a:pt x="82864" y="258"/>
                  </a:lnTo>
                  <a:lnTo>
                    <a:pt x="94702" y="325"/>
                  </a:lnTo>
                  <a:lnTo>
                    <a:pt x="106539" y="403"/>
                  </a:lnTo>
                  <a:lnTo>
                    <a:pt x="118377" y="495"/>
                  </a:lnTo>
                  <a:lnTo>
                    <a:pt x="130215" y="604"/>
                  </a:lnTo>
                  <a:lnTo>
                    <a:pt x="142053" y="731"/>
                  </a:lnTo>
                  <a:lnTo>
                    <a:pt x="153891" y="881"/>
                  </a:lnTo>
                  <a:lnTo>
                    <a:pt x="165728" y="1056"/>
                  </a:lnTo>
                  <a:lnTo>
                    <a:pt x="177566" y="1263"/>
                  </a:lnTo>
                  <a:lnTo>
                    <a:pt x="189404" y="1505"/>
                  </a:lnTo>
                  <a:lnTo>
                    <a:pt x="201242" y="1789"/>
                  </a:lnTo>
                  <a:lnTo>
                    <a:pt x="213079" y="2122"/>
                  </a:lnTo>
                  <a:lnTo>
                    <a:pt x="224917" y="2513"/>
                  </a:lnTo>
                  <a:lnTo>
                    <a:pt x="236755" y="2972"/>
                  </a:lnTo>
                  <a:lnTo>
                    <a:pt x="248593" y="3510"/>
                  </a:lnTo>
                  <a:lnTo>
                    <a:pt x="260430" y="4139"/>
                  </a:lnTo>
                  <a:lnTo>
                    <a:pt x="272268" y="4877"/>
                  </a:lnTo>
                  <a:lnTo>
                    <a:pt x="284106" y="5740"/>
                  </a:lnTo>
                  <a:lnTo>
                    <a:pt x="295944" y="6750"/>
                  </a:lnTo>
                  <a:lnTo>
                    <a:pt x="307782" y="7929"/>
                  </a:lnTo>
                  <a:lnTo>
                    <a:pt x="319619" y="9305"/>
                  </a:lnTo>
                  <a:lnTo>
                    <a:pt x="331457" y="10909"/>
                  </a:lnTo>
                  <a:lnTo>
                    <a:pt x="343295" y="12776"/>
                  </a:lnTo>
                  <a:lnTo>
                    <a:pt x="355133" y="14946"/>
                  </a:lnTo>
                  <a:lnTo>
                    <a:pt x="366970" y="17463"/>
                  </a:lnTo>
                  <a:lnTo>
                    <a:pt x="378808" y="20376"/>
                  </a:lnTo>
                  <a:lnTo>
                    <a:pt x="390646" y="23738"/>
                  </a:lnTo>
                  <a:lnTo>
                    <a:pt x="402484" y="27607"/>
                  </a:lnTo>
                  <a:lnTo>
                    <a:pt x="414321" y="32046"/>
                  </a:lnTo>
                  <a:lnTo>
                    <a:pt x="426159" y="37116"/>
                  </a:lnTo>
                  <a:lnTo>
                    <a:pt x="437997" y="42884"/>
                  </a:lnTo>
                  <a:lnTo>
                    <a:pt x="449835" y="49410"/>
                  </a:lnTo>
                  <a:lnTo>
                    <a:pt x="461673" y="56753"/>
                  </a:lnTo>
                  <a:lnTo>
                    <a:pt x="473510" y="64962"/>
                  </a:lnTo>
                  <a:lnTo>
                    <a:pt x="485348" y="74072"/>
                  </a:lnTo>
                  <a:lnTo>
                    <a:pt x="497186" y="84102"/>
                  </a:lnTo>
                  <a:lnTo>
                    <a:pt x="509024" y="95048"/>
                  </a:lnTo>
                  <a:lnTo>
                    <a:pt x="520861" y="106878"/>
                  </a:lnTo>
                  <a:lnTo>
                    <a:pt x="532699" y="119533"/>
                  </a:lnTo>
                  <a:lnTo>
                    <a:pt x="544537" y="132918"/>
                  </a:lnTo>
                  <a:lnTo>
                    <a:pt x="556375" y="146912"/>
                  </a:lnTo>
                  <a:lnTo>
                    <a:pt x="568213" y="161364"/>
                  </a:lnTo>
                  <a:lnTo>
                    <a:pt x="580050" y="176099"/>
                  </a:lnTo>
                  <a:lnTo>
                    <a:pt x="591888" y="190930"/>
                  </a:lnTo>
                  <a:lnTo>
                    <a:pt x="603726" y="205665"/>
                  </a:lnTo>
                  <a:lnTo>
                    <a:pt x="615564" y="220117"/>
                  </a:lnTo>
                  <a:lnTo>
                    <a:pt x="627401" y="234111"/>
                  </a:lnTo>
                  <a:lnTo>
                    <a:pt x="639239" y="247496"/>
                  </a:lnTo>
                  <a:lnTo>
                    <a:pt x="651077" y="260151"/>
                  </a:lnTo>
                  <a:lnTo>
                    <a:pt x="662915" y="271981"/>
                  </a:lnTo>
                  <a:lnTo>
                    <a:pt x="674752" y="282927"/>
                  </a:lnTo>
                  <a:lnTo>
                    <a:pt x="686590" y="292957"/>
                  </a:lnTo>
                  <a:lnTo>
                    <a:pt x="698428" y="302067"/>
                  </a:lnTo>
                  <a:lnTo>
                    <a:pt x="710266" y="310276"/>
                  </a:lnTo>
                  <a:lnTo>
                    <a:pt x="722104" y="317619"/>
                  </a:lnTo>
                  <a:lnTo>
                    <a:pt x="733941" y="324145"/>
                  </a:lnTo>
                  <a:lnTo>
                    <a:pt x="745779" y="329913"/>
                  </a:lnTo>
                  <a:lnTo>
                    <a:pt x="757617" y="334983"/>
                  </a:lnTo>
                  <a:lnTo>
                    <a:pt x="769455" y="339421"/>
                  </a:lnTo>
                  <a:lnTo>
                    <a:pt x="781292" y="343291"/>
                  </a:lnTo>
                  <a:lnTo>
                    <a:pt x="793130" y="346653"/>
                  </a:lnTo>
                  <a:lnTo>
                    <a:pt x="804968" y="349566"/>
                  </a:lnTo>
                  <a:lnTo>
                    <a:pt x="816806" y="352083"/>
                  </a:lnTo>
                  <a:lnTo>
                    <a:pt x="828643" y="354253"/>
                  </a:lnTo>
                  <a:lnTo>
                    <a:pt x="840481" y="356120"/>
                  </a:lnTo>
                  <a:lnTo>
                    <a:pt x="852319" y="357724"/>
                  </a:lnTo>
                  <a:lnTo>
                    <a:pt x="864157" y="359100"/>
                  </a:lnTo>
                  <a:lnTo>
                    <a:pt x="875995" y="360279"/>
                  </a:lnTo>
                  <a:lnTo>
                    <a:pt x="887832" y="361289"/>
                  </a:lnTo>
                  <a:lnTo>
                    <a:pt x="899670" y="362152"/>
                  </a:lnTo>
                  <a:lnTo>
                    <a:pt x="911508" y="362890"/>
                  </a:lnTo>
                  <a:lnTo>
                    <a:pt x="923346" y="363519"/>
                  </a:lnTo>
                  <a:lnTo>
                    <a:pt x="935183" y="364057"/>
                  </a:lnTo>
                  <a:lnTo>
                    <a:pt x="947021" y="364516"/>
                  </a:lnTo>
                  <a:lnTo>
                    <a:pt x="958859" y="364907"/>
                  </a:lnTo>
                  <a:lnTo>
                    <a:pt x="970697" y="365240"/>
                  </a:lnTo>
                  <a:lnTo>
                    <a:pt x="982534" y="365524"/>
                  </a:lnTo>
                  <a:lnTo>
                    <a:pt x="994372" y="365766"/>
                  </a:lnTo>
                  <a:lnTo>
                    <a:pt x="1006210" y="365973"/>
                  </a:lnTo>
                  <a:lnTo>
                    <a:pt x="1018048" y="366148"/>
                  </a:lnTo>
                  <a:lnTo>
                    <a:pt x="1029886" y="366298"/>
                  </a:lnTo>
                  <a:lnTo>
                    <a:pt x="1041723" y="366425"/>
                  </a:lnTo>
                  <a:lnTo>
                    <a:pt x="1053561" y="366533"/>
                  </a:lnTo>
                  <a:lnTo>
                    <a:pt x="1065399" y="366626"/>
                  </a:lnTo>
                  <a:lnTo>
                    <a:pt x="1077237" y="366704"/>
                  </a:lnTo>
                  <a:lnTo>
                    <a:pt x="1089074" y="366771"/>
                  </a:lnTo>
                  <a:lnTo>
                    <a:pt x="1100912" y="366828"/>
                  </a:lnTo>
                  <a:lnTo>
                    <a:pt x="1112750" y="366876"/>
                  </a:lnTo>
                  <a:lnTo>
                    <a:pt x="1124588" y="366918"/>
                  </a:lnTo>
                  <a:lnTo>
                    <a:pt x="1136426" y="366953"/>
                  </a:lnTo>
                  <a:lnTo>
                    <a:pt x="1148263" y="366982"/>
                  </a:lnTo>
                  <a:lnTo>
                    <a:pt x="1160101" y="367008"/>
                  </a:lnTo>
                  <a:lnTo>
                    <a:pt x="1171939" y="367029"/>
                  </a:lnTo>
                  <a:lnTo>
                    <a:pt x="1171939" y="367112"/>
                  </a:lnTo>
                  <a:lnTo>
                    <a:pt x="1183777" y="367104"/>
                  </a:lnTo>
                  <a:lnTo>
                    <a:pt x="1195614" y="367096"/>
                  </a:lnTo>
                  <a:lnTo>
                    <a:pt x="1207452" y="367086"/>
                  </a:lnTo>
                  <a:lnTo>
                    <a:pt x="1219290" y="367074"/>
                  </a:lnTo>
                  <a:lnTo>
                    <a:pt x="1231128" y="367061"/>
                  </a:lnTo>
                  <a:lnTo>
                    <a:pt x="1242965" y="367044"/>
                  </a:lnTo>
                  <a:lnTo>
                    <a:pt x="1254803" y="367025"/>
                  </a:lnTo>
                  <a:lnTo>
                    <a:pt x="1266641" y="367003"/>
                  </a:lnTo>
                  <a:lnTo>
                    <a:pt x="1278479" y="366977"/>
                  </a:lnTo>
                  <a:lnTo>
                    <a:pt x="1290317" y="366946"/>
                  </a:lnTo>
                  <a:lnTo>
                    <a:pt x="1302154" y="366910"/>
                  </a:lnTo>
                  <a:lnTo>
                    <a:pt x="1313992" y="366868"/>
                  </a:lnTo>
                  <a:lnTo>
                    <a:pt x="1325830" y="366818"/>
                  </a:lnTo>
                  <a:lnTo>
                    <a:pt x="1337668" y="366759"/>
                  </a:lnTo>
                  <a:lnTo>
                    <a:pt x="1349505" y="366691"/>
                  </a:lnTo>
                  <a:lnTo>
                    <a:pt x="1361343" y="366610"/>
                  </a:lnTo>
                  <a:lnTo>
                    <a:pt x="1373181" y="366515"/>
                  </a:lnTo>
                  <a:lnTo>
                    <a:pt x="1385019" y="366404"/>
                  </a:lnTo>
                  <a:lnTo>
                    <a:pt x="1396856" y="366274"/>
                  </a:lnTo>
                  <a:lnTo>
                    <a:pt x="1408694" y="366121"/>
                  </a:lnTo>
                  <a:lnTo>
                    <a:pt x="1420532" y="365942"/>
                  </a:lnTo>
                  <a:lnTo>
                    <a:pt x="1432370" y="365732"/>
                  </a:lnTo>
                  <a:lnTo>
                    <a:pt x="1444208" y="365486"/>
                  </a:lnTo>
                  <a:lnTo>
                    <a:pt x="1456045" y="365198"/>
                  </a:lnTo>
                  <a:lnTo>
                    <a:pt x="1467883" y="364862"/>
                  </a:lnTo>
                  <a:lnTo>
                    <a:pt x="1479721" y="364469"/>
                  </a:lnTo>
                  <a:lnTo>
                    <a:pt x="1491559" y="364010"/>
                  </a:lnTo>
                  <a:lnTo>
                    <a:pt x="1503396" y="363475"/>
                  </a:lnTo>
                  <a:lnTo>
                    <a:pt x="1515234" y="362853"/>
                  </a:lnTo>
                  <a:lnTo>
                    <a:pt x="1527072" y="362129"/>
                  </a:lnTo>
                  <a:lnTo>
                    <a:pt x="1538910" y="361290"/>
                  </a:lnTo>
                  <a:lnTo>
                    <a:pt x="1550748" y="360319"/>
                  </a:lnTo>
                  <a:lnTo>
                    <a:pt x="1562585" y="359199"/>
                  </a:lnTo>
                  <a:lnTo>
                    <a:pt x="1574423" y="357909"/>
                  </a:lnTo>
                  <a:lnTo>
                    <a:pt x="1586261" y="356429"/>
                  </a:lnTo>
                  <a:lnTo>
                    <a:pt x="1598099" y="354739"/>
                  </a:lnTo>
                  <a:lnTo>
                    <a:pt x="1609936" y="352817"/>
                  </a:lnTo>
                  <a:lnTo>
                    <a:pt x="1621774" y="350641"/>
                  </a:lnTo>
                  <a:lnTo>
                    <a:pt x="1633612" y="348194"/>
                  </a:lnTo>
                  <a:lnTo>
                    <a:pt x="1645450" y="345457"/>
                  </a:lnTo>
                  <a:lnTo>
                    <a:pt x="1657287" y="342421"/>
                  </a:lnTo>
                  <a:lnTo>
                    <a:pt x="1669125" y="339077"/>
                  </a:lnTo>
                  <a:lnTo>
                    <a:pt x="1680963" y="335429"/>
                  </a:lnTo>
                  <a:lnTo>
                    <a:pt x="1692801" y="331485"/>
                  </a:lnTo>
                  <a:lnTo>
                    <a:pt x="1704639" y="327267"/>
                  </a:lnTo>
                  <a:lnTo>
                    <a:pt x="1716476" y="322805"/>
                  </a:lnTo>
                  <a:lnTo>
                    <a:pt x="1728314" y="318141"/>
                  </a:lnTo>
                  <a:lnTo>
                    <a:pt x="1740152" y="313324"/>
                  </a:lnTo>
                  <a:lnTo>
                    <a:pt x="1751990" y="308412"/>
                  </a:lnTo>
                  <a:lnTo>
                    <a:pt x="1763827" y="303468"/>
                  </a:lnTo>
                  <a:lnTo>
                    <a:pt x="1775665" y="298556"/>
                  </a:lnTo>
                  <a:lnTo>
                    <a:pt x="1787503" y="293739"/>
                  </a:lnTo>
                  <a:lnTo>
                    <a:pt x="1799341" y="289075"/>
                  </a:lnTo>
                  <a:lnTo>
                    <a:pt x="1811178" y="284613"/>
                  </a:lnTo>
                  <a:lnTo>
                    <a:pt x="1823016" y="280395"/>
                  </a:lnTo>
                  <a:lnTo>
                    <a:pt x="1834854" y="276451"/>
                  </a:lnTo>
                  <a:lnTo>
                    <a:pt x="1846692" y="272803"/>
                  </a:lnTo>
                  <a:lnTo>
                    <a:pt x="1858530" y="269459"/>
                  </a:lnTo>
                  <a:lnTo>
                    <a:pt x="1870367" y="266422"/>
                  </a:lnTo>
                  <a:lnTo>
                    <a:pt x="1882205" y="263686"/>
                  </a:lnTo>
                  <a:lnTo>
                    <a:pt x="1894043" y="261238"/>
                  </a:lnTo>
                  <a:lnTo>
                    <a:pt x="1905881" y="259063"/>
                  </a:lnTo>
                  <a:lnTo>
                    <a:pt x="1917718" y="257141"/>
                  </a:lnTo>
                  <a:lnTo>
                    <a:pt x="1929556" y="255450"/>
                  </a:lnTo>
                  <a:lnTo>
                    <a:pt x="1941394" y="253971"/>
                  </a:lnTo>
                  <a:lnTo>
                    <a:pt x="1953232" y="252681"/>
                  </a:lnTo>
                  <a:lnTo>
                    <a:pt x="1965069" y="251560"/>
                  </a:lnTo>
                  <a:lnTo>
                    <a:pt x="1976907" y="250589"/>
                  </a:lnTo>
                  <a:lnTo>
                    <a:pt x="1988745" y="249751"/>
                  </a:lnTo>
                  <a:lnTo>
                    <a:pt x="2000583" y="249027"/>
                  </a:lnTo>
                  <a:lnTo>
                    <a:pt x="2012421" y="248405"/>
                  </a:lnTo>
                  <a:lnTo>
                    <a:pt x="2024258" y="247870"/>
                  </a:lnTo>
                  <a:lnTo>
                    <a:pt x="2036096" y="247411"/>
                  </a:lnTo>
                  <a:lnTo>
                    <a:pt x="2047934" y="247018"/>
                  </a:lnTo>
                  <a:lnTo>
                    <a:pt x="2059772" y="246682"/>
                  </a:lnTo>
                  <a:lnTo>
                    <a:pt x="2071609" y="246394"/>
                  </a:lnTo>
                  <a:lnTo>
                    <a:pt x="2083447" y="246148"/>
                  </a:lnTo>
                  <a:lnTo>
                    <a:pt x="2095285" y="245938"/>
                  </a:lnTo>
                  <a:lnTo>
                    <a:pt x="2107123" y="245759"/>
                  </a:lnTo>
                  <a:lnTo>
                    <a:pt x="2118961" y="245606"/>
                  </a:lnTo>
                  <a:lnTo>
                    <a:pt x="2130798" y="245476"/>
                  </a:lnTo>
                  <a:lnTo>
                    <a:pt x="2142636" y="245365"/>
                  </a:lnTo>
                  <a:lnTo>
                    <a:pt x="2154474" y="245270"/>
                  </a:lnTo>
                  <a:lnTo>
                    <a:pt x="2166312" y="245189"/>
                  </a:lnTo>
                  <a:lnTo>
                    <a:pt x="2178149" y="245121"/>
                  </a:lnTo>
                  <a:lnTo>
                    <a:pt x="2189987" y="245062"/>
                  </a:lnTo>
                  <a:lnTo>
                    <a:pt x="2201825" y="245012"/>
                  </a:lnTo>
                  <a:lnTo>
                    <a:pt x="2213663" y="244970"/>
                  </a:lnTo>
                  <a:lnTo>
                    <a:pt x="2225500" y="244934"/>
                  </a:lnTo>
                  <a:lnTo>
                    <a:pt x="2237338" y="244903"/>
                  </a:lnTo>
                  <a:lnTo>
                    <a:pt x="2249176" y="244877"/>
                  </a:lnTo>
                  <a:lnTo>
                    <a:pt x="2261014" y="244854"/>
                  </a:lnTo>
                  <a:lnTo>
                    <a:pt x="2272852" y="244835"/>
                  </a:lnTo>
                  <a:lnTo>
                    <a:pt x="2284689" y="244819"/>
                  </a:lnTo>
                  <a:lnTo>
                    <a:pt x="2296527" y="244806"/>
                  </a:lnTo>
                  <a:lnTo>
                    <a:pt x="2308365" y="244794"/>
                  </a:lnTo>
                  <a:lnTo>
                    <a:pt x="2320203" y="244784"/>
                  </a:lnTo>
                  <a:lnTo>
                    <a:pt x="2332040" y="244775"/>
                  </a:lnTo>
                  <a:lnTo>
                    <a:pt x="2343878" y="244768"/>
                  </a:lnTo>
                  <a:lnTo>
                    <a:pt x="2343878" y="244727"/>
                  </a:lnTo>
                  <a:lnTo>
                    <a:pt x="2355716" y="244727"/>
                  </a:lnTo>
                  <a:lnTo>
                    <a:pt x="2367554" y="244727"/>
                  </a:lnTo>
                  <a:lnTo>
                    <a:pt x="2379391" y="244727"/>
                  </a:lnTo>
                  <a:lnTo>
                    <a:pt x="2391229" y="244727"/>
                  </a:lnTo>
                  <a:lnTo>
                    <a:pt x="2403067" y="244727"/>
                  </a:lnTo>
                  <a:lnTo>
                    <a:pt x="2414905" y="244727"/>
                  </a:lnTo>
                  <a:lnTo>
                    <a:pt x="2426743" y="244727"/>
                  </a:lnTo>
                  <a:lnTo>
                    <a:pt x="2438580" y="244727"/>
                  </a:lnTo>
                  <a:lnTo>
                    <a:pt x="2450418" y="244727"/>
                  </a:lnTo>
                  <a:lnTo>
                    <a:pt x="2462256" y="244727"/>
                  </a:lnTo>
                  <a:lnTo>
                    <a:pt x="2474094" y="244727"/>
                  </a:lnTo>
                  <a:lnTo>
                    <a:pt x="2485931" y="244727"/>
                  </a:lnTo>
                  <a:lnTo>
                    <a:pt x="2497769" y="244727"/>
                  </a:lnTo>
                  <a:lnTo>
                    <a:pt x="2509607" y="244727"/>
                  </a:lnTo>
                  <a:lnTo>
                    <a:pt x="2521445" y="244727"/>
                  </a:lnTo>
                  <a:lnTo>
                    <a:pt x="2533283" y="244727"/>
                  </a:lnTo>
                  <a:lnTo>
                    <a:pt x="2545120" y="244727"/>
                  </a:lnTo>
                  <a:lnTo>
                    <a:pt x="2556958" y="244727"/>
                  </a:lnTo>
                  <a:lnTo>
                    <a:pt x="2568796" y="244727"/>
                  </a:lnTo>
                  <a:lnTo>
                    <a:pt x="2580634" y="244727"/>
                  </a:lnTo>
                  <a:lnTo>
                    <a:pt x="2592471" y="244727"/>
                  </a:lnTo>
                  <a:lnTo>
                    <a:pt x="2604309" y="244727"/>
                  </a:lnTo>
                  <a:lnTo>
                    <a:pt x="2616147" y="244727"/>
                  </a:lnTo>
                  <a:lnTo>
                    <a:pt x="2627985" y="244727"/>
                  </a:lnTo>
                  <a:lnTo>
                    <a:pt x="2639822" y="244727"/>
                  </a:lnTo>
                  <a:lnTo>
                    <a:pt x="2651660" y="244727"/>
                  </a:lnTo>
                  <a:lnTo>
                    <a:pt x="2663498" y="244727"/>
                  </a:lnTo>
                  <a:lnTo>
                    <a:pt x="2675336" y="244727"/>
                  </a:lnTo>
                  <a:lnTo>
                    <a:pt x="2687174" y="244727"/>
                  </a:lnTo>
                  <a:lnTo>
                    <a:pt x="2699011" y="244727"/>
                  </a:lnTo>
                  <a:lnTo>
                    <a:pt x="2710849" y="244727"/>
                  </a:lnTo>
                  <a:lnTo>
                    <a:pt x="2722687" y="244727"/>
                  </a:lnTo>
                  <a:lnTo>
                    <a:pt x="2734525" y="244727"/>
                  </a:lnTo>
                  <a:lnTo>
                    <a:pt x="2746362" y="244727"/>
                  </a:lnTo>
                  <a:lnTo>
                    <a:pt x="2758200" y="244727"/>
                  </a:lnTo>
                  <a:lnTo>
                    <a:pt x="2770038" y="244727"/>
                  </a:lnTo>
                  <a:lnTo>
                    <a:pt x="2781876" y="244727"/>
                  </a:lnTo>
                  <a:lnTo>
                    <a:pt x="2793713" y="244727"/>
                  </a:lnTo>
                  <a:lnTo>
                    <a:pt x="2805551" y="244727"/>
                  </a:lnTo>
                  <a:lnTo>
                    <a:pt x="2817389" y="244727"/>
                  </a:lnTo>
                  <a:lnTo>
                    <a:pt x="2829227" y="244727"/>
                  </a:lnTo>
                  <a:lnTo>
                    <a:pt x="2841065" y="244727"/>
                  </a:lnTo>
                  <a:lnTo>
                    <a:pt x="2852902" y="244727"/>
                  </a:lnTo>
                  <a:lnTo>
                    <a:pt x="2864740" y="244727"/>
                  </a:lnTo>
                  <a:lnTo>
                    <a:pt x="2876578" y="244727"/>
                  </a:lnTo>
                  <a:lnTo>
                    <a:pt x="2888416" y="244727"/>
                  </a:lnTo>
                  <a:lnTo>
                    <a:pt x="2900253" y="244727"/>
                  </a:lnTo>
                  <a:lnTo>
                    <a:pt x="2912091" y="244727"/>
                  </a:lnTo>
                  <a:lnTo>
                    <a:pt x="2923929" y="244727"/>
                  </a:lnTo>
                  <a:lnTo>
                    <a:pt x="2935767" y="244727"/>
                  </a:lnTo>
                  <a:lnTo>
                    <a:pt x="2947604" y="244727"/>
                  </a:lnTo>
                  <a:lnTo>
                    <a:pt x="2959442" y="244727"/>
                  </a:lnTo>
                  <a:lnTo>
                    <a:pt x="2971280" y="244727"/>
                  </a:lnTo>
                  <a:lnTo>
                    <a:pt x="2983118" y="244727"/>
                  </a:lnTo>
                  <a:lnTo>
                    <a:pt x="2994956" y="244727"/>
                  </a:lnTo>
                  <a:lnTo>
                    <a:pt x="3006793" y="244727"/>
                  </a:lnTo>
                  <a:lnTo>
                    <a:pt x="3018631" y="244727"/>
                  </a:lnTo>
                  <a:lnTo>
                    <a:pt x="3030469" y="244727"/>
                  </a:lnTo>
                  <a:lnTo>
                    <a:pt x="3042307" y="244727"/>
                  </a:lnTo>
                  <a:lnTo>
                    <a:pt x="3054144" y="244727"/>
                  </a:lnTo>
                  <a:lnTo>
                    <a:pt x="3065982" y="244727"/>
                  </a:lnTo>
                  <a:lnTo>
                    <a:pt x="3077820" y="244727"/>
                  </a:lnTo>
                  <a:lnTo>
                    <a:pt x="3089658" y="244727"/>
                  </a:lnTo>
                  <a:lnTo>
                    <a:pt x="3101496" y="244727"/>
                  </a:lnTo>
                  <a:lnTo>
                    <a:pt x="3113333" y="244727"/>
                  </a:lnTo>
                  <a:lnTo>
                    <a:pt x="3125171" y="244727"/>
                  </a:lnTo>
                  <a:lnTo>
                    <a:pt x="3137009" y="244727"/>
                  </a:lnTo>
                  <a:lnTo>
                    <a:pt x="3148847" y="244727"/>
                  </a:lnTo>
                  <a:lnTo>
                    <a:pt x="3160684" y="244727"/>
                  </a:lnTo>
                  <a:lnTo>
                    <a:pt x="3172522" y="244727"/>
                  </a:lnTo>
                  <a:lnTo>
                    <a:pt x="3184360" y="244727"/>
                  </a:lnTo>
                  <a:lnTo>
                    <a:pt x="3196198" y="244727"/>
                  </a:lnTo>
                  <a:lnTo>
                    <a:pt x="3208035" y="244727"/>
                  </a:lnTo>
                  <a:lnTo>
                    <a:pt x="3219873" y="244727"/>
                  </a:lnTo>
                  <a:lnTo>
                    <a:pt x="3231711" y="244727"/>
                  </a:lnTo>
                  <a:lnTo>
                    <a:pt x="3243549" y="244727"/>
                  </a:lnTo>
                  <a:lnTo>
                    <a:pt x="3255387" y="244727"/>
                  </a:lnTo>
                  <a:lnTo>
                    <a:pt x="3267224" y="244727"/>
                  </a:lnTo>
                  <a:lnTo>
                    <a:pt x="3279062" y="244727"/>
                  </a:lnTo>
                  <a:lnTo>
                    <a:pt x="3290900" y="244727"/>
                  </a:lnTo>
                  <a:lnTo>
                    <a:pt x="3302738" y="244727"/>
                  </a:lnTo>
                  <a:lnTo>
                    <a:pt x="3314575" y="244727"/>
                  </a:lnTo>
                  <a:lnTo>
                    <a:pt x="3326413" y="244727"/>
                  </a:lnTo>
                  <a:lnTo>
                    <a:pt x="3338251" y="244727"/>
                  </a:lnTo>
                  <a:lnTo>
                    <a:pt x="3350089" y="244727"/>
                  </a:lnTo>
                  <a:lnTo>
                    <a:pt x="3361926" y="244727"/>
                  </a:lnTo>
                  <a:lnTo>
                    <a:pt x="3373764" y="244727"/>
                  </a:lnTo>
                  <a:lnTo>
                    <a:pt x="3385602" y="244727"/>
                  </a:lnTo>
                  <a:lnTo>
                    <a:pt x="3397440" y="244727"/>
                  </a:lnTo>
                  <a:lnTo>
                    <a:pt x="3409278" y="244727"/>
                  </a:lnTo>
                  <a:lnTo>
                    <a:pt x="3421115" y="244727"/>
                  </a:lnTo>
                  <a:lnTo>
                    <a:pt x="3432953" y="244727"/>
                  </a:lnTo>
                  <a:lnTo>
                    <a:pt x="3444791" y="244727"/>
                  </a:lnTo>
                  <a:lnTo>
                    <a:pt x="3456629" y="244727"/>
                  </a:lnTo>
                  <a:lnTo>
                    <a:pt x="3468466" y="244727"/>
                  </a:lnTo>
                  <a:lnTo>
                    <a:pt x="3480304" y="244727"/>
                  </a:lnTo>
                  <a:lnTo>
                    <a:pt x="3492142" y="244727"/>
                  </a:lnTo>
                  <a:lnTo>
                    <a:pt x="3503980" y="244727"/>
                  </a:lnTo>
                  <a:lnTo>
                    <a:pt x="3515818" y="244727"/>
                  </a:lnTo>
                  <a:lnTo>
                    <a:pt x="3515818" y="244727"/>
                  </a:lnTo>
                  <a:lnTo>
                    <a:pt x="3527655" y="244727"/>
                  </a:lnTo>
                  <a:lnTo>
                    <a:pt x="3539493" y="244727"/>
                  </a:lnTo>
                  <a:lnTo>
                    <a:pt x="3551331" y="244727"/>
                  </a:lnTo>
                  <a:lnTo>
                    <a:pt x="3563169" y="244727"/>
                  </a:lnTo>
                  <a:lnTo>
                    <a:pt x="3575006" y="244727"/>
                  </a:lnTo>
                  <a:lnTo>
                    <a:pt x="3586844" y="244727"/>
                  </a:lnTo>
                  <a:lnTo>
                    <a:pt x="3598682" y="244727"/>
                  </a:lnTo>
                  <a:lnTo>
                    <a:pt x="3610520" y="244727"/>
                  </a:lnTo>
                  <a:lnTo>
                    <a:pt x="3622357" y="244727"/>
                  </a:lnTo>
                  <a:lnTo>
                    <a:pt x="3634195" y="244727"/>
                  </a:lnTo>
                  <a:lnTo>
                    <a:pt x="3646033" y="244727"/>
                  </a:lnTo>
                  <a:lnTo>
                    <a:pt x="3657871" y="244727"/>
                  </a:lnTo>
                  <a:lnTo>
                    <a:pt x="3669709" y="244727"/>
                  </a:lnTo>
                  <a:lnTo>
                    <a:pt x="3681546" y="244727"/>
                  </a:lnTo>
                  <a:lnTo>
                    <a:pt x="3693384" y="244727"/>
                  </a:lnTo>
                  <a:lnTo>
                    <a:pt x="3705222" y="244727"/>
                  </a:lnTo>
                  <a:lnTo>
                    <a:pt x="3717060" y="244727"/>
                  </a:lnTo>
                  <a:lnTo>
                    <a:pt x="3728897" y="244727"/>
                  </a:lnTo>
                  <a:lnTo>
                    <a:pt x="3740735" y="244727"/>
                  </a:lnTo>
                  <a:lnTo>
                    <a:pt x="3752573" y="244727"/>
                  </a:lnTo>
                  <a:lnTo>
                    <a:pt x="3764411" y="244727"/>
                  </a:lnTo>
                  <a:lnTo>
                    <a:pt x="3776248" y="244727"/>
                  </a:lnTo>
                  <a:lnTo>
                    <a:pt x="3788086" y="244727"/>
                  </a:lnTo>
                  <a:lnTo>
                    <a:pt x="3799924" y="244727"/>
                  </a:lnTo>
                  <a:lnTo>
                    <a:pt x="3811762" y="244727"/>
                  </a:lnTo>
                  <a:lnTo>
                    <a:pt x="3823600" y="244727"/>
                  </a:lnTo>
                  <a:lnTo>
                    <a:pt x="3835437" y="244727"/>
                  </a:lnTo>
                  <a:lnTo>
                    <a:pt x="3847275" y="244727"/>
                  </a:lnTo>
                  <a:lnTo>
                    <a:pt x="3859113" y="244727"/>
                  </a:lnTo>
                  <a:lnTo>
                    <a:pt x="3870951" y="244727"/>
                  </a:lnTo>
                  <a:lnTo>
                    <a:pt x="3882788" y="244727"/>
                  </a:lnTo>
                  <a:lnTo>
                    <a:pt x="3894626" y="244727"/>
                  </a:lnTo>
                  <a:lnTo>
                    <a:pt x="3906464" y="244727"/>
                  </a:lnTo>
                  <a:lnTo>
                    <a:pt x="3918302" y="244727"/>
                  </a:lnTo>
                  <a:lnTo>
                    <a:pt x="3930139" y="244727"/>
                  </a:lnTo>
                  <a:lnTo>
                    <a:pt x="3941977" y="244727"/>
                  </a:lnTo>
                  <a:lnTo>
                    <a:pt x="3953815" y="244727"/>
                  </a:lnTo>
                  <a:lnTo>
                    <a:pt x="3965653" y="244727"/>
                  </a:lnTo>
                  <a:lnTo>
                    <a:pt x="3977491" y="244727"/>
                  </a:lnTo>
                  <a:lnTo>
                    <a:pt x="3989328" y="244727"/>
                  </a:lnTo>
                  <a:lnTo>
                    <a:pt x="4001166" y="244727"/>
                  </a:lnTo>
                  <a:lnTo>
                    <a:pt x="4013004" y="244727"/>
                  </a:lnTo>
                  <a:lnTo>
                    <a:pt x="4024842" y="244727"/>
                  </a:lnTo>
                  <a:lnTo>
                    <a:pt x="4036679" y="244727"/>
                  </a:lnTo>
                  <a:lnTo>
                    <a:pt x="4048517" y="244727"/>
                  </a:lnTo>
                  <a:lnTo>
                    <a:pt x="4060355" y="244727"/>
                  </a:lnTo>
                  <a:lnTo>
                    <a:pt x="4072193" y="244727"/>
                  </a:lnTo>
                  <a:lnTo>
                    <a:pt x="4084031" y="244727"/>
                  </a:lnTo>
                  <a:lnTo>
                    <a:pt x="4095868" y="244727"/>
                  </a:lnTo>
                  <a:lnTo>
                    <a:pt x="4107706" y="244727"/>
                  </a:lnTo>
                  <a:lnTo>
                    <a:pt x="4119544" y="244727"/>
                  </a:lnTo>
                  <a:lnTo>
                    <a:pt x="4131382" y="244727"/>
                  </a:lnTo>
                  <a:lnTo>
                    <a:pt x="4143219" y="244727"/>
                  </a:lnTo>
                  <a:lnTo>
                    <a:pt x="4155057" y="244727"/>
                  </a:lnTo>
                  <a:lnTo>
                    <a:pt x="4166895" y="244727"/>
                  </a:lnTo>
                  <a:lnTo>
                    <a:pt x="4178733" y="244727"/>
                  </a:lnTo>
                  <a:lnTo>
                    <a:pt x="4190570" y="244727"/>
                  </a:lnTo>
                  <a:lnTo>
                    <a:pt x="4202408" y="244727"/>
                  </a:lnTo>
                  <a:lnTo>
                    <a:pt x="4214246" y="244727"/>
                  </a:lnTo>
                  <a:lnTo>
                    <a:pt x="4226084" y="244727"/>
                  </a:lnTo>
                  <a:lnTo>
                    <a:pt x="4237922" y="244727"/>
                  </a:lnTo>
                  <a:lnTo>
                    <a:pt x="4249759" y="244727"/>
                  </a:lnTo>
                  <a:lnTo>
                    <a:pt x="4261597" y="244727"/>
                  </a:lnTo>
                  <a:lnTo>
                    <a:pt x="4273435" y="244727"/>
                  </a:lnTo>
                  <a:lnTo>
                    <a:pt x="4285273" y="244727"/>
                  </a:lnTo>
                  <a:lnTo>
                    <a:pt x="4297110" y="244727"/>
                  </a:lnTo>
                  <a:lnTo>
                    <a:pt x="4308948" y="244727"/>
                  </a:lnTo>
                  <a:lnTo>
                    <a:pt x="4320786" y="244727"/>
                  </a:lnTo>
                  <a:lnTo>
                    <a:pt x="4332624" y="244727"/>
                  </a:lnTo>
                  <a:lnTo>
                    <a:pt x="4344461" y="244727"/>
                  </a:lnTo>
                  <a:lnTo>
                    <a:pt x="4356299" y="244727"/>
                  </a:lnTo>
                  <a:lnTo>
                    <a:pt x="4368137" y="244727"/>
                  </a:lnTo>
                  <a:lnTo>
                    <a:pt x="4379975" y="244727"/>
                  </a:lnTo>
                  <a:lnTo>
                    <a:pt x="4391813" y="244727"/>
                  </a:lnTo>
                  <a:lnTo>
                    <a:pt x="4403650" y="244727"/>
                  </a:lnTo>
                  <a:lnTo>
                    <a:pt x="4415488" y="244727"/>
                  </a:lnTo>
                  <a:lnTo>
                    <a:pt x="4427326" y="244727"/>
                  </a:lnTo>
                  <a:lnTo>
                    <a:pt x="4439164" y="244727"/>
                  </a:lnTo>
                  <a:lnTo>
                    <a:pt x="4451001" y="244727"/>
                  </a:lnTo>
                  <a:lnTo>
                    <a:pt x="4462839" y="244727"/>
                  </a:lnTo>
                  <a:lnTo>
                    <a:pt x="4474677" y="244727"/>
                  </a:lnTo>
                  <a:lnTo>
                    <a:pt x="4486515" y="244727"/>
                  </a:lnTo>
                  <a:lnTo>
                    <a:pt x="4498352" y="244727"/>
                  </a:lnTo>
                  <a:lnTo>
                    <a:pt x="4510190" y="244727"/>
                  </a:lnTo>
                  <a:lnTo>
                    <a:pt x="4522028" y="244727"/>
                  </a:lnTo>
                  <a:lnTo>
                    <a:pt x="4533866" y="244727"/>
                  </a:lnTo>
                  <a:lnTo>
                    <a:pt x="4545704" y="244727"/>
                  </a:lnTo>
                  <a:lnTo>
                    <a:pt x="4557541" y="244727"/>
                  </a:lnTo>
                  <a:lnTo>
                    <a:pt x="4569379" y="244727"/>
                  </a:lnTo>
                  <a:lnTo>
                    <a:pt x="4581217" y="244727"/>
                  </a:lnTo>
                  <a:lnTo>
                    <a:pt x="4593055" y="244727"/>
                  </a:lnTo>
                  <a:lnTo>
                    <a:pt x="4604892" y="244727"/>
                  </a:lnTo>
                  <a:lnTo>
                    <a:pt x="4616730" y="244727"/>
                  </a:lnTo>
                  <a:lnTo>
                    <a:pt x="4628568" y="244727"/>
                  </a:lnTo>
                  <a:lnTo>
                    <a:pt x="4640406" y="244727"/>
                  </a:lnTo>
                  <a:lnTo>
                    <a:pt x="4652244" y="244727"/>
                  </a:lnTo>
                  <a:lnTo>
                    <a:pt x="4664081" y="244727"/>
                  </a:lnTo>
                  <a:lnTo>
                    <a:pt x="4675919" y="244727"/>
                  </a:lnTo>
                  <a:lnTo>
                    <a:pt x="4687757" y="244727"/>
                  </a:lnTo>
                </a:path>
              </a:pathLst>
            </a:custGeom>
            <a:ln w="40651" cap="flat">
              <a:solidFill>
                <a:srgbClr val="E8E8E8">
                  <a:alpha val="100000"/>
                </a:srgbClr>
              </a:solidFill>
              <a:prstDash val="solid"/>
              <a:round/>
            </a:ln>
          </p:spPr>
          <p:txBody>
            <a:bodyPr/>
            <a:lstStyle/>
            <a:p/>
          </p:txBody>
        </p:sp>
        <p:sp>
          <p:nvSpPr>
            <p:cNvPr id="82" name="pl82"/>
            <p:cNvSpPr/>
            <p:nvPr/>
          </p:nvSpPr>
          <p:spPr>
            <a:xfrm>
              <a:off x="2482252" y="2496681"/>
              <a:ext cx="4687757" cy="611921"/>
            </a:xfrm>
            <a:custGeom>
              <a:avLst/>
              <a:pathLst>
                <a:path w="4687757" h="611921">
                  <a:moveTo>
                    <a:pt x="0" y="611921"/>
                  </a:moveTo>
                  <a:lnTo>
                    <a:pt x="11837" y="611900"/>
                  </a:lnTo>
                  <a:lnTo>
                    <a:pt x="23675" y="611874"/>
                  </a:lnTo>
                  <a:lnTo>
                    <a:pt x="35513" y="611845"/>
                  </a:lnTo>
                  <a:lnTo>
                    <a:pt x="47351" y="611810"/>
                  </a:lnTo>
                  <a:lnTo>
                    <a:pt x="59188" y="611768"/>
                  </a:lnTo>
                  <a:lnTo>
                    <a:pt x="71026" y="611720"/>
                  </a:lnTo>
                  <a:lnTo>
                    <a:pt x="82864" y="611663"/>
                  </a:lnTo>
                  <a:lnTo>
                    <a:pt x="94702" y="611596"/>
                  </a:lnTo>
                  <a:lnTo>
                    <a:pt x="106539" y="611518"/>
                  </a:lnTo>
                  <a:lnTo>
                    <a:pt x="118377" y="611425"/>
                  </a:lnTo>
                  <a:lnTo>
                    <a:pt x="130215" y="611317"/>
                  </a:lnTo>
                  <a:lnTo>
                    <a:pt x="142053" y="611190"/>
                  </a:lnTo>
                  <a:lnTo>
                    <a:pt x="153891" y="611040"/>
                  </a:lnTo>
                  <a:lnTo>
                    <a:pt x="165728" y="610865"/>
                  </a:lnTo>
                  <a:lnTo>
                    <a:pt x="177566" y="610658"/>
                  </a:lnTo>
                  <a:lnTo>
                    <a:pt x="189404" y="610416"/>
                  </a:lnTo>
                  <a:lnTo>
                    <a:pt x="201242" y="610132"/>
                  </a:lnTo>
                  <a:lnTo>
                    <a:pt x="213079" y="609799"/>
                  </a:lnTo>
                  <a:lnTo>
                    <a:pt x="224917" y="609408"/>
                  </a:lnTo>
                  <a:lnTo>
                    <a:pt x="236755" y="608949"/>
                  </a:lnTo>
                  <a:lnTo>
                    <a:pt x="248593" y="608411"/>
                  </a:lnTo>
                  <a:lnTo>
                    <a:pt x="260430" y="607781"/>
                  </a:lnTo>
                  <a:lnTo>
                    <a:pt x="272268" y="607044"/>
                  </a:lnTo>
                  <a:lnTo>
                    <a:pt x="284106" y="606181"/>
                  </a:lnTo>
                  <a:lnTo>
                    <a:pt x="295944" y="605171"/>
                  </a:lnTo>
                  <a:lnTo>
                    <a:pt x="307782" y="603992"/>
                  </a:lnTo>
                  <a:lnTo>
                    <a:pt x="319619" y="602616"/>
                  </a:lnTo>
                  <a:lnTo>
                    <a:pt x="331457" y="601012"/>
                  </a:lnTo>
                  <a:lnTo>
                    <a:pt x="343295" y="599145"/>
                  </a:lnTo>
                  <a:lnTo>
                    <a:pt x="355133" y="596975"/>
                  </a:lnTo>
                  <a:lnTo>
                    <a:pt x="366970" y="594458"/>
                  </a:lnTo>
                  <a:lnTo>
                    <a:pt x="378808" y="591545"/>
                  </a:lnTo>
                  <a:lnTo>
                    <a:pt x="390646" y="588183"/>
                  </a:lnTo>
                  <a:lnTo>
                    <a:pt x="402484" y="584313"/>
                  </a:lnTo>
                  <a:lnTo>
                    <a:pt x="414321" y="579875"/>
                  </a:lnTo>
                  <a:lnTo>
                    <a:pt x="426159" y="574805"/>
                  </a:lnTo>
                  <a:lnTo>
                    <a:pt x="437997" y="569037"/>
                  </a:lnTo>
                  <a:lnTo>
                    <a:pt x="449835" y="562511"/>
                  </a:lnTo>
                  <a:lnTo>
                    <a:pt x="461673" y="555168"/>
                  </a:lnTo>
                  <a:lnTo>
                    <a:pt x="473510" y="546959"/>
                  </a:lnTo>
                  <a:lnTo>
                    <a:pt x="485348" y="537849"/>
                  </a:lnTo>
                  <a:lnTo>
                    <a:pt x="497186" y="527819"/>
                  </a:lnTo>
                  <a:lnTo>
                    <a:pt x="509024" y="516873"/>
                  </a:lnTo>
                  <a:lnTo>
                    <a:pt x="520861" y="505043"/>
                  </a:lnTo>
                  <a:lnTo>
                    <a:pt x="532699" y="492388"/>
                  </a:lnTo>
                  <a:lnTo>
                    <a:pt x="544537" y="479003"/>
                  </a:lnTo>
                  <a:lnTo>
                    <a:pt x="556375" y="465008"/>
                  </a:lnTo>
                  <a:lnTo>
                    <a:pt x="568213" y="450557"/>
                  </a:lnTo>
                  <a:lnTo>
                    <a:pt x="580050" y="435822"/>
                  </a:lnTo>
                  <a:lnTo>
                    <a:pt x="591888" y="420991"/>
                  </a:lnTo>
                  <a:lnTo>
                    <a:pt x="603726" y="406256"/>
                  </a:lnTo>
                  <a:lnTo>
                    <a:pt x="615564" y="391804"/>
                  </a:lnTo>
                  <a:lnTo>
                    <a:pt x="627401" y="377810"/>
                  </a:lnTo>
                  <a:lnTo>
                    <a:pt x="639239" y="364424"/>
                  </a:lnTo>
                  <a:lnTo>
                    <a:pt x="651077" y="351770"/>
                  </a:lnTo>
                  <a:lnTo>
                    <a:pt x="662915" y="339940"/>
                  </a:lnTo>
                  <a:lnTo>
                    <a:pt x="674752" y="328994"/>
                  </a:lnTo>
                  <a:lnTo>
                    <a:pt x="686590" y="318964"/>
                  </a:lnTo>
                  <a:lnTo>
                    <a:pt x="698428" y="309854"/>
                  </a:lnTo>
                  <a:lnTo>
                    <a:pt x="710266" y="301645"/>
                  </a:lnTo>
                  <a:lnTo>
                    <a:pt x="722104" y="294302"/>
                  </a:lnTo>
                  <a:lnTo>
                    <a:pt x="733941" y="287776"/>
                  </a:lnTo>
                  <a:lnTo>
                    <a:pt x="745779" y="282008"/>
                  </a:lnTo>
                  <a:lnTo>
                    <a:pt x="757617" y="276938"/>
                  </a:lnTo>
                  <a:lnTo>
                    <a:pt x="769455" y="272499"/>
                  </a:lnTo>
                  <a:lnTo>
                    <a:pt x="781292" y="268630"/>
                  </a:lnTo>
                  <a:lnTo>
                    <a:pt x="793130" y="265268"/>
                  </a:lnTo>
                  <a:lnTo>
                    <a:pt x="804968" y="262355"/>
                  </a:lnTo>
                  <a:lnTo>
                    <a:pt x="816806" y="259838"/>
                  </a:lnTo>
                  <a:lnTo>
                    <a:pt x="828643" y="257668"/>
                  </a:lnTo>
                  <a:lnTo>
                    <a:pt x="840481" y="255801"/>
                  </a:lnTo>
                  <a:lnTo>
                    <a:pt x="852319" y="254197"/>
                  </a:lnTo>
                  <a:lnTo>
                    <a:pt x="864157" y="252821"/>
                  </a:lnTo>
                  <a:lnTo>
                    <a:pt x="875995" y="251641"/>
                  </a:lnTo>
                  <a:lnTo>
                    <a:pt x="887832" y="250632"/>
                  </a:lnTo>
                  <a:lnTo>
                    <a:pt x="899670" y="249769"/>
                  </a:lnTo>
                  <a:lnTo>
                    <a:pt x="911508" y="249031"/>
                  </a:lnTo>
                  <a:lnTo>
                    <a:pt x="923346" y="248401"/>
                  </a:lnTo>
                  <a:lnTo>
                    <a:pt x="935183" y="247864"/>
                  </a:lnTo>
                  <a:lnTo>
                    <a:pt x="947021" y="247405"/>
                  </a:lnTo>
                  <a:lnTo>
                    <a:pt x="958859" y="247014"/>
                  </a:lnTo>
                  <a:lnTo>
                    <a:pt x="970697" y="246681"/>
                  </a:lnTo>
                  <a:lnTo>
                    <a:pt x="982534" y="246397"/>
                  </a:lnTo>
                  <a:lnTo>
                    <a:pt x="994372" y="246154"/>
                  </a:lnTo>
                  <a:lnTo>
                    <a:pt x="1006210" y="245948"/>
                  </a:lnTo>
                  <a:lnTo>
                    <a:pt x="1018048" y="245773"/>
                  </a:lnTo>
                  <a:lnTo>
                    <a:pt x="1029886" y="245623"/>
                  </a:lnTo>
                  <a:lnTo>
                    <a:pt x="1041723" y="245496"/>
                  </a:lnTo>
                  <a:lnTo>
                    <a:pt x="1053561" y="245387"/>
                  </a:lnTo>
                  <a:lnTo>
                    <a:pt x="1065399" y="245295"/>
                  </a:lnTo>
                  <a:lnTo>
                    <a:pt x="1077237" y="245217"/>
                  </a:lnTo>
                  <a:lnTo>
                    <a:pt x="1089074" y="245150"/>
                  </a:lnTo>
                  <a:lnTo>
                    <a:pt x="1100912" y="245093"/>
                  </a:lnTo>
                  <a:lnTo>
                    <a:pt x="1112750" y="245044"/>
                  </a:lnTo>
                  <a:lnTo>
                    <a:pt x="1124588" y="245003"/>
                  </a:lnTo>
                  <a:lnTo>
                    <a:pt x="1136426" y="244968"/>
                  </a:lnTo>
                  <a:lnTo>
                    <a:pt x="1148263" y="244938"/>
                  </a:lnTo>
                  <a:lnTo>
                    <a:pt x="1160101" y="244913"/>
                  </a:lnTo>
                  <a:lnTo>
                    <a:pt x="1171939" y="244891"/>
                  </a:lnTo>
                  <a:lnTo>
                    <a:pt x="1171939" y="244686"/>
                  </a:lnTo>
                  <a:lnTo>
                    <a:pt x="1183777" y="244672"/>
                  </a:lnTo>
                  <a:lnTo>
                    <a:pt x="1195614" y="244655"/>
                  </a:lnTo>
                  <a:lnTo>
                    <a:pt x="1207452" y="244635"/>
                  </a:lnTo>
                  <a:lnTo>
                    <a:pt x="1219290" y="244612"/>
                  </a:lnTo>
                  <a:lnTo>
                    <a:pt x="1231128" y="244584"/>
                  </a:lnTo>
                  <a:lnTo>
                    <a:pt x="1242965" y="244552"/>
                  </a:lnTo>
                  <a:lnTo>
                    <a:pt x="1254803" y="244514"/>
                  </a:lnTo>
                  <a:lnTo>
                    <a:pt x="1266641" y="244469"/>
                  </a:lnTo>
                  <a:lnTo>
                    <a:pt x="1278479" y="244417"/>
                  </a:lnTo>
                  <a:lnTo>
                    <a:pt x="1290317" y="244355"/>
                  </a:lnTo>
                  <a:lnTo>
                    <a:pt x="1302154" y="244283"/>
                  </a:lnTo>
                  <a:lnTo>
                    <a:pt x="1313992" y="244198"/>
                  </a:lnTo>
                  <a:lnTo>
                    <a:pt x="1325830" y="244099"/>
                  </a:lnTo>
                  <a:lnTo>
                    <a:pt x="1337668" y="243982"/>
                  </a:lnTo>
                  <a:lnTo>
                    <a:pt x="1349505" y="243844"/>
                  </a:lnTo>
                  <a:lnTo>
                    <a:pt x="1361343" y="243683"/>
                  </a:lnTo>
                  <a:lnTo>
                    <a:pt x="1373181" y="243493"/>
                  </a:lnTo>
                  <a:lnTo>
                    <a:pt x="1385019" y="243271"/>
                  </a:lnTo>
                  <a:lnTo>
                    <a:pt x="1396856" y="243010"/>
                  </a:lnTo>
                  <a:lnTo>
                    <a:pt x="1408694" y="242705"/>
                  </a:lnTo>
                  <a:lnTo>
                    <a:pt x="1420532" y="242346"/>
                  </a:lnTo>
                  <a:lnTo>
                    <a:pt x="1432370" y="241926"/>
                  </a:lnTo>
                  <a:lnTo>
                    <a:pt x="1444208" y="241434"/>
                  </a:lnTo>
                  <a:lnTo>
                    <a:pt x="1456045" y="240859"/>
                  </a:lnTo>
                  <a:lnTo>
                    <a:pt x="1467883" y="240186"/>
                  </a:lnTo>
                  <a:lnTo>
                    <a:pt x="1479721" y="239400"/>
                  </a:lnTo>
                  <a:lnTo>
                    <a:pt x="1491559" y="238483"/>
                  </a:lnTo>
                  <a:lnTo>
                    <a:pt x="1503396" y="237413"/>
                  </a:lnTo>
                  <a:lnTo>
                    <a:pt x="1515234" y="236168"/>
                  </a:lnTo>
                  <a:lnTo>
                    <a:pt x="1527072" y="234722"/>
                  </a:lnTo>
                  <a:lnTo>
                    <a:pt x="1538910" y="233044"/>
                  </a:lnTo>
                  <a:lnTo>
                    <a:pt x="1550748" y="231102"/>
                  </a:lnTo>
                  <a:lnTo>
                    <a:pt x="1562585" y="228860"/>
                  </a:lnTo>
                  <a:lnTo>
                    <a:pt x="1574423" y="226281"/>
                  </a:lnTo>
                  <a:lnTo>
                    <a:pt x="1586261" y="223322"/>
                  </a:lnTo>
                  <a:lnTo>
                    <a:pt x="1598099" y="219942"/>
                  </a:lnTo>
                  <a:lnTo>
                    <a:pt x="1609936" y="216097"/>
                  </a:lnTo>
                  <a:lnTo>
                    <a:pt x="1621774" y="211746"/>
                  </a:lnTo>
                  <a:lnTo>
                    <a:pt x="1633612" y="206850"/>
                  </a:lnTo>
                  <a:lnTo>
                    <a:pt x="1645450" y="201378"/>
                  </a:lnTo>
                  <a:lnTo>
                    <a:pt x="1657287" y="195304"/>
                  </a:lnTo>
                  <a:lnTo>
                    <a:pt x="1669125" y="188618"/>
                  </a:lnTo>
                  <a:lnTo>
                    <a:pt x="1680963" y="181321"/>
                  </a:lnTo>
                  <a:lnTo>
                    <a:pt x="1692801" y="173434"/>
                  </a:lnTo>
                  <a:lnTo>
                    <a:pt x="1704639" y="164997"/>
                  </a:lnTo>
                  <a:lnTo>
                    <a:pt x="1716476" y="156074"/>
                  </a:lnTo>
                  <a:lnTo>
                    <a:pt x="1728314" y="146744"/>
                  </a:lnTo>
                  <a:lnTo>
                    <a:pt x="1740152" y="137110"/>
                  </a:lnTo>
                  <a:lnTo>
                    <a:pt x="1751990" y="127287"/>
                  </a:lnTo>
                  <a:lnTo>
                    <a:pt x="1763827" y="117399"/>
                  </a:lnTo>
                  <a:lnTo>
                    <a:pt x="1775665" y="107576"/>
                  </a:lnTo>
                  <a:lnTo>
                    <a:pt x="1787503" y="97941"/>
                  </a:lnTo>
                  <a:lnTo>
                    <a:pt x="1799341" y="88612"/>
                  </a:lnTo>
                  <a:lnTo>
                    <a:pt x="1811178" y="79688"/>
                  </a:lnTo>
                  <a:lnTo>
                    <a:pt x="1823016" y="71252"/>
                  </a:lnTo>
                  <a:lnTo>
                    <a:pt x="1834854" y="63365"/>
                  </a:lnTo>
                  <a:lnTo>
                    <a:pt x="1846692" y="56068"/>
                  </a:lnTo>
                  <a:lnTo>
                    <a:pt x="1858530" y="49381"/>
                  </a:lnTo>
                  <a:lnTo>
                    <a:pt x="1870367" y="43308"/>
                  </a:lnTo>
                  <a:lnTo>
                    <a:pt x="1882205" y="37835"/>
                  </a:lnTo>
                  <a:lnTo>
                    <a:pt x="1894043" y="32940"/>
                  </a:lnTo>
                  <a:lnTo>
                    <a:pt x="1905881" y="28589"/>
                  </a:lnTo>
                  <a:lnTo>
                    <a:pt x="1917718" y="24744"/>
                  </a:lnTo>
                  <a:lnTo>
                    <a:pt x="1929556" y="21364"/>
                  </a:lnTo>
                  <a:lnTo>
                    <a:pt x="1941394" y="18405"/>
                  </a:lnTo>
                  <a:lnTo>
                    <a:pt x="1953232" y="15825"/>
                  </a:lnTo>
                  <a:lnTo>
                    <a:pt x="1965069" y="13584"/>
                  </a:lnTo>
                  <a:lnTo>
                    <a:pt x="1976907" y="11642"/>
                  </a:lnTo>
                  <a:lnTo>
                    <a:pt x="1988745" y="9964"/>
                  </a:lnTo>
                  <a:lnTo>
                    <a:pt x="2000583" y="8517"/>
                  </a:lnTo>
                  <a:lnTo>
                    <a:pt x="2012421" y="7273"/>
                  </a:lnTo>
                  <a:lnTo>
                    <a:pt x="2024258" y="6203"/>
                  </a:lnTo>
                  <a:lnTo>
                    <a:pt x="2036096" y="5286"/>
                  </a:lnTo>
                  <a:lnTo>
                    <a:pt x="2047934" y="4500"/>
                  </a:lnTo>
                  <a:lnTo>
                    <a:pt x="2059772" y="3827"/>
                  </a:lnTo>
                  <a:lnTo>
                    <a:pt x="2071609" y="3251"/>
                  </a:lnTo>
                  <a:lnTo>
                    <a:pt x="2083447" y="2759"/>
                  </a:lnTo>
                  <a:lnTo>
                    <a:pt x="2095285" y="2340"/>
                  </a:lnTo>
                  <a:lnTo>
                    <a:pt x="2107123" y="1981"/>
                  </a:lnTo>
                  <a:lnTo>
                    <a:pt x="2118961" y="1675"/>
                  </a:lnTo>
                  <a:lnTo>
                    <a:pt x="2130798" y="1415"/>
                  </a:lnTo>
                  <a:lnTo>
                    <a:pt x="2142636" y="1192"/>
                  </a:lnTo>
                  <a:lnTo>
                    <a:pt x="2154474" y="1003"/>
                  </a:lnTo>
                  <a:lnTo>
                    <a:pt x="2166312" y="842"/>
                  </a:lnTo>
                  <a:lnTo>
                    <a:pt x="2178149" y="704"/>
                  </a:lnTo>
                  <a:lnTo>
                    <a:pt x="2189987" y="587"/>
                  </a:lnTo>
                  <a:lnTo>
                    <a:pt x="2201825" y="487"/>
                  </a:lnTo>
                  <a:lnTo>
                    <a:pt x="2213663" y="402"/>
                  </a:lnTo>
                  <a:lnTo>
                    <a:pt x="2225500" y="330"/>
                  </a:lnTo>
                  <a:lnTo>
                    <a:pt x="2237338" y="269"/>
                  </a:lnTo>
                  <a:lnTo>
                    <a:pt x="2249176" y="216"/>
                  </a:lnTo>
                  <a:lnTo>
                    <a:pt x="2261014" y="172"/>
                  </a:lnTo>
                  <a:lnTo>
                    <a:pt x="2272852" y="134"/>
                  </a:lnTo>
                  <a:lnTo>
                    <a:pt x="2284689" y="102"/>
                  </a:lnTo>
                  <a:lnTo>
                    <a:pt x="2296527" y="74"/>
                  </a:lnTo>
                  <a:lnTo>
                    <a:pt x="2308365" y="51"/>
                  </a:lnTo>
                  <a:lnTo>
                    <a:pt x="2320203" y="31"/>
                  </a:lnTo>
                  <a:lnTo>
                    <a:pt x="2332040" y="14"/>
                  </a:lnTo>
                  <a:lnTo>
                    <a:pt x="2343878" y="0"/>
                  </a:lnTo>
                  <a:lnTo>
                    <a:pt x="2343878" y="41"/>
                  </a:lnTo>
                  <a:lnTo>
                    <a:pt x="2355716" y="62"/>
                  </a:lnTo>
                  <a:lnTo>
                    <a:pt x="2367554" y="88"/>
                  </a:lnTo>
                  <a:lnTo>
                    <a:pt x="2379391" y="117"/>
                  </a:lnTo>
                  <a:lnTo>
                    <a:pt x="2391229" y="152"/>
                  </a:lnTo>
                  <a:lnTo>
                    <a:pt x="2403067" y="194"/>
                  </a:lnTo>
                  <a:lnTo>
                    <a:pt x="2414905" y="242"/>
                  </a:lnTo>
                  <a:lnTo>
                    <a:pt x="2426743" y="299"/>
                  </a:lnTo>
                  <a:lnTo>
                    <a:pt x="2438580" y="366"/>
                  </a:lnTo>
                  <a:lnTo>
                    <a:pt x="2450418" y="444"/>
                  </a:lnTo>
                  <a:lnTo>
                    <a:pt x="2462256" y="537"/>
                  </a:lnTo>
                  <a:lnTo>
                    <a:pt x="2474094" y="645"/>
                  </a:lnTo>
                  <a:lnTo>
                    <a:pt x="2485931" y="772"/>
                  </a:lnTo>
                  <a:lnTo>
                    <a:pt x="2497769" y="922"/>
                  </a:lnTo>
                  <a:lnTo>
                    <a:pt x="2509607" y="1097"/>
                  </a:lnTo>
                  <a:lnTo>
                    <a:pt x="2521445" y="1304"/>
                  </a:lnTo>
                  <a:lnTo>
                    <a:pt x="2533283" y="1546"/>
                  </a:lnTo>
                  <a:lnTo>
                    <a:pt x="2545120" y="1830"/>
                  </a:lnTo>
                  <a:lnTo>
                    <a:pt x="2556958" y="2163"/>
                  </a:lnTo>
                  <a:lnTo>
                    <a:pt x="2568796" y="2554"/>
                  </a:lnTo>
                  <a:lnTo>
                    <a:pt x="2580634" y="3013"/>
                  </a:lnTo>
                  <a:lnTo>
                    <a:pt x="2592471" y="3551"/>
                  </a:lnTo>
                  <a:lnTo>
                    <a:pt x="2604309" y="4180"/>
                  </a:lnTo>
                  <a:lnTo>
                    <a:pt x="2616147" y="4918"/>
                  </a:lnTo>
                  <a:lnTo>
                    <a:pt x="2627985" y="5781"/>
                  </a:lnTo>
                  <a:lnTo>
                    <a:pt x="2639822" y="6791"/>
                  </a:lnTo>
                  <a:lnTo>
                    <a:pt x="2651660" y="7970"/>
                  </a:lnTo>
                  <a:lnTo>
                    <a:pt x="2663498" y="9346"/>
                  </a:lnTo>
                  <a:lnTo>
                    <a:pt x="2675336" y="10950"/>
                  </a:lnTo>
                  <a:lnTo>
                    <a:pt x="2687174" y="12817"/>
                  </a:lnTo>
                  <a:lnTo>
                    <a:pt x="2699011" y="14987"/>
                  </a:lnTo>
                  <a:lnTo>
                    <a:pt x="2710849" y="17504"/>
                  </a:lnTo>
                  <a:lnTo>
                    <a:pt x="2722687" y="20417"/>
                  </a:lnTo>
                  <a:lnTo>
                    <a:pt x="2734525" y="23779"/>
                  </a:lnTo>
                  <a:lnTo>
                    <a:pt x="2746362" y="27649"/>
                  </a:lnTo>
                  <a:lnTo>
                    <a:pt x="2758200" y="32087"/>
                  </a:lnTo>
                  <a:lnTo>
                    <a:pt x="2770038" y="37157"/>
                  </a:lnTo>
                  <a:lnTo>
                    <a:pt x="2781876" y="42925"/>
                  </a:lnTo>
                  <a:lnTo>
                    <a:pt x="2793713" y="49451"/>
                  </a:lnTo>
                  <a:lnTo>
                    <a:pt x="2805551" y="56794"/>
                  </a:lnTo>
                  <a:lnTo>
                    <a:pt x="2817389" y="65003"/>
                  </a:lnTo>
                  <a:lnTo>
                    <a:pt x="2829227" y="74113"/>
                  </a:lnTo>
                  <a:lnTo>
                    <a:pt x="2841065" y="84143"/>
                  </a:lnTo>
                  <a:lnTo>
                    <a:pt x="2852902" y="95089"/>
                  </a:lnTo>
                  <a:lnTo>
                    <a:pt x="2864740" y="106919"/>
                  </a:lnTo>
                  <a:lnTo>
                    <a:pt x="2876578" y="119574"/>
                  </a:lnTo>
                  <a:lnTo>
                    <a:pt x="2888416" y="132959"/>
                  </a:lnTo>
                  <a:lnTo>
                    <a:pt x="2900253" y="146954"/>
                  </a:lnTo>
                  <a:lnTo>
                    <a:pt x="2912091" y="161405"/>
                  </a:lnTo>
                  <a:lnTo>
                    <a:pt x="2923929" y="176140"/>
                  </a:lnTo>
                  <a:lnTo>
                    <a:pt x="2935767" y="190971"/>
                  </a:lnTo>
                  <a:lnTo>
                    <a:pt x="2947604" y="205706"/>
                  </a:lnTo>
                  <a:lnTo>
                    <a:pt x="2959442" y="220158"/>
                  </a:lnTo>
                  <a:lnTo>
                    <a:pt x="2971280" y="234152"/>
                  </a:lnTo>
                  <a:lnTo>
                    <a:pt x="2983118" y="247537"/>
                  </a:lnTo>
                  <a:lnTo>
                    <a:pt x="2994956" y="260192"/>
                  </a:lnTo>
                  <a:lnTo>
                    <a:pt x="3006793" y="272022"/>
                  </a:lnTo>
                  <a:lnTo>
                    <a:pt x="3018631" y="282968"/>
                  </a:lnTo>
                  <a:lnTo>
                    <a:pt x="3030469" y="292998"/>
                  </a:lnTo>
                  <a:lnTo>
                    <a:pt x="3042307" y="302108"/>
                  </a:lnTo>
                  <a:lnTo>
                    <a:pt x="3054144" y="310317"/>
                  </a:lnTo>
                  <a:lnTo>
                    <a:pt x="3065982" y="317660"/>
                  </a:lnTo>
                  <a:lnTo>
                    <a:pt x="3077820" y="324186"/>
                  </a:lnTo>
                  <a:lnTo>
                    <a:pt x="3089658" y="329954"/>
                  </a:lnTo>
                  <a:lnTo>
                    <a:pt x="3101496" y="335024"/>
                  </a:lnTo>
                  <a:lnTo>
                    <a:pt x="3113333" y="339463"/>
                  </a:lnTo>
                  <a:lnTo>
                    <a:pt x="3125171" y="343332"/>
                  </a:lnTo>
                  <a:lnTo>
                    <a:pt x="3137009" y="346694"/>
                  </a:lnTo>
                  <a:lnTo>
                    <a:pt x="3148847" y="349607"/>
                  </a:lnTo>
                  <a:lnTo>
                    <a:pt x="3160684" y="352124"/>
                  </a:lnTo>
                  <a:lnTo>
                    <a:pt x="3172522" y="354294"/>
                  </a:lnTo>
                  <a:lnTo>
                    <a:pt x="3184360" y="356161"/>
                  </a:lnTo>
                  <a:lnTo>
                    <a:pt x="3196198" y="357765"/>
                  </a:lnTo>
                  <a:lnTo>
                    <a:pt x="3208035" y="359141"/>
                  </a:lnTo>
                  <a:lnTo>
                    <a:pt x="3219873" y="360321"/>
                  </a:lnTo>
                  <a:lnTo>
                    <a:pt x="3231711" y="361330"/>
                  </a:lnTo>
                  <a:lnTo>
                    <a:pt x="3243549" y="362193"/>
                  </a:lnTo>
                  <a:lnTo>
                    <a:pt x="3255387" y="362931"/>
                  </a:lnTo>
                  <a:lnTo>
                    <a:pt x="3267224" y="363560"/>
                  </a:lnTo>
                  <a:lnTo>
                    <a:pt x="3279062" y="364098"/>
                  </a:lnTo>
                  <a:lnTo>
                    <a:pt x="3290900" y="364557"/>
                  </a:lnTo>
                  <a:lnTo>
                    <a:pt x="3302738" y="364948"/>
                  </a:lnTo>
                  <a:lnTo>
                    <a:pt x="3314575" y="365281"/>
                  </a:lnTo>
                  <a:lnTo>
                    <a:pt x="3326413" y="365565"/>
                  </a:lnTo>
                  <a:lnTo>
                    <a:pt x="3338251" y="365807"/>
                  </a:lnTo>
                  <a:lnTo>
                    <a:pt x="3350089" y="366014"/>
                  </a:lnTo>
                  <a:lnTo>
                    <a:pt x="3361926" y="366189"/>
                  </a:lnTo>
                  <a:lnTo>
                    <a:pt x="3373764" y="366339"/>
                  </a:lnTo>
                  <a:lnTo>
                    <a:pt x="3385602" y="366466"/>
                  </a:lnTo>
                  <a:lnTo>
                    <a:pt x="3397440" y="366575"/>
                  </a:lnTo>
                  <a:lnTo>
                    <a:pt x="3409278" y="366667"/>
                  </a:lnTo>
                  <a:lnTo>
                    <a:pt x="3421115" y="366745"/>
                  </a:lnTo>
                  <a:lnTo>
                    <a:pt x="3432953" y="366812"/>
                  </a:lnTo>
                  <a:lnTo>
                    <a:pt x="3444791" y="366869"/>
                  </a:lnTo>
                  <a:lnTo>
                    <a:pt x="3456629" y="366917"/>
                  </a:lnTo>
                  <a:lnTo>
                    <a:pt x="3468466" y="366959"/>
                  </a:lnTo>
                  <a:lnTo>
                    <a:pt x="3480304" y="366994"/>
                  </a:lnTo>
                  <a:lnTo>
                    <a:pt x="3492142" y="367024"/>
                  </a:lnTo>
                  <a:lnTo>
                    <a:pt x="3503980" y="367049"/>
                  </a:lnTo>
                  <a:lnTo>
                    <a:pt x="3515818" y="367071"/>
                  </a:lnTo>
                  <a:lnTo>
                    <a:pt x="3515818" y="367194"/>
                  </a:lnTo>
                  <a:lnTo>
                    <a:pt x="3527655" y="367194"/>
                  </a:lnTo>
                  <a:lnTo>
                    <a:pt x="3539493" y="367194"/>
                  </a:lnTo>
                  <a:lnTo>
                    <a:pt x="3551331" y="367194"/>
                  </a:lnTo>
                  <a:lnTo>
                    <a:pt x="3563169" y="367194"/>
                  </a:lnTo>
                  <a:lnTo>
                    <a:pt x="3575006" y="367194"/>
                  </a:lnTo>
                  <a:lnTo>
                    <a:pt x="3586844" y="367194"/>
                  </a:lnTo>
                  <a:lnTo>
                    <a:pt x="3598682" y="367194"/>
                  </a:lnTo>
                  <a:lnTo>
                    <a:pt x="3610520" y="367194"/>
                  </a:lnTo>
                  <a:lnTo>
                    <a:pt x="3622357" y="367194"/>
                  </a:lnTo>
                  <a:lnTo>
                    <a:pt x="3634195" y="367194"/>
                  </a:lnTo>
                  <a:lnTo>
                    <a:pt x="3646033" y="367194"/>
                  </a:lnTo>
                  <a:lnTo>
                    <a:pt x="3657871" y="367194"/>
                  </a:lnTo>
                  <a:lnTo>
                    <a:pt x="3669709" y="367194"/>
                  </a:lnTo>
                  <a:lnTo>
                    <a:pt x="3681546" y="367194"/>
                  </a:lnTo>
                  <a:lnTo>
                    <a:pt x="3693384" y="367194"/>
                  </a:lnTo>
                  <a:lnTo>
                    <a:pt x="3705222" y="367194"/>
                  </a:lnTo>
                  <a:lnTo>
                    <a:pt x="3717060" y="367194"/>
                  </a:lnTo>
                  <a:lnTo>
                    <a:pt x="3728897" y="367194"/>
                  </a:lnTo>
                  <a:lnTo>
                    <a:pt x="3740735" y="367194"/>
                  </a:lnTo>
                  <a:lnTo>
                    <a:pt x="3752573" y="367194"/>
                  </a:lnTo>
                  <a:lnTo>
                    <a:pt x="3764411" y="367194"/>
                  </a:lnTo>
                  <a:lnTo>
                    <a:pt x="3776248" y="367194"/>
                  </a:lnTo>
                  <a:lnTo>
                    <a:pt x="3788086" y="367194"/>
                  </a:lnTo>
                  <a:lnTo>
                    <a:pt x="3799924" y="367194"/>
                  </a:lnTo>
                  <a:lnTo>
                    <a:pt x="3811762" y="367194"/>
                  </a:lnTo>
                  <a:lnTo>
                    <a:pt x="3823600" y="367194"/>
                  </a:lnTo>
                  <a:lnTo>
                    <a:pt x="3835437" y="367194"/>
                  </a:lnTo>
                  <a:lnTo>
                    <a:pt x="3847275" y="367194"/>
                  </a:lnTo>
                  <a:lnTo>
                    <a:pt x="3859113" y="367194"/>
                  </a:lnTo>
                  <a:lnTo>
                    <a:pt x="3870951" y="367194"/>
                  </a:lnTo>
                  <a:lnTo>
                    <a:pt x="3882788" y="367194"/>
                  </a:lnTo>
                  <a:lnTo>
                    <a:pt x="3894626" y="367194"/>
                  </a:lnTo>
                  <a:lnTo>
                    <a:pt x="3906464" y="367194"/>
                  </a:lnTo>
                  <a:lnTo>
                    <a:pt x="3918302" y="367194"/>
                  </a:lnTo>
                  <a:lnTo>
                    <a:pt x="3930139" y="367194"/>
                  </a:lnTo>
                  <a:lnTo>
                    <a:pt x="3941977" y="367194"/>
                  </a:lnTo>
                  <a:lnTo>
                    <a:pt x="3953815" y="367194"/>
                  </a:lnTo>
                  <a:lnTo>
                    <a:pt x="3965653" y="367194"/>
                  </a:lnTo>
                  <a:lnTo>
                    <a:pt x="3977491" y="367194"/>
                  </a:lnTo>
                  <a:lnTo>
                    <a:pt x="3989328" y="367194"/>
                  </a:lnTo>
                  <a:lnTo>
                    <a:pt x="4001166" y="367194"/>
                  </a:lnTo>
                  <a:lnTo>
                    <a:pt x="4013004" y="367194"/>
                  </a:lnTo>
                  <a:lnTo>
                    <a:pt x="4024842" y="367194"/>
                  </a:lnTo>
                  <a:lnTo>
                    <a:pt x="4036679" y="367194"/>
                  </a:lnTo>
                  <a:lnTo>
                    <a:pt x="4048517" y="367194"/>
                  </a:lnTo>
                  <a:lnTo>
                    <a:pt x="4060355" y="367194"/>
                  </a:lnTo>
                  <a:lnTo>
                    <a:pt x="4072193" y="367194"/>
                  </a:lnTo>
                  <a:lnTo>
                    <a:pt x="4084031" y="367194"/>
                  </a:lnTo>
                  <a:lnTo>
                    <a:pt x="4095868" y="367194"/>
                  </a:lnTo>
                  <a:lnTo>
                    <a:pt x="4107706" y="367194"/>
                  </a:lnTo>
                  <a:lnTo>
                    <a:pt x="4119544" y="367194"/>
                  </a:lnTo>
                  <a:lnTo>
                    <a:pt x="4131382" y="367194"/>
                  </a:lnTo>
                  <a:lnTo>
                    <a:pt x="4143219" y="367194"/>
                  </a:lnTo>
                  <a:lnTo>
                    <a:pt x="4155057" y="367194"/>
                  </a:lnTo>
                  <a:lnTo>
                    <a:pt x="4166895" y="367194"/>
                  </a:lnTo>
                  <a:lnTo>
                    <a:pt x="4178733" y="367194"/>
                  </a:lnTo>
                  <a:lnTo>
                    <a:pt x="4190570" y="367194"/>
                  </a:lnTo>
                  <a:lnTo>
                    <a:pt x="4202408" y="367194"/>
                  </a:lnTo>
                  <a:lnTo>
                    <a:pt x="4214246" y="367194"/>
                  </a:lnTo>
                  <a:lnTo>
                    <a:pt x="4226084" y="367194"/>
                  </a:lnTo>
                  <a:lnTo>
                    <a:pt x="4237922" y="367194"/>
                  </a:lnTo>
                  <a:lnTo>
                    <a:pt x="4249759" y="367194"/>
                  </a:lnTo>
                  <a:lnTo>
                    <a:pt x="4261597" y="367194"/>
                  </a:lnTo>
                  <a:lnTo>
                    <a:pt x="4273435" y="367194"/>
                  </a:lnTo>
                  <a:lnTo>
                    <a:pt x="4285273" y="367194"/>
                  </a:lnTo>
                  <a:lnTo>
                    <a:pt x="4297110" y="367194"/>
                  </a:lnTo>
                  <a:lnTo>
                    <a:pt x="4308948" y="367194"/>
                  </a:lnTo>
                  <a:lnTo>
                    <a:pt x="4320786" y="367194"/>
                  </a:lnTo>
                  <a:lnTo>
                    <a:pt x="4332624" y="367194"/>
                  </a:lnTo>
                  <a:lnTo>
                    <a:pt x="4344461" y="367194"/>
                  </a:lnTo>
                  <a:lnTo>
                    <a:pt x="4356299" y="367194"/>
                  </a:lnTo>
                  <a:lnTo>
                    <a:pt x="4368137" y="367194"/>
                  </a:lnTo>
                  <a:lnTo>
                    <a:pt x="4379975" y="367194"/>
                  </a:lnTo>
                  <a:lnTo>
                    <a:pt x="4391813" y="367194"/>
                  </a:lnTo>
                  <a:lnTo>
                    <a:pt x="4403650" y="367194"/>
                  </a:lnTo>
                  <a:lnTo>
                    <a:pt x="4415488" y="367194"/>
                  </a:lnTo>
                  <a:lnTo>
                    <a:pt x="4427326" y="367194"/>
                  </a:lnTo>
                  <a:lnTo>
                    <a:pt x="4439164" y="367194"/>
                  </a:lnTo>
                  <a:lnTo>
                    <a:pt x="4451001" y="367194"/>
                  </a:lnTo>
                  <a:lnTo>
                    <a:pt x="4462839" y="367194"/>
                  </a:lnTo>
                  <a:lnTo>
                    <a:pt x="4474677" y="367194"/>
                  </a:lnTo>
                  <a:lnTo>
                    <a:pt x="4486515" y="367194"/>
                  </a:lnTo>
                  <a:lnTo>
                    <a:pt x="4498352" y="367194"/>
                  </a:lnTo>
                  <a:lnTo>
                    <a:pt x="4510190" y="367194"/>
                  </a:lnTo>
                  <a:lnTo>
                    <a:pt x="4522028" y="367194"/>
                  </a:lnTo>
                  <a:lnTo>
                    <a:pt x="4533866" y="367194"/>
                  </a:lnTo>
                  <a:lnTo>
                    <a:pt x="4545704" y="367194"/>
                  </a:lnTo>
                  <a:lnTo>
                    <a:pt x="4557541" y="367194"/>
                  </a:lnTo>
                  <a:lnTo>
                    <a:pt x="4569379" y="367194"/>
                  </a:lnTo>
                  <a:lnTo>
                    <a:pt x="4581217" y="367194"/>
                  </a:lnTo>
                  <a:lnTo>
                    <a:pt x="4593055" y="367194"/>
                  </a:lnTo>
                  <a:lnTo>
                    <a:pt x="4604892" y="367194"/>
                  </a:lnTo>
                  <a:lnTo>
                    <a:pt x="4616730" y="367194"/>
                  </a:lnTo>
                  <a:lnTo>
                    <a:pt x="4628568" y="367194"/>
                  </a:lnTo>
                  <a:lnTo>
                    <a:pt x="4640406" y="367194"/>
                  </a:lnTo>
                  <a:lnTo>
                    <a:pt x="4652244" y="367194"/>
                  </a:lnTo>
                  <a:lnTo>
                    <a:pt x="4664081" y="367194"/>
                  </a:lnTo>
                  <a:lnTo>
                    <a:pt x="4675919" y="367194"/>
                  </a:lnTo>
                  <a:lnTo>
                    <a:pt x="4687757" y="367194"/>
                  </a:lnTo>
                </a:path>
              </a:pathLst>
            </a:custGeom>
            <a:ln w="40651" cap="flat">
              <a:solidFill>
                <a:srgbClr val="E8E8E8">
                  <a:alpha val="100000"/>
                </a:srgbClr>
              </a:solidFill>
              <a:prstDash val="solid"/>
              <a:round/>
            </a:ln>
          </p:spPr>
          <p:txBody>
            <a:bodyPr/>
            <a:lstStyle/>
            <a:p/>
          </p:txBody>
        </p:sp>
        <p:sp>
          <p:nvSpPr>
            <p:cNvPr id="83" name="pl83"/>
            <p:cNvSpPr/>
            <p:nvPr/>
          </p:nvSpPr>
          <p:spPr>
            <a:xfrm>
              <a:off x="2482252" y="2863916"/>
              <a:ext cx="4687757" cy="244809"/>
            </a:xfrm>
            <a:custGeom>
              <a:avLst/>
              <a:pathLst>
                <a:path w="4687757" h="244809">
                  <a:moveTo>
                    <a:pt x="0" y="0"/>
                  </a:moveTo>
                  <a:lnTo>
                    <a:pt x="11837" y="7"/>
                  </a:lnTo>
                  <a:lnTo>
                    <a:pt x="23675" y="15"/>
                  </a:lnTo>
                  <a:lnTo>
                    <a:pt x="35513" y="25"/>
                  </a:lnTo>
                  <a:lnTo>
                    <a:pt x="47351" y="37"/>
                  </a:lnTo>
                  <a:lnTo>
                    <a:pt x="59188" y="51"/>
                  </a:lnTo>
                  <a:lnTo>
                    <a:pt x="71026" y="67"/>
                  </a:lnTo>
                  <a:lnTo>
                    <a:pt x="82864" y="86"/>
                  </a:lnTo>
                  <a:lnTo>
                    <a:pt x="94702" y="108"/>
                  </a:lnTo>
                  <a:lnTo>
                    <a:pt x="106539" y="134"/>
                  </a:lnTo>
                  <a:lnTo>
                    <a:pt x="118377" y="165"/>
                  </a:lnTo>
                  <a:lnTo>
                    <a:pt x="130215" y="201"/>
                  </a:lnTo>
                  <a:lnTo>
                    <a:pt x="142053" y="243"/>
                  </a:lnTo>
                  <a:lnTo>
                    <a:pt x="153891" y="293"/>
                  </a:lnTo>
                  <a:lnTo>
                    <a:pt x="165728" y="352"/>
                  </a:lnTo>
                  <a:lnTo>
                    <a:pt x="177566" y="421"/>
                  </a:lnTo>
                  <a:lnTo>
                    <a:pt x="189404" y="501"/>
                  </a:lnTo>
                  <a:lnTo>
                    <a:pt x="201242" y="596"/>
                  </a:lnTo>
                  <a:lnTo>
                    <a:pt x="213079" y="707"/>
                  </a:lnTo>
                  <a:lnTo>
                    <a:pt x="224917" y="837"/>
                  </a:lnTo>
                  <a:lnTo>
                    <a:pt x="236755" y="990"/>
                  </a:lnTo>
                  <a:lnTo>
                    <a:pt x="248593" y="1170"/>
                  </a:lnTo>
                  <a:lnTo>
                    <a:pt x="260430" y="1379"/>
                  </a:lnTo>
                  <a:lnTo>
                    <a:pt x="272268" y="1625"/>
                  </a:lnTo>
                  <a:lnTo>
                    <a:pt x="284106" y="1913"/>
                  </a:lnTo>
                  <a:lnTo>
                    <a:pt x="295944" y="2250"/>
                  </a:lnTo>
                  <a:lnTo>
                    <a:pt x="307782" y="2643"/>
                  </a:lnTo>
                  <a:lnTo>
                    <a:pt x="319619" y="3101"/>
                  </a:lnTo>
                  <a:lnTo>
                    <a:pt x="331457" y="3636"/>
                  </a:lnTo>
                  <a:lnTo>
                    <a:pt x="343295" y="4258"/>
                  </a:lnTo>
                  <a:lnTo>
                    <a:pt x="355133" y="4982"/>
                  </a:lnTo>
                  <a:lnTo>
                    <a:pt x="366970" y="5821"/>
                  </a:lnTo>
                  <a:lnTo>
                    <a:pt x="378808" y="6792"/>
                  </a:lnTo>
                  <a:lnTo>
                    <a:pt x="390646" y="7912"/>
                  </a:lnTo>
                  <a:lnTo>
                    <a:pt x="402484" y="9202"/>
                  </a:lnTo>
                  <a:lnTo>
                    <a:pt x="414321" y="10682"/>
                  </a:lnTo>
                  <a:lnTo>
                    <a:pt x="426159" y="12372"/>
                  </a:lnTo>
                  <a:lnTo>
                    <a:pt x="437997" y="14294"/>
                  </a:lnTo>
                  <a:lnTo>
                    <a:pt x="449835" y="16470"/>
                  </a:lnTo>
                  <a:lnTo>
                    <a:pt x="461673" y="18917"/>
                  </a:lnTo>
                  <a:lnTo>
                    <a:pt x="473510" y="21654"/>
                  </a:lnTo>
                  <a:lnTo>
                    <a:pt x="485348" y="24690"/>
                  </a:lnTo>
                  <a:lnTo>
                    <a:pt x="497186" y="28034"/>
                  </a:lnTo>
                  <a:lnTo>
                    <a:pt x="509024" y="31682"/>
                  </a:lnTo>
                  <a:lnTo>
                    <a:pt x="520861" y="35626"/>
                  </a:lnTo>
                  <a:lnTo>
                    <a:pt x="532699" y="39844"/>
                  </a:lnTo>
                  <a:lnTo>
                    <a:pt x="544537" y="44306"/>
                  </a:lnTo>
                  <a:lnTo>
                    <a:pt x="556375" y="48970"/>
                  </a:lnTo>
                  <a:lnTo>
                    <a:pt x="568213" y="53788"/>
                  </a:lnTo>
                  <a:lnTo>
                    <a:pt x="580050" y="58699"/>
                  </a:lnTo>
                  <a:lnTo>
                    <a:pt x="591888" y="63643"/>
                  </a:lnTo>
                  <a:lnTo>
                    <a:pt x="603726" y="68555"/>
                  </a:lnTo>
                  <a:lnTo>
                    <a:pt x="615564" y="73372"/>
                  </a:lnTo>
                  <a:lnTo>
                    <a:pt x="627401" y="78037"/>
                  </a:lnTo>
                  <a:lnTo>
                    <a:pt x="639239" y="82498"/>
                  </a:lnTo>
                  <a:lnTo>
                    <a:pt x="651077" y="86717"/>
                  </a:lnTo>
                  <a:lnTo>
                    <a:pt x="662915" y="90660"/>
                  </a:lnTo>
                  <a:lnTo>
                    <a:pt x="674752" y="94309"/>
                  </a:lnTo>
                  <a:lnTo>
                    <a:pt x="686590" y="97652"/>
                  </a:lnTo>
                  <a:lnTo>
                    <a:pt x="698428" y="100689"/>
                  </a:lnTo>
                  <a:lnTo>
                    <a:pt x="710266" y="103425"/>
                  </a:lnTo>
                  <a:lnTo>
                    <a:pt x="722104" y="105873"/>
                  </a:lnTo>
                  <a:lnTo>
                    <a:pt x="733941" y="108048"/>
                  </a:lnTo>
                  <a:lnTo>
                    <a:pt x="745779" y="109971"/>
                  </a:lnTo>
                  <a:lnTo>
                    <a:pt x="757617" y="111661"/>
                  </a:lnTo>
                  <a:lnTo>
                    <a:pt x="769455" y="113140"/>
                  </a:lnTo>
                  <a:lnTo>
                    <a:pt x="781292" y="114430"/>
                  </a:lnTo>
                  <a:lnTo>
                    <a:pt x="793130" y="115551"/>
                  </a:lnTo>
                  <a:lnTo>
                    <a:pt x="804968" y="116522"/>
                  </a:lnTo>
                  <a:lnTo>
                    <a:pt x="816806" y="117361"/>
                  </a:lnTo>
                  <a:lnTo>
                    <a:pt x="828643" y="118084"/>
                  </a:lnTo>
                  <a:lnTo>
                    <a:pt x="840481" y="118706"/>
                  </a:lnTo>
                  <a:lnTo>
                    <a:pt x="852319" y="119241"/>
                  </a:lnTo>
                  <a:lnTo>
                    <a:pt x="864157" y="119700"/>
                  </a:lnTo>
                  <a:lnTo>
                    <a:pt x="875995" y="120093"/>
                  </a:lnTo>
                  <a:lnTo>
                    <a:pt x="887832" y="120429"/>
                  </a:lnTo>
                  <a:lnTo>
                    <a:pt x="899670" y="120717"/>
                  </a:lnTo>
                  <a:lnTo>
                    <a:pt x="911508" y="120963"/>
                  </a:lnTo>
                  <a:lnTo>
                    <a:pt x="923346" y="121173"/>
                  </a:lnTo>
                  <a:lnTo>
                    <a:pt x="935183" y="121352"/>
                  </a:lnTo>
                  <a:lnTo>
                    <a:pt x="947021" y="121505"/>
                  </a:lnTo>
                  <a:lnTo>
                    <a:pt x="958859" y="121635"/>
                  </a:lnTo>
                  <a:lnTo>
                    <a:pt x="970697" y="121746"/>
                  </a:lnTo>
                  <a:lnTo>
                    <a:pt x="982534" y="121841"/>
                  </a:lnTo>
                  <a:lnTo>
                    <a:pt x="994372" y="121922"/>
                  </a:lnTo>
                  <a:lnTo>
                    <a:pt x="1006210" y="121991"/>
                  </a:lnTo>
                  <a:lnTo>
                    <a:pt x="1018048" y="122049"/>
                  </a:lnTo>
                  <a:lnTo>
                    <a:pt x="1029886" y="122099"/>
                  </a:lnTo>
                  <a:lnTo>
                    <a:pt x="1041723" y="122141"/>
                  </a:lnTo>
                  <a:lnTo>
                    <a:pt x="1053561" y="122177"/>
                  </a:lnTo>
                  <a:lnTo>
                    <a:pt x="1065399" y="122208"/>
                  </a:lnTo>
                  <a:lnTo>
                    <a:pt x="1077237" y="122234"/>
                  </a:lnTo>
                  <a:lnTo>
                    <a:pt x="1089074" y="122257"/>
                  </a:lnTo>
                  <a:lnTo>
                    <a:pt x="1100912" y="122276"/>
                  </a:lnTo>
                  <a:lnTo>
                    <a:pt x="1112750" y="122292"/>
                  </a:lnTo>
                  <a:lnTo>
                    <a:pt x="1124588" y="122306"/>
                  </a:lnTo>
                  <a:lnTo>
                    <a:pt x="1136426" y="122317"/>
                  </a:lnTo>
                  <a:lnTo>
                    <a:pt x="1148263" y="122327"/>
                  </a:lnTo>
                  <a:lnTo>
                    <a:pt x="1160101" y="122336"/>
                  </a:lnTo>
                  <a:lnTo>
                    <a:pt x="1171939" y="122343"/>
                  </a:lnTo>
                  <a:lnTo>
                    <a:pt x="1171939" y="122425"/>
                  </a:lnTo>
                  <a:lnTo>
                    <a:pt x="1183777" y="122432"/>
                  </a:lnTo>
                  <a:lnTo>
                    <a:pt x="1195614" y="122441"/>
                  </a:lnTo>
                  <a:lnTo>
                    <a:pt x="1207452" y="122451"/>
                  </a:lnTo>
                  <a:lnTo>
                    <a:pt x="1219290" y="122462"/>
                  </a:lnTo>
                  <a:lnTo>
                    <a:pt x="1231128" y="122476"/>
                  </a:lnTo>
                  <a:lnTo>
                    <a:pt x="1242965" y="122492"/>
                  </a:lnTo>
                  <a:lnTo>
                    <a:pt x="1254803" y="122511"/>
                  </a:lnTo>
                  <a:lnTo>
                    <a:pt x="1266641" y="122533"/>
                  </a:lnTo>
                  <a:lnTo>
                    <a:pt x="1278479" y="122560"/>
                  </a:lnTo>
                  <a:lnTo>
                    <a:pt x="1290317" y="122590"/>
                  </a:lnTo>
                  <a:lnTo>
                    <a:pt x="1302154" y="122626"/>
                  </a:lnTo>
                  <a:lnTo>
                    <a:pt x="1313992" y="122669"/>
                  </a:lnTo>
                  <a:lnTo>
                    <a:pt x="1325830" y="122719"/>
                  </a:lnTo>
                  <a:lnTo>
                    <a:pt x="1337668" y="122777"/>
                  </a:lnTo>
                  <a:lnTo>
                    <a:pt x="1349505" y="122846"/>
                  </a:lnTo>
                  <a:lnTo>
                    <a:pt x="1361343" y="122927"/>
                  </a:lnTo>
                  <a:lnTo>
                    <a:pt x="1373181" y="123021"/>
                  </a:lnTo>
                  <a:lnTo>
                    <a:pt x="1385019" y="123132"/>
                  </a:lnTo>
                  <a:lnTo>
                    <a:pt x="1396856" y="123263"/>
                  </a:lnTo>
                  <a:lnTo>
                    <a:pt x="1408694" y="123416"/>
                  </a:lnTo>
                  <a:lnTo>
                    <a:pt x="1420532" y="123595"/>
                  </a:lnTo>
                  <a:lnTo>
                    <a:pt x="1432370" y="123805"/>
                  </a:lnTo>
                  <a:lnTo>
                    <a:pt x="1444208" y="124051"/>
                  </a:lnTo>
                  <a:lnTo>
                    <a:pt x="1456045" y="124338"/>
                  </a:lnTo>
                  <a:lnTo>
                    <a:pt x="1467883" y="124675"/>
                  </a:lnTo>
                  <a:lnTo>
                    <a:pt x="1479721" y="125068"/>
                  </a:lnTo>
                  <a:lnTo>
                    <a:pt x="1491559" y="125527"/>
                  </a:lnTo>
                  <a:lnTo>
                    <a:pt x="1503396" y="126061"/>
                  </a:lnTo>
                  <a:lnTo>
                    <a:pt x="1515234" y="126684"/>
                  </a:lnTo>
                  <a:lnTo>
                    <a:pt x="1527072" y="127407"/>
                  </a:lnTo>
                  <a:lnTo>
                    <a:pt x="1538910" y="128246"/>
                  </a:lnTo>
                  <a:lnTo>
                    <a:pt x="1550748" y="129217"/>
                  </a:lnTo>
                  <a:lnTo>
                    <a:pt x="1562585" y="130338"/>
                  </a:lnTo>
                  <a:lnTo>
                    <a:pt x="1574423" y="131628"/>
                  </a:lnTo>
                  <a:lnTo>
                    <a:pt x="1586261" y="133107"/>
                  </a:lnTo>
                  <a:lnTo>
                    <a:pt x="1598099" y="134797"/>
                  </a:lnTo>
                  <a:lnTo>
                    <a:pt x="1609936" y="136720"/>
                  </a:lnTo>
                  <a:lnTo>
                    <a:pt x="1621774" y="138895"/>
                  </a:lnTo>
                  <a:lnTo>
                    <a:pt x="1633612" y="141343"/>
                  </a:lnTo>
                  <a:lnTo>
                    <a:pt x="1645450" y="144079"/>
                  </a:lnTo>
                  <a:lnTo>
                    <a:pt x="1657287" y="147116"/>
                  </a:lnTo>
                  <a:lnTo>
                    <a:pt x="1669125" y="150459"/>
                  </a:lnTo>
                  <a:lnTo>
                    <a:pt x="1680963" y="154108"/>
                  </a:lnTo>
                  <a:lnTo>
                    <a:pt x="1692801" y="158051"/>
                  </a:lnTo>
                  <a:lnTo>
                    <a:pt x="1704639" y="162269"/>
                  </a:lnTo>
                  <a:lnTo>
                    <a:pt x="1716476" y="166731"/>
                  </a:lnTo>
                  <a:lnTo>
                    <a:pt x="1728314" y="171396"/>
                  </a:lnTo>
                  <a:lnTo>
                    <a:pt x="1740152" y="176213"/>
                  </a:lnTo>
                  <a:lnTo>
                    <a:pt x="1751990" y="181125"/>
                  </a:lnTo>
                  <a:lnTo>
                    <a:pt x="1763827" y="186068"/>
                  </a:lnTo>
                  <a:lnTo>
                    <a:pt x="1775665" y="190980"/>
                  </a:lnTo>
                  <a:lnTo>
                    <a:pt x="1787503" y="195797"/>
                  </a:lnTo>
                  <a:lnTo>
                    <a:pt x="1799341" y="200462"/>
                  </a:lnTo>
                  <a:lnTo>
                    <a:pt x="1811178" y="204924"/>
                  </a:lnTo>
                  <a:lnTo>
                    <a:pt x="1823016" y="209142"/>
                  </a:lnTo>
                  <a:lnTo>
                    <a:pt x="1834854" y="213085"/>
                  </a:lnTo>
                  <a:lnTo>
                    <a:pt x="1846692" y="216734"/>
                  </a:lnTo>
                  <a:lnTo>
                    <a:pt x="1858530" y="220077"/>
                  </a:lnTo>
                  <a:lnTo>
                    <a:pt x="1870367" y="223114"/>
                  </a:lnTo>
                  <a:lnTo>
                    <a:pt x="1882205" y="225850"/>
                  </a:lnTo>
                  <a:lnTo>
                    <a:pt x="1894043" y="228298"/>
                  </a:lnTo>
                  <a:lnTo>
                    <a:pt x="1905881" y="230474"/>
                  </a:lnTo>
                  <a:lnTo>
                    <a:pt x="1917718" y="232396"/>
                  </a:lnTo>
                  <a:lnTo>
                    <a:pt x="1929556" y="234086"/>
                  </a:lnTo>
                  <a:lnTo>
                    <a:pt x="1941394" y="235566"/>
                  </a:lnTo>
                  <a:lnTo>
                    <a:pt x="1953232" y="236855"/>
                  </a:lnTo>
                  <a:lnTo>
                    <a:pt x="1965069" y="237976"/>
                  </a:lnTo>
                  <a:lnTo>
                    <a:pt x="1976907" y="238947"/>
                  </a:lnTo>
                  <a:lnTo>
                    <a:pt x="1988745" y="239786"/>
                  </a:lnTo>
                  <a:lnTo>
                    <a:pt x="2000583" y="240509"/>
                  </a:lnTo>
                  <a:lnTo>
                    <a:pt x="2012421" y="241132"/>
                  </a:lnTo>
                  <a:lnTo>
                    <a:pt x="2024258" y="241666"/>
                  </a:lnTo>
                  <a:lnTo>
                    <a:pt x="2036096" y="242125"/>
                  </a:lnTo>
                  <a:lnTo>
                    <a:pt x="2047934" y="242518"/>
                  </a:lnTo>
                  <a:lnTo>
                    <a:pt x="2059772" y="242855"/>
                  </a:lnTo>
                  <a:lnTo>
                    <a:pt x="2071609" y="243142"/>
                  </a:lnTo>
                  <a:lnTo>
                    <a:pt x="2083447" y="243388"/>
                  </a:lnTo>
                  <a:lnTo>
                    <a:pt x="2095285" y="243598"/>
                  </a:lnTo>
                  <a:lnTo>
                    <a:pt x="2107123" y="243777"/>
                  </a:lnTo>
                  <a:lnTo>
                    <a:pt x="2118961" y="243930"/>
                  </a:lnTo>
                  <a:lnTo>
                    <a:pt x="2130798" y="244061"/>
                  </a:lnTo>
                  <a:lnTo>
                    <a:pt x="2142636" y="244172"/>
                  </a:lnTo>
                  <a:lnTo>
                    <a:pt x="2154474" y="244267"/>
                  </a:lnTo>
                  <a:lnTo>
                    <a:pt x="2166312" y="244347"/>
                  </a:lnTo>
                  <a:lnTo>
                    <a:pt x="2178149" y="244416"/>
                  </a:lnTo>
                  <a:lnTo>
                    <a:pt x="2189987" y="244475"/>
                  </a:lnTo>
                  <a:lnTo>
                    <a:pt x="2201825" y="244524"/>
                  </a:lnTo>
                  <a:lnTo>
                    <a:pt x="2213663" y="244567"/>
                  </a:lnTo>
                  <a:lnTo>
                    <a:pt x="2225500" y="244603"/>
                  </a:lnTo>
                  <a:lnTo>
                    <a:pt x="2237338" y="244634"/>
                  </a:lnTo>
                  <a:lnTo>
                    <a:pt x="2249176" y="244660"/>
                  </a:lnTo>
                  <a:lnTo>
                    <a:pt x="2261014" y="244682"/>
                  </a:lnTo>
                  <a:lnTo>
                    <a:pt x="2272852" y="244701"/>
                  </a:lnTo>
                  <a:lnTo>
                    <a:pt x="2284689" y="244717"/>
                  </a:lnTo>
                  <a:lnTo>
                    <a:pt x="2296527" y="244731"/>
                  </a:lnTo>
                  <a:lnTo>
                    <a:pt x="2308365" y="244743"/>
                  </a:lnTo>
                  <a:lnTo>
                    <a:pt x="2320203" y="244753"/>
                  </a:lnTo>
                  <a:lnTo>
                    <a:pt x="2332040" y="244761"/>
                  </a:lnTo>
                  <a:lnTo>
                    <a:pt x="2343878" y="244768"/>
                  </a:lnTo>
                  <a:lnTo>
                    <a:pt x="2343878" y="244809"/>
                  </a:lnTo>
                  <a:lnTo>
                    <a:pt x="2355716" y="244809"/>
                  </a:lnTo>
                  <a:lnTo>
                    <a:pt x="2367554" y="244809"/>
                  </a:lnTo>
                  <a:lnTo>
                    <a:pt x="2379391" y="244809"/>
                  </a:lnTo>
                  <a:lnTo>
                    <a:pt x="2391229" y="244809"/>
                  </a:lnTo>
                  <a:lnTo>
                    <a:pt x="2403067" y="244809"/>
                  </a:lnTo>
                  <a:lnTo>
                    <a:pt x="2414905" y="244809"/>
                  </a:lnTo>
                  <a:lnTo>
                    <a:pt x="2426743" y="244809"/>
                  </a:lnTo>
                  <a:lnTo>
                    <a:pt x="2438580" y="244809"/>
                  </a:lnTo>
                  <a:lnTo>
                    <a:pt x="2450418" y="244809"/>
                  </a:lnTo>
                  <a:lnTo>
                    <a:pt x="2462256" y="244809"/>
                  </a:lnTo>
                  <a:lnTo>
                    <a:pt x="2474094" y="244809"/>
                  </a:lnTo>
                  <a:lnTo>
                    <a:pt x="2485931" y="244809"/>
                  </a:lnTo>
                  <a:lnTo>
                    <a:pt x="2497769" y="244809"/>
                  </a:lnTo>
                  <a:lnTo>
                    <a:pt x="2509607" y="244809"/>
                  </a:lnTo>
                  <a:lnTo>
                    <a:pt x="2521445" y="244809"/>
                  </a:lnTo>
                  <a:lnTo>
                    <a:pt x="2533283" y="244809"/>
                  </a:lnTo>
                  <a:lnTo>
                    <a:pt x="2545120" y="244809"/>
                  </a:lnTo>
                  <a:lnTo>
                    <a:pt x="2556958" y="244809"/>
                  </a:lnTo>
                  <a:lnTo>
                    <a:pt x="2568796" y="244809"/>
                  </a:lnTo>
                  <a:lnTo>
                    <a:pt x="2580634" y="244809"/>
                  </a:lnTo>
                  <a:lnTo>
                    <a:pt x="2592471" y="244809"/>
                  </a:lnTo>
                  <a:lnTo>
                    <a:pt x="2604309" y="244809"/>
                  </a:lnTo>
                  <a:lnTo>
                    <a:pt x="2616147" y="244809"/>
                  </a:lnTo>
                  <a:lnTo>
                    <a:pt x="2627985" y="244809"/>
                  </a:lnTo>
                  <a:lnTo>
                    <a:pt x="2639822" y="244809"/>
                  </a:lnTo>
                  <a:lnTo>
                    <a:pt x="2651660" y="244809"/>
                  </a:lnTo>
                  <a:lnTo>
                    <a:pt x="2663498" y="244809"/>
                  </a:lnTo>
                  <a:lnTo>
                    <a:pt x="2675336" y="244809"/>
                  </a:lnTo>
                  <a:lnTo>
                    <a:pt x="2687174" y="244809"/>
                  </a:lnTo>
                  <a:lnTo>
                    <a:pt x="2699011" y="244809"/>
                  </a:lnTo>
                  <a:lnTo>
                    <a:pt x="2710849" y="244809"/>
                  </a:lnTo>
                  <a:lnTo>
                    <a:pt x="2722687" y="244809"/>
                  </a:lnTo>
                  <a:lnTo>
                    <a:pt x="2734525" y="244809"/>
                  </a:lnTo>
                  <a:lnTo>
                    <a:pt x="2746362" y="244809"/>
                  </a:lnTo>
                  <a:lnTo>
                    <a:pt x="2758200" y="244809"/>
                  </a:lnTo>
                  <a:lnTo>
                    <a:pt x="2770038" y="244809"/>
                  </a:lnTo>
                  <a:lnTo>
                    <a:pt x="2781876" y="244809"/>
                  </a:lnTo>
                  <a:lnTo>
                    <a:pt x="2793713" y="244809"/>
                  </a:lnTo>
                  <a:lnTo>
                    <a:pt x="2805551" y="244809"/>
                  </a:lnTo>
                  <a:lnTo>
                    <a:pt x="2817389" y="244809"/>
                  </a:lnTo>
                  <a:lnTo>
                    <a:pt x="2829227" y="244809"/>
                  </a:lnTo>
                  <a:lnTo>
                    <a:pt x="2841065" y="244809"/>
                  </a:lnTo>
                  <a:lnTo>
                    <a:pt x="2852902" y="244809"/>
                  </a:lnTo>
                  <a:lnTo>
                    <a:pt x="2864740" y="244809"/>
                  </a:lnTo>
                  <a:lnTo>
                    <a:pt x="2876578" y="244809"/>
                  </a:lnTo>
                  <a:lnTo>
                    <a:pt x="2888416" y="244809"/>
                  </a:lnTo>
                  <a:lnTo>
                    <a:pt x="2900253" y="244809"/>
                  </a:lnTo>
                  <a:lnTo>
                    <a:pt x="2912091" y="244809"/>
                  </a:lnTo>
                  <a:lnTo>
                    <a:pt x="2923929" y="244809"/>
                  </a:lnTo>
                  <a:lnTo>
                    <a:pt x="2935767" y="244809"/>
                  </a:lnTo>
                  <a:lnTo>
                    <a:pt x="2947604" y="244809"/>
                  </a:lnTo>
                  <a:lnTo>
                    <a:pt x="2959442" y="244809"/>
                  </a:lnTo>
                  <a:lnTo>
                    <a:pt x="2971280" y="244809"/>
                  </a:lnTo>
                  <a:lnTo>
                    <a:pt x="2983118" y="244809"/>
                  </a:lnTo>
                  <a:lnTo>
                    <a:pt x="2994956" y="244809"/>
                  </a:lnTo>
                  <a:lnTo>
                    <a:pt x="3006793" y="244809"/>
                  </a:lnTo>
                  <a:lnTo>
                    <a:pt x="3018631" y="244809"/>
                  </a:lnTo>
                  <a:lnTo>
                    <a:pt x="3030469" y="244809"/>
                  </a:lnTo>
                  <a:lnTo>
                    <a:pt x="3042307" y="244809"/>
                  </a:lnTo>
                  <a:lnTo>
                    <a:pt x="3054144" y="244809"/>
                  </a:lnTo>
                  <a:lnTo>
                    <a:pt x="3065982" y="244809"/>
                  </a:lnTo>
                  <a:lnTo>
                    <a:pt x="3077820" y="244809"/>
                  </a:lnTo>
                  <a:lnTo>
                    <a:pt x="3089658" y="244809"/>
                  </a:lnTo>
                  <a:lnTo>
                    <a:pt x="3101496" y="244809"/>
                  </a:lnTo>
                  <a:lnTo>
                    <a:pt x="3113333" y="244809"/>
                  </a:lnTo>
                  <a:lnTo>
                    <a:pt x="3125171" y="244809"/>
                  </a:lnTo>
                  <a:lnTo>
                    <a:pt x="3137009" y="244809"/>
                  </a:lnTo>
                  <a:lnTo>
                    <a:pt x="3148847" y="244809"/>
                  </a:lnTo>
                  <a:lnTo>
                    <a:pt x="3160684" y="244809"/>
                  </a:lnTo>
                  <a:lnTo>
                    <a:pt x="3172522" y="244809"/>
                  </a:lnTo>
                  <a:lnTo>
                    <a:pt x="3184360" y="244809"/>
                  </a:lnTo>
                  <a:lnTo>
                    <a:pt x="3196198" y="244809"/>
                  </a:lnTo>
                  <a:lnTo>
                    <a:pt x="3208035" y="244809"/>
                  </a:lnTo>
                  <a:lnTo>
                    <a:pt x="3219873" y="244809"/>
                  </a:lnTo>
                  <a:lnTo>
                    <a:pt x="3231711" y="244809"/>
                  </a:lnTo>
                  <a:lnTo>
                    <a:pt x="3243549" y="244809"/>
                  </a:lnTo>
                  <a:lnTo>
                    <a:pt x="3255387" y="244809"/>
                  </a:lnTo>
                  <a:lnTo>
                    <a:pt x="3267224" y="244809"/>
                  </a:lnTo>
                  <a:lnTo>
                    <a:pt x="3279062" y="244809"/>
                  </a:lnTo>
                  <a:lnTo>
                    <a:pt x="3290900" y="244809"/>
                  </a:lnTo>
                  <a:lnTo>
                    <a:pt x="3302738" y="244809"/>
                  </a:lnTo>
                  <a:lnTo>
                    <a:pt x="3314575" y="244809"/>
                  </a:lnTo>
                  <a:lnTo>
                    <a:pt x="3326413" y="244809"/>
                  </a:lnTo>
                  <a:lnTo>
                    <a:pt x="3338251" y="244809"/>
                  </a:lnTo>
                  <a:lnTo>
                    <a:pt x="3350089" y="244809"/>
                  </a:lnTo>
                  <a:lnTo>
                    <a:pt x="3361926" y="244809"/>
                  </a:lnTo>
                  <a:lnTo>
                    <a:pt x="3373764" y="244809"/>
                  </a:lnTo>
                  <a:lnTo>
                    <a:pt x="3385602" y="244809"/>
                  </a:lnTo>
                  <a:lnTo>
                    <a:pt x="3397440" y="244809"/>
                  </a:lnTo>
                  <a:lnTo>
                    <a:pt x="3409278" y="244809"/>
                  </a:lnTo>
                  <a:lnTo>
                    <a:pt x="3421115" y="244809"/>
                  </a:lnTo>
                  <a:lnTo>
                    <a:pt x="3432953" y="244809"/>
                  </a:lnTo>
                  <a:lnTo>
                    <a:pt x="3444791" y="244809"/>
                  </a:lnTo>
                  <a:lnTo>
                    <a:pt x="3456629" y="244809"/>
                  </a:lnTo>
                  <a:lnTo>
                    <a:pt x="3468466" y="244809"/>
                  </a:lnTo>
                  <a:lnTo>
                    <a:pt x="3480304" y="244809"/>
                  </a:lnTo>
                  <a:lnTo>
                    <a:pt x="3492142" y="244809"/>
                  </a:lnTo>
                  <a:lnTo>
                    <a:pt x="3503980" y="244809"/>
                  </a:lnTo>
                  <a:lnTo>
                    <a:pt x="3515818" y="244809"/>
                  </a:lnTo>
                  <a:lnTo>
                    <a:pt x="3515818" y="244809"/>
                  </a:lnTo>
                  <a:lnTo>
                    <a:pt x="3527655" y="244809"/>
                  </a:lnTo>
                  <a:lnTo>
                    <a:pt x="3539493" y="244809"/>
                  </a:lnTo>
                  <a:lnTo>
                    <a:pt x="3551331" y="244809"/>
                  </a:lnTo>
                  <a:lnTo>
                    <a:pt x="3563169" y="244809"/>
                  </a:lnTo>
                  <a:lnTo>
                    <a:pt x="3575006" y="244809"/>
                  </a:lnTo>
                  <a:lnTo>
                    <a:pt x="3586844" y="244809"/>
                  </a:lnTo>
                  <a:lnTo>
                    <a:pt x="3598682" y="244809"/>
                  </a:lnTo>
                  <a:lnTo>
                    <a:pt x="3610520" y="244809"/>
                  </a:lnTo>
                  <a:lnTo>
                    <a:pt x="3622357" y="244809"/>
                  </a:lnTo>
                  <a:lnTo>
                    <a:pt x="3634195" y="244809"/>
                  </a:lnTo>
                  <a:lnTo>
                    <a:pt x="3646033" y="244809"/>
                  </a:lnTo>
                  <a:lnTo>
                    <a:pt x="3657871" y="244809"/>
                  </a:lnTo>
                  <a:lnTo>
                    <a:pt x="3669709" y="244809"/>
                  </a:lnTo>
                  <a:lnTo>
                    <a:pt x="3681546" y="244809"/>
                  </a:lnTo>
                  <a:lnTo>
                    <a:pt x="3693384" y="244809"/>
                  </a:lnTo>
                  <a:lnTo>
                    <a:pt x="3705222" y="244809"/>
                  </a:lnTo>
                  <a:lnTo>
                    <a:pt x="3717060" y="244809"/>
                  </a:lnTo>
                  <a:lnTo>
                    <a:pt x="3728897" y="244809"/>
                  </a:lnTo>
                  <a:lnTo>
                    <a:pt x="3740735" y="244809"/>
                  </a:lnTo>
                  <a:lnTo>
                    <a:pt x="3752573" y="244809"/>
                  </a:lnTo>
                  <a:lnTo>
                    <a:pt x="3764411" y="244809"/>
                  </a:lnTo>
                  <a:lnTo>
                    <a:pt x="3776248" y="244809"/>
                  </a:lnTo>
                  <a:lnTo>
                    <a:pt x="3788086" y="244809"/>
                  </a:lnTo>
                  <a:lnTo>
                    <a:pt x="3799924" y="244809"/>
                  </a:lnTo>
                  <a:lnTo>
                    <a:pt x="3811762" y="244809"/>
                  </a:lnTo>
                  <a:lnTo>
                    <a:pt x="3823600" y="244809"/>
                  </a:lnTo>
                  <a:lnTo>
                    <a:pt x="3835437" y="244809"/>
                  </a:lnTo>
                  <a:lnTo>
                    <a:pt x="3847275" y="244809"/>
                  </a:lnTo>
                  <a:lnTo>
                    <a:pt x="3859113" y="244809"/>
                  </a:lnTo>
                  <a:lnTo>
                    <a:pt x="3870951" y="244809"/>
                  </a:lnTo>
                  <a:lnTo>
                    <a:pt x="3882788" y="244809"/>
                  </a:lnTo>
                  <a:lnTo>
                    <a:pt x="3894626" y="244809"/>
                  </a:lnTo>
                  <a:lnTo>
                    <a:pt x="3906464" y="244809"/>
                  </a:lnTo>
                  <a:lnTo>
                    <a:pt x="3918302" y="244809"/>
                  </a:lnTo>
                  <a:lnTo>
                    <a:pt x="3930139" y="244809"/>
                  </a:lnTo>
                  <a:lnTo>
                    <a:pt x="3941977" y="244809"/>
                  </a:lnTo>
                  <a:lnTo>
                    <a:pt x="3953815" y="244809"/>
                  </a:lnTo>
                  <a:lnTo>
                    <a:pt x="3965653" y="244809"/>
                  </a:lnTo>
                  <a:lnTo>
                    <a:pt x="3977491" y="244809"/>
                  </a:lnTo>
                  <a:lnTo>
                    <a:pt x="3989328" y="244809"/>
                  </a:lnTo>
                  <a:lnTo>
                    <a:pt x="4001166" y="244809"/>
                  </a:lnTo>
                  <a:lnTo>
                    <a:pt x="4013004" y="244809"/>
                  </a:lnTo>
                  <a:lnTo>
                    <a:pt x="4024842" y="244809"/>
                  </a:lnTo>
                  <a:lnTo>
                    <a:pt x="4036679" y="244809"/>
                  </a:lnTo>
                  <a:lnTo>
                    <a:pt x="4048517" y="244809"/>
                  </a:lnTo>
                  <a:lnTo>
                    <a:pt x="4060355" y="244809"/>
                  </a:lnTo>
                  <a:lnTo>
                    <a:pt x="4072193" y="244809"/>
                  </a:lnTo>
                  <a:lnTo>
                    <a:pt x="4084031" y="244809"/>
                  </a:lnTo>
                  <a:lnTo>
                    <a:pt x="4095868" y="244809"/>
                  </a:lnTo>
                  <a:lnTo>
                    <a:pt x="4107706" y="244809"/>
                  </a:lnTo>
                  <a:lnTo>
                    <a:pt x="4119544" y="244809"/>
                  </a:lnTo>
                  <a:lnTo>
                    <a:pt x="4131382" y="244809"/>
                  </a:lnTo>
                  <a:lnTo>
                    <a:pt x="4143219" y="244809"/>
                  </a:lnTo>
                  <a:lnTo>
                    <a:pt x="4155057" y="244809"/>
                  </a:lnTo>
                  <a:lnTo>
                    <a:pt x="4166895" y="244809"/>
                  </a:lnTo>
                  <a:lnTo>
                    <a:pt x="4178733" y="244809"/>
                  </a:lnTo>
                  <a:lnTo>
                    <a:pt x="4190570" y="244809"/>
                  </a:lnTo>
                  <a:lnTo>
                    <a:pt x="4202408" y="244809"/>
                  </a:lnTo>
                  <a:lnTo>
                    <a:pt x="4214246" y="244809"/>
                  </a:lnTo>
                  <a:lnTo>
                    <a:pt x="4226084" y="244809"/>
                  </a:lnTo>
                  <a:lnTo>
                    <a:pt x="4237922" y="244809"/>
                  </a:lnTo>
                  <a:lnTo>
                    <a:pt x="4249759" y="244809"/>
                  </a:lnTo>
                  <a:lnTo>
                    <a:pt x="4261597" y="244809"/>
                  </a:lnTo>
                  <a:lnTo>
                    <a:pt x="4273435" y="244809"/>
                  </a:lnTo>
                  <a:lnTo>
                    <a:pt x="4285273" y="244809"/>
                  </a:lnTo>
                  <a:lnTo>
                    <a:pt x="4297110" y="244809"/>
                  </a:lnTo>
                  <a:lnTo>
                    <a:pt x="4308948" y="244809"/>
                  </a:lnTo>
                  <a:lnTo>
                    <a:pt x="4320786" y="244809"/>
                  </a:lnTo>
                  <a:lnTo>
                    <a:pt x="4332624" y="244809"/>
                  </a:lnTo>
                  <a:lnTo>
                    <a:pt x="4344461" y="244809"/>
                  </a:lnTo>
                  <a:lnTo>
                    <a:pt x="4356299" y="244809"/>
                  </a:lnTo>
                  <a:lnTo>
                    <a:pt x="4368137" y="244809"/>
                  </a:lnTo>
                  <a:lnTo>
                    <a:pt x="4379975" y="244809"/>
                  </a:lnTo>
                  <a:lnTo>
                    <a:pt x="4391813" y="244809"/>
                  </a:lnTo>
                  <a:lnTo>
                    <a:pt x="4403650" y="244809"/>
                  </a:lnTo>
                  <a:lnTo>
                    <a:pt x="4415488" y="244809"/>
                  </a:lnTo>
                  <a:lnTo>
                    <a:pt x="4427326" y="244809"/>
                  </a:lnTo>
                  <a:lnTo>
                    <a:pt x="4439164" y="244809"/>
                  </a:lnTo>
                  <a:lnTo>
                    <a:pt x="4451001" y="244809"/>
                  </a:lnTo>
                  <a:lnTo>
                    <a:pt x="4462839" y="244809"/>
                  </a:lnTo>
                  <a:lnTo>
                    <a:pt x="4474677" y="244809"/>
                  </a:lnTo>
                  <a:lnTo>
                    <a:pt x="4486515" y="244809"/>
                  </a:lnTo>
                  <a:lnTo>
                    <a:pt x="4498352" y="244809"/>
                  </a:lnTo>
                  <a:lnTo>
                    <a:pt x="4510190" y="244809"/>
                  </a:lnTo>
                  <a:lnTo>
                    <a:pt x="4522028" y="244809"/>
                  </a:lnTo>
                  <a:lnTo>
                    <a:pt x="4533866" y="244809"/>
                  </a:lnTo>
                  <a:lnTo>
                    <a:pt x="4545704" y="244809"/>
                  </a:lnTo>
                  <a:lnTo>
                    <a:pt x="4557541" y="244809"/>
                  </a:lnTo>
                  <a:lnTo>
                    <a:pt x="4569379" y="244809"/>
                  </a:lnTo>
                  <a:lnTo>
                    <a:pt x="4581217" y="244809"/>
                  </a:lnTo>
                  <a:lnTo>
                    <a:pt x="4593055" y="244809"/>
                  </a:lnTo>
                  <a:lnTo>
                    <a:pt x="4604892" y="244809"/>
                  </a:lnTo>
                  <a:lnTo>
                    <a:pt x="4616730" y="244809"/>
                  </a:lnTo>
                  <a:lnTo>
                    <a:pt x="4628568" y="244809"/>
                  </a:lnTo>
                  <a:lnTo>
                    <a:pt x="4640406" y="244809"/>
                  </a:lnTo>
                  <a:lnTo>
                    <a:pt x="4652244" y="244809"/>
                  </a:lnTo>
                  <a:lnTo>
                    <a:pt x="4664081" y="244809"/>
                  </a:lnTo>
                  <a:lnTo>
                    <a:pt x="4675919" y="244809"/>
                  </a:lnTo>
                  <a:lnTo>
                    <a:pt x="4687757" y="244809"/>
                  </a:lnTo>
                </a:path>
              </a:pathLst>
            </a:custGeom>
            <a:ln w="40651" cap="flat">
              <a:solidFill>
                <a:srgbClr val="E8E8E8">
                  <a:alpha val="100000"/>
                </a:srgbClr>
              </a:solidFill>
              <a:prstDash val="solid"/>
              <a:round/>
            </a:ln>
          </p:spPr>
          <p:txBody>
            <a:bodyPr/>
            <a:lstStyle/>
            <a:p/>
          </p:txBody>
        </p:sp>
        <p:sp>
          <p:nvSpPr>
            <p:cNvPr id="84" name="pl84"/>
            <p:cNvSpPr/>
            <p:nvPr/>
          </p:nvSpPr>
          <p:spPr>
            <a:xfrm>
              <a:off x="2482252" y="1027494"/>
              <a:ext cx="4687757" cy="122384"/>
            </a:xfrm>
            <a:custGeom>
              <a:avLst/>
              <a:pathLst>
                <a:path w="4687757" h="122384">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41"/>
                  </a:lnTo>
                  <a:lnTo>
                    <a:pt x="3527655" y="48"/>
                  </a:lnTo>
                  <a:lnTo>
                    <a:pt x="3539493" y="56"/>
                  </a:lnTo>
                  <a:lnTo>
                    <a:pt x="3551331" y="66"/>
                  </a:lnTo>
                  <a:lnTo>
                    <a:pt x="3563169" y="78"/>
                  </a:lnTo>
                  <a:lnTo>
                    <a:pt x="3575006" y="92"/>
                  </a:lnTo>
                  <a:lnTo>
                    <a:pt x="3586844" y="108"/>
                  </a:lnTo>
                  <a:lnTo>
                    <a:pt x="3598682" y="127"/>
                  </a:lnTo>
                  <a:lnTo>
                    <a:pt x="3610520" y="149"/>
                  </a:lnTo>
                  <a:lnTo>
                    <a:pt x="3622357" y="175"/>
                  </a:lnTo>
                  <a:lnTo>
                    <a:pt x="3634195" y="206"/>
                  </a:lnTo>
                  <a:lnTo>
                    <a:pt x="3646033" y="242"/>
                  </a:lnTo>
                  <a:lnTo>
                    <a:pt x="3657871" y="284"/>
                  </a:lnTo>
                  <a:lnTo>
                    <a:pt x="3669709" y="334"/>
                  </a:lnTo>
                  <a:lnTo>
                    <a:pt x="3681546" y="393"/>
                  </a:lnTo>
                  <a:lnTo>
                    <a:pt x="3693384" y="462"/>
                  </a:lnTo>
                  <a:lnTo>
                    <a:pt x="3705222" y="542"/>
                  </a:lnTo>
                  <a:lnTo>
                    <a:pt x="3717060" y="637"/>
                  </a:lnTo>
                  <a:lnTo>
                    <a:pt x="3728897" y="748"/>
                  </a:lnTo>
                  <a:lnTo>
                    <a:pt x="3740735" y="878"/>
                  </a:lnTo>
                  <a:lnTo>
                    <a:pt x="3752573" y="1031"/>
                  </a:lnTo>
                  <a:lnTo>
                    <a:pt x="3764411" y="1211"/>
                  </a:lnTo>
                  <a:lnTo>
                    <a:pt x="3776248" y="1421"/>
                  </a:lnTo>
                  <a:lnTo>
                    <a:pt x="3788086" y="1666"/>
                  </a:lnTo>
                  <a:lnTo>
                    <a:pt x="3799924" y="1954"/>
                  </a:lnTo>
                  <a:lnTo>
                    <a:pt x="3811762" y="2291"/>
                  </a:lnTo>
                  <a:lnTo>
                    <a:pt x="3823600" y="2684"/>
                  </a:lnTo>
                  <a:lnTo>
                    <a:pt x="3835437" y="3142"/>
                  </a:lnTo>
                  <a:lnTo>
                    <a:pt x="3847275" y="3677"/>
                  </a:lnTo>
                  <a:lnTo>
                    <a:pt x="3859113" y="4300"/>
                  </a:lnTo>
                  <a:lnTo>
                    <a:pt x="3870951" y="5023"/>
                  </a:lnTo>
                  <a:lnTo>
                    <a:pt x="3882788" y="5862"/>
                  </a:lnTo>
                  <a:lnTo>
                    <a:pt x="3894626" y="6833"/>
                  </a:lnTo>
                  <a:lnTo>
                    <a:pt x="3906464" y="7953"/>
                  </a:lnTo>
                  <a:lnTo>
                    <a:pt x="3918302" y="9243"/>
                  </a:lnTo>
                  <a:lnTo>
                    <a:pt x="3930139" y="10723"/>
                  </a:lnTo>
                  <a:lnTo>
                    <a:pt x="3941977" y="12413"/>
                  </a:lnTo>
                  <a:lnTo>
                    <a:pt x="3953815" y="14335"/>
                  </a:lnTo>
                  <a:lnTo>
                    <a:pt x="3965653" y="16511"/>
                  </a:lnTo>
                  <a:lnTo>
                    <a:pt x="3977491" y="18958"/>
                  </a:lnTo>
                  <a:lnTo>
                    <a:pt x="3989328" y="21695"/>
                  </a:lnTo>
                  <a:lnTo>
                    <a:pt x="4001166" y="24731"/>
                  </a:lnTo>
                  <a:lnTo>
                    <a:pt x="4013004" y="28075"/>
                  </a:lnTo>
                  <a:lnTo>
                    <a:pt x="4024842" y="31723"/>
                  </a:lnTo>
                  <a:lnTo>
                    <a:pt x="4036679" y="35667"/>
                  </a:lnTo>
                  <a:lnTo>
                    <a:pt x="4048517" y="39885"/>
                  </a:lnTo>
                  <a:lnTo>
                    <a:pt x="4060355" y="44347"/>
                  </a:lnTo>
                  <a:lnTo>
                    <a:pt x="4072193" y="49012"/>
                  </a:lnTo>
                  <a:lnTo>
                    <a:pt x="4084031" y="53829"/>
                  </a:lnTo>
                  <a:lnTo>
                    <a:pt x="4095868" y="58740"/>
                  </a:lnTo>
                  <a:lnTo>
                    <a:pt x="4107706" y="63684"/>
                  </a:lnTo>
                  <a:lnTo>
                    <a:pt x="4119544" y="68596"/>
                  </a:lnTo>
                  <a:lnTo>
                    <a:pt x="4131382" y="73413"/>
                  </a:lnTo>
                  <a:lnTo>
                    <a:pt x="4143219" y="78078"/>
                  </a:lnTo>
                  <a:lnTo>
                    <a:pt x="4155057" y="82540"/>
                  </a:lnTo>
                  <a:lnTo>
                    <a:pt x="4166895" y="86758"/>
                  </a:lnTo>
                  <a:lnTo>
                    <a:pt x="4178733" y="90701"/>
                  </a:lnTo>
                  <a:lnTo>
                    <a:pt x="4190570" y="94350"/>
                  </a:lnTo>
                  <a:lnTo>
                    <a:pt x="4202408" y="97693"/>
                  </a:lnTo>
                  <a:lnTo>
                    <a:pt x="4214246" y="100730"/>
                  </a:lnTo>
                  <a:lnTo>
                    <a:pt x="4226084" y="103466"/>
                  </a:lnTo>
                  <a:lnTo>
                    <a:pt x="4237922" y="105914"/>
                  </a:lnTo>
                  <a:lnTo>
                    <a:pt x="4249759" y="108089"/>
                  </a:lnTo>
                  <a:lnTo>
                    <a:pt x="4261597" y="110012"/>
                  </a:lnTo>
                  <a:lnTo>
                    <a:pt x="4273435" y="111702"/>
                  </a:lnTo>
                  <a:lnTo>
                    <a:pt x="4285273" y="113181"/>
                  </a:lnTo>
                  <a:lnTo>
                    <a:pt x="4297110" y="114471"/>
                  </a:lnTo>
                  <a:lnTo>
                    <a:pt x="4308948" y="115592"/>
                  </a:lnTo>
                  <a:lnTo>
                    <a:pt x="4320786" y="116563"/>
                  </a:lnTo>
                  <a:lnTo>
                    <a:pt x="4332624" y="117402"/>
                  </a:lnTo>
                  <a:lnTo>
                    <a:pt x="4344461" y="118125"/>
                  </a:lnTo>
                  <a:lnTo>
                    <a:pt x="4356299" y="118747"/>
                  </a:lnTo>
                  <a:lnTo>
                    <a:pt x="4368137" y="119282"/>
                  </a:lnTo>
                  <a:lnTo>
                    <a:pt x="4379975" y="119741"/>
                  </a:lnTo>
                  <a:lnTo>
                    <a:pt x="4391813" y="120134"/>
                  </a:lnTo>
                  <a:lnTo>
                    <a:pt x="4403650" y="120470"/>
                  </a:lnTo>
                  <a:lnTo>
                    <a:pt x="4415488" y="120758"/>
                  </a:lnTo>
                  <a:lnTo>
                    <a:pt x="4427326" y="121004"/>
                  </a:lnTo>
                  <a:lnTo>
                    <a:pt x="4439164" y="121214"/>
                  </a:lnTo>
                  <a:lnTo>
                    <a:pt x="4451001" y="121393"/>
                  </a:lnTo>
                  <a:lnTo>
                    <a:pt x="4462839" y="121546"/>
                  </a:lnTo>
                  <a:lnTo>
                    <a:pt x="4474677" y="121676"/>
                  </a:lnTo>
                  <a:lnTo>
                    <a:pt x="4486515" y="121787"/>
                  </a:lnTo>
                  <a:lnTo>
                    <a:pt x="4498352" y="121882"/>
                  </a:lnTo>
                  <a:lnTo>
                    <a:pt x="4510190" y="121963"/>
                  </a:lnTo>
                  <a:lnTo>
                    <a:pt x="4522028" y="122032"/>
                  </a:lnTo>
                  <a:lnTo>
                    <a:pt x="4533866" y="122090"/>
                  </a:lnTo>
                  <a:lnTo>
                    <a:pt x="4545704" y="122140"/>
                  </a:lnTo>
                  <a:lnTo>
                    <a:pt x="4557541" y="122182"/>
                  </a:lnTo>
                  <a:lnTo>
                    <a:pt x="4569379" y="122219"/>
                  </a:lnTo>
                  <a:lnTo>
                    <a:pt x="4581217" y="122249"/>
                  </a:lnTo>
                  <a:lnTo>
                    <a:pt x="4593055" y="122275"/>
                  </a:lnTo>
                  <a:lnTo>
                    <a:pt x="4604892" y="122298"/>
                  </a:lnTo>
                  <a:lnTo>
                    <a:pt x="4616730" y="122317"/>
                  </a:lnTo>
                  <a:lnTo>
                    <a:pt x="4628568" y="122333"/>
                  </a:lnTo>
                  <a:lnTo>
                    <a:pt x="4640406" y="122347"/>
                  </a:lnTo>
                  <a:lnTo>
                    <a:pt x="4652244" y="122358"/>
                  </a:lnTo>
                  <a:lnTo>
                    <a:pt x="4664081" y="122368"/>
                  </a:lnTo>
                  <a:lnTo>
                    <a:pt x="4675919" y="122377"/>
                  </a:lnTo>
                  <a:lnTo>
                    <a:pt x="4687757" y="122384"/>
                  </a:lnTo>
                </a:path>
              </a:pathLst>
            </a:custGeom>
            <a:ln w="40651" cap="flat">
              <a:solidFill>
                <a:srgbClr val="E8E8E8">
                  <a:alpha val="100000"/>
                </a:srgbClr>
              </a:solidFill>
              <a:prstDash val="solid"/>
              <a:round/>
            </a:ln>
          </p:spPr>
          <p:txBody>
            <a:bodyPr/>
            <a:lstStyle/>
            <a:p/>
          </p:txBody>
        </p:sp>
        <p:sp>
          <p:nvSpPr>
            <p:cNvPr id="85" name="pl85"/>
            <p:cNvSpPr/>
            <p:nvPr/>
          </p:nvSpPr>
          <p:spPr>
            <a:xfrm>
              <a:off x="2482252" y="905068"/>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86" name="pt86"/>
            <p:cNvSpPr/>
            <p:nvPr/>
          </p:nvSpPr>
          <p:spPr>
            <a:xfrm>
              <a:off x="2423549"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3595489"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7111307"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4767428"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5939367"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7111307" y="96879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3595489" y="96879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4767428" y="96879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5939367" y="96879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7111307" y="10912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2423549" y="96879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2423549" y="10912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3595489" y="10912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4767428" y="10912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5939367" y="10912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7111307" y="121364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2423549" y="121364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7111307" y="133606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5939367" y="121364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4767428" y="121364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3595489" y="121364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2423549" y="133606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7111307" y="14584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9" name="pt109"/>
            <p:cNvSpPr/>
            <p:nvPr/>
          </p:nvSpPr>
          <p:spPr>
            <a:xfrm>
              <a:off x="5939367" y="133606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0" name="pt110"/>
            <p:cNvSpPr/>
            <p:nvPr/>
          </p:nvSpPr>
          <p:spPr>
            <a:xfrm>
              <a:off x="3595489" y="133606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1" name="pt111"/>
            <p:cNvSpPr/>
            <p:nvPr/>
          </p:nvSpPr>
          <p:spPr>
            <a:xfrm>
              <a:off x="4767428" y="133606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2" name="pt112"/>
            <p:cNvSpPr/>
            <p:nvPr/>
          </p:nvSpPr>
          <p:spPr>
            <a:xfrm>
              <a:off x="5939367" y="14584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3" name="pt113"/>
            <p:cNvSpPr/>
            <p:nvPr/>
          </p:nvSpPr>
          <p:spPr>
            <a:xfrm>
              <a:off x="5939367" y="15809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4" name="pt114"/>
            <p:cNvSpPr/>
            <p:nvPr/>
          </p:nvSpPr>
          <p:spPr>
            <a:xfrm>
              <a:off x="7111307" y="15809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5" name="pt115"/>
            <p:cNvSpPr/>
            <p:nvPr/>
          </p:nvSpPr>
          <p:spPr>
            <a:xfrm>
              <a:off x="3595489" y="14584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6" name="pt116"/>
            <p:cNvSpPr/>
            <p:nvPr/>
          </p:nvSpPr>
          <p:spPr>
            <a:xfrm>
              <a:off x="4767428" y="14584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7" name="pt117"/>
            <p:cNvSpPr/>
            <p:nvPr/>
          </p:nvSpPr>
          <p:spPr>
            <a:xfrm>
              <a:off x="7111307" y="170334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8" name="pt118"/>
            <p:cNvSpPr/>
            <p:nvPr/>
          </p:nvSpPr>
          <p:spPr>
            <a:xfrm>
              <a:off x="4767428" y="15809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9" name="pt119"/>
            <p:cNvSpPr/>
            <p:nvPr/>
          </p:nvSpPr>
          <p:spPr>
            <a:xfrm>
              <a:off x="3595489" y="15809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0" name="pt120"/>
            <p:cNvSpPr/>
            <p:nvPr/>
          </p:nvSpPr>
          <p:spPr>
            <a:xfrm>
              <a:off x="7111307" y="18257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1" name="pt121"/>
            <p:cNvSpPr/>
            <p:nvPr/>
          </p:nvSpPr>
          <p:spPr>
            <a:xfrm>
              <a:off x="2423549" y="14584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2" name="pt122"/>
            <p:cNvSpPr/>
            <p:nvPr/>
          </p:nvSpPr>
          <p:spPr>
            <a:xfrm>
              <a:off x="5939367" y="170334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3" name="pt123"/>
            <p:cNvSpPr/>
            <p:nvPr/>
          </p:nvSpPr>
          <p:spPr>
            <a:xfrm>
              <a:off x="2423549" y="15809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4" name="pt124"/>
            <p:cNvSpPr/>
            <p:nvPr/>
          </p:nvSpPr>
          <p:spPr>
            <a:xfrm>
              <a:off x="4767428" y="170334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5" name="pt125"/>
            <p:cNvSpPr/>
            <p:nvPr/>
          </p:nvSpPr>
          <p:spPr>
            <a:xfrm>
              <a:off x="2423549" y="170334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6" name="pt126"/>
            <p:cNvSpPr/>
            <p:nvPr/>
          </p:nvSpPr>
          <p:spPr>
            <a:xfrm>
              <a:off x="4767428" y="18257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7" name="pt127"/>
            <p:cNvSpPr/>
            <p:nvPr/>
          </p:nvSpPr>
          <p:spPr>
            <a:xfrm>
              <a:off x="3595489" y="170334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8" name="pt128"/>
            <p:cNvSpPr/>
            <p:nvPr/>
          </p:nvSpPr>
          <p:spPr>
            <a:xfrm>
              <a:off x="4767428" y="194819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9" name="pt129"/>
            <p:cNvSpPr/>
            <p:nvPr/>
          </p:nvSpPr>
          <p:spPr>
            <a:xfrm>
              <a:off x="2423549" y="18257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0" name="pt130"/>
            <p:cNvSpPr/>
            <p:nvPr/>
          </p:nvSpPr>
          <p:spPr>
            <a:xfrm>
              <a:off x="2423549" y="194819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1" name="pt131"/>
            <p:cNvSpPr/>
            <p:nvPr/>
          </p:nvSpPr>
          <p:spPr>
            <a:xfrm>
              <a:off x="3595489" y="18257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2" name="pt132"/>
            <p:cNvSpPr/>
            <p:nvPr/>
          </p:nvSpPr>
          <p:spPr>
            <a:xfrm>
              <a:off x="5939367" y="18257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3" name="pt133"/>
            <p:cNvSpPr/>
            <p:nvPr/>
          </p:nvSpPr>
          <p:spPr>
            <a:xfrm>
              <a:off x="2423549"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4" name="pt134"/>
            <p:cNvSpPr/>
            <p:nvPr/>
          </p:nvSpPr>
          <p:spPr>
            <a:xfrm>
              <a:off x="3595489" y="194819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5" name="pt135"/>
            <p:cNvSpPr/>
            <p:nvPr/>
          </p:nvSpPr>
          <p:spPr>
            <a:xfrm>
              <a:off x="3595489"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6" name="pt136"/>
            <p:cNvSpPr/>
            <p:nvPr/>
          </p:nvSpPr>
          <p:spPr>
            <a:xfrm>
              <a:off x="5939367" y="194819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7" name="pt137"/>
            <p:cNvSpPr/>
            <p:nvPr/>
          </p:nvSpPr>
          <p:spPr>
            <a:xfrm>
              <a:off x="7111307" y="194819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8" name="pt138"/>
            <p:cNvSpPr/>
            <p:nvPr/>
          </p:nvSpPr>
          <p:spPr>
            <a:xfrm>
              <a:off x="4767428"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9" name="pt139"/>
            <p:cNvSpPr/>
            <p:nvPr/>
          </p:nvSpPr>
          <p:spPr>
            <a:xfrm>
              <a:off x="5939367"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0" name="pt140"/>
            <p:cNvSpPr/>
            <p:nvPr/>
          </p:nvSpPr>
          <p:spPr>
            <a:xfrm>
              <a:off x="7111307"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1" name="pt141"/>
            <p:cNvSpPr/>
            <p:nvPr/>
          </p:nvSpPr>
          <p:spPr>
            <a:xfrm>
              <a:off x="7111307" y="219304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2" name="pt142"/>
            <p:cNvSpPr/>
            <p:nvPr/>
          </p:nvSpPr>
          <p:spPr>
            <a:xfrm>
              <a:off x="2423549" y="2193046"/>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43" name="pt143"/>
            <p:cNvSpPr/>
            <p:nvPr/>
          </p:nvSpPr>
          <p:spPr>
            <a:xfrm>
              <a:off x="3595489" y="2193046"/>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44" name="pt144"/>
            <p:cNvSpPr/>
            <p:nvPr/>
          </p:nvSpPr>
          <p:spPr>
            <a:xfrm>
              <a:off x="7111307" y="2315471"/>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45" name="pt145"/>
            <p:cNvSpPr/>
            <p:nvPr/>
          </p:nvSpPr>
          <p:spPr>
            <a:xfrm>
              <a:off x="5939367" y="2193046"/>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46" name="pt146"/>
            <p:cNvSpPr/>
            <p:nvPr/>
          </p:nvSpPr>
          <p:spPr>
            <a:xfrm>
              <a:off x="4767428" y="2193046"/>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47" name="pt147"/>
            <p:cNvSpPr/>
            <p:nvPr/>
          </p:nvSpPr>
          <p:spPr>
            <a:xfrm>
              <a:off x="7111307" y="243789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8" name="pt148"/>
            <p:cNvSpPr/>
            <p:nvPr/>
          </p:nvSpPr>
          <p:spPr>
            <a:xfrm>
              <a:off x="2423549" y="231547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9" name="pt149"/>
            <p:cNvSpPr/>
            <p:nvPr/>
          </p:nvSpPr>
          <p:spPr>
            <a:xfrm>
              <a:off x="5939367" y="231547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0" name="pt150"/>
            <p:cNvSpPr/>
            <p:nvPr/>
          </p:nvSpPr>
          <p:spPr>
            <a:xfrm>
              <a:off x="4767428" y="231547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1" name="pt151"/>
            <p:cNvSpPr/>
            <p:nvPr/>
          </p:nvSpPr>
          <p:spPr>
            <a:xfrm>
              <a:off x="2423549" y="243789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2" name="pt152"/>
            <p:cNvSpPr/>
            <p:nvPr/>
          </p:nvSpPr>
          <p:spPr>
            <a:xfrm>
              <a:off x="3595489" y="231547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3" name="pt153"/>
            <p:cNvSpPr/>
            <p:nvPr/>
          </p:nvSpPr>
          <p:spPr>
            <a:xfrm>
              <a:off x="4767428" y="243789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4" name="pt154"/>
            <p:cNvSpPr/>
            <p:nvPr/>
          </p:nvSpPr>
          <p:spPr>
            <a:xfrm>
              <a:off x="4767428" y="25603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5" name="pt155"/>
            <p:cNvSpPr/>
            <p:nvPr/>
          </p:nvSpPr>
          <p:spPr>
            <a:xfrm>
              <a:off x="5939367" y="243789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6" name="pt156"/>
            <p:cNvSpPr/>
            <p:nvPr/>
          </p:nvSpPr>
          <p:spPr>
            <a:xfrm>
              <a:off x="7111307" y="25603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7" name="pt157"/>
            <p:cNvSpPr/>
            <p:nvPr/>
          </p:nvSpPr>
          <p:spPr>
            <a:xfrm>
              <a:off x="4767428" y="26827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8" name="pt158"/>
            <p:cNvSpPr/>
            <p:nvPr/>
          </p:nvSpPr>
          <p:spPr>
            <a:xfrm>
              <a:off x="3595489" y="243789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9" name="pt159"/>
            <p:cNvSpPr/>
            <p:nvPr/>
          </p:nvSpPr>
          <p:spPr>
            <a:xfrm>
              <a:off x="4767428" y="28051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0" name="pt160"/>
            <p:cNvSpPr/>
            <p:nvPr/>
          </p:nvSpPr>
          <p:spPr>
            <a:xfrm>
              <a:off x="2423549" y="25603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1" name="pt161"/>
            <p:cNvSpPr/>
            <p:nvPr/>
          </p:nvSpPr>
          <p:spPr>
            <a:xfrm>
              <a:off x="5939367" y="25603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2" name="pt162"/>
            <p:cNvSpPr/>
            <p:nvPr/>
          </p:nvSpPr>
          <p:spPr>
            <a:xfrm>
              <a:off x="3595489" y="25603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3" name="pt163"/>
            <p:cNvSpPr/>
            <p:nvPr/>
          </p:nvSpPr>
          <p:spPr>
            <a:xfrm>
              <a:off x="2423549" y="26827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4" name="pt164"/>
            <p:cNvSpPr/>
            <p:nvPr/>
          </p:nvSpPr>
          <p:spPr>
            <a:xfrm>
              <a:off x="4767428" y="292759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5" name="pt165"/>
            <p:cNvSpPr/>
            <p:nvPr/>
          </p:nvSpPr>
          <p:spPr>
            <a:xfrm>
              <a:off x="3595489" y="26827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6" name="pt166"/>
            <p:cNvSpPr/>
            <p:nvPr/>
          </p:nvSpPr>
          <p:spPr>
            <a:xfrm>
              <a:off x="3595489" y="28051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7" name="pt167"/>
            <p:cNvSpPr/>
            <p:nvPr/>
          </p:nvSpPr>
          <p:spPr>
            <a:xfrm>
              <a:off x="5939367" y="26827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8" name="pt168"/>
            <p:cNvSpPr/>
            <p:nvPr/>
          </p:nvSpPr>
          <p:spPr>
            <a:xfrm>
              <a:off x="7111307" y="26827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9" name="pt169"/>
            <p:cNvSpPr/>
            <p:nvPr/>
          </p:nvSpPr>
          <p:spPr>
            <a:xfrm>
              <a:off x="5939367" y="28051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0" name="pt170"/>
            <p:cNvSpPr/>
            <p:nvPr/>
          </p:nvSpPr>
          <p:spPr>
            <a:xfrm>
              <a:off x="7111307" y="28051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1" name="pt171"/>
            <p:cNvSpPr/>
            <p:nvPr/>
          </p:nvSpPr>
          <p:spPr>
            <a:xfrm>
              <a:off x="5939367" y="292759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2" name="pt172"/>
            <p:cNvSpPr/>
            <p:nvPr/>
          </p:nvSpPr>
          <p:spPr>
            <a:xfrm>
              <a:off x="2423549" y="28051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3" name="pt173"/>
            <p:cNvSpPr/>
            <p:nvPr/>
          </p:nvSpPr>
          <p:spPr>
            <a:xfrm>
              <a:off x="7111307" y="292759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4" name="pt174"/>
            <p:cNvSpPr/>
            <p:nvPr/>
          </p:nvSpPr>
          <p:spPr>
            <a:xfrm>
              <a:off x="4767428" y="30500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5" name="pt175"/>
            <p:cNvSpPr/>
            <p:nvPr/>
          </p:nvSpPr>
          <p:spPr>
            <a:xfrm>
              <a:off x="5939367" y="30500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6" name="pt176"/>
            <p:cNvSpPr/>
            <p:nvPr/>
          </p:nvSpPr>
          <p:spPr>
            <a:xfrm>
              <a:off x="3595489" y="292759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7" name="pt177"/>
            <p:cNvSpPr/>
            <p:nvPr/>
          </p:nvSpPr>
          <p:spPr>
            <a:xfrm>
              <a:off x="7111307" y="30500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8" name="pt178"/>
            <p:cNvSpPr/>
            <p:nvPr/>
          </p:nvSpPr>
          <p:spPr>
            <a:xfrm>
              <a:off x="2423549" y="292759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9" name="pt179"/>
            <p:cNvSpPr/>
            <p:nvPr/>
          </p:nvSpPr>
          <p:spPr>
            <a:xfrm>
              <a:off x="3595489" y="30500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0" name="pt180"/>
            <p:cNvSpPr/>
            <p:nvPr/>
          </p:nvSpPr>
          <p:spPr>
            <a:xfrm>
              <a:off x="2423549" y="30500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1" name="pt181"/>
            <p:cNvSpPr/>
            <p:nvPr/>
          </p:nvSpPr>
          <p:spPr>
            <a:xfrm>
              <a:off x="4767428" y="31724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2" name="pt182"/>
            <p:cNvSpPr/>
            <p:nvPr/>
          </p:nvSpPr>
          <p:spPr>
            <a:xfrm>
              <a:off x="5939367" y="31724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3" name="pt183"/>
            <p:cNvSpPr/>
            <p:nvPr/>
          </p:nvSpPr>
          <p:spPr>
            <a:xfrm>
              <a:off x="4767428"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4" name="pt184"/>
            <p:cNvSpPr/>
            <p:nvPr/>
          </p:nvSpPr>
          <p:spPr>
            <a:xfrm>
              <a:off x="5939367"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5" name="pt185"/>
            <p:cNvSpPr/>
            <p:nvPr/>
          </p:nvSpPr>
          <p:spPr>
            <a:xfrm>
              <a:off x="7111307" y="31724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6" name="pt186"/>
            <p:cNvSpPr/>
            <p:nvPr/>
          </p:nvSpPr>
          <p:spPr>
            <a:xfrm>
              <a:off x="3595489" y="31724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7" name="pt187"/>
            <p:cNvSpPr/>
            <p:nvPr/>
          </p:nvSpPr>
          <p:spPr>
            <a:xfrm>
              <a:off x="7111307"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8" name="pt188"/>
            <p:cNvSpPr/>
            <p:nvPr/>
          </p:nvSpPr>
          <p:spPr>
            <a:xfrm>
              <a:off x="4767428" y="34173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9" name="pt189"/>
            <p:cNvSpPr/>
            <p:nvPr/>
          </p:nvSpPr>
          <p:spPr>
            <a:xfrm>
              <a:off x="5939367" y="34173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0" name="pt190"/>
            <p:cNvSpPr/>
            <p:nvPr/>
          </p:nvSpPr>
          <p:spPr>
            <a:xfrm>
              <a:off x="7111307" y="34173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1" name="pt191"/>
            <p:cNvSpPr/>
            <p:nvPr/>
          </p:nvSpPr>
          <p:spPr>
            <a:xfrm>
              <a:off x="2423549" y="31724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2" name="pt192"/>
            <p:cNvSpPr/>
            <p:nvPr/>
          </p:nvSpPr>
          <p:spPr>
            <a:xfrm>
              <a:off x="5939367" y="35397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3" name="pt193"/>
            <p:cNvSpPr/>
            <p:nvPr/>
          </p:nvSpPr>
          <p:spPr>
            <a:xfrm>
              <a:off x="7111307" y="35397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4" name="pt194"/>
            <p:cNvSpPr/>
            <p:nvPr/>
          </p:nvSpPr>
          <p:spPr>
            <a:xfrm>
              <a:off x="5939367" y="366215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5" name="pt195"/>
            <p:cNvSpPr/>
            <p:nvPr/>
          </p:nvSpPr>
          <p:spPr>
            <a:xfrm>
              <a:off x="5939367" y="37845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6" name="pt196"/>
            <p:cNvSpPr/>
            <p:nvPr/>
          </p:nvSpPr>
          <p:spPr>
            <a:xfrm>
              <a:off x="3595489"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7" name="pt197"/>
            <p:cNvSpPr/>
            <p:nvPr/>
          </p:nvSpPr>
          <p:spPr>
            <a:xfrm>
              <a:off x="4767428" y="35397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8" name="pt198"/>
            <p:cNvSpPr/>
            <p:nvPr/>
          </p:nvSpPr>
          <p:spPr>
            <a:xfrm>
              <a:off x="7111307" y="366215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9" name="pt199"/>
            <p:cNvSpPr/>
            <p:nvPr/>
          </p:nvSpPr>
          <p:spPr>
            <a:xfrm>
              <a:off x="5939367" y="39070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0" name="pt200"/>
            <p:cNvSpPr/>
            <p:nvPr/>
          </p:nvSpPr>
          <p:spPr>
            <a:xfrm>
              <a:off x="7111307" y="37845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1" name="pt201"/>
            <p:cNvSpPr/>
            <p:nvPr/>
          </p:nvSpPr>
          <p:spPr>
            <a:xfrm>
              <a:off x="2423549"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2" name="pt202"/>
            <p:cNvSpPr/>
            <p:nvPr/>
          </p:nvSpPr>
          <p:spPr>
            <a:xfrm>
              <a:off x="4767428" y="366215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3" name="pt203"/>
            <p:cNvSpPr/>
            <p:nvPr/>
          </p:nvSpPr>
          <p:spPr>
            <a:xfrm>
              <a:off x="2423549" y="34173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4" name="pt204"/>
            <p:cNvSpPr/>
            <p:nvPr/>
          </p:nvSpPr>
          <p:spPr>
            <a:xfrm>
              <a:off x="3595489" y="34173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5" name="pt205"/>
            <p:cNvSpPr/>
            <p:nvPr/>
          </p:nvSpPr>
          <p:spPr>
            <a:xfrm>
              <a:off x="2423549" y="35397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6" name="pt206"/>
            <p:cNvSpPr/>
            <p:nvPr/>
          </p:nvSpPr>
          <p:spPr>
            <a:xfrm>
              <a:off x="3595489" y="35397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7" name="pt207"/>
            <p:cNvSpPr/>
            <p:nvPr/>
          </p:nvSpPr>
          <p:spPr>
            <a:xfrm>
              <a:off x="4767428" y="37845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8" name="pt208"/>
            <p:cNvSpPr/>
            <p:nvPr/>
          </p:nvSpPr>
          <p:spPr>
            <a:xfrm>
              <a:off x="7111307" y="39070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9" name="pt209"/>
            <p:cNvSpPr/>
            <p:nvPr/>
          </p:nvSpPr>
          <p:spPr>
            <a:xfrm>
              <a:off x="3595489" y="366215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0" name="pt210"/>
            <p:cNvSpPr/>
            <p:nvPr/>
          </p:nvSpPr>
          <p:spPr>
            <a:xfrm>
              <a:off x="3595489" y="37845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1" name="pt211"/>
            <p:cNvSpPr/>
            <p:nvPr/>
          </p:nvSpPr>
          <p:spPr>
            <a:xfrm>
              <a:off x="4767428" y="39070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2" name="pt212"/>
            <p:cNvSpPr/>
            <p:nvPr/>
          </p:nvSpPr>
          <p:spPr>
            <a:xfrm>
              <a:off x="2423549" y="366215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3" name="pt213"/>
            <p:cNvSpPr/>
            <p:nvPr/>
          </p:nvSpPr>
          <p:spPr>
            <a:xfrm>
              <a:off x="2423549" y="37845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4" name="pt214"/>
            <p:cNvSpPr/>
            <p:nvPr/>
          </p:nvSpPr>
          <p:spPr>
            <a:xfrm>
              <a:off x="3595489" y="39070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5" name="pt215"/>
            <p:cNvSpPr/>
            <p:nvPr/>
          </p:nvSpPr>
          <p:spPr>
            <a:xfrm>
              <a:off x="4767428" y="40294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6" name="pt216"/>
            <p:cNvSpPr/>
            <p:nvPr/>
          </p:nvSpPr>
          <p:spPr>
            <a:xfrm>
              <a:off x="2423549" y="39070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7" name="pt217"/>
            <p:cNvSpPr/>
            <p:nvPr/>
          </p:nvSpPr>
          <p:spPr>
            <a:xfrm>
              <a:off x="2423549" y="40294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8" name="pt218"/>
            <p:cNvSpPr/>
            <p:nvPr/>
          </p:nvSpPr>
          <p:spPr>
            <a:xfrm>
              <a:off x="3595489" y="40294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9" name="pt219"/>
            <p:cNvSpPr/>
            <p:nvPr/>
          </p:nvSpPr>
          <p:spPr>
            <a:xfrm>
              <a:off x="7111307" y="40294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0" name="pt220"/>
            <p:cNvSpPr/>
            <p:nvPr/>
          </p:nvSpPr>
          <p:spPr>
            <a:xfrm>
              <a:off x="2423549" y="41518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1" name="pt221"/>
            <p:cNvSpPr/>
            <p:nvPr/>
          </p:nvSpPr>
          <p:spPr>
            <a:xfrm>
              <a:off x="5939367" y="40294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2" name="pt222"/>
            <p:cNvSpPr/>
            <p:nvPr/>
          </p:nvSpPr>
          <p:spPr>
            <a:xfrm>
              <a:off x="3595489" y="41518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3" name="pt223"/>
            <p:cNvSpPr/>
            <p:nvPr/>
          </p:nvSpPr>
          <p:spPr>
            <a:xfrm>
              <a:off x="4767428" y="41518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4" name="pt224"/>
            <p:cNvSpPr/>
            <p:nvPr/>
          </p:nvSpPr>
          <p:spPr>
            <a:xfrm>
              <a:off x="2423549" y="427427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5" name="pt225"/>
            <p:cNvSpPr/>
            <p:nvPr/>
          </p:nvSpPr>
          <p:spPr>
            <a:xfrm>
              <a:off x="3595489" y="427427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6" name="pt226"/>
            <p:cNvSpPr/>
            <p:nvPr/>
          </p:nvSpPr>
          <p:spPr>
            <a:xfrm>
              <a:off x="7111307" y="41518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7" name="pt227"/>
            <p:cNvSpPr/>
            <p:nvPr/>
          </p:nvSpPr>
          <p:spPr>
            <a:xfrm>
              <a:off x="5939367" y="41518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8" name="pt228"/>
            <p:cNvSpPr/>
            <p:nvPr/>
          </p:nvSpPr>
          <p:spPr>
            <a:xfrm>
              <a:off x="4767428" y="427427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9" name="pt229"/>
            <p:cNvSpPr/>
            <p:nvPr/>
          </p:nvSpPr>
          <p:spPr>
            <a:xfrm>
              <a:off x="5939367" y="427427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0" name="pt230"/>
            <p:cNvSpPr/>
            <p:nvPr/>
          </p:nvSpPr>
          <p:spPr>
            <a:xfrm>
              <a:off x="7111307" y="427427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1" name="pt231"/>
            <p:cNvSpPr/>
            <p:nvPr/>
          </p:nvSpPr>
          <p:spPr>
            <a:xfrm>
              <a:off x="4767428" y="439670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2" name="pt232"/>
            <p:cNvSpPr/>
            <p:nvPr/>
          </p:nvSpPr>
          <p:spPr>
            <a:xfrm>
              <a:off x="5939367" y="439670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3" name="pt233"/>
            <p:cNvSpPr/>
            <p:nvPr/>
          </p:nvSpPr>
          <p:spPr>
            <a:xfrm>
              <a:off x="7111307" y="439670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4" name="pt234"/>
            <p:cNvSpPr/>
            <p:nvPr/>
          </p:nvSpPr>
          <p:spPr>
            <a:xfrm>
              <a:off x="3595489" y="439670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5" name="pt235"/>
            <p:cNvSpPr/>
            <p:nvPr/>
          </p:nvSpPr>
          <p:spPr>
            <a:xfrm>
              <a:off x="2423549" y="439670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6" name="pt236"/>
            <p:cNvSpPr/>
            <p:nvPr/>
          </p:nvSpPr>
          <p:spPr>
            <a:xfrm>
              <a:off x="2423549"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7" name="pt237"/>
            <p:cNvSpPr/>
            <p:nvPr/>
          </p:nvSpPr>
          <p:spPr>
            <a:xfrm>
              <a:off x="2423549" y="464155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8" name="pt238"/>
            <p:cNvSpPr/>
            <p:nvPr/>
          </p:nvSpPr>
          <p:spPr>
            <a:xfrm>
              <a:off x="7111307"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9" name="pt239"/>
            <p:cNvSpPr/>
            <p:nvPr/>
          </p:nvSpPr>
          <p:spPr>
            <a:xfrm>
              <a:off x="5939367"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0" name="pt240"/>
            <p:cNvSpPr/>
            <p:nvPr/>
          </p:nvSpPr>
          <p:spPr>
            <a:xfrm>
              <a:off x="4767428"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1" name="pt241"/>
            <p:cNvSpPr/>
            <p:nvPr/>
          </p:nvSpPr>
          <p:spPr>
            <a:xfrm>
              <a:off x="3595489"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2" name="pt242"/>
            <p:cNvSpPr/>
            <p:nvPr/>
          </p:nvSpPr>
          <p:spPr>
            <a:xfrm>
              <a:off x="2423549" y="47639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3" name="pt243"/>
            <p:cNvSpPr/>
            <p:nvPr/>
          </p:nvSpPr>
          <p:spPr>
            <a:xfrm>
              <a:off x="3595489" y="464155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4" name="pt244"/>
            <p:cNvSpPr/>
            <p:nvPr/>
          </p:nvSpPr>
          <p:spPr>
            <a:xfrm>
              <a:off x="4767428" y="464155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5" name="pt245"/>
            <p:cNvSpPr/>
            <p:nvPr/>
          </p:nvSpPr>
          <p:spPr>
            <a:xfrm>
              <a:off x="5939367" y="464155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6" name="pt246"/>
            <p:cNvSpPr/>
            <p:nvPr/>
          </p:nvSpPr>
          <p:spPr>
            <a:xfrm>
              <a:off x="7111307" y="464155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7" name="pt247"/>
            <p:cNvSpPr/>
            <p:nvPr/>
          </p:nvSpPr>
          <p:spPr>
            <a:xfrm>
              <a:off x="4767428" y="47639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8" name="pt248"/>
            <p:cNvSpPr/>
            <p:nvPr/>
          </p:nvSpPr>
          <p:spPr>
            <a:xfrm>
              <a:off x="4767428" y="488640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9" name="pt249"/>
            <p:cNvSpPr/>
            <p:nvPr/>
          </p:nvSpPr>
          <p:spPr>
            <a:xfrm>
              <a:off x="3595489" y="47639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0" name="pt250"/>
            <p:cNvSpPr/>
            <p:nvPr/>
          </p:nvSpPr>
          <p:spPr>
            <a:xfrm>
              <a:off x="3595489" y="488640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1" name="pt251"/>
            <p:cNvSpPr/>
            <p:nvPr/>
          </p:nvSpPr>
          <p:spPr>
            <a:xfrm>
              <a:off x="2423549" y="488640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2" name="pt252"/>
            <p:cNvSpPr/>
            <p:nvPr/>
          </p:nvSpPr>
          <p:spPr>
            <a:xfrm>
              <a:off x="3595489" y="50088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3" name="pt253"/>
            <p:cNvSpPr/>
            <p:nvPr/>
          </p:nvSpPr>
          <p:spPr>
            <a:xfrm>
              <a:off x="4767428" y="50088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4" name="pt254"/>
            <p:cNvSpPr/>
            <p:nvPr/>
          </p:nvSpPr>
          <p:spPr>
            <a:xfrm>
              <a:off x="2423549" y="50088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5" name="pt255"/>
            <p:cNvSpPr/>
            <p:nvPr/>
          </p:nvSpPr>
          <p:spPr>
            <a:xfrm>
              <a:off x="5939367" y="47639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6" name="pt256"/>
            <p:cNvSpPr/>
            <p:nvPr/>
          </p:nvSpPr>
          <p:spPr>
            <a:xfrm>
              <a:off x="5939367" y="488640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7" name="pt257"/>
            <p:cNvSpPr/>
            <p:nvPr/>
          </p:nvSpPr>
          <p:spPr>
            <a:xfrm>
              <a:off x="7111307" y="47639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8" name="pt258"/>
            <p:cNvSpPr/>
            <p:nvPr/>
          </p:nvSpPr>
          <p:spPr>
            <a:xfrm>
              <a:off x="7111307" y="488640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9" name="pt259"/>
            <p:cNvSpPr/>
            <p:nvPr/>
          </p:nvSpPr>
          <p:spPr>
            <a:xfrm>
              <a:off x="5939367" y="50088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0" name="pt260"/>
            <p:cNvSpPr/>
            <p:nvPr/>
          </p:nvSpPr>
          <p:spPr>
            <a:xfrm>
              <a:off x="7111307" y="50088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1" name="pt261"/>
            <p:cNvSpPr/>
            <p:nvPr/>
          </p:nvSpPr>
          <p:spPr>
            <a:xfrm>
              <a:off x="4767428" y="513125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2" name="pt262"/>
            <p:cNvSpPr/>
            <p:nvPr/>
          </p:nvSpPr>
          <p:spPr>
            <a:xfrm>
              <a:off x="5939367" y="513125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3" name="pt263"/>
            <p:cNvSpPr/>
            <p:nvPr/>
          </p:nvSpPr>
          <p:spPr>
            <a:xfrm>
              <a:off x="7111307" y="513125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4" name="pt264"/>
            <p:cNvSpPr/>
            <p:nvPr/>
          </p:nvSpPr>
          <p:spPr>
            <a:xfrm>
              <a:off x="3595489" y="513125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5" name="pt265"/>
            <p:cNvSpPr/>
            <p:nvPr/>
          </p:nvSpPr>
          <p:spPr>
            <a:xfrm>
              <a:off x="2423549" y="513125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6" name="pt266"/>
            <p:cNvSpPr/>
            <p:nvPr/>
          </p:nvSpPr>
          <p:spPr>
            <a:xfrm>
              <a:off x="2423549" y="52536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7" name="pt267"/>
            <p:cNvSpPr/>
            <p:nvPr/>
          </p:nvSpPr>
          <p:spPr>
            <a:xfrm>
              <a:off x="3595489" y="52536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8" name="pt268"/>
            <p:cNvSpPr/>
            <p:nvPr/>
          </p:nvSpPr>
          <p:spPr>
            <a:xfrm>
              <a:off x="4767428" y="52536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9" name="pt269"/>
            <p:cNvSpPr/>
            <p:nvPr/>
          </p:nvSpPr>
          <p:spPr>
            <a:xfrm>
              <a:off x="5939367" y="52536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0" name="pt270"/>
            <p:cNvSpPr/>
            <p:nvPr/>
          </p:nvSpPr>
          <p:spPr>
            <a:xfrm>
              <a:off x="7111307" y="52536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1" name="pt271"/>
            <p:cNvSpPr/>
            <p:nvPr/>
          </p:nvSpPr>
          <p:spPr>
            <a:xfrm>
              <a:off x="4767428" y="537610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2" name="pt272"/>
            <p:cNvSpPr/>
            <p:nvPr/>
          </p:nvSpPr>
          <p:spPr>
            <a:xfrm>
              <a:off x="5939367" y="537610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3" name="pt273"/>
            <p:cNvSpPr/>
            <p:nvPr/>
          </p:nvSpPr>
          <p:spPr>
            <a:xfrm>
              <a:off x="5939367" y="54985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4" name="pt274"/>
            <p:cNvSpPr/>
            <p:nvPr/>
          </p:nvSpPr>
          <p:spPr>
            <a:xfrm>
              <a:off x="7111307" y="537610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5" name="pt275"/>
            <p:cNvSpPr/>
            <p:nvPr/>
          </p:nvSpPr>
          <p:spPr>
            <a:xfrm>
              <a:off x="2423549" y="537610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6" name="pt276"/>
            <p:cNvSpPr/>
            <p:nvPr/>
          </p:nvSpPr>
          <p:spPr>
            <a:xfrm>
              <a:off x="7111307" y="54985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7" name="pt277"/>
            <p:cNvSpPr/>
            <p:nvPr/>
          </p:nvSpPr>
          <p:spPr>
            <a:xfrm>
              <a:off x="2423549" y="54985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8" name="pt278"/>
            <p:cNvSpPr/>
            <p:nvPr/>
          </p:nvSpPr>
          <p:spPr>
            <a:xfrm>
              <a:off x="3595489" y="537610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9" name="pt279"/>
            <p:cNvSpPr/>
            <p:nvPr/>
          </p:nvSpPr>
          <p:spPr>
            <a:xfrm>
              <a:off x="3595489" y="54985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0" name="pt280"/>
            <p:cNvSpPr/>
            <p:nvPr/>
          </p:nvSpPr>
          <p:spPr>
            <a:xfrm>
              <a:off x="4767428" y="54985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1" name="pt281"/>
            <p:cNvSpPr/>
            <p:nvPr/>
          </p:nvSpPr>
          <p:spPr>
            <a:xfrm>
              <a:off x="3595489" y="562095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2" name="pt282"/>
            <p:cNvSpPr/>
            <p:nvPr/>
          </p:nvSpPr>
          <p:spPr>
            <a:xfrm>
              <a:off x="4767428" y="562095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3" name="pt283"/>
            <p:cNvSpPr/>
            <p:nvPr/>
          </p:nvSpPr>
          <p:spPr>
            <a:xfrm>
              <a:off x="5939367" y="562095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4" name="pt284"/>
            <p:cNvSpPr/>
            <p:nvPr/>
          </p:nvSpPr>
          <p:spPr>
            <a:xfrm>
              <a:off x="7111307" y="562095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5" name="pt285"/>
            <p:cNvSpPr/>
            <p:nvPr/>
          </p:nvSpPr>
          <p:spPr>
            <a:xfrm>
              <a:off x="2423549" y="562095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6" name="pt286"/>
            <p:cNvSpPr/>
            <p:nvPr/>
          </p:nvSpPr>
          <p:spPr>
            <a:xfrm>
              <a:off x="4767428"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7" name="pt287"/>
            <p:cNvSpPr/>
            <p:nvPr/>
          </p:nvSpPr>
          <p:spPr>
            <a:xfrm>
              <a:off x="5939367"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8" name="pt288"/>
            <p:cNvSpPr/>
            <p:nvPr/>
          </p:nvSpPr>
          <p:spPr>
            <a:xfrm>
              <a:off x="7111307"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9" name="pt289"/>
            <p:cNvSpPr/>
            <p:nvPr/>
          </p:nvSpPr>
          <p:spPr>
            <a:xfrm>
              <a:off x="2423549"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90" name="pt290"/>
            <p:cNvSpPr/>
            <p:nvPr/>
          </p:nvSpPr>
          <p:spPr>
            <a:xfrm>
              <a:off x="3595489"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91" name="tx291"/>
            <p:cNvSpPr/>
            <p:nvPr/>
          </p:nvSpPr>
          <p:spPr>
            <a:xfrm>
              <a:off x="1258249" y="844230"/>
              <a:ext cx="11068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United States (110,000)</a:t>
              </a:r>
            </a:p>
          </p:txBody>
        </p:sp>
        <p:sp>
          <p:nvSpPr>
            <p:cNvPr id="292" name="tx292"/>
            <p:cNvSpPr/>
            <p:nvPr/>
          </p:nvSpPr>
          <p:spPr>
            <a:xfrm>
              <a:off x="1200020" y="966655"/>
              <a:ext cx="116503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United Kingdom (48,000)</a:t>
              </a:r>
            </a:p>
          </p:txBody>
        </p:sp>
        <p:sp>
          <p:nvSpPr>
            <p:cNvPr id="293" name="tx293"/>
            <p:cNvSpPr/>
            <p:nvPr/>
          </p:nvSpPr>
          <p:spPr>
            <a:xfrm>
              <a:off x="1036948" y="1089081"/>
              <a:ext cx="13281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Russian Federation (42,000)</a:t>
              </a:r>
            </a:p>
          </p:txBody>
        </p:sp>
        <p:sp>
          <p:nvSpPr>
            <p:cNvPr id="294" name="tx294"/>
            <p:cNvSpPr/>
            <p:nvPr/>
          </p:nvSpPr>
          <p:spPr>
            <a:xfrm>
              <a:off x="1578559" y="1211506"/>
              <a:ext cx="78649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Canada (29,000)</a:t>
              </a:r>
            </a:p>
          </p:txBody>
        </p:sp>
        <p:sp>
          <p:nvSpPr>
            <p:cNvPr id="295" name="tx295"/>
            <p:cNvSpPr/>
            <p:nvPr/>
          </p:nvSpPr>
          <p:spPr>
            <a:xfrm>
              <a:off x="1753450" y="1333932"/>
              <a:ext cx="61160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Italy (24,000)</a:t>
              </a:r>
            </a:p>
          </p:txBody>
        </p:sp>
        <p:sp>
          <p:nvSpPr>
            <p:cNvPr id="296" name="tx296"/>
            <p:cNvSpPr/>
            <p:nvPr/>
          </p:nvSpPr>
          <p:spPr>
            <a:xfrm>
              <a:off x="1514701" y="1456357"/>
              <a:ext cx="85035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Germany (16,000)</a:t>
              </a:r>
            </a:p>
          </p:txBody>
        </p:sp>
        <p:sp>
          <p:nvSpPr>
            <p:cNvPr id="297" name="tx297"/>
            <p:cNvSpPr/>
            <p:nvPr/>
          </p:nvSpPr>
          <p:spPr>
            <a:xfrm>
              <a:off x="1537932" y="1578782"/>
              <a:ext cx="8271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Australia (15,000)</a:t>
              </a:r>
            </a:p>
          </p:txBody>
        </p:sp>
        <p:sp>
          <p:nvSpPr>
            <p:cNvPr id="298" name="tx298"/>
            <p:cNvSpPr/>
            <p:nvPr/>
          </p:nvSpPr>
          <p:spPr>
            <a:xfrm>
              <a:off x="1677619" y="1701208"/>
              <a:ext cx="68743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Spain (14,000)</a:t>
              </a:r>
            </a:p>
          </p:txBody>
        </p:sp>
        <p:sp>
          <p:nvSpPr>
            <p:cNvPr id="299" name="tx299"/>
            <p:cNvSpPr/>
            <p:nvPr/>
          </p:nvSpPr>
          <p:spPr>
            <a:xfrm>
              <a:off x="635077" y="1823633"/>
              <a:ext cx="172998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Netherlands (Kingdom of the) (9,000)</a:t>
              </a:r>
            </a:p>
          </p:txBody>
        </p:sp>
        <p:sp>
          <p:nvSpPr>
            <p:cNvPr id="300" name="tx300"/>
            <p:cNvSpPr/>
            <p:nvPr/>
          </p:nvSpPr>
          <p:spPr>
            <a:xfrm>
              <a:off x="1718400" y="1946059"/>
              <a:ext cx="64665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Japan (8,000)</a:t>
              </a:r>
            </a:p>
          </p:txBody>
        </p:sp>
        <p:sp>
          <p:nvSpPr>
            <p:cNvPr id="301" name="tx301"/>
            <p:cNvSpPr/>
            <p:nvPr/>
          </p:nvSpPr>
          <p:spPr>
            <a:xfrm>
              <a:off x="1677773" y="2068484"/>
              <a:ext cx="68728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France (7,000)</a:t>
              </a:r>
            </a:p>
          </p:txBody>
        </p:sp>
        <p:sp>
          <p:nvSpPr>
            <p:cNvPr id="302" name="tx302"/>
            <p:cNvSpPr/>
            <p:nvPr/>
          </p:nvSpPr>
          <p:spPr>
            <a:xfrm>
              <a:off x="1170905" y="2190910"/>
              <a:ext cx="119415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Republic of Korea (5,000)</a:t>
              </a:r>
            </a:p>
          </p:txBody>
        </p:sp>
        <p:sp>
          <p:nvSpPr>
            <p:cNvPr id="303" name="tx303"/>
            <p:cNvSpPr/>
            <p:nvPr/>
          </p:nvSpPr>
          <p:spPr>
            <a:xfrm>
              <a:off x="1677773" y="2313335"/>
              <a:ext cx="68728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Austria (4,000)</a:t>
              </a:r>
            </a:p>
          </p:txBody>
        </p:sp>
        <p:sp>
          <p:nvSpPr>
            <p:cNvPr id="304" name="tx304"/>
            <p:cNvSpPr/>
            <p:nvPr/>
          </p:nvSpPr>
          <p:spPr>
            <a:xfrm>
              <a:off x="1386475" y="2435760"/>
              <a:ext cx="97858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New Zealand (4,000)</a:t>
              </a:r>
            </a:p>
          </p:txBody>
        </p:sp>
        <p:sp>
          <p:nvSpPr>
            <p:cNvPr id="305" name="tx305"/>
            <p:cNvSpPr/>
            <p:nvPr/>
          </p:nvSpPr>
          <p:spPr>
            <a:xfrm>
              <a:off x="1683504" y="2558186"/>
              <a:ext cx="68155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Ireland (4,000)</a:t>
              </a:r>
            </a:p>
          </p:txBody>
        </p:sp>
        <p:sp>
          <p:nvSpPr>
            <p:cNvPr id="306" name="tx306"/>
            <p:cNvSpPr/>
            <p:nvPr/>
          </p:nvSpPr>
          <p:spPr>
            <a:xfrm>
              <a:off x="1677619" y="2680611"/>
              <a:ext cx="68743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Poland (3,000)</a:t>
              </a:r>
            </a:p>
          </p:txBody>
        </p:sp>
        <p:sp>
          <p:nvSpPr>
            <p:cNvPr id="307" name="tx307"/>
            <p:cNvSpPr/>
            <p:nvPr/>
          </p:nvSpPr>
          <p:spPr>
            <a:xfrm>
              <a:off x="1462254" y="2803037"/>
              <a:ext cx="90280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Switzerland (3,000)</a:t>
              </a:r>
            </a:p>
          </p:txBody>
        </p:sp>
        <p:sp>
          <p:nvSpPr>
            <p:cNvPr id="308" name="tx308"/>
            <p:cNvSpPr/>
            <p:nvPr/>
          </p:nvSpPr>
          <p:spPr>
            <a:xfrm>
              <a:off x="1625326" y="2925462"/>
              <a:ext cx="7397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Belgium (2,000)</a:t>
              </a:r>
            </a:p>
          </p:txBody>
        </p:sp>
        <p:sp>
          <p:nvSpPr>
            <p:cNvPr id="309" name="tx309"/>
            <p:cNvSpPr/>
            <p:nvPr/>
          </p:nvSpPr>
          <p:spPr>
            <a:xfrm>
              <a:off x="1625224" y="3047888"/>
              <a:ext cx="73983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Sweden (2,000)</a:t>
              </a:r>
            </a:p>
          </p:txBody>
        </p:sp>
        <p:sp>
          <p:nvSpPr>
            <p:cNvPr id="310" name="tx310"/>
            <p:cNvSpPr/>
            <p:nvPr/>
          </p:nvSpPr>
          <p:spPr>
            <a:xfrm>
              <a:off x="1747668" y="3170313"/>
              <a:ext cx="61738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Israel (2,000)</a:t>
              </a:r>
            </a:p>
          </p:txBody>
        </p:sp>
        <p:sp>
          <p:nvSpPr>
            <p:cNvPr id="311" name="tx311"/>
            <p:cNvSpPr/>
            <p:nvPr/>
          </p:nvSpPr>
          <p:spPr>
            <a:xfrm>
              <a:off x="1607827" y="3292738"/>
              <a:ext cx="7572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Slovakia (2,000)</a:t>
              </a:r>
            </a:p>
          </p:txBody>
        </p:sp>
        <p:sp>
          <p:nvSpPr>
            <p:cNvPr id="312" name="tx312"/>
            <p:cNvSpPr/>
            <p:nvPr/>
          </p:nvSpPr>
          <p:spPr>
            <a:xfrm>
              <a:off x="1578559" y="3415164"/>
              <a:ext cx="78649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Lithuania (2,000)</a:t>
              </a:r>
            </a:p>
          </p:txBody>
        </p:sp>
        <p:sp>
          <p:nvSpPr>
            <p:cNvPr id="313" name="tx313"/>
            <p:cNvSpPr/>
            <p:nvPr/>
          </p:nvSpPr>
          <p:spPr>
            <a:xfrm>
              <a:off x="1601942" y="3537589"/>
              <a:ext cx="76311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Slovenia (2,000)</a:t>
              </a:r>
            </a:p>
          </p:txBody>
        </p:sp>
        <p:sp>
          <p:nvSpPr>
            <p:cNvPr id="314" name="tx314"/>
            <p:cNvSpPr/>
            <p:nvPr/>
          </p:nvSpPr>
          <p:spPr>
            <a:xfrm>
              <a:off x="1578815" y="3660015"/>
              <a:ext cx="78624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Denmark (1,000)</a:t>
              </a:r>
            </a:p>
          </p:txBody>
        </p:sp>
        <p:sp>
          <p:nvSpPr>
            <p:cNvPr id="315" name="tx315"/>
            <p:cNvSpPr/>
            <p:nvPr/>
          </p:nvSpPr>
          <p:spPr>
            <a:xfrm>
              <a:off x="1654389" y="3782440"/>
              <a:ext cx="71066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Estonia (1,000)</a:t>
              </a:r>
            </a:p>
          </p:txBody>
        </p:sp>
        <p:sp>
          <p:nvSpPr>
            <p:cNvPr id="316" name="tx316"/>
            <p:cNvSpPr/>
            <p:nvPr/>
          </p:nvSpPr>
          <p:spPr>
            <a:xfrm>
              <a:off x="1648710" y="3904866"/>
              <a:ext cx="71634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Norway (1,000)</a:t>
              </a:r>
            </a:p>
          </p:txBody>
        </p:sp>
        <p:sp>
          <p:nvSpPr>
            <p:cNvPr id="317" name="tx317"/>
            <p:cNvSpPr/>
            <p:nvPr/>
          </p:nvSpPr>
          <p:spPr>
            <a:xfrm>
              <a:off x="1625326" y="4027291"/>
              <a:ext cx="7397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Czechia (1,000)</a:t>
              </a:r>
            </a:p>
          </p:txBody>
        </p:sp>
        <p:sp>
          <p:nvSpPr>
            <p:cNvPr id="318" name="tx318"/>
            <p:cNvSpPr/>
            <p:nvPr/>
          </p:nvSpPr>
          <p:spPr>
            <a:xfrm>
              <a:off x="1599026" y="4149716"/>
              <a:ext cx="76603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Finland (&lt;1,000)</a:t>
              </a:r>
            </a:p>
          </p:txBody>
        </p:sp>
        <p:sp>
          <p:nvSpPr>
            <p:cNvPr id="319" name="tx319"/>
            <p:cNvSpPr/>
            <p:nvPr/>
          </p:nvSpPr>
          <p:spPr>
            <a:xfrm>
              <a:off x="1546630" y="4272142"/>
              <a:ext cx="81842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Hungary (&lt;1,000)</a:t>
              </a:r>
            </a:p>
          </p:txBody>
        </p:sp>
        <p:sp>
          <p:nvSpPr>
            <p:cNvPr id="320" name="tx320"/>
            <p:cNvSpPr/>
            <p:nvPr/>
          </p:nvSpPr>
          <p:spPr>
            <a:xfrm>
              <a:off x="1552412" y="4394567"/>
              <a:ext cx="81264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Portugal (&lt;1,000)</a:t>
              </a:r>
            </a:p>
          </p:txBody>
        </p:sp>
        <p:sp>
          <p:nvSpPr>
            <p:cNvPr id="321" name="tx321"/>
            <p:cNvSpPr/>
            <p:nvPr/>
          </p:nvSpPr>
          <p:spPr>
            <a:xfrm>
              <a:off x="1663088" y="4516993"/>
              <a:ext cx="70197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Latvia (&lt;1,000)</a:t>
              </a:r>
            </a:p>
          </p:txBody>
        </p:sp>
        <p:sp>
          <p:nvSpPr>
            <p:cNvPr id="322" name="tx322"/>
            <p:cNvSpPr/>
            <p:nvPr/>
          </p:nvSpPr>
          <p:spPr>
            <a:xfrm>
              <a:off x="1517618" y="4639418"/>
              <a:ext cx="84743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Mauritius (&lt;1,000)</a:t>
              </a:r>
            </a:p>
          </p:txBody>
        </p:sp>
        <p:sp>
          <p:nvSpPr>
            <p:cNvPr id="323" name="tx323"/>
            <p:cNvSpPr/>
            <p:nvPr/>
          </p:nvSpPr>
          <p:spPr>
            <a:xfrm>
              <a:off x="1552361" y="4761844"/>
              <a:ext cx="81269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Singapore (&lt;500)</a:t>
              </a:r>
            </a:p>
          </p:txBody>
        </p:sp>
        <p:sp>
          <p:nvSpPr>
            <p:cNvPr id="324" name="tx324"/>
            <p:cNvSpPr/>
            <p:nvPr/>
          </p:nvSpPr>
          <p:spPr>
            <a:xfrm>
              <a:off x="1698189" y="4884269"/>
              <a:ext cx="66686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Cyprus (&lt;200)</a:t>
              </a:r>
            </a:p>
          </p:txBody>
        </p:sp>
        <p:sp>
          <p:nvSpPr>
            <p:cNvPr id="325" name="tx325"/>
            <p:cNvSpPr/>
            <p:nvPr/>
          </p:nvSpPr>
          <p:spPr>
            <a:xfrm>
              <a:off x="1692202" y="5006694"/>
              <a:ext cx="67285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Iceland (&lt;200)</a:t>
              </a:r>
            </a:p>
          </p:txBody>
        </p:sp>
        <p:sp>
          <p:nvSpPr>
            <p:cNvPr id="326" name="tx326"/>
            <p:cNvSpPr/>
            <p:nvPr/>
          </p:nvSpPr>
          <p:spPr>
            <a:xfrm>
              <a:off x="1447569" y="5129120"/>
              <a:ext cx="91748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Luxembourg (&lt;100)</a:t>
              </a:r>
            </a:p>
          </p:txBody>
        </p:sp>
        <p:sp>
          <p:nvSpPr>
            <p:cNvPr id="327" name="tx327"/>
            <p:cNvSpPr/>
            <p:nvPr/>
          </p:nvSpPr>
          <p:spPr>
            <a:xfrm>
              <a:off x="1773866" y="5251545"/>
              <a:ext cx="59119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Malta (&lt;100)</a:t>
              </a:r>
            </a:p>
          </p:txBody>
        </p:sp>
        <p:sp>
          <p:nvSpPr>
            <p:cNvPr id="328" name="tx328"/>
            <p:cNvSpPr/>
            <p:nvPr/>
          </p:nvSpPr>
          <p:spPr>
            <a:xfrm>
              <a:off x="1494234" y="5373971"/>
              <a:ext cx="87082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San Marino (&lt;100)</a:t>
              </a:r>
            </a:p>
          </p:txBody>
        </p:sp>
        <p:sp>
          <p:nvSpPr>
            <p:cNvPr id="329" name="tx329"/>
            <p:cNvSpPr/>
            <p:nvPr/>
          </p:nvSpPr>
          <p:spPr>
            <a:xfrm>
              <a:off x="1523349" y="5496396"/>
              <a:ext cx="8417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Seychelles (&lt;100)</a:t>
              </a:r>
            </a:p>
          </p:txBody>
        </p:sp>
        <p:sp>
          <p:nvSpPr>
            <p:cNvPr id="330" name="tx330"/>
            <p:cNvSpPr/>
            <p:nvPr/>
          </p:nvSpPr>
          <p:spPr>
            <a:xfrm>
              <a:off x="1657306" y="5618822"/>
              <a:ext cx="7077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Andorra (&lt;100)</a:t>
              </a:r>
            </a:p>
          </p:txBody>
        </p:sp>
        <p:sp>
          <p:nvSpPr>
            <p:cNvPr id="331" name="tx331"/>
            <p:cNvSpPr/>
            <p:nvPr/>
          </p:nvSpPr>
          <p:spPr>
            <a:xfrm>
              <a:off x="1657306" y="5741247"/>
              <a:ext cx="7077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Monaco (&lt;100)</a:t>
              </a:r>
            </a:p>
          </p:txBody>
        </p:sp>
        <p:sp>
          <p:nvSpPr>
            <p:cNvPr id="332" name="tx332"/>
            <p:cNvSpPr/>
            <p:nvPr/>
          </p:nvSpPr>
          <p:spPr>
            <a:xfrm>
              <a:off x="7287203" y="844230"/>
              <a:ext cx="104852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United States (73,000)</a:t>
              </a:r>
            </a:p>
          </p:txBody>
        </p:sp>
        <p:sp>
          <p:nvSpPr>
            <p:cNvPr id="333" name="tx333"/>
            <p:cNvSpPr/>
            <p:nvPr/>
          </p:nvSpPr>
          <p:spPr>
            <a:xfrm>
              <a:off x="7287203" y="966655"/>
              <a:ext cx="70493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Japan (67,000)</a:t>
              </a:r>
            </a:p>
          </p:txBody>
        </p:sp>
        <p:sp>
          <p:nvSpPr>
            <p:cNvPr id="334" name="tx334"/>
            <p:cNvSpPr/>
            <p:nvPr/>
          </p:nvSpPr>
          <p:spPr>
            <a:xfrm>
              <a:off x="7287203" y="1089081"/>
              <a:ext cx="116503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United Kingdom (54,000)</a:t>
              </a:r>
            </a:p>
          </p:txBody>
        </p:sp>
        <p:sp>
          <p:nvSpPr>
            <p:cNvPr id="335" name="tx335"/>
            <p:cNvSpPr/>
            <p:nvPr/>
          </p:nvSpPr>
          <p:spPr>
            <a:xfrm>
              <a:off x="7287203" y="1211506"/>
              <a:ext cx="13281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Russian Federation (37,000)</a:t>
              </a:r>
            </a:p>
          </p:txBody>
        </p:sp>
        <p:sp>
          <p:nvSpPr>
            <p:cNvPr id="336" name="tx336"/>
            <p:cNvSpPr/>
            <p:nvPr/>
          </p:nvSpPr>
          <p:spPr>
            <a:xfrm>
              <a:off x="7287203" y="1333932"/>
              <a:ext cx="78649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Canada (29,000)</a:t>
              </a:r>
            </a:p>
          </p:txBody>
        </p:sp>
        <p:sp>
          <p:nvSpPr>
            <p:cNvPr id="337" name="tx337"/>
            <p:cNvSpPr/>
            <p:nvPr/>
          </p:nvSpPr>
          <p:spPr>
            <a:xfrm>
              <a:off x="7287203" y="1456357"/>
              <a:ext cx="8271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Australia (24,000)</a:t>
              </a:r>
            </a:p>
          </p:txBody>
        </p:sp>
        <p:sp>
          <p:nvSpPr>
            <p:cNvPr id="338" name="tx338"/>
            <p:cNvSpPr/>
            <p:nvPr/>
          </p:nvSpPr>
          <p:spPr>
            <a:xfrm>
              <a:off x="7287203" y="1578782"/>
              <a:ext cx="85035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Germany (21,000)</a:t>
              </a:r>
            </a:p>
          </p:txBody>
        </p:sp>
        <p:sp>
          <p:nvSpPr>
            <p:cNvPr id="339" name="tx339"/>
            <p:cNvSpPr/>
            <p:nvPr/>
          </p:nvSpPr>
          <p:spPr>
            <a:xfrm>
              <a:off x="7287203" y="1701208"/>
              <a:ext cx="61160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Italy (19,000)</a:t>
              </a:r>
            </a:p>
          </p:txBody>
        </p:sp>
        <p:sp>
          <p:nvSpPr>
            <p:cNvPr id="340" name="tx340"/>
            <p:cNvSpPr/>
            <p:nvPr/>
          </p:nvSpPr>
          <p:spPr>
            <a:xfrm>
              <a:off x="7287203" y="1823633"/>
              <a:ext cx="178826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Netherlands (Kingdom of the) (17,000)</a:t>
              </a:r>
            </a:p>
          </p:txBody>
        </p:sp>
        <p:sp>
          <p:nvSpPr>
            <p:cNvPr id="341" name="tx341"/>
            <p:cNvSpPr/>
            <p:nvPr/>
          </p:nvSpPr>
          <p:spPr>
            <a:xfrm>
              <a:off x="7287203" y="1946059"/>
              <a:ext cx="62915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Spain (7,000)</a:t>
              </a:r>
            </a:p>
          </p:txBody>
        </p:sp>
        <p:sp>
          <p:nvSpPr>
            <p:cNvPr id="342" name="tx342"/>
            <p:cNvSpPr/>
            <p:nvPr/>
          </p:nvSpPr>
          <p:spPr>
            <a:xfrm>
              <a:off x="7287203" y="2068484"/>
              <a:ext cx="68728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France (6,000)</a:t>
              </a:r>
            </a:p>
          </p:txBody>
        </p:sp>
        <p:sp>
          <p:nvSpPr>
            <p:cNvPr id="343" name="tx343"/>
            <p:cNvSpPr/>
            <p:nvPr/>
          </p:nvSpPr>
          <p:spPr>
            <a:xfrm>
              <a:off x="7287203" y="2190910"/>
              <a:ext cx="68155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Ireland (5,000)</a:t>
              </a:r>
            </a:p>
          </p:txBody>
        </p:sp>
        <p:sp>
          <p:nvSpPr>
            <p:cNvPr id="344" name="tx344"/>
            <p:cNvSpPr/>
            <p:nvPr/>
          </p:nvSpPr>
          <p:spPr>
            <a:xfrm>
              <a:off x="7287203" y="2313335"/>
              <a:ext cx="119415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Republic of Korea (5,000)</a:t>
              </a:r>
            </a:p>
          </p:txBody>
        </p:sp>
        <p:sp>
          <p:nvSpPr>
            <p:cNvPr id="345" name="tx345"/>
            <p:cNvSpPr/>
            <p:nvPr/>
          </p:nvSpPr>
          <p:spPr>
            <a:xfrm>
              <a:off x="7287203" y="2435760"/>
              <a:ext cx="97858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New Zealand (5,000)</a:t>
              </a:r>
            </a:p>
          </p:txBody>
        </p:sp>
        <p:sp>
          <p:nvSpPr>
            <p:cNvPr id="346" name="tx346"/>
            <p:cNvSpPr/>
            <p:nvPr/>
          </p:nvSpPr>
          <p:spPr>
            <a:xfrm>
              <a:off x="7287203" y="2558186"/>
              <a:ext cx="68728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Austria (4,000)</a:t>
              </a:r>
            </a:p>
          </p:txBody>
        </p:sp>
        <p:sp>
          <p:nvSpPr>
            <p:cNvPr id="347" name="tx347"/>
            <p:cNvSpPr/>
            <p:nvPr/>
          </p:nvSpPr>
          <p:spPr>
            <a:xfrm>
              <a:off x="7287203" y="2680611"/>
              <a:ext cx="68743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Poland (3,000)</a:t>
              </a:r>
            </a:p>
          </p:txBody>
        </p:sp>
        <p:sp>
          <p:nvSpPr>
            <p:cNvPr id="348" name="tx348"/>
            <p:cNvSpPr/>
            <p:nvPr/>
          </p:nvSpPr>
          <p:spPr>
            <a:xfrm>
              <a:off x="7287203" y="2803037"/>
              <a:ext cx="73983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Sweden (3,000)</a:t>
              </a:r>
            </a:p>
          </p:txBody>
        </p:sp>
        <p:sp>
          <p:nvSpPr>
            <p:cNvPr id="349" name="tx349"/>
            <p:cNvSpPr/>
            <p:nvPr/>
          </p:nvSpPr>
          <p:spPr>
            <a:xfrm>
              <a:off x="7287203" y="2925462"/>
              <a:ext cx="7397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Czechia (3,000)</a:t>
              </a:r>
            </a:p>
          </p:txBody>
        </p:sp>
        <p:sp>
          <p:nvSpPr>
            <p:cNvPr id="350" name="tx350"/>
            <p:cNvSpPr/>
            <p:nvPr/>
          </p:nvSpPr>
          <p:spPr>
            <a:xfrm>
              <a:off x="7287203" y="3047888"/>
              <a:ext cx="90280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Switzerland (2,000)</a:t>
              </a:r>
            </a:p>
          </p:txBody>
        </p:sp>
        <p:sp>
          <p:nvSpPr>
            <p:cNvPr id="351" name="tx351"/>
            <p:cNvSpPr/>
            <p:nvPr/>
          </p:nvSpPr>
          <p:spPr>
            <a:xfrm>
              <a:off x="7287203" y="3170313"/>
              <a:ext cx="7397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Belgium (2,000)</a:t>
              </a:r>
            </a:p>
          </p:txBody>
        </p:sp>
        <p:sp>
          <p:nvSpPr>
            <p:cNvPr id="352" name="tx352"/>
            <p:cNvSpPr/>
            <p:nvPr/>
          </p:nvSpPr>
          <p:spPr>
            <a:xfrm>
              <a:off x="7287203" y="3292738"/>
              <a:ext cx="7572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Slovakia (2,000)</a:t>
              </a:r>
            </a:p>
          </p:txBody>
        </p:sp>
        <p:sp>
          <p:nvSpPr>
            <p:cNvPr id="353" name="tx353"/>
            <p:cNvSpPr/>
            <p:nvPr/>
          </p:nvSpPr>
          <p:spPr>
            <a:xfrm>
              <a:off x="7287203" y="3415164"/>
              <a:ext cx="78624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Denmark (2,000)</a:t>
              </a:r>
            </a:p>
          </p:txBody>
        </p:sp>
        <p:sp>
          <p:nvSpPr>
            <p:cNvPr id="354" name="tx354"/>
            <p:cNvSpPr/>
            <p:nvPr/>
          </p:nvSpPr>
          <p:spPr>
            <a:xfrm>
              <a:off x="7287203" y="3537589"/>
              <a:ext cx="78649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Lithuania (2,000)</a:t>
              </a:r>
            </a:p>
          </p:txBody>
        </p:sp>
        <p:sp>
          <p:nvSpPr>
            <p:cNvPr id="355" name="tx355"/>
            <p:cNvSpPr/>
            <p:nvPr/>
          </p:nvSpPr>
          <p:spPr>
            <a:xfrm>
              <a:off x="7287203" y="3660015"/>
              <a:ext cx="76311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Slovenia (2,000)</a:t>
              </a:r>
            </a:p>
          </p:txBody>
        </p:sp>
        <p:sp>
          <p:nvSpPr>
            <p:cNvPr id="356" name="tx356"/>
            <p:cNvSpPr/>
            <p:nvPr/>
          </p:nvSpPr>
          <p:spPr>
            <a:xfrm>
              <a:off x="7287203" y="3782440"/>
              <a:ext cx="61738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Israel (2,000)</a:t>
              </a:r>
            </a:p>
          </p:txBody>
        </p:sp>
        <p:sp>
          <p:nvSpPr>
            <p:cNvPr id="357" name="tx357"/>
            <p:cNvSpPr/>
            <p:nvPr/>
          </p:nvSpPr>
          <p:spPr>
            <a:xfrm>
              <a:off x="7287203" y="3904866"/>
              <a:ext cx="71066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Estonia (1,000)</a:t>
              </a:r>
            </a:p>
          </p:txBody>
        </p:sp>
        <p:sp>
          <p:nvSpPr>
            <p:cNvPr id="358" name="tx358"/>
            <p:cNvSpPr/>
            <p:nvPr/>
          </p:nvSpPr>
          <p:spPr>
            <a:xfrm>
              <a:off x="7287203" y="4027291"/>
              <a:ext cx="90009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Singapore (&lt;1,000)</a:t>
              </a:r>
            </a:p>
          </p:txBody>
        </p:sp>
        <p:sp>
          <p:nvSpPr>
            <p:cNvPr id="359" name="tx359"/>
            <p:cNvSpPr/>
            <p:nvPr/>
          </p:nvSpPr>
          <p:spPr>
            <a:xfrm>
              <a:off x="7287203" y="4149716"/>
              <a:ext cx="76603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Finland (&lt;1,000)</a:t>
              </a:r>
            </a:p>
          </p:txBody>
        </p:sp>
        <p:sp>
          <p:nvSpPr>
            <p:cNvPr id="360" name="tx360"/>
            <p:cNvSpPr/>
            <p:nvPr/>
          </p:nvSpPr>
          <p:spPr>
            <a:xfrm>
              <a:off x="7287203" y="4272142"/>
              <a:ext cx="81264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Portugal (&lt;1,000)</a:t>
              </a:r>
            </a:p>
          </p:txBody>
        </p:sp>
        <p:sp>
          <p:nvSpPr>
            <p:cNvPr id="361" name="tx361"/>
            <p:cNvSpPr/>
            <p:nvPr/>
          </p:nvSpPr>
          <p:spPr>
            <a:xfrm>
              <a:off x="7287203" y="4394567"/>
              <a:ext cx="81842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Hungary (&lt;1,000)</a:t>
              </a:r>
            </a:p>
          </p:txBody>
        </p:sp>
        <p:sp>
          <p:nvSpPr>
            <p:cNvPr id="362" name="tx362"/>
            <p:cNvSpPr/>
            <p:nvPr/>
          </p:nvSpPr>
          <p:spPr>
            <a:xfrm>
              <a:off x="7287203" y="4516993"/>
              <a:ext cx="77754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Norway (&lt;1,000)</a:t>
              </a:r>
            </a:p>
          </p:txBody>
        </p:sp>
        <p:sp>
          <p:nvSpPr>
            <p:cNvPr id="363" name="tx363"/>
            <p:cNvSpPr/>
            <p:nvPr/>
          </p:nvSpPr>
          <p:spPr>
            <a:xfrm>
              <a:off x="7287203" y="4639418"/>
              <a:ext cx="76004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Mauritius (&lt;500)</a:t>
              </a:r>
            </a:p>
          </p:txBody>
        </p:sp>
        <p:sp>
          <p:nvSpPr>
            <p:cNvPr id="364" name="tx364"/>
            <p:cNvSpPr/>
            <p:nvPr/>
          </p:nvSpPr>
          <p:spPr>
            <a:xfrm>
              <a:off x="7287203" y="4761844"/>
              <a:ext cx="66686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Cyprus (&lt;200)</a:t>
              </a:r>
            </a:p>
          </p:txBody>
        </p:sp>
        <p:sp>
          <p:nvSpPr>
            <p:cNvPr id="365" name="tx365"/>
            <p:cNvSpPr/>
            <p:nvPr/>
          </p:nvSpPr>
          <p:spPr>
            <a:xfrm>
              <a:off x="7287203" y="4884269"/>
              <a:ext cx="61457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Latvia (&lt;200)</a:t>
              </a:r>
            </a:p>
          </p:txBody>
        </p:sp>
        <p:sp>
          <p:nvSpPr>
            <p:cNvPr id="366" name="tx366"/>
            <p:cNvSpPr/>
            <p:nvPr/>
          </p:nvSpPr>
          <p:spPr>
            <a:xfrm>
              <a:off x="7287203" y="5006694"/>
              <a:ext cx="67285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Iceland (&lt;100)</a:t>
              </a:r>
            </a:p>
          </p:txBody>
        </p:sp>
        <p:sp>
          <p:nvSpPr>
            <p:cNvPr id="367" name="tx367"/>
            <p:cNvSpPr/>
            <p:nvPr/>
          </p:nvSpPr>
          <p:spPr>
            <a:xfrm>
              <a:off x="7287203" y="5129120"/>
              <a:ext cx="91748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Luxembourg (&lt;100)</a:t>
              </a:r>
            </a:p>
          </p:txBody>
        </p:sp>
        <p:sp>
          <p:nvSpPr>
            <p:cNvPr id="368" name="tx368"/>
            <p:cNvSpPr/>
            <p:nvPr/>
          </p:nvSpPr>
          <p:spPr>
            <a:xfrm>
              <a:off x="7287203" y="5251545"/>
              <a:ext cx="59119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Malta (&lt;100)</a:t>
              </a:r>
            </a:p>
          </p:txBody>
        </p:sp>
        <p:sp>
          <p:nvSpPr>
            <p:cNvPr id="369" name="tx369"/>
            <p:cNvSpPr/>
            <p:nvPr/>
          </p:nvSpPr>
          <p:spPr>
            <a:xfrm>
              <a:off x="7287203" y="5373971"/>
              <a:ext cx="87082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San Marino (&lt;100)</a:t>
              </a:r>
            </a:p>
          </p:txBody>
        </p:sp>
        <p:sp>
          <p:nvSpPr>
            <p:cNvPr id="370" name="tx370"/>
            <p:cNvSpPr/>
            <p:nvPr/>
          </p:nvSpPr>
          <p:spPr>
            <a:xfrm>
              <a:off x="7287203" y="5496396"/>
              <a:ext cx="8417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Seychelles (&lt;100)</a:t>
              </a:r>
            </a:p>
          </p:txBody>
        </p:sp>
        <p:sp>
          <p:nvSpPr>
            <p:cNvPr id="371" name="tx371"/>
            <p:cNvSpPr/>
            <p:nvPr/>
          </p:nvSpPr>
          <p:spPr>
            <a:xfrm>
              <a:off x="7287203" y="5618822"/>
              <a:ext cx="7077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Andorra (&lt;100)</a:t>
              </a:r>
            </a:p>
          </p:txBody>
        </p:sp>
        <p:sp>
          <p:nvSpPr>
            <p:cNvPr id="372" name="tx372"/>
            <p:cNvSpPr/>
            <p:nvPr/>
          </p:nvSpPr>
          <p:spPr>
            <a:xfrm>
              <a:off x="7287203" y="5741247"/>
              <a:ext cx="7077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Monaco (&lt;100)</a:t>
              </a:r>
            </a:p>
          </p:txBody>
        </p:sp>
        <p:sp>
          <p:nvSpPr>
            <p:cNvPr id="373" name="tx373"/>
            <p:cNvSpPr/>
            <p:nvPr/>
          </p:nvSpPr>
          <p:spPr>
            <a:xfrm>
              <a:off x="570259" y="864741"/>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374" name="tx374"/>
            <p:cNvSpPr/>
            <p:nvPr/>
          </p:nvSpPr>
          <p:spPr>
            <a:xfrm>
              <a:off x="570259" y="987166"/>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375" name="tx375"/>
            <p:cNvSpPr/>
            <p:nvPr/>
          </p:nvSpPr>
          <p:spPr>
            <a:xfrm>
              <a:off x="570259" y="1108173"/>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376" name="tx376"/>
            <p:cNvSpPr/>
            <p:nvPr/>
          </p:nvSpPr>
          <p:spPr>
            <a:xfrm>
              <a:off x="570259" y="1232345"/>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377" name="tx377"/>
            <p:cNvSpPr/>
            <p:nvPr/>
          </p:nvSpPr>
          <p:spPr>
            <a:xfrm>
              <a:off x="570259" y="1354497"/>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378" name="tx378"/>
            <p:cNvSpPr/>
            <p:nvPr/>
          </p:nvSpPr>
          <p:spPr>
            <a:xfrm>
              <a:off x="570259" y="1475504"/>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379" name="tx379"/>
            <p:cNvSpPr/>
            <p:nvPr/>
          </p:nvSpPr>
          <p:spPr>
            <a:xfrm>
              <a:off x="570259" y="1600658"/>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380" name="tx380"/>
            <p:cNvSpPr/>
            <p:nvPr/>
          </p:nvSpPr>
          <p:spPr>
            <a:xfrm>
              <a:off x="570259" y="172035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381" name="tx381"/>
            <p:cNvSpPr/>
            <p:nvPr/>
          </p:nvSpPr>
          <p:spPr>
            <a:xfrm>
              <a:off x="570259" y="1842780"/>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382" name="tx382"/>
            <p:cNvSpPr/>
            <p:nvPr/>
          </p:nvSpPr>
          <p:spPr>
            <a:xfrm>
              <a:off x="508103" y="196520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383" name="tx383"/>
            <p:cNvSpPr/>
            <p:nvPr/>
          </p:nvSpPr>
          <p:spPr>
            <a:xfrm>
              <a:off x="508103" y="208899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384" name="tx384"/>
            <p:cNvSpPr/>
            <p:nvPr/>
          </p:nvSpPr>
          <p:spPr>
            <a:xfrm>
              <a:off x="508103" y="2211421"/>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385" name="tx385"/>
            <p:cNvSpPr/>
            <p:nvPr/>
          </p:nvSpPr>
          <p:spPr>
            <a:xfrm>
              <a:off x="508103" y="2332427"/>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386" name="tx386"/>
            <p:cNvSpPr/>
            <p:nvPr/>
          </p:nvSpPr>
          <p:spPr>
            <a:xfrm>
              <a:off x="508103" y="2456271"/>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387" name="tx387"/>
            <p:cNvSpPr/>
            <p:nvPr/>
          </p:nvSpPr>
          <p:spPr>
            <a:xfrm>
              <a:off x="508103" y="257733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388" name="tx388"/>
            <p:cNvSpPr/>
            <p:nvPr/>
          </p:nvSpPr>
          <p:spPr>
            <a:xfrm>
              <a:off x="508103" y="269975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389" name="tx389"/>
            <p:cNvSpPr/>
            <p:nvPr/>
          </p:nvSpPr>
          <p:spPr>
            <a:xfrm>
              <a:off x="508103" y="282354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390" name="tx390"/>
            <p:cNvSpPr/>
            <p:nvPr/>
          </p:nvSpPr>
          <p:spPr>
            <a:xfrm>
              <a:off x="508103" y="294460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391" name="tx391"/>
            <p:cNvSpPr/>
            <p:nvPr/>
          </p:nvSpPr>
          <p:spPr>
            <a:xfrm>
              <a:off x="508103" y="30670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392" name="tx392"/>
            <p:cNvSpPr/>
            <p:nvPr/>
          </p:nvSpPr>
          <p:spPr>
            <a:xfrm>
              <a:off x="508103" y="318946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393" name="tx393"/>
            <p:cNvSpPr/>
            <p:nvPr/>
          </p:nvSpPr>
          <p:spPr>
            <a:xfrm>
              <a:off x="508103" y="331324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21</a:t>
              </a:r>
            </a:p>
          </p:txBody>
        </p:sp>
        <p:sp>
          <p:nvSpPr>
            <p:cNvPr id="394" name="tx394"/>
            <p:cNvSpPr/>
            <p:nvPr/>
          </p:nvSpPr>
          <p:spPr>
            <a:xfrm>
              <a:off x="508103" y="343567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22</a:t>
              </a:r>
            </a:p>
          </p:txBody>
        </p:sp>
        <p:sp>
          <p:nvSpPr>
            <p:cNvPr id="395" name="tx395"/>
            <p:cNvSpPr/>
            <p:nvPr/>
          </p:nvSpPr>
          <p:spPr>
            <a:xfrm>
              <a:off x="508103" y="3556681"/>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23</a:t>
              </a:r>
            </a:p>
          </p:txBody>
        </p:sp>
        <p:sp>
          <p:nvSpPr>
            <p:cNvPr id="396" name="tx396"/>
            <p:cNvSpPr/>
            <p:nvPr/>
          </p:nvSpPr>
          <p:spPr>
            <a:xfrm>
              <a:off x="508103" y="3680526"/>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24</a:t>
              </a:r>
            </a:p>
          </p:txBody>
        </p:sp>
        <p:sp>
          <p:nvSpPr>
            <p:cNvPr id="397" name="tx397"/>
            <p:cNvSpPr/>
            <p:nvPr/>
          </p:nvSpPr>
          <p:spPr>
            <a:xfrm>
              <a:off x="508103" y="380158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398" name="tx398"/>
            <p:cNvSpPr/>
            <p:nvPr/>
          </p:nvSpPr>
          <p:spPr>
            <a:xfrm>
              <a:off x="508103" y="392401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26</a:t>
              </a:r>
            </a:p>
          </p:txBody>
        </p:sp>
        <p:sp>
          <p:nvSpPr>
            <p:cNvPr id="399" name="tx399"/>
            <p:cNvSpPr/>
            <p:nvPr/>
          </p:nvSpPr>
          <p:spPr>
            <a:xfrm>
              <a:off x="508103" y="4047802"/>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27</a:t>
              </a:r>
            </a:p>
          </p:txBody>
        </p:sp>
        <p:sp>
          <p:nvSpPr>
            <p:cNvPr id="400" name="tx400"/>
            <p:cNvSpPr/>
            <p:nvPr/>
          </p:nvSpPr>
          <p:spPr>
            <a:xfrm>
              <a:off x="508103" y="416886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28</a:t>
              </a:r>
            </a:p>
          </p:txBody>
        </p:sp>
        <p:sp>
          <p:nvSpPr>
            <p:cNvPr id="401" name="tx401"/>
            <p:cNvSpPr/>
            <p:nvPr/>
          </p:nvSpPr>
          <p:spPr>
            <a:xfrm>
              <a:off x="508103" y="429128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29</a:t>
              </a:r>
            </a:p>
          </p:txBody>
        </p:sp>
        <p:sp>
          <p:nvSpPr>
            <p:cNvPr id="402" name="tx402"/>
            <p:cNvSpPr/>
            <p:nvPr/>
          </p:nvSpPr>
          <p:spPr>
            <a:xfrm>
              <a:off x="508103" y="4413659"/>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403" name="tx403"/>
            <p:cNvSpPr/>
            <p:nvPr/>
          </p:nvSpPr>
          <p:spPr>
            <a:xfrm>
              <a:off x="508103" y="453608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31</a:t>
              </a:r>
            </a:p>
          </p:txBody>
        </p:sp>
        <p:sp>
          <p:nvSpPr>
            <p:cNvPr id="404" name="tx404"/>
            <p:cNvSpPr/>
            <p:nvPr/>
          </p:nvSpPr>
          <p:spPr>
            <a:xfrm>
              <a:off x="508103" y="4658510"/>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32</a:t>
              </a:r>
            </a:p>
          </p:txBody>
        </p:sp>
        <p:sp>
          <p:nvSpPr>
            <p:cNvPr id="405" name="tx405"/>
            <p:cNvSpPr/>
            <p:nvPr/>
          </p:nvSpPr>
          <p:spPr>
            <a:xfrm>
              <a:off x="508103" y="478093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33</a:t>
              </a:r>
            </a:p>
          </p:txBody>
        </p:sp>
        <p:sp>
          <p:nvSpPr>
            <p:cNvPr id="406" name="tx406"/>
            <p:cNvSpPr/>
            <p:nvPr/>
          </p:nvSpPr>
          <p:spPr>
            <a:xfrm>
              <a:off x="508103" y="4903361"/>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34</a:t>
              </a:r>
            </a:p>
          </p:txBody>
        </p:sp>
        <p:sp>
          <p:nvSpPr>
            <p:cNvPr id="407" name="tx407"/>
            <p:cNvSpPr/>
            <p:nvPr/>
          </p:nvSpPr>
          <p:spPr>
            <a:xfrm>
              <a:off x="508103" y="5025787"/>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35</a:t>
              </a:r>
            </a:p>
          </p:txBody>
        </p:sp>
        <p:sp>
          <p:nvSpPr>
            <p:cNvPr id="408" name="tx408"/>
            <p:cNvSpPr/>
            <p:nvPr/>
          </p:nvSpPr>
          <p:spPr>
            <a:xfrm>
              <a:off x="508103" y="5148212"/>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36</a:t>
              </a:r>
            </a:p>
          </p:txBody>
        </p:sp>
        <p:sp>
          <p:nvSpPr>
            <p:cNvPr id="409" name="tx409"/>
            <p:cNvSpPr/>
            <p:nvPr/>
          </p:nvSpPr>
          <p:spPr>
            <a:xfrm>
              <a:off x="508103" y="5270637"/>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37</a:t>
              </a:r>
            </a:p>
          </p:txBody>
        </p:sp>
        <p:sp>
          <p:nvSpPr>
            <p:cNvPr id="410" name="tx410"/>
            <p:cNvSpPr/>
            <p:nvPr/>
          </p:nvSpPr>
          <p:spPr>
            <a:xfrm>
              <a:off x="508103" y="5393063"/>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38</a:t>
              </a:r>
            </a:p>
          </p:txBody>
        </p:sp>
        <p:sp>
          <p:nvSpPr>
            <p:cNvPr id="411" name="tx411"/>
            <p:cNvSpPr/>
            <p:nvPr/>
          </p:nvSpPr>
          <p:spPr>
            <a:xfrm>
              <a:off x="508103" y="5515488"/>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39</a:t>
              </a:r>
            </a:p>
          </p:txBody>
        </p:sp>
        <p:sp>
          <p:nvSpPr>
            <p:cNvPr id="412" name="tx412"/>
            <p:cNvSpPr/>
            <p:nvPr/>
          </p:nvSpPr>
          <p:spPr>
            <a:xfrm>
              <a:off x="508103" y="563796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413" name="tx413"/>
            <p:cNvSpPr/>
            <p:nvPr/>
          </p:nvSpPr>
          <p:spPr>
            <a:xfrm>
              <a:off x="508103" y="576175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41</a:t>
              </a:r>
            </a:p>
          </p:txBody>
        </p:sp>
        <p:sp>
          <p:nvSpPr>
            <p:cNvPr id="414" name="tx414"/>
            <p:cNvSpPr/>
            <p:nvPr/>
          </p:nvSpPr>
          <p:spPr>
            <a:xfrm>
              <a:off x="2326863"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415" name="tx415"/>
            <p:cNvSpPr/>
            <p:nvPr/>
          </p:nvSpPr>
          <p:spPr>
            <a:xfrm>
              <a:off x="3498802"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416" name="tx416"/>
            <p:cNvSpPr/>
            <p:nvPr/>
          </p:nvSpPr>
          <p:spPr>
            <a:xfrm>
              <a:off x="4670741" y="610738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417" name="tx417"/>
            <p:cNvSpPr/>
            <p:nvPr/>
          </p:nvSpPr>
          <p:spPr>
            <a:xfrm>
              <a:off x="5842681"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418" name="tx418"/>
            <p:cNvSpPr/>
            <p:nvPr/>
          </p:nvSpPr>
          <p:spPr>
            <a:xfrm>
              <a:off x="7014620"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419" name="tx419"/>
            <p:cNvSpPr/>
            <p:nvPr/>
          </p:nvSpPr>
          <p:spPr>
            <a:xfrm>
              <a:off x="695044" y="398022"/>
              <a:ext cx="593574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Countries ranked by number of zero-dose children, Non-programme, 2021-2025</a:t>
              </a:r>
            </a:p>
          </p:txBody>
        </p:sp>
        <p:sp>
          <p:nvSpPr>
            <p:cNvPr id="420" name="tx420"/>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421" name="tx421"/>
            <p:cNvSpPr/>
            <p:nvPr/>
          </p:nvSpPr>
          <p:spPr>
            <a:xfrm>
              <a:off x="5800628" y="6569876"/>
              <a:ext cx="327378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Number in parentheses is the number of zero-dose children.</a:t>
              </a:r>
            </a:p>
          </p:txBody>
        </p:sp>
      </p:grpSp>
      <p:sp>
        <p:nvSpPr>
          <p:cNvPr id="42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50" i="0" b="0" u="none">
                <a:solidFill>
                  <a:srgbClr val="FFFFFF">
                    <a:alpha val="100000"/>
                  </a:srgbClr>
                </a:solidFill>
                <a:latin typeface="Arial"/>
                <a:cs typeface="Arial"/>
                <a:ea typeface="Arial"/>
                <a:sym typeface="Arial"/>
              </a:rPr>
              <a:t>This chart compares the ranking of countries in the region based on the absolute number of zero-dose children, with rank 1 representing the country with the most zero-dose children.
In 2021, Republic of Korea ranked number 12 out of 41 countries with 5,000 zero-dose children.
In 2025, Republic of Korea ranked number 13 out of 41 countries with 5,000 zero-dose children.
Note: Absolute numbers of zero-dose children is based on a combination of programme performance and surviving infant target population size. Countries may climb to a higher rank despite a decline in number of zero-dose children as the ranking also depends on performance of other countries in the region.</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079223" y="4400055"/>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5" name="pl5"/>
            <p:cNvSpPr/>
            <p:nvPr/>
          </p:nvSpPr>
          <p:spPr>
            <a:xfrm>
              <a:off x="1079223" y="3829393"/>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6" name="pl6"/>
            <p:cNvSpPr/>
            <p:nvPr/>
          </p:nvSpPr>
          <p:spPr>
            <a:xfrm>
              <a:off x="1079223" y="3258730"/>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7" name="pl7"/>
            <p:cNvSpPr/>
            <p:nvPr/>
          </p:nvSpPr>
          <p:spPr>
            <a:xfrm>
              <a:off x="1079223" y="2688067"/>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8" name="pl8"/>
            <p:cNvSpPr/>
            <p:nvPr/>
          </p:nvSpPr>
          <p:spPr>
            <a:xfrm>
              <a:off x="1079223" y="2117405"/>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9" name="pl9"/>
            <p:cNvSpPr/>
            <p:nvPr/>
          </p:nvSpPr>
          <p:spPr>
            <a:xfrm>
              <a:off x="1079223" y="4685387"/>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10" name="pl10"/>
            <p:cNvSpPr/>
            <p:nvPr/>
          </p:nvSpPr>
          <p:spPr>
            <a:xfrm>
              <a:off x="1079223" y="4114724"/>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11" name="pl11"/>
            <p:cNvSpPr/>
            <p:nvPr/>
          </p:nvSpPr>
          <p:spPr>
            <a:xfrm>
              <a:off x="1079223" y="3544061"/>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12" name="pl12"/>
            <p:cNvSpPr/>
            <p:nvPr/>
          </p:nvSpPr>
          <p:spPr>
            <a:xfrm>
              <a:off x="1079223" y="2973399"/>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13" name="pl13"/>
            <p:cNvSpPr/>
            <p:nvPr/>
          </p:nvSpPr>
          <p:spPr>
            <a:xfrm>
              <a:off x="1079223" y="2402736"/>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14" name="pl14"/>
            <p:cNvSpPr/>
            <p:nvPr/>
          </p:nvSpPr>
          <p:spPr>
            <a:xfrm>
              <a:off x="1079223" y="1832073"/>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15" name="pl15"/>
            <p:cNvSpPr/>
            <p:nvPr/>
          </p:nvSpPr>
          <p:spPr>
            <a:xfrm>
              <a:off x="152398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638673"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753363"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868052"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982742"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097431"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212120"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575980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5982742"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205679"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6428617"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6651555"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6874493"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7097431"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9" name="rc29"/>
            <p:cNvSpPr/>
            <p:nvPr/>
          </p:nvSpPr>
          <p:spPr>
            <a:xfrm>
              <a:off x="1423662" y="3365010"/>
              <a:ext cx="200644" cy="1320376"/>
            </a:xfrm>
            <a:prstGeom prst="rect">
              <a:avLst/>
            </a:prstGeom>
            <a:solidFill>
              <a:srgbClr val="80BD41">
                <a:alpha val="100000"/>
              </a:srgbClr>
            </a:solidFill>
          </p:spPr>
          <p:txBody>
            <a:bodyPr/>
            <a:lstStyle/>
            <a:p/>
          </p:txBody>
        </p:sp>
        <p:sp>
          <p:nvSpPr>
            <p:cNvPr id="30" name="rc30"/>
            <p:cNvSpPr/>
            <p:nvPr/>
          </p:nvSpPr>
          <p:spPr>
            <a:xfrm>
              <a:off x="1423662" y="3324174"/>
              <a:ext cx="200644" cy="40836"/>
            </a:xfrm>
            <a:prstGeom prst="rect">
              <a:avLst/>
            </a:prstGeom>
            <a:solidFill>
              <a:srgbClr val="0058AB">
                <a:alpha val="100000"/>
              </a:srgbClr>
            </a:solidFill>
          </p:spPr>
          <p:txBody>
            <a:bodyPr/>
            <a:lstStyle/>
            <a:p/>
          </p:txBody>
        </p:sp>
        <p:sp>
          <p:nvSpPr>
            <p:cNvPr id="31" name="rc31"/>
            <p:cNvSpPr/>
            <p:nvPr/>
          </p:nvSpPr>
          <p:spPr>
            <a:xfrm>
              <a:off x="1423662" y="3365010"/>
              <a:ext cx="200644" cy="0"/>
            </a:xfrm>
            <a:prstGeom prst="rect">
              <a:avLst/>
            </a:prstGeom>
            <a:solidFill>
              <a:srgbClr val="1CABE2">
                <a:alpha val="100000"/>
              </a:srgbClr>
            </a:solidFill>
          </p:spPr>
          <p:txBody>
            <a:bodyPr/>
            <a:lstStyle/>
            <a:p/>
          </p:txBody>
        </p:sp>
        <p:sp>
          <p:nvSpPr>
            <p:cNvPr id="32" name="rc32"/>
            <p:cNvSpPr/>
            <p:nvPr/>
          </p:nvSpPr>
          <p:spPr>
            <a:xfrm>
              <a:off x="1646600" y="3493295"/>
              <a:ext cx="200644" cy="1192091"/>
            </a:xfrm>
            <a:prstGeom prst="rect">
              <a:avLst/>
            </a:prstGeom>
            <a:solidFill>
              <a:srgbClr val="80BD41">
                <a:alpha val="100000"/>
              </a:srgbClr>
            </a:solidFill>
          </p:spPr>
          <p:txBody>
            <a:bodyPr/>
            <a:lstStyle/>
            <a:p/>
          </p:txBody>
        </p:sp>
        <p:sp>
          <p:nvSpPr>
            <p:cNvPr id="33" name="rc33"/>
            <p:cNvSpPr/>
            <p:nvPr/>
          </p:nvSpPr>
          <p:spPr>
            <a:xfrm>
              <a:off x="1646600" y="3456426"/>
              <a:ext cx="200644" cy="36869"/>
            </a:xfrm>
            <a:prstGeom prst="rect">
              <a:avLst/>
            </a:prstGeom>
            <a:solidFill>
              <a:srgbClr val="0058AB">
                <a:alpha val="100000"/>
              </a:srgbClr>
            </a:solidFill>
          </p:spPr>
          <p:txBody>
            <a:bodyPr/>
            <a:lstStyle/>
            <a:p/>
          </p:txBody>
        </p:sp>
        <p:sp>
          <p:nvSpPr>
            <p:cNvPr id="34" name="rc34"/>
            <p:cNvSpPr/>
            <p:nvPr/>
          </p:nvSpPr>
          <p:spPr>
            <a:xfrm>
              <a:off x="1646600" y="3493295"/>
              <a:ext cx="200644" cy="0"/>
            </a:xfrm>
            <a:prstGeom prst="rect">
              <a:avLst/>
            </a:prstGeom>
            <a:solidFill>
              <a:srgbClr val="1CABE2">
                <a:alpha val="100000"/>
              </a:srgbClr>
            </a:solidFill>
          </p:spPr>
          <p:txBody>
            <a:bodyPr/>
            <a:lstStyle/>
            <a:p/>
          </p:txBody>
        </p:sp>
        <p:sp>
          <p:nvSpPr>
            <p:cNvPr id="35" name="rc35"/>
            <p:cNvSpPr/>
            <p:nvPr/>
          </p:nvSpPr>
          <p:spPr>
            <a:xfrm>
              <a:off x="1869538" y="3607286"/>
              <a:ext cx="200644" cy="1078100"/>
            </a:xfrm>
            <a:prstGeom prst="rect">
              <a:avLst/>
            </a:prstGeom>
            <a:solidFill>
              <a:srgbClr val="80BD41">
                <a:alpha val="100000"/>
              </a:srgbClr>
            </a:solidFill>
          </p:spPr>
          <p:txBody>
            <a:bodyPr/>
            <a:lstStyle/>
            <a:p/>
          </p:txBody>
        </p:sp>
        <p:sp>
          <p:nvSpPr>
            <p:cNvPr id="36" name="rc36"/>
            <p:cNvSpPr/>
            <p:nvPr/>
          </p:nvSpPr>
          <p:spPr>
            <a:xfrm>
              <a:off x="1869538" y="3573944"/>
              <a:ext cx="200644" cy="33342"/>
            </a:xfrm>
            <a:prstGeom prst="rect">
              <a:avLst/>
            </a:prstGeom>
            <a:solidFill>
              <a:srgbClr val="0058AB">
                <a:alpha val="100000"/>
              </a:srgbClr>
            </a:solidFill>
          </p:spPr>
          <p:txBody>
            <a:bodyPr/>
            <a:lstStyle/>
            <a:p/>
          </p:txBody>
        </p:sp>
        <p:sp>
          <p:nvSpPr>
            <p:cNvPr id="37" name="rc37"/>
            <p:cNvSpPr/>
            <p:nvPr/>
          </p:nvSpPr>
          <p:spPr>
            <a:xfrm>
              <a:off x="1869538" y="3607286"/>
              <a:ext cx="200644" cy="0"/>
            </a:xfrm>
            <a:prstGeom prst="rect">
              <a:avLst/>
            </a:prstGeom>
            <a:solidFill>
              <a:srgbClr val="1CABE2">
                <a:alpha val="100000"/>
              </a:srgbClr>
            </a:solidFill>
          </p:spPr>
          <p:txBody>
            <a:bodyPr/>
            <a:lstStyle/>
            <a:p/>
          </p:txBody>
        </p:sp>
        <p:sp>
          <p:nvSpPr>
            <p:cNvPr id="38" name="rc38"/>
            <p:cNvSpPr/>
            <p:nvPr/>
          </p:nvSpPr>
          <p:spPr>
            <a:xfrm>
              <a:off x="2092476" y="3643064"/>
              <a:ext cx="200644" cy="1042322"/>
            </a:xfrm>
            <a:prstGeom prst="rect">
              <a:avLst/>
            </a:prstGeom>
            <a:solidFill>
              <a:srgbClr val="80BD41">
                <a:alpha val="100000"/>
              </a:srgbClr>
            </a:solidFill>
          </p:spPr>
          <p:txBody>
            <a:bodyPr/>
            <a:lstStyle/>
            <a:p/>
          </p:txBody>
        </p:sp>
        <p:sp>
          <p:nvSpPr>
            <p:cNvPr id="39" name="rc39"/>
            <p:cNvSpPr/>
            <p:nvPr/>
          </p:nvSpPr>
          <p:spPr>
            <a:xfrm>
              <a:off x="2092476" y="3610829"/>
              <a:ext cx="200644" cy="32235"/>
            </a:xfrm>
            <a:prstGeom prst="rect">
              <a:avLst/>
            </a:prstGeom>
            <a:solidFill>
              <a:srgbClr val="0058AB">
                <a:alpha val="100000"/>
              </a:srgbClr>
            </a:solidFill>
          </p:spPr>
          <p:txBody>
            <a:bodyPr/>
            <a:lstStyle/>
            <a:p/>
          </p:txBody>
        </p:sp>
        <p:sp>
          <p:nvSpPr>
            <p:cNvPr id="40" name="rc40"/>
            <p:cNvSpPr/>
            <p:nvPr/>
          </p:nvSpPr>
          <p:spPr>
            <a:xfrm>
              <a:off x="2092476" y="3643064"/>
              <a:ext cx="200644" cy="0"/>
            </a:xfrm>
            <a:prstGeom prst="rect">
              <a:avLst/>
            </a:prstGeom>
            <a:solidFill>
              <a:srgbClr val="1CABE2">
                <a:alpha val="100000"/>
              </a:srgbClr>
            </a:solidFill>
          </p:spPr>
          <p:txBody>
            <a:bodyPr/>
            <a:lstStyle/>
            <a:p/>
          </p:txBody>
        </p:sp>
        <p:sp>
          <p:nvSpPr>
            <p:cNvPr id="41" name="rc41"/>
            <p:cNvSpPr/>
            <p:nvPr/>
          </p:nvSpPr>
          <p:spPr>
            <a:xfrm>
              <a:off x="2315413" y="3774185"/>
              <a:ext cx="200644" cy="911202"/>
            </a:xfrm>
            <a:prstGeom prst="rect">
              <a:avLst/>
            </a:prstGeom>
            <a:solidFill>
              <a:srgbClr val="80BD41">
                <a:alpha val="100000"/>
              </a:srgbClr>
            </a:solidFill>
          </p:spPr>
          <p:txBody>
            <a:bodyPr/>
            <a:lstStyle/>
            <a:p/>
          </p:txBody>
        </p:sp>
        <p:sp>
          <p:nvSpPr>
            <p:cNvPr id="42" name="rc42"/>
            <p:cNvSpPr/>
            <p:nvPr/>
          </p:nvSpPr>
          <p:spPr>
            <a:xfrm>
              <a:off x="2315413" y="3649928"/>
              <a:ext cx="200644" cy="51772"/>
            </a:xfrm>
            <a:prstGeom prst="rect">
              <a:avLst/>
            </a:prstGeom>
            <a:solidFill>
              <a:srgbClr val="0058AB">
                <a:alpha val="100000"/>
              </a:srgbClr>
            </a:solidFill>
          </p:spPr>
          <p:txBody>
            <a:bodyPr/>
            <a:lstStyle/>
            <a:p/>
          </p:txBody>
        </p:sp>
        <p:sp>
          <p:nvSpPr>
            <p:cNvPr id="43" name="rc43"/>
            <p:cNvSpPr/>
            <p:nvPr/>
          </p:nvSpPr>
          <p:spPr>
            <a:xfrm>
              <a:off x="2315413" y="3701701"/>
              <a:ext cx="200644" cy="72483"/>
            </a:xfrm>
            <a:prstGeom prst="rect">
              <a:avLst/>
            </a:prstGeom>
            <a:solidFill>
              <a:srgbClr val="1CABE2">
                <a:alpha val="100000"/>
              </a:srgbClr>
            </a:solidFill>
          </p:spPr>
          <p:txBody>
            <a:bodyPr/>
            <a:lstStyle/>
            <a:p/>
          </p:txBody>
        </p:sp>
        <p:sp>
          <p:nvSpPr>
            <p:cNvPr id="44" name="rc44"/>
            <p:cNvSpPr/>
            <p:nvPr/>
          </p:nvSpPr>
          <p:spPr>
            <a:xfrm>
              <a:off x="2538351" y="3740518"/>
              <a:ext cx="200644" cy="944869"/>
            </a:xfrm>
            <a:prstGeom prst="rect">
              <a:avLst/>
            </a:prstGeom>
            <a:solidFill>
              <a:srgbClr val="80BD41">
                <a:alpha val="100000"/>
              </a:srgbClr>
            </a:solidFill>
          </p:spPr>
          <p:txBody>
            <a:bodyPr/>
            <a:lstStyle/>
            <a:p/>
          </p:txBody>
        </p:sp>
        <p:sp>
          <p:nvSpPr>
            <p:cNvPr id="45" name="rc45"/>
            <p:cNvSpPr/>
            <p:nvPr/>
          </p:nvSpPr>
          <p:spPr>
            <a:xfrm>
              <a:off x="2538351" y="3701149"/>
              <a:ext cx="200644" cy="19685"/>
            </a:xfrm>
            <a:prstGeom prst="rect">
              <a:avLst/>
            </a:prstGeom>
            <a:solidFill>
              <a:srgbClr val="0058AB">
                <a:alpha val="100000"/>
              </a:srgbClr>
            </a:solidFill>
          </p:spPr>
          <p:txBody>
            <a:bodyPr/>
            <a:lstStyle/>
            <a:p/>
          </p:txBody>
        </p:sp>
        <p:sp>
          <p:nvSpPr>
            <p:cNvPr id="46" name="rc46"/>
            <p:cNvSpPr/>
            <p:nvPr/>
          </p:nvSpPr>
          <p:spPr>
            <a:xfrm>
              <a:off x="2538351" y="3720834"/>
              <a:ext cx="200644" cy="19683"/>
            </a:xfrm>
            <a:prstGeom prst="rect">
              <a:avLst/>
            </a:prstGeom>
            <a:solidFill>
              <a:srgbClr val="1CABE2">
                <a:alpha val="100000"/>
              </a:srgbClr>
            </a:solidFill>
          </p:spPr>
          <p:txBody>
            <a:bodyPr/>
            <a:lstStyle/>
            <a:p/>
          </p:txBody>
        </p:sp>
        <p:sp>
          <p:nvSpPr>
            <p:cNvPr id="47" name="rc47"/>
            <p:cNvSpPr/>
            <p:nvPr/>
          </p:nvSpPr>
          <p:spPr>
            <a:xfrm>
              <a:off x="2761289" y="3703913"/>
              <a:ext cx="200644" cy="981473"/>
            </a:xfrm>
            <a:prstGeom prst="rect">
              <a:avLst/>
            </a:prstGeom>
            <a:solidFill>
              <a:srgbClr val="80BD41">
                <a:alpha val="100000"/>
              </a:srgbClr>
            </a:solidFill>
          </p:spPr>
          <p:txBody>
            <a:bodyPr/>
            <a:lstStyle/>
            <a:p/>
          </p:txBody>
        </p:sp>
        <p:sp>
          <p:nvSpPr>
            <p:cNvPr id="48" name="rc48"/>
            <p:cNvSpPr/>
            <p:nvPr/>
          </p:nvSpPr>
          <p:spPr>
            <a:xfrm>
              <a:off x="2761289" y="3683883"/>
              <a:ext cx="200644" cy="20030"/>
            </a:xfrm>
            <a:prstGeom prst="rect">
              <a:avLst/>
            </a:prstGeom>
            <a:solidFill>
              <a:srgbClr val="0058AB">
                <a:alpha val="100000"/>
              </a:srgbClr>
            </a:solidFill>
          </p:spPr>
          <p:txBody>
            <a:bodyPr/>
            <a:lstStyle/>
            <a:p/>
          </p:txBody>
        </p:sp>
        <p:sp>
          <p:nvSpPr>
            <p:cNvPr id="49" name="rc49"/>
            <p:cNvSpPr/>
            <p:nvPr/>
          </p:nvSpPr>
          <p:spPr>
            <a:xfrm>
              <a:off x="2761289" y="3703913"/>
              <a:ext cx="200644" cy="0"/>
            </a:xfrm>
            <a:prstGeom prst="rect">
              <a:avLst/>
            </a:prstGeom>
            <a:solidFill>
              <a:srgbClr val="1CABE2">
                <a:alpha val="100000"/>
              </a:srgbClr>
            </a:solidFill>
          </p:spPr>
          <p:txBody>
            <a:bodyPr/>
            <a:lstStyle/>
            <a:p/>
          </p:txBody>
        </p:sp>
        <p:sp>
          <p:nvSpPr>
            <p:cNvPr id="50" name="rc50"/>
            <p:cNvSpPr/>
            <p:nvPr/>
          </p:nvSpPr>
          <p:spPr>
            <a:xfrm>
              <a:off x="2984227" y="3728381"/>
              <a:ext cx="200644" cy="957005"/>
            </a:xfrm>
            <a:prstGeom prst="rect">
              <a:avLst/>
            </a:prstGeom>
            <a:solidFill>
              <a:srgbClr val="80BD41">
                <a:alpha val="100000"/>
              </a:srgbClr>
            </a:solidFill>
          </p:spPr>
          <p:txBody>
            <a:bodyPr/>
            <a:lstStyle/>
            <a:p/>
          </p:txBody>
        </p:sp>
        <p:sp>
          <p:nvSpPr>
            <p:cNvPr id="51" name="rc51"/>
            <p:cNvSpPr/>
            <p:nvPr/>
          </p:nvSpPr>
          <p:spPr>
            <a:xfrm>
              <a:off x="2984227" y="3633731"/>
              <a:ext cx="200644" cy="52583"/>
            </a:xfrm>
            <a:prstGeom prst="rect">
              <a:avLst/>
            </a:prstGeom>
            <a:solidFill>
              <a:srgbClr val="0058AB">
                <a:alpha val="100000"/>
              </a:srgbClr>
            </a:solidFill>
          </p:spPr>
          <p:txBody>
            <a:bodyPr/>
            <a:lstStyle/>
            <a:p/>
          </p:txBody>
        </p:sp>
        <p:sp>
          <p:nvSpPr>
            <p:cNvPr id="52" name="rc52"/>
            <p:cNvSpPr/>
            <p:nvPr/>
          </p:nvSpPr>
          <p:spPr>
            <a:xfrm>
              <a:off x="2984227" y="3686314"/>
              <a:ext cx="200644" cy="42066"/>
            </a:xfrm>
            <a:prstGeom prst="rect">
              <a:avLst/>
            </a:prstGeom>
            <a:solidFill>
              <a:srgbClr val="1CABE2">
                <a:alpha val="100000"/>
              </a:srgbClr>
            </a:solidFill>
          </p:spPr>
          <p:txBody>
            <a:bodyPr/>
            <a:lstStyle/>
            <a:p/>
          </p:txBody>
        </p:sp>
        <p:sp>
          <p:nvSpPr>
            <p:cNvPr id="53" name="rc53"/>
            <p:cNvSpPr/>
            <p:nvPr/>
          </p:nvSpPr>
          <p:spPr>
            <a:xfrm>
              <a:off x="3207165" y="3728157"/>
              <a:ext cx="200644" cy="957229"/>
            </a:xfrm>
            <a:prstGeom prst="rect">
              <a:avLst/>
            </a:prstGeom>
            <a:solidFill>
              <a:srgbClr val="80BD41">
                <a:alpha val="100000"/>
              </a:srgbClr>
            </a:solidFill>
          </p:spPr>
          <p:txBody>
            <a:bodyPr/>
            <a:lstStyle/>
            <a:p/>
          </p:txBody>
        </p:sp>
        <p:sp>
          <p:nvSpPr>
            <p:cNvPr id="54" name="rc54"/>
            <p:cNvSpPr/>
            <p:nvPr/>
          </p:nvSpPr>
          <p:spPr>
            <a:xfrm>
              <a:off x="3207165" y="3667057"/>
              <a:ext cx="200644" cy="50916"/>
            </a:xfrm>
            <a:prstGeom prst="rect">
              <a:avLst/>
            </a:prstGeom>
            <a:solidFill>
              <a:srgbClr val="0058AB">
                <a:alpha val="100000"/>
              </a:srgbClr>
            </a:solidFill>
          </p:spPr>
          <p:txBody>
            <a:bodyPr/>
            <a:lstStyle/>
            <a:p/>
          </p:txBody>
        </p:sp>
        <p:sp>
          <p:nvSpPr>
            <p:cNvPr id="55" name="rc55"/>
            <p:cNvSpPr/>
            <p:nvPr/>
          </p:nvSpPr>
          <p:spPr>
            <a:xfrm>
              <a:off x="3207165" y="3717974"/>
              <a:ext cx="200644" cy="10182"/>
            </a:xfrm>
            <a:prstGeom prst="rect">
              <a:avLst/>
            </a:prstGeom>
            <a:solidFill>
              <a:srgbClr val="1CABE2">
                <a:alpha val="100000"/>
              </a:srgbClr>
            </a:solidFill>
          </p:spPr>
          <p:txBody>
            <a:bodyPr/>
            <a:lstStyle/>
            <a:p/>
          </p:txBody>
        </p:sp>
        <p:sp>
          <p:nvSpPr>
            <p:cNvPr id="56" name="rc56"/>
            <p:cNvSpPr/>
            <p:nvPr/>
          </p:nvSpPr>
          <p:spPr>
            <a:xfrm>
              <a:off x="3430103" y="3749956"/>
              <a:ext cx="200644" cy="935430"/>
            </a:xfrm>
            <a:prstGeom prst="rect">
              <a:avLst/>
            </a:prstGeom>
            <a:solidFill>
              <a:srgbClr val="80BD41">
                <a:alpha val="100000"/>
              </a:srgbClr>
            </a:solidFill>
          </p:spPr>
          <p:txBody>
            <a:bodyPr/>
            <a:lstStyle/>
            <a:p/>
          </p:txBody>
        </p:sp>
        <p:sp>
          <p:nvSpPr>
            <p:cNvPr id="57" name="rc57"/>
            <p:cNvSpPr/>
            <p:nvPr/>
          </p:nvSpPr>
          <p:spPr>
            <a:xfrm>
              <a:off x="3430103" y="3690249"/>
              <a:ext cx="200644" cy="39804"/>
            </a:xfrm>
            <a:prstGeom prst="rect">
              <a:avLst/>
            </a:prstGeom>
            <a:solidFill>
              <a:srgbClr val="0058AB">
                <a:alpha val="100000"/>
              </a:srgbClr>
            </a:solidFill>
          </p:spPr>
          <p:txBody>
            <a:bodyPr/>
            <a:lstStyle/>
            <a:p/>
          </p:txBody>
        </p:sp>
        <p:sp>
          <p:nvSpPr>
            <p:cNvPr id="58" name="rc58"/>
            <p:cNvSpPr/>
            <p:nvPr/>
          </p:nvSpPr>
          <p:spPr>
            <a:xfrm>
              <a:off x="3430103" y="3730054"/>
              <a:ext cx="200644" cy="19902"/>
            </a:xfrm>
            <a:prstGeom prst="rect">
              <a:avLst/>
            </a:prstGeom>
            <a:solidFill>
              <a:srgbClr val="1CABE2">
                <a:alpha val="100000"/>
              </a:srgbClr>
            </a:solidFill>
          </p:spPr>
          <p:txBody>
            <a:bodyPr/>
            <a:lstStyle/>
            <a:p/>
          </p:txBody>
        </p:sp>
        <p:sp>
          <p:nvSpPr>
            <p:cNvPr id="59" name="rc59"/>
            <p:cNvSpPr/>
            <p:nvPr/>
          </p:nvSpPr>
          <p:spPr>
            <a:xfrm>
              <a:off x="3653041" y="3723245"/>
              <a:ext cx="200644" cy="962141"/>
            </a:xfrm>
            <a:prstGeom prst="rect">
              <a:avLst/>
            </a:prstGeom>
            <a:solidFill>
              <a:srgbClr val="80BD41">
                <a:alpha val="100000"/>
              </a:srgbClr>
            </a:solidFill>
          </p:spPr>
          <p:txBody>
            <a:bodyPr/>
            <a:lstStyle/>
            <a:p/>
          </p:txBody>
        </p:sp>
        <p:sp>
          <p:nvSpPr>
            <p:cNvPr id="60" name="rc60"/>
            <p:cNvSpPr/>
            <p:nvPr/>
          </p:nvSpPr>
          <p:spPr>
            <a:xfrm>
              <a:off x="3653041" y="3661832"/>
              <a:ext cx="200644" cy="40941"/>
            </a:xfrm>
            <a:prstGeom prst="rect">
              <a:avLst/>
            </a:prstGeom>
            <a:solidFill>
              <a:srgbClr val="0058AB">
                <a:alpha val="100000"/>
              </a:srgbClr>
            </a:solidFill>
          </p:spPr>
          <p:txBody>
            <a:bodyPr/>
            <a:lstStyle/>
            <a:p/>
          </p:txBody>
        </p:sp>
        <p:sp>
          <p:nvSpPr>
            <p:cNvPr id="61" name="rc61"/>
            <p:cNvSpPr/>
            <p:nvPr/>
          </p:nvSpPr>
          <p:spPr>
            <a:xfrm>
              <a:off x="3653041" y="3702774"/>
              <a:ext cx="200644" cy="20470"/>
            </a:xfrm>
            <a:prstGeom prst="rect">
              <a:avLst/>
            </a:prstGeom>
            <a:solidFill>
              <a:srgbClr val="1CABE2">
                <a:alpha val="100000"/>
              </a:srgbClr>
            </a:solidFill>
          </p:spPr>
          <p:txBody>
            <a:bodyPr/>
            <a:lstStyle/>
            <a:p/>
          </p:txBody>
        </p:sp>
        <p:sp>
          <p:nvSpPr>
            <p:cNvPr id="62" name="rc62"/>
            <p:cNvSpPr/>
            <p:nvPr/>
          </p:nvSpPr>
          <p:spPr>
            <a:xfrm>
              <a:off x="3875979" y="3659233"/>
              <a:ext cx="200644" cy="1026154"/>
            </a:xfrm>
            <a:prstGeom prst="rect">
              <a:avLst/>
            </a:prstGeom>
            <a:solidFill>
              <a:srgbClr val="80BD41">
                <a:alpha val="100000"/>
              </a:srgbClr>
            </a:solidFill>
          </p:spPr>
          <p:txBody>
            <a:bodyPr/>
            <a:lstStyle/>
            <a:p/>
          </p:txBody>
        </p:sp>
        <p:sp>
          <p:nvSpPr>
            <p:cNvPr id="63" name="rc63"/>
            <p:cNvSpPr/>
            <p:nvPr/>
          </p:nvSpPr>
          <p:spPr>
            <a:xfrm>
              <a:off x="3875979" y="3648867"/>
              <a:ext cx="200644" cy="10365"/>
            </a:xfrm>
            <a:prstGeom prst="rect">
              <a:avLst/>
            </a:prstGeom>
            <a:solidFill>
              <a:srgbClr val="0058AB">
                <a:alpha val="100000"/>
              </a:srgbClr>
            </a:solidFill>
          </p:spPr>
          <p:txBody>
            <a:bodyPr/>
            <a:lstStyle/>
            <a:p/>
          </p:txBody>
        </p:sp>
        <p:sp>
          <p:nvSpPr>
            <p:cNvPr id="64" name="rc64"/>
            <p:cNvSpPr/>
            <p:nvPr/>
          </p:nvSpPr>
          <p:spPr>
            <a:xfrm>
              <a:off x="3875979" y="3659233"/>
              <a:ext cx="200644" cy="0"/>
            </a:xfrm>
            <a:prstGeom prst="rect">
              <a:avLst/>
            </a:prstGeom>
            <a:solidFill>
              <a:srgbClr val="1CABE2">
                <a:alpha val="100000"/>
              </a:srgbClr>
            </a:solidFill>
          </p:spPr>
          <p:txBody>
            <a:bodyPr/>
            <a:lstStyle/>
            <a:p/>
          </p:txBody>
        </p:sp>
        <p:sp>
          <p:nvSpPr>
            <p:cNvPr id="65" name="rc65"/>
            <p:cNvSpPr/>
            <p:nvPr/>
          </p:nvSpPr>
          <p:spPr>
            <a:xfrm>
              <a:off x="4098916" y="3648470"/>
              <a:ext cx="200644" cy="1036916"/>
            </a:xfrm>
            <a:prstGeom prst="rect">
              <a:avLst/>
            </a:prstGeom>
            <a:solidFill>
              <a:srgbClr val="80BD41">
                <a:alpha val="100000"/>
              </a:srgbClr>
            </a:solidFill>
          </p:spPr>
          <p:txBody>
            <a:bodyPr/>
            <a:lstStyle/>
            <a:p/>
          </p:txBody>
        </p:sp>
        <p:sp>
          <p:nvSpPr>
            <p:cNvPr id="66" name="rc66"/>
            <p:cNvSpPr/>
            <p:nvPr/>
          </p:nvSpPr>
          <p:spPr>
            <a:xfrm>
              <a:off x="4098916" y="3637997"/>
              <a:ext cx="200644" cy="10472"/>
            </a:xfrm>
            <a:prstGeom prst="rect">
              <a:avLst/>
            </a:prstGeom>
            <a:solidFill>
              <a:srgbClr val="0058AB">
                <a:alpha val="100000"/>
              </a:srgbClr>
            </a:solidFill>
          </p:spPr>
          <p:txBody>
            <a:bodyPr/>
            <a:lstStyle/>
            <a:p/>
          </p:txBody>
        </p:sp>
        <p:sp>
          <p:nvSpPr>
            <p:cNvPr id="67" name="rc67"/>
            <p:cNvSpPr/>
            <p:nvPr/>
          </p:nvSpPr>
          <p:spPr>
            <a:xfrm>
              <a:off x="4098916" y="3648470"/>
              <a:ext cx="200644" cy="0"/>
            </a:xfrm>
            <a:prstGeom prst="rect">
              <a:avLst/>
            </a:prstGeom>
            <a:solidFill>
              <a:srgbClr val="1CABE2">
                <a:alpha val="100000"/>
              </a:srgbClr>
            </a:solidFill>
          </p:spPr>
          <p:txBody>
            <a:bodyPr/>
            <a:lstStyle/>
            <a:p/>
          </p:txBody>
        </p:sp>
        <p:sp>
          <p:nvSpPr>
            <p:cNvPr id="68" name="rc68"/>
            <p:cNvSpPr/>
            <p:nvPr/>
          </p:nvSpPr>
          <p:spPr>
            <a:xfrm>
              <a:off x="4321854" y="3707335"/>
              <a:ext cx="200644" cy="978051"/>
            </a:xfrm>
            <a:prstGeom prst="rect">
              <a:avLst/>
            </a:prstGeom>
            <a:solidFill>
              <a:srgbClr val="80BD41">
                <a:alpha val="100000"/>
              </a:srgbClr>
            </a:solidFill>
          </p:spPr>
          <p:txBody>
            <a:bodyPr/>
            <a:lstStyle/>
            <a:p/>
          </p:txBody>
        </p:sp>
        <p:sp>
          <p:nvSpPr>
            <p:cNvPr id="69" name="rc69"/>
            <p:cNvSpPr/>
            <p:nvPr/>
          </p:nvSpPr>
          <p:spPr>
            <a:xfrm>
              <a:off x="4321854" y="3697455"/>
              <a:ext cx="200644" cy="9879"/>
            </a:xfrm>
            <a:prstGeom prst="rect">
              <a:avLst/>
            </a:prstGeom>
            <a:solidFill>
              <a:srgbClr val="0058AB">
                <a:alpha val="100000"/>
              </a:srgbClr>
            </a:solidFill>
          </p:spPr>
          <p:txBody>
            <a:bodyPr/>
            <a:lstStyle/>
            <a:p/>
          </p:txBody>
        </p:sp>
        <p:sp>
          <p:nvSpPr>
            <p:cNvPr id="70" name="rc70"/>
            <p:cNvSpPr/>
            <p:nvPr/>
          </p:nvSpPr>
          <p:spPr>
            <a:xfrm>
              <a:off x="4321854" y="3707335"/>
              <a:ext cx="200644" cy="0"/>
            </a:xfrm>
            <a:prstGeom prst="rect">
              <a:avLst/>
            </a:prstGeom>
            <a:solidFill>
              <a:srgbClr val="1CABE2">
                <a:alpha val="100000"/>
              </a:srgbClr>
            </a:solidFill>
          </p:spPr>
          <p:txBody>
            <a:bodyPr/>
            <a:lstStyle/>
            <a:p/>
          </p:txBody>
        </p:sp>
        <p:sp>
          <p:nvSpPr>
            <p:cNvPr id="71" name="rc71"/>
            <p:cNvSpPr/>
            <p:nvPr/>
          </p:nvSpPr>
          <p:spPr>
            <a:xfrm>
              <a:off x="4544792" y="3721195"/>
              <a:ext cx="200644" cy="964191"/>
            </a:xfrm>
            <a:prstGeom prst="rect">
              <a:avLst/>
            </a:prstGeom>
            <a:solidFill>
              <a:srgbClr val="80BD41">
                <a:alpha val="100000"/>
              </a:srgbClr>
            </a:solidFill>
          </p:spPr>
          <p:txBody>
            <a:bodyPr/>
            <a:lstStyle/>
            <a:p/>
          </p:txBody>
        </p:sp>
        <p:sp>
          <p:nvSpPr>
            <p:cNvPr id="72" name="rc72"/>
            <p:cNvSpPr/>
            <p:nvPr/>
          </p:nvSpPr>
          <p:spPr>
            <a:xfrm>
              <a:off x="4544792" y="3711455"/>
              <a:ext cx="200644" cy="9740"/>
            </a:xfrm>
            <a:prstGeom prst="rect">
              <a:avLst/>
            </a:prstGeom>
            <a:solidFill>
              <a:srgbClr val="0058AB">
                <a:alpha val="100000"/>
              </a:srgbClr>
            </a:solidFill>
          </p:spPr>
          <p:txBody>
            <a:bodyPr/>
            <a:lstStyle/>
            <a:p/>
          </p:txBody>
        </p:sp>
        <p:sp>
          <p:nvSpPr>
            <p:cNvPr id="73" name="rc73"/>
            <p:cNvSpPr/>
            <p:nvPr/>
          </p:nvSpPr>
          <p:spPr>
            <a:xfrm>
              <a:off x="4544792" y="3721195"/>
              <a:ext cx="200644" cy="0"/>
            </a:xfrm>
            <a:prstGeom prst="rect">
              <a:avLst/>
            </a:prstGeom>
            <a:solidFill>
              <a:srgbClr val="1CABE2">
                <a:alpha val="100000"/>
              </a:srgbClr>
            </a:solidFill>
          </p:spPr>
          <p:txBody>
            <a:bodyPr/>
            <a:lstStyle/>
            <a:p/>
          </p:txBody>
        </p:sp>
        <p:sp>
          <p:nvSpPr>
            <p:cNvPr id="74" name="rc74"/>
            <p:cNvSpPr/>
            <p:nvPr/>
          </p:nvSpPr>
          <p:spPr>
            <a:xfrm>
              <a:off x="4767730" y="3737363"/>
              <a:ext cx="200644" cy="948023"/>
            </a:xfrm>
            <a:prstGeom prst="rect">
              <a:avLst/>
            </a:prstGeom>
            <a:solidFill>
              <a:srgbClr val="80BD41">
                <a:alpha val="100000"/>
              </a:srgbClr>
            </a:solidFill>
          </p:spPr>
          <p:txBody>
            <a:bodyPr/>
            <a:lstStyle/>
            <a:p/>
          </p:txBody>
        </p:sp>
        <p:sp>
          <p:nvSpPr>
            <p:cNvPr id="75" name="rc75"/>
            <p:cNvSpPr/>
            <p:nvPr/>
          </p:nvSpPr>
          <p:spPr>
            <a:xfrm>
              <a:off x="4767730" y="3718015"/>
              <a:ext cx="200644" cy="19347"/>
            </a:xfrm>
            <a:prstGeom prst="rect">
              <a:avLst/>
            </a:prstGeom>
            <a:solidFill>
              <a:srgbClr val="0058AB">
                <a:alpha val="100000"/>
              </a:srgbClr>
            </a:solidFill>
          </p:spPr>
          <p:txBody>
            <a:bodyPr/>
            <a:lstStyle/>
            <a:p/>
          </p:txBody>
        </p:sp>
        <p:sp>
          <p:nvSpPr>
            <p:cNvPr id="76" name="rc76"/>
            <p:cNvSpPr/>
            <p:nvPr/>
          </p:nvSpPr>
          <p:spPr>
            <a:xfrm>
              <a:off x="4767730" y="3737363"/>
              <a:ext cx="200644" cy="0"/>
            </a:xfrm>
            <a:prstGeom prst="rect">
              <a:avLst/>
            </a:prstGeom>
            <a:solidFill>
              <a:srgbClr val="1CABE2">
                <a:alpha val="100000"/>
              </a:srgbClr>
            </a:solidFill>
          </p:spPr>
          <p:txBody>
            <a:bodyPr/>
            <a:lstStyle/>
            <a:p/>
          </p:txBody>
        </p:sp>
        <p:sp>
          <p:nvSpPr>
            <p:cNvPr id="77" name="rc77"/>
            <p:cNvSpPr/>
            <p:nvPr/>
          </p:nvSpPr>
          <p:spPr>
            <a:xfrm>
              <a:off x="4990668" y="3797219"/>
              <a:ext cx="200644" cy="888167"/>
            </a:xfrm>
            <a:prstGeom prst="rect">
              <a:avLst/>
            </a:prstGeom>
            <a:solidFill>
              <a:srgbClr val="80BD41">
                <a:alpha val="100000"/>
              </a:srgbClr>
            </a:solidFill>
          </p:spPr>
          <p:txBody>
            <a:bodyPr/>
            <a:lstStyle/>
            <a:p/>
          </p:txBody>
        </p:sp>
        <p:sp>
          <p:nvSpPr>
            <p:cNvPr id="78" name="rc78"/>
            <p:cNvSpPr/>
            <p:nvPr/>
          </p:nvSpPr>
          <p:spPr>
            <a:xfrm>
              <a:off x="4990668" y="3779092"/>
              <a:ext cx="200644" cy="18126"/>
            </a:xfrm>
            <a:prstGeom prst="rect">
              <a:avLst/>
            </a:prstGeom>
            <a:solidFill>
              <a:srgbClr val="0058AB">
                <a:alpha val="100000"/>
              </a:srgbClr>
            </a:solidFill>
          </p:spPr>
          <p:txBody>
            <a:bodyPr/>
            <a:lstStyle/>
            <a:p/>
          </p:txBody>
        </p:sp>
        <p:sp>
          <p:nvSpPr>
            <p:cNvPr id="79" name="rc79"/>
            <p:cNvSpPr/>
            <p:nvPr/>
          </p:nvSpPr>
          <p:spPr>
            <a:xfrm>
              <a:off x="4990668" y="3797219"/>
              <a:ext cx="200644" cy="0"/>
            </a:xfrm>
            <a:prstGeom prst="rect">
              <a:avLst/>
            </a:prstGeom>
            <a:solidFill>
              <a:srgbClr val="1CABE2">
                <a:alpha val="100000"/>
              </a:srgbClr>
            </a:solidFill>
          </p:spPr>
          <p:txBody>
            <a:bodyPr/>
            <a:lstStyle/>
            <a:p/>
          </p:txBody>
        </p:sp>
        <p:sp>
          <p:nvSpPr>
            <p:cNvPr id="80" name="rc80"/>
            <p:cNvSpPr/>
            <p:nvPr/>
          </p:nvSpPr>
          <p:spPr>
            <a:xfrm>
              <a:off x="5213606" y="3898822"/>
              <a:ext cx="200644" cy="786564"/>
            </a:xfrm>
            <a:prstGeom prst="rect">
              <a:avLst/>
            </a:prstGeom>
            <a:solidFill>
              <a:srgbClr val="80BD41">
                <a:alpha val="100000"/>
              </a:srgbClr>
            </a:solidFill>
          </p:spPr>
          <p:txBody>
            <a:bodyPr/>
            <a:lstStyle/>
            <a:p/>
          </p:txBody>
        </p:sp>
        <p:sp>
          <p:nvSpPr>
            <p:cNvPr id="81" name="rc81"/>
            <p:cNvSpPr/>
            <p:nvPr/>
          </p:nvSpPr>
          <p:spPr>
            <a:xfrm>
              <a:off x="5213606" y="3874496"/>
              <a:ext cx="200644" cy="16218"/>
            </a:xfrm>
            <a:prstGeom prst="rect">
              <a:avLst/>
            </a:prstGeom>
            <a:solidFill>
              <a:srgbClr val="0058AB">
                <a:alpha val="100000"/>
              </a:srgbClr>
            </a:solidFill>
          </p:spPr>
          <p:txBody>
            <a:bodyPr/>
            <a:lstStyle/>
            <a:p/>
          </p:txBody>
        </p:sp>
        <p:sp>
          <p:nvSpPr>
            <p:cNvPr id="82" name="rc82"/>
            <p:cNvSpPr/>
            <p:nvPr/>
          </p:nvSpPr>
          <p:spPr>
            <a:xfrm>
              <a:off x="5213606" y="3890714"/>
              <a:ext cx="200644" cy="8107"/>
            </a:xfrm>
            <a:prstGeom prst="rect">
              <a:avLst/>
            </a:prstGeom>
            <a:solidFill>
              <a:srgbClr val="1CABE2">
                <a:alpha val="100000"/>
              </a:srgbClr>
            </a:solidFill>
          </p:spPr>
          <p:txBody>
            <a:bodyPr/>
            <a:lstStyle/>
            <a:p/>
          </p:txBody>
        </p:sp>
        <p:sp>
          <p:nvSpPr>
            <p:cNvPr id="83" name="rc83"/>
            <p:cNvSpPr/>
            <p:nvPr/>
          </p:nvSpPr>
          <p:spPr>
            <a:xfrm>
              <a:off x="5436544" y="3965327"/>
              <a:ext cx="200644" cy="720059"/>
            </a:xfrm>
            <a:prstGeom prst="rect">
              <a:avLst/>
            </a:prstGeom>
            <a:solidFill>
              <a:srgbClr val="80BD41">
                <a:alpha val="100000"/>
              </a:srgbClr>
            </a:solidFill>
          </p:spPr>
          <p:txBody>
            <a:bodyPr/>
            <a:lstStyle/>
            <a:p/>
          </p:txBody>
        </p:sp>
        <p:sp>
          <p:nvSpPr>
            <p:cNvPr id="84" name="rc84"/>
            <p:cNvSpPr/>
            <p:nvPr/>
          </p:nvSpPr>
          <p:spPr>
            <a:xfrm>
              <a:off x="5436544" y="3950631"/>
              <a:ext cx="200644" cy="14695"/>
            </a:xfrm>
            <a:prstGeom prst="rect">
              <a:avLst/>
            </a:prstGeom>
            <a:solidFill>
              <a:srgbClr val="0058AB">
                <a:alpha val="100000"/>
              </a:srgbClr>
            </a:solidFill>
          </p:spPr>
          <p:txBody>
            <a:bodyPr/>
            <a:lstStyle/>
            <a:p/>
          </p:txBody>
        </p:sp>
        <p:sp>
          <p:nvSpPr>
            <p:cNvPr id="85" name="rc85"/>
            <p:cNvSpPr/>
            <p:nvPr/>
          </p:nvSpPr>
          <p:spPr>
            <a:xfrm>
              <a:off x="5436544" y="3965327"/>
              <a:ext cx="200644" cy="0"/>
            </a:xfrm>
            <a:prstGeom prst="rect">
              <a:avLst/>
            </a:prstGeom>
            <a:solidFill>
              <a:srgbClr val="1CABE2">
                <a:alpha val="100000"/>
              </a:srgbClr>
            </a:solidFill>
          </p:spPr>
          <p:txBody>
            <a:bodyPr/>
            <a:lstStyle/>
            <a:p/>
          </p:txBody>
        </p:sp>
        <p:sp>
          <p:nvSpPr>
            <p:cNvPr id="86" name="rc86"/>
            <p:cNvSpPr/>
            <p:nvPr/>
          </p:nvSpPr>
          <p:spPr>
            <a:xfrm>
              <a:off x="5659482" y="4026201"/>
              <a:ext cx="200644" cy="659186"/>
            </a:xfrm>
            <a:prstGeom prst="rect">
              <a:avLst/>
            </a:prstGeom>
            <a:solidFill>
              <a:srgbClr val="80BD41">
                <a:alpha val="100000"/>
              </a:srgbClr>
            </a:solidFill>
          </p:spPr>
          <p:txBody>
            <a:bodyPr/>
            <a:lstStyle/>
            <a:p/>
          </p:txBody>
        </p:sp>
        <p:sp>
          <p:nvSpPr>
            <p:cNvPr id="87" name="rc87"/>
            <p:cNvSpPr/>
            <p:nvPr/>
          </p:nvSpPr>
          <p:spPr>
            <a:xfrm>
              <a:off x="5659482" y="4012749"/>
              <a:ext cx="200644" cy="13451"/>
            </a:xfrm>
            <a:prstGeom prst="rect">
              <a:avLst/>
            </a:prstGeom>
            <a:solidFill>
              <a:srgbClr val="0058AB">
                <a:alpha val="100000"/>
              </a:srgbClr>
            </a:solidFill>
          </p:spPr>
          <p:txBody>
            <a:bodyPr/>
            <a:lstStyle/>
            <a:p/>
          </p:txBody>
        </p:sp>
        <p:sp>
          <p:nvSpPr>
            <p:cNvPr id="88" name="rc88"/>
            <p:cNvSpPr/>
            <p:nvPr/>
          </p:nvSpPr>
          <p:spPr>
            <a:xfrm>
              <a:off x="5659482" y="4026201"/>
              <a:ext cx="200644" cy="0"/>
            </a:xfrm>
            <a:prstGeom prst="rect">
              <a:avLst/>
            </a:prstGeom>
            <a:solidFill>
              <a:srgbClr val="1CABE2">
                <a:alpha val="100000"/>
              </a:srgbClr>
            </a:solidFill>
          </p:spPr>
          <p:txBody>
            <a:bodyPr/>
            <a:lstStyle/>
            <a:p/>
          </p:txBody>
        </p:sp>
        <p:sp>
          <p:nvSpPr>
            <p:cNvPr id="89" name="rc89"/>
            <p:cNvSpPr/>
            <p:nvPr/>
          </p:nvSpPr>
          <p:spPr>
            <a:xfrm>
              <a:off x="5882419" y="4082523"/>
              <a:ext cx="200644" cy="602864"/>
            </a:xfrm>
            <a:prstGeom prst="rect">
              <a:avLst/>
            </a:prstGeom>
            <a:solidFill>
              <a:srgbClr val="80BD41">
                <a:alpha val="100000"/>
              </a:srgbClr>
            </a:solidFill>
          </p:spPr>
          <p:txBody>
            <a:bodyPr/>
            <a:lstStyle/>
            <a:p/>
          </p:txBody>
        </p:sp>
        <p:sp>
          <p:nvSpPr>
            <p:cNvPr id="90" name="rc90"/>
            <p:cNvSpPr/>
            <p:nvPr/>
          </p:nvSpPr>
          <p:spPr>
            <a:xfrm>
              <a:off x="5882419" y="4070219"/>
              <a:ext cx="200644" cy="12303"/>
            </a:xfrm>
            <a:prstGeom prst="rect">
              <a:avLst/>
            </a:prstGeom>
            <a:solidFill>
              <a:srgbClr val="0058AB">
                <a:alpha val="100000"/>
              </a:srgbClr>
            </a:solidFill>
          </p:spPr>
          <p:txBody>
            <a:bodyPr/>
            <a:lstStyle/>
            <a:p/>
          </p:txBody>
        </p:sp>
        <p:sp>
          <p:nvSpPr>
            <p:cNvPr id="91" name="rc91"/>
            <p:cNvSpPr/>
            <p:nvPr/>
          </p:nvSpPr>
          <p:spPr>
            <a:xfrm>
              <a:off x="5882419" y="4082523"/>
              <a:ext cx="200644" cy="0"/>
            </a:xfrm>
            <a:prstGeom prst="rect">
              <a:avLst/>
            </a:prstGeom>
            <a:solidFill>
              <a:srgbClr val="1CABE2">
                <a:alpha val="100000"/>
              </a:srgbClr>
            </a:solidFill>
          </p:spPr>
          <p:txBody>
            <a:bodyPr/>
            <a:lstStyle/>
            <a:p/>
          </p:txBody>
        </p:sp>
        <p:sp>
          <p:nvSpPr>
            <p:cNvPr id="92" name="rc92"/>
            <p:cNvSpPr/>
            <p:nvPr/>
          </p:nvSpPr>
          <p:spPr>
            <a:xfrm>
              <a:off x="6105357" y="4106438"/>
              <a:ext cx="200644" cy="578948"/>
            </a:xfrm>
            <a:prstGeom prst="rect">
              <a:avLst/>
            </a:prstGeom>
            <a:solidFill>
              <a:srgbClr val="80BD41">
                <a:alpha val="100000"/>
              </a:srgbClr>
            </a:solidFill>
          </p:spPr>
          <p:txBody>
            <a:bodyPr/>
            <a:lstStyle/>
            <a:p/>
          </p:txBody>
        </p:sp>
        <p:sp>
          <p:nvSpPr>
            <p:cNvPr id="93" name="rc93"/>
            <p:cNvSpPr/>
            <p:nvPr/>
          </p:nvSpPr>
          <p:spPr>
            <a:xfrm>
              <a:off x="6105357" y="4094623"/>
              <a:ext cx="200644" cy="11814"/>
            </a:xfrm>
            <a:prstGeom prst="rect">
              <a:avLst/>
            </a:prstGeom>
            <a:solidFill>
              <a:srgbClr val="0058AB">
                <a:alpha val="100000"/>
              </a:srgbClr>
            </a:solidFill>
          </p:spPr>
          <p:txBody>
            <a:bodyPr/>
            <a:lstStyle/>
            <a:p/>
          </p:txBody>
        </p:sp>
        <p:sp>
          <p:nvSpPr>
            <p:cNvPr id="94" name="rc94"/>
            <p:cNvSpPr/>
            <p:nvPr/>
          </p:nvSpPr>
          <p:spPr>
            <a:xfrm>
              <a:off x="6105357" y="4106438"/>
              <a:ext cx="200644" cy="0"/>
            </a:xfrm>
            <a:prstGeom prst="rect">
              <a:avLst/>
            </a:prstGeom>
            <a:solidFill>
              <a:srgbClr val="1CABE2">
                <a:alpha val="100000"/>
              </a:srgbClr>
            </a:solidFill>
          </p:spPr>
          <p:txBody>
            <a:bodyPr/>
            <a:lstStyle/>
            <a:p/>
          </p:txBody>
        </p:sp>
        <p:sp>
          <p:nvSpPr>
            <p:cNvPr id="95" name="rc95"/>
            <p:cNvSpPr/>
            <p:nvPr/>
          </p:nvSpPr>
          <p:spPr>
            <a:xfrm>
              <a:off x="6328295" y="4112453"/>
              <a:ext cx="200644" cy="572933"/>
            </a:xfrm>
            <a:prstGeom prst="rect">
              <a:avLst/>
            </a:prstGeom>
            <a:solidFill>
              <a:srgbClr val="80BD41">
                <a:alpha val="100000"/>
              </a:srgbClr>
            </a:solidFill>
          </p:spPr>
          <p:txBody>
            <a:bodyPr/>
            <a:lstStyle/>
            <a:p/>
          </p:txBody>
        </p:sp>
        <p:sp>
          <p:nvSpPr>
            <p:cNvPr id="96" name="rc96"/>
            <p:cNvSpPr/>
            <p:nvPr/>
          </p:nvSpPr>
          <p:spPr>
            <a:xfrm>
              <a:off x="6328295" y="4100761"/>
              <a:ext cx="200644" cy="11691"/>
            </a:xfrm>
            <a:prstGeom prst="rect">
              <a:avLst/>
            </a:prstGeom>
            <a:solidFill>
              <a:srgbClr val="0058AB">
                <a:alpha val="100000"/>
              </a:srgbClr>
            </a:solidFill>
          </p:spPr>
          <p:txBody>
            <a:bodyPr/>
            <a:lstStyle/>
            <a:p/>
          </p:txBody>
        </p:sp>
        <p:sp>
          <p:nvSpPr>
            <p:cNvPr id="97" name="rc97"/>
            <p:cNvSpPr/>
            <p:nvPr/>
          </p:nvSpPr>
          <p:spPr>
            <a:xfrm>
              <a:off x="6328295" y="4112453"/>
              <a:ext cx="200644" cy="0"/>
            </a:xfrm>
            <a:prstGeom prst="rect">
              <a:avLst/>
            </a:prstGeom>
            <a:solidFill>
              <a:srgbClr val="1CABE2">
                <a:alpha val="100000"/>
              </a:srgbClr>
            </a:solidFill>
          </p:spPr>
          <p:txBody>
            <a:bodyPr/>
            <a:lstStyle/>
            <a:p/>
          </p:txBody>
        </p:sp>
        <p:sp>
          <p:nvSpPr>
            <p:cNvPr id="98" name="rc98"/>
            <p:cNvSpPr/>
            <p:nvPr/>
          </p:nvSpPr>
          <p:spPr>
            <a:xfrm>
              <a:off x="6551233" y="4157510"/>
              <a:ext cx="200644" cy="527876"/>
            </a:xfrm>
            <a:prstGeom prst="rect">
              <a:avLst/>
            </a:prstGeom>
            <a:solidFill>
              <a:srgbClr val="80BD41">
                <a:alpha val="100000"/>
              </a:srgbClr>
            </a:solidFill>
          </p:spPr>
          <p:txBody>
            <a:bodyPr/>
            <a:lstStyle/>
            <a:p/>
          </p:txBody>
        </p:sp>
        <p:sp>
          <p:nvSpPr>
            <p:cNvPr id="99" name="rc99"/>
            <p:cNvSpPr/>
            <p:nvPr/>
          </p:nvSpPr>
          <p:spPr>
            <a:xfrm>
              <a:off x="6551233" y="4146738"/>
              <a:ext cx="200644" cy="10771"/>
            </a:xfrm>
            <a:prstGeom prst="rect">
              <a:avLst/>
            </a:prstGeom>
            <a:solidFill>
              <a:srgbClr val="0058AB">
                <a:alpha val="100000"/>
              </a:srgbClr>
            </a:solidFill>
          </p:spPr>
          <p:txBody>
            <a:bodyPr/>
            <a:lstStyle/>
            <a:p/>
          </p:txBody>
        </p:sp>
        <p:sp>
          <p:nvSpPr>
            <p:cNvPr id="100" name="rc100"/>
            <p:cNvSpPr/>
            <p:nvPr/>
          </p:nvSpPr>
          <p:spPr>
            <a:xfrm>
              <a:off x="6551233" y="4157510"/>
              <a:ext cx="200644" cy="0"/>
            </a:xfrm>
            <a:prstGeom prst="rect">
              <a:avLst/>
            </a:prstGeom>
            <a:solidFill>
              <a:srgbClr val="1CABE2">
                <a:alpha val="100000"/>
              </a:srgbClr>
            </a:solidFill>
          </p:spPr>
          <p:txBody>
            <a:bodyPr/>
            <a:lstStyle/>
            <a:p/>
          </p:txBody>
        </p:sp>
        <p:sp>
          <p:nvSpPr>
            <p:cNvPr id="101" name="rc101"/>
            <p:cNvSpPr/>
            <p:nvPr/>
          </p:nvSpPr>
          <p:spPr>
            <a:xfrm>
              <a:off x="6774171" y="4152707"/>
              <a:ext cx="200644" cy="532679"/>
            </a:xfrm>
            <a:prstGeom prst="rect">
              <a:avLst/>
            </a:prstGeom>
            <a:solidFill>
              <a:srgbClr val="80BD41">
                <a:alpha val="100000"/>
              </a:srgbClr>
            </a:solidFill>
          </p:spPr>
          <p:txBody>
            <a:bodyPr/>
            <a:lstStyle/>
            <a:p/>
          </p:txBody>
        </p:sp>
        <p:sp>
          <p:nvSpPr>
            <p:cNvPr id="102" name="rc102"/>
            <p:cNvSpPr/>
            <p:nvPr/>
          </p:nvSpPr>
          <p:spPr>
            <a:xfrm>
              <a:off x="6774171" y="4136233"/>
              <a:ext cx="200644" cy="10984"/>
            </a:xfrm>
            <a:prstGeom prst="rect">
              <a:avLst/>
            </a:prstGeom>
            <a:solidFill>
              <a:srgbClr val="0058AB">
                <a:alpha val="100000"/>
              </a:srgbClr>
            </a:solidFill>
          </p:spPr>
          <p:txBody>
            <a:bodyPr/>
            <a:lstStyle/>
            <a:p/>
          </p:txBody>
        </p:sp>
        <p:sp>
          <p:nvSpPr>
            <p:cNvPr id="103" name="rc103"/>
            <p:cNvSpPr/>
            <p:nvPr/>
          </p:nvSpPr>
          <p:spPr>
            <a:xfrm>
              <a:off x="6774171" y="4147218"/>
              <a:ext cx="200644" cy="5489"/>
            </a:xfrm>
            <a:prstGeom prst="rect">
              <a:avLst/>
            </a:prstGeom>
            <a:solidFill>
              <a:srgbClr val="1CABE2">
                <a:alpha val="100000"/>
              </a:srgbClr>
            </a:solidFill>
          </p:spPr>
          <p:txBody>
            <a:bodyPr/>
            <a:lstStyle/>
            <a:p/>
          </p:txBody>
        </p:sp>
        <p:sp>
          <p:nvSpPr>
            <p:cNvPr id="104" name="rc104"/>
            <p:cNvSpPr/>
            <p:nvPr/>
          </p:nvSpPr>
          <p:spPr>
            <a:xfrm>
              <a:off x="6997109" y="4141915"/>
              <a:ext cx="200644" cy="543471"/>
            </a:xfrm>
            <a:prstGeom prst="rect">
              <a:avLst/>
            </a:prstGeom>
            <a:solidFill>
              <a:srgbClr val="80BD41">
                <a:alpha val="100000"/>
              </a:srgbClr>
            </a:solidFill>
          </p:spPr>
          <p:txBody>
            <a:bodyPr/>
            <a:lstStyle/>
            <a:p/>
          </p:txBody>
        </p:sp>
        <p:sp>
          <p:nvSpPr>
            <p:cNvPr id="105" name="rc105"/>
            <p:cNvSpPr/>
            <p:nvPr/>
          </p:nvSpPr>
          <p:spPr>
            <a:xfrm>
              <a:off x="6997109" y="4125106"/>
              <a:ext cx="200644" cy="11205"/>
            </a:xfrm>
            <a:prstGeom prst="rect">
              <a:avLst/>
            </a:prstGeom>
            <a:solidFill>
              <a:srgbClr val="0058AB">
                <a:alpha val="100000"/>
              </a:srgbClr>
            </a:solidFill>
          </p:spPr>
          <p:txBody>
            <a:bodyPr/>
            <a:lstStyle/>
            <a:p/>
          </p:txBody>
        </p:sp>
        <p:sp>
          <p:nvSpPr>
            <p:cNvPr id="106" name="rc106"/>
            <p:cNvSpPr/>
            <p:nvPr/>
          </p:nvSpPr>
          <p:spPr>
            <a:xfrm>
              <a:off x="6997109" y="4136311"/>
              <a:ext cx="200644" cy="5603"/>
            </a:xfrm>
            <a:prstGeom prst="rect">
              <a:avLst/>
            </a:prstGeom>
            <a:solidFill>
              <a:srgbClr val="1CABE2">
                <a:alpha val="100000"/>
              </a:srgbClr>
            </a:solidFill>
          </p:spPr>
          <p:txBody>
            <a:bodyPr/>
            <a:lstStyle/>
            <a:p/>
          </p:txBody>
        </p:sp>
        <p:sp>
          <p:nvSpPr>
            <p:cNvPr id="107" name="rc107"/>
            <p:cNvSpPr/>
            <p:nvPr/>
          </p:nvSpPr>
          <p:spPr>
            <a:xfrm>
              <a:off x="7220047" y="4116660"/>
              <a:ext cx="200644" cy="10118"/>
            </a:xfrm>
            <a:prstGeom prst="rect">
              <a:avLst/>
            </a:prstGeom>
            <a:solidFill>
              <a:srgbClr val="F26A21">
                <a:alpha val="100000"/>
              </a:srgbClr>
            </a:solidFill>
          </p:spPr>
          <p:txBody>
            <a:bodyPr/>
            <a:lstStyle/>
            <a:p/>
          </p:txBody>
        </p:sp>
        <p:sp>
          <p:nvSpPr>
            <p:cNvPr id="108" name="rc108"/>
            <p:cNvSpPr/>
            <p:nvPr/>
          </p:nvSpPr>
          <p:spPr>
            <a:xfrm>
              <a:off x="7220047" y="4126778"/>
              <a:ext cx="200644" cy="558608"/>
            </a:xfrm>
            <a:prstGeom prst="rect">
              <a:avLst/>
            </a:prstGeom>
            <a:solidFill>
              <a:srgbClr val="FFC20E">
                <a:alpha val="100000"/>
              </a:srgbClr>
            </a:solidFill>
          </p:spPr>
          <p:txBody>
            <a:bodyPr/>
            <a:lstStyle/>
            <a:p/>
          </p:txBody>
        </p:sp>
        <p:sp>
          <p:nvSpPr>
            <p:cNvPr id="109" name="rc109"/>
            <p:cNvSpPr/>
            <p:nvPr/>
          </p:nvSpPr>
          <p:spPr>
            <a:xfrm>
              <a:off x="7442985" y="4108230"/>
              <a:ext cx="200644" cy="9136"/>
            </a:xfrm>
            <a:prstGeom prst="rect">
              <a:avLst/>
            </a:prstGeom>
            <a:solidFill>
              <a:srgbClr val="F26A21">
                <a:alpha val="100000"/>
              </a:srgbClr>
            </a:solidFill>
          </p:spPr>
          <p:txBody>
            <a:bodyPr/>
            <a:lstStyle/>
            <a:p/>
          </p:txBody>
        </p:sp>
        <p:sp>
          <p:nvSpPr>
            <p:cNvPr id="110" name="rc110"/>
            <p:cNvSpPr/>
            <p:nvPr/>
          </p:nvSpPr>
          <p:spPr>
            <a:xfrm>
              <a:off x="7442985" y="4117366"/>
              <a:ext cx="200644" cy="568020"/>
            </a:xfrm>
            <a:prstGeom prst="rect">
              <a:avLst/>
            </a:prstGeom>
            <a:solidFill>
              <a:srgbClr val="FFC20E">
                <a:alpha val="100000"/>
              </a:srgbClr>
            </a:solidFill>
          </p:spPr>
          <p:txBody>
            <a:bodyPr/>
            <a:lstStyle/>
            <a:p/>
          </p:txBody>
        </p:sp>
        <p:sp>
          <p:nvSpPr>
            <p:cNvPr id="111" name="rc111"/>
            <p:cNvSpPr/>
            <p:nvPr/>
          </p:nvSpPr>
          <p:spPr>
            <a:xfrm>
              <a:off x="7665922" y="4101923"/>
              <a:ext cx="200644" cy="8249"/>
            </a:xfrm>
            <a:prstGeom prst="rect">
              <a:avLst/>
            </a:prstGeom>
            <a:solidFill>
              <a:srgbClr val="F26A21">
                <a:alpha val="100000"/>
              </a:srgbClr>
            </a:solidFill>
          </p:spPr>
          <p:txBody>
            <a:bodyPr/>
            <a:lstStyle/>
            <a:p/>
          </p:txBody>
        </p:sp>
        <p:sp>
          <p:nvSpPr>
            <p:cNvPr id="112" name="rc112"/>
            <p:cNvSpPr/>
            <p:nvPr/>
          </p:nvSpPr>
          <p:spPr>
            <a:xfrm>
              <a:off x="7665922" y="4110172"/>
              <a:ext cx="200644" cy="575214"/>
            </a:xfrm>
            <a:prstGeom prst="rect">
              <a:avLst/>
            </a:prstGeom>
            <a:solidFill>
              <a:srgbClr val="FFC20E">
                <a:alpha val="100000"/>
              </a:srgbClr>
            </a:solidFill>
          </p:spPr>
          <p:txBody>
            <a:bodyPr/>
            <a:lstStyle/>
            <a:p/>
          </p:txBody>
        </p:sp>
        <p:sp>
          <p:nvSpPr>
            <p:cNvPr id="113" name="rc113"/>
            <p:cNvSpPr/>
            <p:nvPr/>
          </p:nvSpPr>
          <p:spPr>
            <a:xfrm>
              <a:off x="7888860" y="4098896"/>
              <a:ext cx="200644" cy="7448"/>
            </a:xfrm>
            <a:prstGeom prst="rect">
              <a:avLst/>
            </a:prstGeom>
            <a:solidFill>
              <a:srgbClr val="F26A21">
                <a:alpha val="100000"/>
              </a:srgbClr>
            </a:solidFill>
          </p:spPr>
          <p:txBody>
            <a:bodyPr/>
            <a:lstStyle/>
            <a:p/>
          </p:txBody>
        </p:sp>
        <p:sp>
          <p:nvSpPr>
            <p:cNvPr id="114" name="rc114"/>
            <p:cNvSpPr/>
            <p:nvPr/>
          </p:nvSpPr>
          <p:spPr>
            <a:xfrm>
              <a:off x="7888860" y="4106345"/>
              <a:ext cx="200644" cy="579041"/>
            </a:xfrm>
            <a:prstGeom prst="rect">
              <a:avLst/>
            </a:prstGeom>
            <a:solidFill>
              <a:srgbClr val="FFC20E">
                <a:alpha val="100000"/>
              </a:srgbClr>
            </a:solidFill>
          </p:spPr>
          <p:txBody>
            <a:bodyPr/>
            <a:lstStyle/>
            <a:p/>
          </p:txBody>
        </p:sp>
        <p:sp>
          <p:nvSpPr>
            <p:cNvPr id="115" name="rc115"/>
            <p:cNvSpPr/>
            <p:nvPr/>
          </p:nvSpPr>
          <p:spPr>
            <a:xfrm>
              <a:off x="8111798" y="4097408"/>
              <a:ext cx="200644" cy="6725"/>
            </a:xfrm>
            <a:prstGeom prst="rect">
              <a:avLst/>
            </a:prstGeom>
            <a:solidFill>
              <a:srgbClr val="F26A21">
                <a:alpha val="100000"/>
              </a:srgbClr>
            </a:solidFill>
          </p:spPr>
          <p:txBody>
            <a:bodyPr/>
            <a:lstStyle/>
            <a:p/>
          </p:txBody>
        </p:sp>
        <p:sp>
          <p:nvSpPr>
            <p:cNvPr id="116" name="rc116"/>
            <p:cNvSpPr/>
            <p:nvPr/>
          </p:nvSpPr>
          <p:spPr>
            <a:xfrm>
              <a:off x="8111798" y="4104134"/>
              <a:ext cx="200644" cy="581253"/>
            </a:xfrm>
            <a:prstGeom prst="rect">
              <a:avLst/>
            </a:prstGeom>
            <a:solidFill>
              <a:srgbClr val="FFC20E">
                <a:alpha val="100000"/>
              </a:srgbClr>
            </a:solidFill>
          </p:spPr>
          <p:txBody>
            <a:bodyPr/>
            <a:lstStyle/>
            <a:p/>
          </p:txBody>
        </p:sp>
        <p:sp>
          <p:nvSpPr>
            <p:cNvPr id="117" name="pl117"/>
            <p:cNvSpPr/>
            <p:nvPr/>
          </p:nvSpPr>
          <p:spPr>
            <a:xfrm>
              <a:off x="1523984" y="2071041"/>
              <a:ext cx="5573446" cy="105630"/>
            </a:xfrm>
            <a:custGeom>
              <a:avLst/>
              <a:pathLst>
                <a:path w="5573446" h="105630">
                  <a:moveTo>
                    <a:pt x="0" y="52815"/>
                  </a:moveTo>
                  <a:lnTo>
                    <a:pt x="222937" y="52815"/>
                  </a:lnTo>
                  <a:lnTo>
                    <a:pt x="445875" y="52815"/>
                  </a:lnTo>
                  <a:lnTo>
                    <a:pt x="668813" y="52815"/>
                  </a:lnTo>
                  <a:lnTo>
                    <a:pt x="891751" y="105630"/>
                  </a:lnTo>
                  <a:lnTo>
                    <a:pt x="1114689" y="26407"/>
                  </a:lnTo>
                  <a:lnTo>
                    <a:pt x="1337627" y="26407"/>
                  </a:lnTo>
                  <a:lnTo>
                    <a:pt x="1560565" y="105630"/>
                  </a:lnTo>
                  <a:lnTo>
                    <a:pt x="1783502" y="105630"/>
                  </a:lnTo>
                  <a:lnTo>
                    <a:pt x="2006440" y="79222"/>
                  </a:lnTo>
                  <a:lnTo>
                    <a:pt x="2229378" y="79222"/>
                  </a:lnTo>
                  <a:lnTo>
                    <a:pt x="2452316" y="0"/>
                  </a:lnTo>
                  <a:lnTo>
                    <a:pt x="2675254" y="0"/>
                  </a:lnTo>
                  <a:lnTo>
                    <a:pt x="2898192" y="0"/>
                  </a:lnTo>
                  <a:lnTo>
                    <a:pt x="3121130" y="0"/>
                  </a:lnTo>
                  <a:lnTo>
                    <a:pt x="3344068" y="26407"/>
                  </a:lnTo>
                  <a:lnTo>
                    <a:pt x="3567005" y="26407"/>
                  </a:lnTo>
                  <a:lnTo>
                    <a:pt x="3789943" y="26407"/>
                  </a:lnTo>
                  <a:lnTo>
                    <a:pt x="4012881" y="26407"/>
                  </a:lnTo>
                  <a:lnTo>
                    <a:pt x="4235819" y="26407"/>
                  </a:lnTo>
                  <a:lnTo>
                    <a:pt x="4458757" y="26407"/>
                  </a:lnTo>
                  <a:lnTo>
                    <a:pt x="4681695" y="26407"/>
                  </a:lnTo>
                  <a:lnTo>
                    <a:pt x="4904633" y="26407"/>
                  </a:lnTo>
                  <a:lnTo>
                    <a:pt x="5127571" y="26407"/>
                  </a:lnTo>
                  <a:lnTo>
                    <a:pt x="5350508" y="26407"/>
                  </a:lnTo>
                  <a:lnTo>
                    <a:pt x="5573446" y="26407"/>
                  </a:lnTo>
                </a:path>
              </a:pathLst>
            </a:custGeom>
            <a:ln w="27101" cap="flat">
              <a:solidFill>
                <a:srgbClr val="0058AB">
                  <a:alpha val="100000"/>
                </a:srgbClr>
              </a:solidFill>
              <a:prstDash val="solid"/>
              <a:round/>
            </a:ln>
          </p:spPr>
          <p:txBody>
            <a:bodyPr/>
            <a:lstStyle/>
            <a:p/>
          </p:txBody>
        </p:sp>
        <p:sp>
          <p:nvSpPr>
            <p:cNvPr id="118" name="pl118"/>
            <p:cNvSpPr/>
            <p:nvPr/>
          </p:nvSpPr>
          <p:spPr>
            <a:xfrm>
              <a:off x="1523984" y="2071041"/>
              <a:ext cx="5573446" cy="290482"/>
            </a:xfrm>
            <a:custGeom>
              <a:avLst/>
              <a:pathLst>
                <a:path w="5573446" h="290482">
                  <a:moveTo>
                    <a:pt x="0" y="52815"/>
                  </a:moveTo>
                  <a:lnTo>
                    <a:pt x="222937" y="52815"/>
                  </a:lnTo>
                  <a:lnTo>
                    <a:pt x="445875" y="52815"/>
                  </a:lnTo>
                  <a:lnTo>
                    <a:pt x="668813" y="52815"/>
                  </a:lnTo>
                  <a:lnTo>
                    <a:pt x="891751" y="290482"/>
                  </a:lnTo>
                  <a:lnTo>
                    <a:pt x="1114689" y="79222"/>
                  </a:lnTo>
                  <a:lnTo>
                    <a:pt x="1337627" y="26407"/>
                  </a:lnTo>
                  <a:lnTo>
                    <a:pt x="1560565" y="211260"/>
                  </a:lnTo>
                  <a:lnTo>
                    <a:pt x="1783502" y="132037"/>
                  </a:lnTo>
                  <a:lnTo>
                    <a:pt x="2006440" y="132037"/>
                  </a:lnTo>
                  <a:lnTo>
                    <a:pt x="2229378" y="132037"/>
                  </a:lnTo>
                  <a:lnTo>
                    <a:pt x="2452316" y="0"/>
                  </a:lnTo>
                  <a:lnTo>
                    <a:pt x="2675254" y="0"/>
                  </a:lnTo>
                  <a:lnTo>
                    <a:pt x="2898192" y="0"/>
                  </a:lnTo>
                  <a:lnTo>
                    <a:pt x="3121130" y="0"/>
                  </a:lnTo>
                  <a:lnTo>
                    <a:pt x="3344068" y="26407"/>
                  </a:lnTo>
                  <a:lnTo>
                    <a:pt x="3567005" y="26407"/>
                  </a:lnTo>
                  <a:lnTo>
                    <a:pt x="3789943" y="52815"/>
                  </a:lnTo>
                  <a:lnTo>
                    <a:pt x="4012881" y="26407"/>
                  </a:lnTo>
                  <a:lnTo>
                    <a:pt x="4235819" y="26407"/>
                  </a:lnTo>
                  <a:lnTo>
                    <a:pt x="4458757" y="26407"/>
                  </a:lnTo>
                  <a:lnTo>
                    <a:pt x="4681695" y="26407"/>
                  </a:lnTo>
                  <a:lnTo>
                    <a:pt x="4904633" y="26407"/>
                  </a:lnTo>
                  <a:lnTo>
                    <a:pt x="5127571" y="26407"/>
                  </a:lnTo>
                  <a:lnTo>
                    <a:pt x="5350508" y="52815"/>
                  </a:lnTo>
                  <a:lnTo>
                    <a:pt x="5573446" y="52815"/>
                  </a:lnTo>
                </a:path>
              </a:pathLst>
            </a:custGeom>
            <a:ln w="27101" cap="flat">
              <a:solidFill>
                <a:srgbClr val="80BD41">
                  <a:alpha val="100000"/>
                </a:srgbClr>
              </a:solidFill>
              <a:prstDash val="solid"/>
              <a:round/>
            </a:ln>
          </p:spPr>
          <p:txBody>
            <a:bodyPr/>
            <a:lstStyle/>
            <a:p/>
          </p:txBody>
        </p:sp>
        <p:sp>
          <p:nvSpPr>
            <p:cNvPr id="119" name="tx119"/>
            <p:cNvSpPr/>
            <p:nvPr/>
          </p:nvSpPr>
          <p:spPr>
            <a:xfrm>
              <a:off x="1455656" y="191972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97</a:t>
              </a:r>
            </a:p>
          </p:txBody>
        </p:sp>
        <p:sp>
          <p:nvSpPr>
            <p:cNvPr id="120" name="tx120"/>
            <p:cNvSpPr/>
            <p:nvPr/>
          </p:nvSpPr>
          <p:spPr>
            <a:xfrm>
              <a:off x="2570345" y="189331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21" name="tx121"/>
            <p:cNvSpPr/>
            <p:nvPr/>
          </p:nvSpPr>
          <p:spPr>
            <a:xfrm>
              <a:off x="3685034" y="194613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96</a:t>
              </a:r>
            </a:p>
          </p:txBody>
        </p:sp>
        <p:sp>
          <p:nvSpPr>
            <p:cNvPr id="122" name="tx122"/>
            <p:cNvSpPr/>
            <p:nvPr/>
          </p:nvSpPr>
          <p:spPr>
            <a:xfrm>
              <a:off x="4799724" y="189331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23" name="tx123"/>
            <p:cNvSpPr/>
            <p:nvPr/>
          </p:nvSpPr>
          <p:spPr>
            <a:xfrm>
              <a:off x="5691475" y="189331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24" name="tx124"/>
            <p:cNvSpPr/>
            <p:nvPr/>
          </p:nvSpPr>
          <p:spPr>
            <a:xfrm>
              <a:off x="5914413" y="189331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25" name="tx125"/>
            <p:cNvSpPr/>
            <p:nvPr/>
          </p:nvSpPr>
          <p:spPr>
            <a:xfrm>
              <a:off x="6137351" y="189331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26" name="tx126"/>
            <p:cNvSpPr/>
            <p:nvPr/>
          </p:nvSpPr>
          <p:spPr>
            <a:xfrm>
              <a:off x="6360289" y="189331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27" name="tx127"/>
            <p:cNvSpPr/>
            <p:nvPr/>
          </p:nvSpPr>
          <p:spPr>
            <a:xfrm>
              <a:off x="6583227" y="189331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28" name="tx128"/>
            <p:cNvSpPr/>
            <p:nvPr/>
          </p:nvSpPr>
          <p:spPr>
            <a:xfrm>
              <a:off x="6806165" y="189331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29" name="tx129"/>
            <p:cNvSpPr/>
            <p:nvPr/>
          </p:nvSpPr>
          <p:spPr>
            <a:xfrm>
              <a:off x="7029103" y="189331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30" name="tx130"/>
            <p:cNvSpPr/>
            <p:nvPr/>
          </p:nvSpPr>
          <p:spPr>
            <a:xfrm>
              <a:off x="1455656" y="219235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97</a:t>
              </a:r>
            </a:p>
          </p:txBody>
        </p:sp>
        <p:sp>
          <p:nvSpPr>
            <p:cNvPr id="131" name="tx131"/>
            <p:cNvSpPr/>
            <p:nvPr/>
          </p:nvSpPr>
          <p:spPr>
            <a:xfrm>
              <a:off x="2570345" y="221876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96</a:t>
              </a:r>
            </a:p>
          </p:txBody>
        </p:sp>
        <p:sp>
          <p:nvSpPr>
            <p:cNvPr id="132" name="tx132"/>
            <p:cNvSpPr/>
            <p:nvPr/>
          </p:nvSpPr>
          <p:spPr>
            <a:xfrm>
              <a:off x="3685034" y="227157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94</a:t>
              </a:r>
            </a:p>
          </p:txBody>
        </p:sp>
        <p:sp>
          <p:nvSpPr>
            <p:cNvPr id="133" name="tx133"/>
            <p:cNvSpPr/>
            <p:nvPr/>
          </p:nvSpPr>
          <p:spPr>
            <a:xfrm>
              <a:off x="4799724" y="216594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98</a:t>
              </a:r>
            </a:p>
          </p:txBody>
        </p:sp>
        <p:sp>
          <p:nvSpPr>
            <p:cNvPr id="134" name="tx134"/>
            <p:cNvSpPr/>
            <p:nvPr/>
          </p:nvSpPr>
          <p:spPr>
            <a:xfrm>
              <a:off x="5691475" y="216594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98</a:t>
              </a:r>
            </a:p>
          </p:txBody>
        </p:sp>
        <p:sp>
          <p:nvSpPr>
            <p:cNvPr id="135" name="tx135"/>
            <p:cNvSpPr/>
            <p:nvPr/>
          </p:nvSpPr>
          <p:spPr>
            <a:xfrm>
              <a:off x="5914413" y="216594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98</a:t>
              </a:r>
            </a:p>
          </p:txBody>
        </p:sp>
        <p:sp>
          <p:nvSpPr>
            <p:cNvPr id="136" name="tx136"/>
            <p:cNvSpPr/>
            <p:nvPr/>
          </p:nvSpPr>
          <p:spPr>
            <a:xfrm>
              <a:off x="6137351" y="216594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98</a:t>
              </a:r>
            </a:p>
          </p:txBody>
        </p:sp>
        <p:sp>
          <p:nvSpPr>
            <p:cNvPr id="137" name="tx137"/>
            <p:cNvSpPr/>
            <p:nvPr/>
          </p:nvSpPr>
          <p:spPr>
            <a:xfrm>
              <a:off x="6360289" y="216594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98</a:t>
              </a:r>
            </a:p>
          </p:txBody>
        </p:sp>
        <p:sp>
          <p:nvSpPr>
            <p:cNvPr id="138" name="tx138"/>
            <p:cNvSpPr/>
            <p:nvPr/>
          </p:nvSpPr>
          <p:spPr>
            <a:xfrm>
              <a:off x="6583227" y="216594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98</a:t>
              </a:r>
            </a:p>
          </p:txBody>
        </p:sp>
        <p:sp>
          <p:nvSpPr>
            <p:cNvPr id="139" name="tx139"/>
            <p:cNvSpPr/>
            <p:nvPr/>
          </p:nvSpPr>
          <p:spPr>
            <a:xfrm>
              <a:off x="6806165" y="219235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97</a:t>
              </a:r>
            </a:p>
          </p:txBody>
        </p:sp>
        <p:sp>
          <p:nvSpPr>
            <p:cNvPr id="140" name="tx140"/>
            <p:cNvSpPr/>
            <p:nvPr/>
          </p:nvSpPr>
          <p:spPr>
            <a:xfrm>
              <a:off x="7029103" y="219235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97</a:t>
              </a:r>
            </a:p>
          </p:txBody>
        </p:sp>
        <p:sp>
          <p:nvSpPr>
            <p:cNvPr id="141" name="tx141"/>
            <p:cNvSpPr/>
            <p:nvPr/>
          </p:nvSpPr>
          <p:spPr>
            <a:xfrm>
              <a:off x="953025" y="464274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42" name="tx142"/>
            <p:cNvSpPr/>
            <p:nvPr/>
          </p:nvSpPr>
          <p:spPr>
            <a:xfrm>
              <a:off x="603427" y="4057295"/>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250,000</a:t>
              </a:r>
            </a:p>
          </p:txBody>
        </p:sp>
        <p:sp>
          <p:nvSpPr>
            <p:cNvPr id="143" name="tx143"/>
            <p:cNvSpPr/>
            <p:nvPr/>
          </p:nvSpPr>
          <p:spPr>
            <a:xfrm>
              <a:off x="603427" y="3486632"/>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500,000</a:t>
              </a:r>
            </a:p>
          </p:txBody>
        </p:sp>
        <p:sp>
          <p:nvSpPr>
            <p:cNvPr id="144" name="tx144"/>
            <p:cNvSpPr/>
            <p:nvPr/>
          </p:nvSpPr>
          <p:spPr>
            <a:xfrm>
              <a:off x="603427" y="2915970"/>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750,000</a:t>
              </a:r>
            </a:p>
          </p:txBody>
        </p:sp>
        <p:sp>
          <p:nvSpPr>
            <p:cNvPr id="145" name="tx145"/>
            <p:cNvSpPr/>
            <p:nvPr/>
          </p:nvSpPr>
          <p:spPr>
            <a:xfrm>
              <a:off x="508103" y="2345307"/>
              <a:ext cx="50848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1,000,000</a:t>
              </a:r>
            </a:p>
          </p:txBody>
        </p:sp>
        <p:sp>
          <p:nvSpPr>
            <p:cNvPr id="146" name="tx146"/>
            <p:cNvSpPr/>
            <p:nvPr/>
          </p:nvSpPr>
          <p:spPr>
            <a:xfrm>
              <a:off x="508103" y="1774644"/>
              <a:ext cx="50848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1,250,000</a:t>
              </a:r>
            </a:p>
          </p:txBody>
        </p:sp>
        <p:sp>
          <p:nvSpPr>
            <p:cNvPr id="147" name="tx147"/>
            <p:cNvSpPr/>
            <p:nvPr/>
          </p:nvSpPr>
          <p:spPr>
            <a:xfrm>
              <a:off x="8719511" y="464274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48" name="tx148"/>
            <p:cNvSpPr/>
            <p:nvPr/>
          </p:nvSpPr>
          <p:spPr>
            <a:xfrm>
              <a:off x="8719511" y="398255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149" name="tx149"/>
            <p:cNvSpPr/>
            <p:nvPr/>
          </p:nvSpPr>
          <p:spPr>
            <a:xfrm>
              <a:off x="8719511" y="332237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50" name="tx150"/>
            <p:cNvSpPr/>
            <p:nvPr/>
          </p:nvSpPr>
          <p:spPr>
            <a:xfrm>
              <a:off x="8719511" y="2663578"/>
              <a:ext cx="127136"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a:t>
              </a:r>
            </a:p>
          </p:txBody>
        </p:sp>
        <p:sp>
          <p:nvSpPr>
            <p:cNvPr id="151" name="tx151"/>
            <p:cNvSpPr/>
            <p:nvPr/>
          </p:nvSpPr>
          <p:spPr>
            <a:xfrm>
              <a:off x="8719511" y="2001995"/>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152" name="tx152"/>
            <p:cNvSpPr/>
            <p:nvPr/>
          </p:nvSpPr>
          <p:spPr>
            <a:xfrm rot="-5400000">
              <a:off x="1395983"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153" name="tx153"/>
            <p:cNvSpPr/>
            <p:nvPr/>
          </p:nvSpPr>
          <p:spPr>
            <a:xfrm rot="-5400000">
              <a:off x="2510672"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154" name="tx154"/>
            <p:cNvSpPr/>
            <p:nvPr/>
          </p:nvSpPr>
          <p:spPr>
            <a:xfrm rot="-5400000">
              <a:off x="3625361"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55" name="tx155"/>
            <p:cNvSpPr/>
            <p:nvPr/>
          </p:nvSpPr>
          <p:spPr>
            <a:xfrm rot="-5400000">
              <a:off x="4740051"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56" name="tx156"/>
            <p:cNvSpPr/>
            <p:nvPr/>
          </p:nvSpPr>
          <p:spPr>
            <a:xfrm rot="-5400000">
              <a:off x="585474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7" name="tx157"/>
            <p:cNvSpPr/>
            <p:nvPr/>
          </p:nvSpPr>
          <p:spPr>
            <a:xfrm rot="-5400000">
              <a:off x="6969429"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58" name="tx158"/>
            <p:cNvSpPr/>
            <p:nvPr/>
          </p:nvSpPr>
          <p:spPr>
            <a:xfrm rot="-5400000">
              <a:off x="8084091" y="4971991"/>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2030</a:t>
              </a:r>
            </a:p>
          </p:txBody>
        </p:sp>
        <p:sp>
          <p:nvSpPr>
            <p:cNvPr id="159" name="tx159"/>
            <p:cNvSpPr/>
            <p:nvPr/>
          </p:nvSpPr>
          <p:spPr>
            <a:xfrm rot="-5400000">
              <a:off x="5631802"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60" name="tx160"/>
            <p:cNvSpPr/>
            <p:nvPr/>
          </p:nvSpPr>
          <p:spPr>
            <a:xfrm rot="-5400000">
              <a:off x="585474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61" name="tx161"/>
            <p:cNvSpPr/>
            <p:nvPr/>
          </p:nvSpPr>
          <p:spPr>
            <a:xfrm rot="-5400000">
              <a:off x="6077678"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62" name="tx162"/>
            <p:cNvSpPr/>
            <p:nvPr/>
          </p:nvSpPr>
          <p:spPr>
            <a:xfrm rot="-5400000">
              <a:off x="6300616"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63" name="tx163"/>
            <p:cNvSpPr/>
            <p:nvPr/>
          </p:nvSpPr>
          <p:spPr>
            <a:xfrm rot="-5400000">
              <a:off x="6523526" y="4971991"/>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64" name="tx164"/>
            <p:cNvSpPr/>
            <p:nvPr/>
          </p:nvSpPr>
          <p:spPr>
            <a:xfrm rot="-5400000">
              <a:off x="6746492"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65" name="tx165"/>
            <p:cNvSpPr/>
            <p:nvPr/>
          </p:nvSpPr>
          <p:spPr>
            <a:xfrm rot="-5400000">
              <a:off x="6969429"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66" name="tx166"/>
            <p:cNvSpPr/>
            <p:nvPr/>
          </p:nvSpPr>
          <p:spPr>
            <a:xfrm rot="-5400000">
              <a:off x="89338" y="3247286"/>
              <a:ext cx="60573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a:t>
              </a:r>
            </a:p>
          </p:txBody>
        </p:sp>
        <p:sp>
          <p:nvSpPr>
            <p:cNvPr id="167" name="tx167"/>
            <p:cNvSpPr/>
            <p:nvPr/>
          </p:nvSpPr>
          <p:spPr>
            <a:xfrm rot="5400000">
              <a:off x="8609062" y="323343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68" name="rc168"/>
            <p:cNvSpPr/>
            <p:nvPr/>
          </p:nvSpPr>
          <p:spPr>
            <a:xfrm>
              <a:off x="1763486" y="5522891"/>
              <a:ext cx="201456" cy="201456"/>
            </a:xfrm>
            <a:prstGeom prst="rect">
              <a:avLst/>
            </a:prstGeom>
            <a:solidFill>
              <a:srgbClr val="80BD41">
                <a:alpha val="100000"/>
              </a:srgbClr>
            </a:solidFill>
          </p:spPr>
          <p:txBody>
            <a:bodyPr/>
            <a:lstStyle/>
            <a:p/>
          </p:txBody>
        </p:sp>
        <p:sp>
          <p:nvSpPr>
            <p:cNvPr id="169" name="rc169"/>
            <p:cNvSpPr/>
            <p:nvPr/>
          </p:nvSpPr>
          <p:spPr>
            <a:xfrm>
              <a:off x="2665435" y="5522891"/>
              <a:ext cx="201456" cy="201456"/>
            </a:xfrm>
            <a:prstGeom prst="rect">
              <a:avLst/>
            </a:prstGeom>
            <a:solidFill>
              <a:srgbClr val="1CABE2">
                <a:alpha val="100000"/>
              </a:srgbClr>
            </a:solidFill>
          </p:spPr>
          <p:txBody>
            <a:bodyPr/>
            <a:lstStyle/>
            <a:p/>
          </p:txBody>
        </p:sp>
        <p:sp>
          <p:nvSpPr>
            <p:cNvPr id="170" name="rc170"/>
            <p:cNvSpPr/>
            <p:nvPr/>
          </p:nvSpPr>
          <p:spPr>
            <a:xfrm>
              <a:off x="3738259" y="5522891"/>
              <a:ext cx="201456" cy="201456"/>
            </a:xfrm>
            <a:prstGeom prst="rect">
              <a:avLst/>
            </a:prstGeom>
            <a:solidFill>
              <a:srgbClr val="0058AB">
                <a:alpha val="100000"/>
              </a:srgbClr>
            </a:solidFill>
          </p:spPr>
          <p:txBody>
            <a:bodyPr/>
            <a:lstStyle/>
            <a:p/>
          </p:txBody>
        </p:sp>
        <p:sp>
          <p:nvSpPr>
            <p:cNvPr id="171" name="rc171"/>
            <p:cNvSpPr/>
            <p:nvPr/>
          </p:nvSpPr>
          <p:spPr>
            <a:xfrm>
              <a:off x="4733592" y="5522891"/>
              <a:ext cx="201456" cy="201456"/>
            </a:xfrm>
            <a:prstGeom prst="rect">
              <a:avLst/>
            </a:prstGeom>
            <a:solidFill>
              <a:srgbClr val="FFC20E">
                <a:alpha val="100000"/>
              </a:srgbClr>
            </a:solidFill>
          </p:spPr>
          <p:txBody>
            <a:bodyPr/>
            <a:lstStyle/>
            <a:p/>
          </p:txBody>
        </p:sp>
        <p:sp>
          <p:nvSpPr>
            <p:cNvPr id="172" name="rc172"/>
            <p:cNvSpPr/>
            <p:nvPr/>
          </p:nvSpPr>
          <p:spPr>
            <a:xfrm>
              <a:off x="6637725" y="5522891"/>
              <a:ext cx="201455" cy="201456"/>
            </a:xfrm>
            <a:prstGeom prst="rect">
              <a:avLst/>
            </a:prstGeom>
            <a:solidFill>
              <a:srgbClr val="F26A21">
                <a:alpha val="100000"/>
              </a:srgbClr>
            </a:solidFill>
          </p:spPr>
          <p:txBody>
            <a:bodyPr/>
            <a:lstStyle/>
            <a:p/>
          </p:txBody>
        </p:sp>
        <p:sp>
          <p:nvSpPr>
            <p:cNvPr id="173" name="tx173"/>
            <p:cNvSpPr/>
            <p:nvPr/>
          </p:nvSpPr>
          <p:spPr>
            <a:xfrm>
              <a:off x="2043531" y="5571982"/>
              <a:ext cx="54331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Full DTP</a:t>
              </a:r>
            </a:p>
          </p:txBody>
        </p:sp>
        <p:sp>
          <p:nvSpPr>
            <p:cNvPr id="174" name="tx174"/>
            <p:cNvSpPr/>
            <p:nvPr/>
          </p:nvSpPr>
          <p:spPr>
            <a:xfrm>
              <a:off x="2945481" y="5571982"/>
              <a:ext cx="7141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Partial DTP</a:t>
              </a:r>
            </a:p>
          </p:txBody>
        </p:sp>
        <p:sp>
          <p:nvSpPr>
            <p:cNvPr id="175" name="tx175"/>
            <p:cNvSpPr/>
            <p:nvPr/>
          </p:nvSpPr>
          <p:spPr>
            <a:xfrm>
              <a:off x="4018304" y="5571982"/>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76" name="tx176"/>
            <p:cNvSpPr/>
            <p:nvPr/>
          </p:nvSpPr>
          <p:spPr>
            <a:xfrm>
              <a:off x="5013637" y="5543810"/>
              <a:ext cx="1545499"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vaccinated target</a:t>
              </a:r>
            </a:p>
          </p:txBody>
        </p:sp>
        <p:sp>
          <p:nvSpPr>
            <p:cNvPr id="177" name="tx177"/>
            <p:cNvSpPr/>
            <p:nvPr/>
          </p:nvSpPr>
          <p:spPr>
            <a:xfrm>
              <a:off x="6917770" y="5543810"/>
              <a:ext cx="1063848"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ZD target</a:t>
              </a:r>
            </a:p>
          </p:txBody>
        </p:sp>
        <p:sp>
          <p:nvSpPr>
            <p:cNvPr id="178" name="pl178"/>
            <p:cNvSpPr/>
            <p:nvPr/>
          </p:nvSpPr>
          <p:spPr>
            <a:xfrm>
              <a:off x="3595557" y="612143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79" name="pl179"/>
            <p:cNvSpPr/>
            <p:nvPr/>
          </p:nvSpPr>
          <p:spPr>
            <a:xfrm>
              <a:off x="4924792" y="6121431"/>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80" name="tx180"/>
            <p:cNvSpPr/>
            <p:nvPr/>
          </p:nvSpPr>
          <p:spPr>
            <a:xfrm>
              <a:off x="3862656" y="604162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81" name="tx181"/>
            <p:cNvSpPr/>
            <p:nvPr/>
          </p:nvSpPr>
          <p:spPr>
            <a:xfrm>
              <a:off x="5191892" y="604162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82" name="tx182"/>
            <p:cNvSpPr/>
            <p:nvPr/>
          </p:nvSpPr>
          <p:spPr>
            <a:xfrm>
              <a:off x="1079223" y="1330710"/>
              <a:ext cx="675553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 coverage (%), number of children fully, partially and unvaccinated for DTP 2000-2025 </a:t>
              </a:r>
            </a:p>
          </p:txBody>
        </p:sp>
        <p:sp>
          <p:nvSpPr>
            <p:cNvPr id="183" name="tx183"/>
            <p:cNvSpPr/>
            <p:nvPr/>
          </p:nvSpPr>
          <p:spPr>
            <a:xfrm>
              <a:off x="1079223" y="1511762"/>
              <a:ext cx="500472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and projections to 2030 based on IA2030 target , Republic of Korea</a:t>
              </a:r>
            </a:p>
          </p:txBody>
        </p:sp>
        <p:sp>
          <p:nvSpPr>
            <p:cNvPr id="184" name="tx184"/>
            <p:cNvSpPr/>
            <p:nvPr/>
          </p:nvSpPr>
          <p:spPr>
            <a:xfrm>
              <a:off x="4408364" y="6345398"/>
              <a:ext cx="424851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Sources: WHO/UNICEF Estimates of National Immunization Coverage, 2025 revision;</a:t>
              </a:r>
            </a:p>
          </p:txBody>
        </p:sp>
        <p:sp>
          <p:nvSpPr>
            <p:cNvPr id="185" name="tx185"/>
            <p:cNvSpPr/>
            <p:nvPr/>
          </p:nvSpPr>
          <p:spPr>
            <a:xfrm>
              <a:off x="1854583" y="6466099"/>
              <a:ext cx="680229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United Nations, Department of Economic and Social Affairs, Population Division (2024). World Population Prospects 2024, Online Edition.</a:t>
              </a:r>
            </a:p>
          </p:txBody>
        </p:sp>
        <p:sp>
          <p:nvSpPr>
            <p:cNvPr id="186" name="tx186"/>
            <p:cNvSpPr/>
            <p:nvPr/>
          </p:nvSpPr>
          <p:spPr>
            <a:xfrm>
              <a:off x="1897530" y="6586855"/>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grpSp>
      <p:sp>
        <p:nvSpPr>
          <p:cNvPr id="18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calls on all countries to reduce the number of zero dose children in 2019 by half by 2030. This chart shows the annual number of children required to be vaccinated to reach the ZD target.
IA2030 calls on all countries to reduce the number of zero dose children in 2019 by half by 2030. This chart shows the annual number of children required to be vaccinated to reach the ZD target.
Republic of Korea is projected to have a  small increase (&lt;10,000) in the number of surviving infants by 2030. Therefore, to achieve the IA2030 ZD target, more (~1.15%) children need to be vaccinated with DTP1 each year.</a:t>
            </a:r>
          </a:p>
        </p:txBody>
      </p:sp>
      <p:sp>
        <p:nvSpPr>
          <p:cNvPr id="188"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More children need to be vaccinated each year to achieve the IA2030 goal of halving the number of zero-dose children by 2030, with a projected small increase in surviving infants.</a:t>
            </a:r>
          </a:p>
        </p:txBody>
      </p:sp>
      <p:grpSp xmlns:pic="http://schemas.openxmlformats.org/drawingml/2006/picture">
        <p:nvGrpSpPr>
          <p:cNvPr id="189" name=""/>
          <p:cNvGrpSpPr/>
          <p:nvPr/>
        </p:nvGrpSpPr>
        <p:grpSpPr>
          <a:xfrm>
            <a:off x="292608" y="1051560"/>
            <a:ext cx="8595360" cy="28575"/>
            <a:chOff x="292608" y="1051560"/>
            <a:chExt cx="8595360" cy="28575"/>
          </a:xfrm>
        </p:grpSpPr>
        <p:sp>
          <p:nvSpPr>
            <p:cNvPr id="190"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91"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20330" y="4693230"/>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5" name="pl5"/>
            <p:cNvSpPr/>
            <p:nvPr/>
          </p:nvSpPr>
          <p:spPr>
            <a:xfrm>
              <a:off x="920330" y="3978468"/>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6" name="pl6"/>
            <p:cNvSpPr/>
            <p:nvPr/>
          </p:nvSpPr>
          <p:spPr>
            <a:xfrm>
              <a:off x="920330" y="3263705"/>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7" name="pl7"/>
            <p:cNvSpPr/>
            <p:nvPr/>
          </p:nvSpPr>
          <p:spPr>
            <a:xfrm>
              <a:off x="920330" y="2548943"/>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8" name="pl8"/>
            <p:cNvSpPr/>
            <p:nvPr/>
          </p:nvSpPr>
          <p:spPr>
            <a:xfrm>
              <a:off x="920330" y="1834181"/>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9" name="pl9"/>
            <p:cNvSpPr/>
            <p:nvPr/>
          </p:nvSpPr>
          <p:spPr>
            <a:xfrm>
              <a:off x="920330" y="5050611"/>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0" name="pl10"/>
            <p:cNvSpPr/>
            <p:nvPr/>
          </p:nvSpPr>
          <p:spPr>
            <a:xfrm>
              <a:off x="920330" y="4335849"/>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1" name="pl11"/>
            <p:cNvSpPr/>
            <p:nvPr/>
          </p:nvSpPr>
          <p:spPr>
            <a:xfrm>
              <a:off x="920330" y="3621086"/>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2" name="pl12"/>
            <p:cNvSpPr/>
            <p:nvPr/>
          </p:nvSpPr>
          <p:spPr>
            <a:xfrm>
              <a:off x="920330" y="2906324"/>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3" name="pl13"/>
            <p:cNvSpPr/>
            <p:nvPr/>
          </p:nvSpPr>
          <p:spPr>
            <a:xfrm>
              <a:off x="920330" y="2191562"/>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4" name="pl14"/>
            <p:cNvSpPr/>
            <p:nvPr/>
          </p:nvSpPr>
          <p:spPr>
            <a:xfrm>
              <a:off x="1398924"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63882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187871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11861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35851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59840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838302"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078199"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318095"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3557992"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3797888"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4037785"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4277681"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451757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4757474"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499737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23726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547716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571706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595695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1968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6436749"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6676645"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6916542"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7156438"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9" name="pl39"/>
            <p:cNvSpPr/>
            <p:nvPr/>
          </p:nvSpPr>
          <p:spPr>
            <a:xfrm>
              <a:off x="7396335"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40" name="pl40"/>
            <p:cNvSpPr/>
            <p:nvPr/>
          </p:nvSpPr>
          <p:spPr>
            <a:xfrm>
              <a:off x="7396335"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41" name="pl41"/>
            <p:cNvSpPr/>
            <p:nvPr/>
          </p:nvSpPr>
          <p:spPr>
            <a:xfrm>
              <a:off x="859581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42" name="rc42"/>
            <p:cNvSpPr/>
            <p:nvPr/>
          </p:nvSpPr>
          <p:spPr>
            <a:xfrm>
              <a:off x="1290970" y="2493191"/>
              <a:ext cx="215906" cy="2557419"/>
            </a:xfrm>
            <a:prstGeom prst="rect">
              <a:avLst/>
            </a:prstGeom>
            <a:solidFill>
              <a:srgbClr val="0058AB">
                <a:alpha val="100000"/>
              </a:srgbClr>
            </a:solidFill>
          </p:spPr>
          <p:txBody>
            <a:bodyPr/>
            <a:lstStyle/>
            <a:p/>
          </p:txBody>
        </p:sp>
        <p:sp>
          <p:nvSpPr>
            <p:cNvPr id="43" name="rc43"/>
            <p:cNvSpPr/>
            <p:nvPr/>
          </p:nvSpPr>
          <p:spPr>
            <a:xfrm>
              <a:off x="1530867" y="2741643"/>
              <a:ext cx="215906" cy="2308968"/>
            </a:xfrm>
            <a:prstGeom prst="rect">
              <a:avLst/>
            </a:prstGeom>
            <a:solidFill>
              <a:srgbClr val="0058AB">
                <a:alpha val="100000"/>
              </a:srgbClr>
            </a:solidFill>
          </p:spPr>
          <p:txBody>
            <a:bodyPr/>
            <a:lstStyle/>
            <a:p/>
          </p:txBody>
        </p:sp>
        <p:sp>
          <p:nvSpPr>
            <p:cNvPr id="44" name="rc44"/>
            <p:cNvSpPr/>
            <p:nvPr/>
          </p:nvSpPr>
          <p:spPr>
            <a:xfrm>
              <a:off x="1770763" y="2962504"/>
              <a:ext cx="215906" cy="2088106"/>
            </a:xfrm>
            <a:prstGeom prst="rect">
              <a:avLst/>
            </a:prstGeom>
            <a:solidFill>
              <a:srgbClr val="0058AB">
                <a:alpha val="100000"/>
              </a:srgbClr>
            </a:solidFill>
          </p:spPr>
          <p:txBody>
            <a:bodyPr/>
            <a:lstStyle/>
            <a:p/>
          </p:txBody>
        </p:sp>
        <p:sp>
          <p:nvSpPr>
            <p:cNvPr id="45" name="rc45"/>
            <p:cNvSpPr/>
            <p:nvPr/>
          </p:nvSpPr>
          <p:spPr>
            <a:xfrm>
              <a:off x="2010660" y="3031836"/>
              <a:ext cx="215906" cy="2018774"/>
            </a:xfrm>
            <a:prstGeom prst="rect">
              <a:avLst/>
            </a:prstGeom>
            <a:solidFill>
              <a:srgbClr val="0058AB">
                <a:alpha val="100000"/>
              </a:srgbClr>
            </a:solidFill>
          </p:spPr>
          <p:txBody>
            <a:bodyPr/>
            <a:lstStyle/>
            <a:p/>
          </p:txBody>
        </p:sp>
        <p:sp>
          <p:nvSpPr>
            <p:cNvPr id="46" name="rc46"/>
            <p:cNvSpPr/>
            <p:nvPr/>
          </p:nvSpPr>
          <p:spPr>
            <a:xfrm>
              <a:off x="2250556" y="1808306"/>
              <a:ext cx="215906" cy="3242305"/>
            </a:xfrm>
            <a:prstGeom prst="rect">
              <a:avLst/>
            </a:prstGeom>
            <a:solidFill>
              <a:srgbClr val="0058AB">
                <a:alpha val="100000"/>
              </a:srgbClr>
            </a:solidFill>
          </p:spPr>
          <p:txBody>
            <a:bodyPr/>
            <a:lstStyle/>
            <a:p/>
          </p:txBody>
        </p:sp>
        <p:sp>
          <p:nvSpPr>
            <p:cNvPr id="47" name="rc47"/>
            <p:cNvSpPr/>
            <p:nvPr/>
          </p:nvSpPr>
          <p:spPr>
            <a:xfrm>
              <a:off x="2490453" y="3817789"/>
              <a:ext cx="215906" cy="1232822"/>
            </a:xfrm>
            <a:prstGeom prst="rect">
              <a:avLst/>
            </a:prstGeom>
            <a:solidFill>
              <a:srgbClr val="0058AB">
                <a:alpha val="100000"/>
              </a:srgbClr>
            </a:solidFill>
          </p:spPr>
          <p:txBody>
            <a:bodyPr/>
            <a:lstStyle/>
            <a:p/>
          </p:txBody>
        </p:sp>
        <p:sp>
          <p:nvSpPr>
            <p:cNvPr id="48" name="rc48"/>
            <p:cNvSpPr/>
            <p:nvPr/>
          </p:nvSpPr>
          <p:spPr>
            <a:xfrm>
              <a:off x="2730349" y="3796203"/>
              <a:ext cx="215906" cy="1254407"/>
            </a:xfrm>
            <a:prstGeom prst="rect">
              <a:avLst/>
            </a:prstGeom>
            <a:solidFill>
              <a:srgbClr val="0058AB">
                <a:alpha val="100000"/>
              </a:srgbClr>
            </a:solidFill>
          </p:spPr>
          <p:txBody>
            <a:bodyPr/>
            <a:lstStyle/>
            <a:p/>
          </p:txBody>
        </p:sp>
        <p:sp>
          <p:nvSpPr>
            <p:cNvPr id="49" name="rc49"/>
            <p:cNvSpPr/>
            <p:nvPr/>
          </p:nvSpPr>
          <p:spPr>
            <a:xfrm>
              <a:off x="2970245" y="1757558"/>
              <a:ext cx="215906" cy="3293053"/>
            </a:xfrm>
            <a:prstGeom prst="rect">
              <a:avLst/>
            </a:prstGeom>
            <a:solidFill>
              <a:srgbClr val="0058AB">
                <a:alpha val="100000"/>
              </a:srgbClr>
            </a:solidFill>
          </p:spPr>
          <p:txBody>
            <a:bodyPr/>
            <a:lstStyle/>
            <a:p/>
          </p:txBody>
        </p:sp>
        <p:sp>
          <p:nvSpPr>
            <p:cNvPr id="50" name="rc50"/>
            <p:cNvSpPr/>
            <p:nvPr/>
          </p:nvSpPr>
          <p:spPr>
            <a:xfrm>
              <a:off x="3210142" y="1861913"/>
              <a:ext cx="215906" cy="3188697"/>
            </a:xfrm>
            <a:prstGeom prst="rect">
              <a:avLst/>
            </a:prstGeom>
            <a:solidFill>
              <a:srgbClr val="0058AB">
                <a:alpha val="100000"/>
              </a:srgbClr>
            </a:solidFill>
          </p:spPr>
          <p:txBody>
            <a:bodyPr/>
            <a:lstStyle/>
            <a:p/>
          </p:txBody>
        </p:sp>
        <p:sp>
          <p:nvSpPr>
            <p:cNvPr id="51" name="rc51"/>
            <p:cNvSpPr/>
            <p:nvPr/>
          </p:nvSpPr>
          <p:spPr>
            <a:xfrm>
              <a:off x="3450038" y="2557806"/>
              <a:ext cx="215906" cy="2492805"/>
            </a:xfrm>
            <a:prstGeom prst="rect">
              <a:avLst/>
            </a:prstGeom>
            <a:solidFill>
              <a:srgbClr val="0058AB">
                <a:alpha val="100000"/>
              </a:srgbClr>
            </a:solidFill>
          </p:spPr>
          <p:txBody>
            <a:bodyPr/>
            <a:lstStyle/>
            <a:p/>
          </p:txBody>
        </p:sp>
        <p:sp>
          <p:nvSpPr>
            <p:cNvPr id="52" name="rc52"/>
            <p:cNvSpPr/>
            <p:nvPr/>
          </p:nvSpPr>
          <p:spPr>
            <a:xfrm>
              <a:off x="3689935" y="2486616"/>
              <a:ext cx="215906" cy="2563995"/>
            </a:xfrm>
            <a:prstGeom prst="rect">
              <a:avLst/>
            </a:prstGeom>
            <a:solidFill>
              <a:srgbClr val="0058AB">
                <a:alpha val="100000"/>
              </a:srgbClr>
            </a:solidFill>
          </p:spPr>
          <p:txBody>
            <a:bodyPr/>
            <a:lstStyle/>
            <a:p/>
          </p:txBody>
        </p:sp>
        <p:sp>
          <p:nvSpPr>
            <p:cNvPr id="53" name="rc53"/>
            <p:cNvSpPr/>
            <p:nvPr/>
          </p:nvSpPr>
          <p:spPr>
            <a:xfrm>
              <a:off x="3929831" y="4401464"/>
              <a:ext cx="215906" cy="649147"/>
            </a:xfrm>
            <a:prstGeom prst="rect">
              <a:avLst/>
            </a:prstGeom>
            <a:solidFill>
              <a:srgbClr val="0058AB">
                <a:alpha val="100000"/>
              </a:srgbClr>
            </a:solidFill>
          </p:spPr>
          <p:txBody>
            <a:bodyPr/>
            <a:lstStyle/>
            <a:p/>
          </p:txBody>
        </p:sp>
        <p:sp>
          <p:nvSpPr>
            <p:cNvPr id="54" name="rc54"/>
            <p:cNvSpPr/>
            <p:nvPr/>
          </p:nvSpPr>
          <p:spPr>
            <a:xfrm>
              <a:off x="4169728" y="4394745"/>
              <a:ext cx="215906" cy="655865"/>
            </a:xfrm>
            <a:prstGeom prst="rect">
              <a:avLst/>
            </a:prstGeom>
            <a:solidFill>
              <a:srgbClr val="0058AB">
                <a:alpha val="100000"/>
              </a:srgbClr>
            </a:solidFill>
          </p:spPr>
          <p:txBody>
            <a:bodyPr/>
            <a:lstStyle/>
            <a:p/>
          </p:txBody>
        </p:sp>
        <p:sp>
          <p:nvSpPr>
            <p:cNvPr id="55" name="rc55"/>
            <p:cNvSpPr/>
            <p:nvPr/>
          </p:nvSpPr>
          <p:spPr>
            <a:xfrm>
              <a:off x="4409624" y="4431913"/>
              <a:ext cx="215906" cy="618698"/>
            </a:xfrm>
            <a:prstGeom prst="rect">
              <a:avLst/>
            </a:prstGeom>
            <a:solidFill>
              <a:srgbClr val="0058AB">
                <a:alpha val="100000"/>
              </a:srgbClr>
            </a:solidFill>
          </p:spPr>
          <p:txBody>
            <a:bodyPr/>
            <a:lstStyle/>
            <a:p/>
          </p:txBody>
        </p:sp>
        <p:sp>
          <p:nvSpPr>
            <p:cNvPr id="56" name="rc56"/>
            <p:cNvSpPr/>
            <p:nvPr/>
          </p:nvSpPr>
          <p:spPr>
            <a:xfrm>
              <a:off x="4649521" y="4440633"/>
              <a:ext cx="215906" cy="609978"/>
            </a:xfrm>
            <a:prstGeom prst="rect">
              <a:avLst/>
            </a:prstGeom>
            <a:solidFill>
              <a:srgbClr val="0058AB">
                <a:alpha val="100000"/>
              </a:srgbClr>
            </a:solidFill>
          </p:spPr>
          <p:txBody>
            <a:bodyPr/>
            <a:lstStyle/>
            <a:p/>
          </p:txBody>
        </p:sp>
        <p:sp>
          <p:nvSpPr>
            <p:cNvPr id="57" name="rc57"/>
            <p:cNvSpPr/>
            <p:nvPr/>
          </p:nvSpPr>
          <p:spPr>
            <a:xfrm>
              <a:off x="4889417" y="3838946"/>
              <a:ext cx="215906" cy="1211665"/>
            </a:xfrm>
            <a:prstGeom prst="rect">
              <a:avLst/>
            </a:prstGeom>
            <a:solidFill>
              <a:srgbClr val="0058AB">
                <a:alpha val="100000"/>
              </a:srgbClr>
            </a:solidFill>
          </p:spPr>
          <p:txBody>
            <a:bodyPr/>
            <a:lstStyle/>
            <a:p/>
          </p:txBody>
        </p:sp>
        <p:sp>
          <p:nvSpPr>
            <p:cNvPr id="58" name="rc58"/>
            <p:cNvSpPr/>
            <p:nvPr/>
          </p:nvSpPr>
          <p:spPr>
            <a:xfrm>
              <a:off x="5129313" y="3915426"/>
              <a:ext cx="215906" cy="1135185"/>
            </a:xfrm>
            <a:prstGeom prst="rect">
              <a:avLst/>
            </a:prstGeom>
            <a:solidFill>
              <a:srgbClr val="0058AB">
                <a:alpha val="100000"/>
              </a:srgbClr>
            </a:solidFill>
          </p:spPr>
          <p:txBody>
            <a:bodyPr/>
            <a:lstStyle/>
            <a:p/>
          </p:txBody>
        </p:sp>
        <p:sp>
          <p:nvSpPr>
            <p:cNvPr id="59" name="rc59"/>
            <p:cNvSpPr/>
            <p:nvPr/>
          </p:nvSpPr>
          <p:spPr>
            <a:xfrm>
              <a:off x="5369210" y="4034934"/>
              <a:ext cx="215906" cy="1015677"/>
            </a:xfrm>
            <a:prstGeom prst="rect">
              <a:avLst/>
            </a:prstGeom>
            <a:solidFill>
              <a:srgbClr val="0058AB">
                <a:alpha val="100000"/>
              </a:srgbClr>
            </a:solidFill>
          </p:spPr>
          <p:txBody>
            <a:bodyPr/>
            <a:lstStyle/>
            <a:p/>
          </p:txBody>
        </p:sp>
        <p:sp>
          <p:nvSpPr>
            <p:cNvPr id="60" name="rc60"/>
            <p:cNvSpPr/>
            <p:nvPr/>
          </p:nvSpPr>
          <p:spPr>
            <a:xfrm>
              <a:off x="5609106" y="4130283"/>
              <a:ext cx="215906" cy="920328"/>
            </a:xfrm>
            <a:prstGeom prst="rect">
              <a:avLst/>
            </a:prstGeom>
            <a:solidFill>
              <a:srgbClr val="0058AB">
                <a:alpha val="100000"/>
              </a:srgbClr>
            </a:solidFill>
          </p:spPr>
          <p:txBody>
            <a:bodyPr/>
            <a:lstStyle/>
            <a:p/>
          </p:txBody>
        </p:sp>
        <p:sp>
          <p:nvSpPr>
            <p:cNvPr id="61" name="rc61"/>
            <p:cNvSpPr/>
            <p:nvPr/>
          </p:nvSpPr>
          <p:spPr>
            <a:xfrm>
              <a:off x="5849003" y="4208192"/>
              <a:ext cx="215906" cy="842418"/>
            </a:xfrm>
            <a:prstGeom prst="rect">
              <a:avLst/>
            </a:prstGeom>
            <a:solidFill>
              <a:srgbClr val="0058AB">
                <a:alpha val="100000"/>
              </a:srgbClr>
            </a:solidFill>
          </p:spPr>
          <p:txBody>
            <a:bodyPr/>
            <a:lstStyle/>
            <a:p/>
          </p:txBody>
        </p:sp>
        <p:sp>
          <p:nvSpPr>
            <p:cNvPr id="62" name="rc62"/>
            <p:cNvSpPr/>
            <p:nvPr/>
          </p:nvSpPr>
          <p:spPr>
            <a:xfrm>
              <a:off x="6088899" y="4280097"/>
              <a:ext cx="215906" cy="770513"/>
            </a:xfrm>
            <a:prstGeom prst="rect">
              <a:avLst/>
            </a:prstGeom>
            <a:solidFill>
              <a:srgbClr val="0058AB">
                <a:alpha val="100000"/>
              </a:srgbClr>
            </a:solidFill>
          </p:spPr>
          <p:txBody>
            <a:bodyPr/>
            <a:lstStyle/>
            <a:p/>
          </p:txBody>
        </p:sp>
        <p:sp>
          <p:nvSpPr>
            <p:cNvPr id="63" name="rc63"/>
            <p:cNvSpPr/>
            <p:nvPr/>
          </p:nvSpPr>
          <p:spPr>
            <a:xfrm>
              <a:off x="6328796" y="4310689"/>
              <a:ext cx="215906" cy="739921"/>
            </a:xfrm>
            <a:prstGeom prst="rect">
              <a:avLst/>
            </a:prstGeom>
            <a:solidFill>
              <a:srgbClr val="0058AB">
                <a:alpha val="100000"/>
              </a:srgbClr>
            </a:solidFill>
          </p:spPr>
          <p:txBody>
            <a:bodyPr/>
            <a:lstStyle/>
            <a:p/>
          </p:txBody>
        </p:sp>
        <p:sp>
          <p:nvSpPr>
            <p:cNvPr id="64" name="rc64"/>
            <p:cNvSpPr/>
            <p:nvPr/>
          </p:nvSpPr>
          <p:spPr>
            <a:xfrm>
              <a:off x="6568692" y="4318409"/>
              <a:ext cx="215906" cy="732202"/>
            </a:xfrm>
            <a:prstGeom prst="rect">
              <a:avLst/>
            </a:prstGeom>
            <a:solidFill>
              <a:srgbClr val="0058AB">
                <a:alpha val="100000"/>
              </a:srgbClr>
            </a:solidFill>
          </p:spPr>
          <p:txBody>
            <a:bodyPr/>
            <a:lstStyle/>
            <a:p/>
          </p:txBody>
        </p:sp>
        <p:sp>
          <p:nvSpPr>
            <p:cNvPr id="65" name="rc65"/>
            <p:cNvSpPr/>
            <p:nvPr/>
          </p:nvSpPr>
          <p:spPr>
            <a:xfrm>
              <a:off x="6808589" y="4376019"/>
              <a:ext cx="215906" cy="674592"/>
            </a:xfrm>
            <a:prstGeom prst="rect">
              <a:avLst/>
            </a:prstGeom>
            <a:solidFill>
              <a:srgbClr val="0058AB">
                <a:alpha val="100000"/>
              </a:srgbClr>
            </a:solidFill>
          </p:spPr>
          <p:txBody>
            <a:bodyPr/>
            <a:lstStyle/>
            <a:p/>
          </p:txBody>
        </p:sp>
        <p:sp>
          <p:nvSpPr>
            <p:cNvPr id="66" name="rc66"/>
            <p:cNvSpPr/>
            <p:nvPr/>
          </p:nvSpPr>
          <p:spPr>
            <a:xfrm>
              <a:off x="7048485" y="4362724"/>
              <a:ext cx="215906" cy="687887"/>
            </a:xfrm>
            <a:prstGeom prst="rect">
              <a:avLst/>
            </a:prstGeom>
            <a:solidFill>
              <a:srgbClr val="0058AB">
                <a:alpha val="100000"/>
              </a:srgbClr>
            </a:solidFill>
          </p:spPr>
          <p:txBody>
            <a:bodyPr/>
            <a:lstStyle/>
            <a:p/>
          </p:txBody>
        </p:sp>
        <p:sp>
          <p:nvSpPr>
            <p:cNvPr id="67" name="rc67"/>
            <p:cNvSpPr/>
            <p:nvPr/>
          </p:nvSpPr>
          <p:spPr>
            <a:xfrm>
              <a:off x="7288381" y="4348858"/>
              <a:ext cx="215906" cy="701753"/>
            </a:xfrm>
            <a:prstGeom prst="rect">
              <a:avLst/>
            </a:prstGeom>
            <a:solidFill>
              <a:srgbClr val="0058AB">
                <a:alpha val="100000"/>
              </a:srgbClr>
            </a:solidFill>
          </p:spPr>
          <p:txBody>
            <a:bodyPr/>
            <a:lstStyle/>
            <a:p/>
          </p:txBody>
        </p:sp>
        <p:sp>
          <p:nvSpPr>
            <p:cNvPr id="68" name="rc68"/>
            <p:cNvSpPr/>
            <p:nvPr/>
          </p:nvSpPr>
          <p:spPr>
            <a:xfrm>
              <a:off x="8487864" y="4629473"/>
              <a:ext cx="215906" cy="421137"/>
            </a:xfrm>
            <a:prstGeom prst="rect">
              <a:avLst/>
            </a:prstGeom>
            <a:solidFill>
              <a:srgbClr val="69DBFF">
                <a:alpha val="100000"/>
              </a:srgbClr>
            </a:solidFill>
          </p:spPr>
          <p:txBody>
            <a:bodyPr/>
            <a:lstStyle/>
            <a:p/>
          </p:txBody>
        </p:sp>
        <p:sp>
          <p:nvSpPr>
            <p:cNvPr id="69" name="pl69"/>
            <p:cNvSpPr/>
            <p:nvPr/>
          </p:nvSpPr>
          <p:spPr>
            <a:xfrm>
              <a:off x="6196853" y="4208192"/>
              <a:ext cx="2398964" cy="421209"/>
            </a:xfrm>
            <a:custGeom>
              <a:avLst/>
              <a:pathLst>
                <a:path w="2398964" h="421209">
                  <a:moveTo>
                    <a:pt x="0" y="0"/>
                  </a:moveTo>
                  <a:lnTo>
                    <a:pt x="239896" y="42120"/>
                  </a:lnTo>
                  <a:lnTo>
                    <a:pt x="479792" y="84241"/>
                  </a:lnTo>
                  <a:lnTo>
                    <a:pt x="719689" y="126362"/>
                  </a:lnTo>
                  <a:lnTo>
                    <a:pt x="959585" y="168483"/>
                  </a:lnTo>
                  <a:lnTo>
                    <a:pt x="1199482" y="210604"/>
                  </a:lnTo>
                  <a:lnTo>
                    <a:pt x="1439378" y="252725"/>
                  </a:lnTo>
                  <a:lnTo>
                    <a:pt x="1679275" y="294846"/>
                  </a:lnTo>
                  <a:lnTo>
                    <a:pt x="1919171" y="336967"/>
                  </a:lnTo>
                  <a:lnTo>
                    <a:pt x="2159067" y="379088"/>
                  </a:lnTo>
                  <a:lnTo>
                    <a:pt x="2398964" y="421209"/>
                  </a:lnTo>
                </a:path>
              </a:pathLst>
            </a:custGeom>
            <a:ln w="13550" cap="flat">
              <a:solidFill>
                <a:srgbClr val="000000">
                  <a:alpha val="100000"/>
                </a:srgbClr>
              </a:solidFill>
              <a:prstDash val="solid"/>
              <a:round/>
            </a:ln>
          </p:spPr>
          <p:txBody>
            <a:bodyPr/>
            <a:lstStyle/>
            <a:p/>
          </p:txBody>
        </p:sp>
        <p:sp>
          <p:nvSpPr>
            <p:cNvPr id="70" name="pt70"/>
            <p:cNvSpPr/>
            <p:nvPr/>
          </p:nvSpPr>
          <p:spPr>
            <a:xfrm>
              <a:off x="6172027" y="418336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1" name="pt71"/>
            <p:cNvSpPr/>
            <p:nvPr/>
          </p:nvSpPr>
          <p:spPr>
            <a:xfrm>
              <a:off x="6411923" y="422548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6651820" y="426760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6891716" y="430972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7131612" y="435185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pt75"/>
            <p:cNvSpPr/>
            <p:nvPr/>
          </p:nvSpPr>
          <p:spPr>
            <a:xfrm>
              <a:off x="7371509" y="439397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6" name="pt76"/>
            <p:cNvSpPr/>
            <p:nvPr/>
          </p:nvSpPr>
          <p:spPr>
            <a:xfrm>
              <a:off x="7611405" y="443609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7" name="pt77"/>
            <p:cNvSpPr/>
            <p:nvPr/>
          </p:nvSpPr>
          <p:spPr>
            <a:xfrm>
              <a:off x="7851302" y="447821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8" name="pt78"/>
            <p:cNvSpPr/>
            <p:nvPr/>
          </p:nvSpPr>
          <p:spPr>
            <a:xfrm>
              <a:off x="8091198" y="452033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9" name="pt79"/>
            <p:cNvSpPr/>
            <p:nvPr/>
          </p:nvSpPr>
          <p:spPr>
            <a:xfrm>
              <a:off x="8331095" y="456245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80" name="pt80"/>
            <p:cNvSpPr/>
            <p:nvPr/>
          </p:nvSpPr>
          <p:spPr>
            <a:xfrm>
              <a:off x="8570991" y="460457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81" name="tx81"/>
            <p:cNvSpPr/>
            <p:nvPr/>
          </p:nvSpPr>
          <p:spPr>
            <a:xfrm>
              <a:off x="794132" y="5007972"/>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82" name="tx82"/>
            <p:cNvSpPr/>
            <p:nvPr/>
          </p:nvSpPr>
          <p:spPr>
            <a:xfrm>
              <a:off x="571671" y="4278420"/>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5,000</a:t>
              </a:r>
            </a:p>
          </p:txBody>
        </p:sp>
        <p:sp>
          <p:nvSpPr>
            <p:cNvPr id="83" name="tx83"/>
            <p:cNvSpPr/>
            <p:nvPr/>
          </p:nvSpPr>
          <p:spPr>
            <a:xfrm>
              <a:off x="508103" y="3563657"/>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a:t>
              </a:r>
            </a:p>
          </p:txBody>
        </p:sp>
        <p:sp>
          <p:nvSpPr>
            <p:cNvPr id="84" name="tx84"/>
            <p:cNvSpPr/>
            <p:nvPr/>
          </p:nvSpPr>
          <p:spPr>
            <a:xfrm>
              <a:off x="508103" y="2848895"/>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15,000</a:t>
              </a:r>
            </a:p>
          </p:txBody>
        </p:sp>
        <p:sp>
          <p:nvSpPr>
            <p:cNvPr id="85" name="tx85"/>
            <p:cNvSpPr/>
            <p:nvPr/>
          </p:nvSpPr>
          <p:spPr>
            <a:xfrm>
              <a:off x="508103" y="2134133"/>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20,000</a:t>
              </a:r>
            </a:p>
          </p:txBody>
        </p:sp>
        <p:sp>
          <p:nvSpPr>
            <p:cNvPr id="86" name="tx86"/>
            <p:cNvSpPr/>
            <p:nvPr/>
          </p:nvSpPr>
          <p:spPr>
            <a:xfrm rot="-5400000">
              <a:off x="127803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87" name="tx87"/>
            <p:cNvSpPr/>
            <p:nvPr/>
          </p:nvSpPr>
          <p:spPr>
            <a:xfrm rot="-5400000">
              <a:off x="1517930"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2001</a:t>
              </a:r>
            </a:p>
          </p:txBody>
        </p:sp>
        <p:sp>
          <p:nvSpPr>
            <p:cNvPr id="88" name="tx88"/>
            <p:cNvSpPr/>
            <p:nvPr/>
          </p:nvSpPr>
          <p:spPr>
            <a:xfrm rot="-5400000">
              <a:off x="175782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2002</a:t>
              </a:r>
            </a:p>
          </p:txBody>
        </p:sp>
        <p:sp>
          <p:nvSpPr>
            <p:cNvPr id="89" name="tx89"/>
            <p:cNvSpPr/>
            <p:nvPr/>
          </p:nvSpPr>
          <p:spPr>
            <a:xfrm rot="-5400000">
              <a:off x="1997696"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2003</a:t>
              </a:r>
            </a:p>
          </p:txBody>
        </p:sp>
        <p:sp>
          <p:nvSpPr>
            <p:cNvPr id="90" name="tx90"/>
            <p:cNvSpPr/>
            <p:nvPr/>
          </p:nvSpPr>
          <p:spPr>
            <a:xfrm rot="-5400000">
              <a:off x="223761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2004</a:t>
              </a:r>
            </a:p>
          </p:txBody>
        </p:sp>
        <p:sp>
          <p:nvSpPr>
            <p:cNvPr id="91" name="tx91"/>
            <p:cNvSpPr/>
            <p:nvPr/>
          </p:nvSpPr>
          <p:spPr>
            <a:xfrm rot="-5400000">
              <a:off x="247751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92" name="tx92"/>
            <p:cNvSpPr/>
            <p:nvPr/>
          </p:nvSpPr>
          <p:spPr>
            <a:xfrm rot="-5400000">
              <a:off x="2717412"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2006</a:t>
              </a:r>
            </a:p>
          </p:txBody>
        </p:sp>
        <p:sp>
          <p:nvSpPr>
            <p:cNvPr id="93" name="tx93"/>
            <p:cNvSpPr/>
            <p:nvPr/>
          </p:nvSpPr>
          <p:spPr>
            <a:xfrm rot="-5400000">
              <a:off x="295730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2007</a:t>
              </a:r>
            </a:p>
          </p:txBody>
        </p:sp>
        <p:sp>
          <p:nvSpPr>
            <p:cNvPr id="94" name="tx94"/>
            <p:cNvSpPr/>
            <p:nvPr/>
          </p:nvSpPr>
          <p:spPr>
            <a:xfrm rot="-5400000">
              <a:off x="3197205"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2008</a:t>
              </a:r>
            </a:p>
          </p:txBody>
        </p:sp>
        <p:sp>
          <p:nvSpPr>
            <p:cNvPr id="95" name="tx95"/>
            <p:cNvSpPr/>
            <p:nvPr/>
          </p:nvSpPr>
          <p:spPr>
            <a:xfrm rot="-5400000">
              <a:off x="3437101"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2009</a:t>
              </a:r>
            </a:p>
          </p:txBody>
        </p:sp>
        <p:sp>
          <p:nvSpPr>
            <p:cNvPr id="96" name="tx96"/>
            <p:cNvSpPr/>
            <p:nvPr/>
          </p:nvSpPr>
          <p:spPr>
            <a:xfrm rot="-5400000">
              <a:off x="3676998"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97" name="tx97"/>
            <p:cNvSpPr/>
            <p:nvPr/>
          </p:nvSpPr>
          <p:spPr>
            <a:xfrm rot="-5400000">
              <a:off x="3916894"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2011</a:t>
              </a:r>
            </a:p>
          </p:txBody>
        </p:sp>
        <p:sp>
          <p:nvSpPr>
            <p:cNvPr id="98" name="tx98"/>
            <p:cNvSpPr/>
            <p:nvPr/>
          </p:nvSpPr>
          <p:spPr>
            <a:xfrm rot="-5400000">
              <a:off x="4156791"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2012</a:t>
              </a:r>
            </a:p>
          </p:txBody>
        </p:sp>
        <p:sp>
          <p:nvSpPr>
            <p:cNvPr id="99" name="tx99"/>
            <p:cNvSpPr/>
            <p:nvPr/>
          </p:nvSpPr>
          <p:spPr>
            <a:xfrm rot="-5400000">
              <a:off x="4396661"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2013</a:t>
              </a:r>
            </a:p>
          </p:txBody>
        </p:sp>
        <p:sp>
          <p:nvSpPr>
            <p:cNvPr id="100" name="tx100"/>
            <p:cNvSpPr/>
            <p:nvPr/>
          </p:nvSpPr>
          <p:spPr>
            <a:xfrm rot="-5400000">
              <a:off x="4636584"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2014</a:t>
              </a:r>
            </a:p>
          </p:txBody>
        </p:sp>
        <p:sp>
          <p:nvSpPr>
            <p:cNvPr id="101" name="tx101"/>
            <p:cNvSpPr/>
            <p:nvPr/>
          </p:nvSpPr>
          <p:spPr>
            <a:xfrm rot="-5400000">
              <a:off x="4876480"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102" name="tx102"/>
            <p:cNvSpPr/>
            <p:nvPr/>
          </p:nvSpPr>
          <p:spPr>
            <a:xfrm rot="-5400000">
              <a:off x="5116377"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2016</a:t>
              </a:r>
            </a:p>
          </p:txBody>
        </p:sp>
        <p:sp>
          <p:nvSpPr>
            <p:cNvPr id="103" name="tx103"/>
            <p:cNvSpPr/>
            <p:nvPr/>
          </p:nvSpPr>
          <p:spPr>
            <a:xfrm rot="-5400000">
              <a:off x="535627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2017</a:t>
              </a:r>
            </a:p>
          </p:txBody>
        </p:sp>
        <p:sp>
          <p:nvSpPr>
            <p:cNvPr id="104" name="tx104"/>
            <p:cNvSpPr/>
            <p:nvPr/>
          </p:nvSpPr>
          <p:spPr>
            <a:xfrm rot="-5400000">
              <a:off x="559616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2018</a:t>
              </a:r>
            </a:p>
          </p:txBody>
        </p:sp>
        <p:sp>
          <p:nvSpPr>
            <p:cNvPr id="105" name="tx105"/>
            <p:cNvSpPr/>
            <p:nvPr/>
          </p:nvSpPr>
          <p:spPr>
            <a:xfrm rot="-5400000">
              <a:off x="583606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06" name="tx106"/>
            <p:cNvSpPr/>
            <p:nvPr/>
          </p:nvSpPr>
          <p:spPr>
            <a:xfrm rot="-5400000">
              <a:off x="6075962"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2020</a:t>
              </a:r>
            </a:p>
          </p:txBody>
        </p:sp>
        <p:sp>
          <p:nvSpPr>
            <p:cNvPr id="107" name="tx107"/>
            <p:cNvSpPr/>
            <p:nvPr/>
          </p:nvSpPr>
          <p:spPr>
            <a:xfrm rot="-5400000">
              <a:off x="631585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2021</a:t>
              </a:r>
            </a:p>
          </p:txBody>
        </p:sp>
        <p:sp>
          <p:nvSpPr>
            <p:cNvPr id="108" name="tx108"/>
            <p:cNvSpPr/>
            <p:nvPr/>
          </p:nvSpPr>
          <p:spPr>
            <a:xfrm rot="-5400000">
              <a:off x="6555755"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2022</a:t>
              </a:r>
            </a:p>
          </p:txBody>
        </p:sp>
        <p:sp>
          <p:nvSpPr>
            <p:cNvPr id="109" name="tx109"/>
            <p:cNvSpPr/>
            <p:nvPr/>
          </p:nvSpPr>
          <p:spPr>
            <a:xfrm rot="-5400000">
              <a:off x="6795625"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10" name="tx110"/>
            <p:cNvSpPr/>
            <p:nvPr/>
          </p:nvSpPr>
          <p:spPr>
            <a:xfrm rot="-5400000">
              <a:off x="7035548"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11" name="tx111"/>
            <p:cNvSpPr/>
            <p:nvPr/>
          </p:nvSpPr>
          <p:spPr>
            <a:xfrm rot="-5400000">
              <a:off x="7275445"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12" name="tx112"/>
            <p:cNvSpPr/>
            <p:nvPr/>
          </p:nvSpPr>
          <p:spPr>
            <a:xfrm rot="-5400000">
              <a:off x="7275445"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13" name="tx113"/>
            <p:cNvSpPr/>
            <p:nvPr/>
          </p:nvSpPr>
          <p:spPr>
            <a:xfrm rot="-5400000">
              <a:off x="8474900"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2030</a:t>
              </a:r>
            </a:p>
          </p:txBody>
        </p:sp>
        <p:sp>
          <p:nvSpPr>
            <p:cNvPr id="114" name="tx114"/>
            <p:cNvSpPr/>
            <p:nvPr/>
          </p:nvSpPr>
          <p:spPr>
            <a:xfrm rot="-5400000">
              <a:off x="-240675" y="3352379"/>
              <a:ext cx="126575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zero-dose children</a:t>
              </a:r>
            </a:p>
          </p:txBody>
        </p:sp>
        <p:sp>
          <p:nvSpPr>
            <p:cNvPr id="115" name="rc115"/>
            <p:cNvSpPr/>
            <p:nvPr/>
          </p:nvSpPr>
          <p:spPr>
            <a:xfrm>
              <a:off x="3661384" y="5900002"/>
              <a:ext cx="201456" cy="201456"/>
            </a:xfrm>
            <a:prstGeom prst="rect">
              <a:avLst/>
            </a:prstGeom>
            <a:solidFill>
              <a:srgbClr val="0058AB">
                <a:alpha val="100000"/>
              </a:srgbClr>
            </a:solidFill>
          </p:spPr>
          <p:txBody>
            <a:bodyPr/>
            <a:lstStyle/>
            <a:p/>
          </p:txBody>
        </p:sp>
        <p:sp>
          <p:nvSpPr>
            <p:cNvPr id="116" name="rc116"/>
            <p:cNvSpPr/>
            <p:nvPr/>
          </p:nvSpPr>
          <p:spPr>
            <a:xfrm>
              <a:off x="4563470" y="5900002"/>
              <a:ext cx="201456" cy="201456"/>
            </a:xfrm>
            <a:prstGeom prst="rect">
              <a:avLst/>
            </a:prstGeom>
            <a:solidFill>
              <a:srgbClr val="69DBFF">
                <a:alpha val="100000"/>
              </a:srgbClr>
            </a:solidFill>
          </p:spPr>
          <p:txBody>
            <a:bodyPr/>
            <a:lstStyle/>
            <a:p/>
          </p:txBody>
        </p:sp>
        <p:sp>
          <p:nvSpPr>
            <p:cNvPr id="117" name="tx117"/>
            <p:cNvSpPr/>
            <p:nvPr/>
          </p:nvSpPr>
          <p:spPr>
            <a:xfrm>
              <a:off x="3941429" y="5949093"/>
              <a:ext cx="5434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Estimate</a:t>
              </a:r>
            </a:p>
          </p:txBody>
        </p:sp>
        <p:sp>
          <p:nvSpPr>
            <p:cNvPr id="118" name="tx118"/>
            <p:cNvSpPr/>
            <p:nvPr/>
          </p:nvSpPr>
          <p:spPr>
            <a:xfrm>
              <a:off x="4843515" y="5920921"/>
              <a:ext cx="149884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119" name="tx119"/>
            <p:cNvSpPr/>
            <p:nvPr/>
          </p:nvSpPr>
          <p:spPr>
            <a:xfrm>
              <a:off x="1628527" y="1330710"/>
              <a:ext cx="6737687"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number of zero-dose children, 2000-2025 and target by 2030, Republic of Korea</a:t>
              </a:r>
            </a:p>
          </p:txBody>
        </p:sp>
        <p:sp>
          <p:nvSpPr>
            <p:cNvPr id="120" name="tx120"/>
            <p:cNvSpPr/>
            <p:nvPr/>
          </p:nvSpPr>
          <p:spPr>
            <a:xfrm>
              <a:off x="4912824" y="6224698"/>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21" name="tx121"/>
            <p:cNvSpPr/>
            <p:nvPr/>
          </p:nvSpPr>
          <p:spPr>
            <a:xfrm>
              <a:off x="2315059" y="6345453"/>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sp>
          <p:nvSpPr>
            <p:cNvPr id="122" name="tx122"/>
            <p:cNvSpPr/>
            <p:nvPr/>
          </p:nvSpPr>
          <p:spPr>
            <a:xfrm>
              <a:off x="2023271" y="6466154"/>
              <a:ext cx="705113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Dark blue bars are the estimated number of zero-dose children in 2000-2025, light blue bar is the target number of zero-dose children by 2030.</a:t>
              </a:r>
            </a:p>
          </p:txBody>
        </p:sp>
        <p:sp>
          <p:nvSpPr>
            <p:cNvPr id="123" name="tx123"/>
            <p:cNvSpPr/>
            <p:nvPr/>
          </p:nvSpPr>
          <p:spPr>
            <a:xfrm>
              <a:off x="3476861" y="6587891"/>
              <a:ext cx="5597549"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line and points show the yearly progress and trajectory to meet the target by 2030, based on a linear decline.</a:t>
              </a:r>
            </a:p>
          </p:txBody>
        </p:sp>
      </p:grpSp>
      <p:sp>
        <p:nvSpPr>
          <p:cNvPr id="12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aims to leave no one behind with immunization and calls on all countries to reduce the number of zero dose children by half by 2030.
This chart shows:
• Estimated number of zero-dose children in 2000-2025 (dark blue bars)
• Zero-dose target by 2030 (light blue bar)
• Trajectory to reach the 2030 target based on a linear decline (points
In 2025, the number of zero-dose children was approximately 11% higher than the annual number proposed to reach the target, based on a linear trajectory of decline.</a:t>
            </a:r>
          </a:p>
        </p:txBody>
      </p:sp>
      <p:sp>
        <p:nvSpPr>
          <p:cNvPr id="12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the number of zero-dose children was 11% above the annual IA2030 goal, putting the 2030 goal at risk without accelerated action.</a:t>
            </a:r>
          </a:p>
        </p:txBody>
      </p:sp>
      <p:grpSp xmlns:pic="http://schemas.openxmlformats.org/drawingml/2006/picture">
        <p:nvGrpSpPr>
          <p:cNvPr id="126" name=""/>
          <p:cNvGrpSpPr/>
          <p:nvPr/>
        </p:nvGrpSpPr>
        <p:grpSpPr>
          <a:xfrm>
            <a:off x="292608" y="1051560"/>
            <a:ext cx="8595360" cy="28575"/>
            <a:chOff x="292608" y="1051560"/>
            <a:chExt cx="8595360" cy="28575"/>
          </a:xfrm>
        </p:grpSpPr>
        <p:sp>
          <p:nvSpPr>
            <p:cNvPr id="127"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28"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89913" y="4026883"/>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6" name="pl6"/>
            <p:cNvSpPr/>
            <p:nvPr/>
          </p:nvSpPr>
          <p:spPr>
            <a:xfrm>
              <a:off x="989913" y="3464605"/>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7" name="pl7"/>
            <p:cNvSpPr/>
            <p:nvPr/>
          </p:nvSpPr>
          <p:spPr>
            <a:xfrm>
              <a:off x="989913" y="2902328"/>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8" name="pl8"/>
            <p:cNvSpPr/>
            <p:nvPr/>
          </p:nvSpPr>
          <p:spPr>
            <a:xfrm>
              <a:off x="989913" y="2340051"/>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9" name="pl9"/>
            <p:cNvSpPr/>
            <p:nvPr/>
          </p:nvSpPr>
          <p:spPr>
            <a:xfrm>
              <a:off x="989913" y="4308021"/>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0" name="pl10"/>
            <p:cNvSpPr/>
            <p:nvPr/>
          </p:nvSpPr>
          <p:spPr>
            <a:xfrm>
              <a:off x="989913" y="3745744"/>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1" name="pl11"/>
            <p:cNvSpPr/>
            <p:nvPr/>
          </p:nvSpPr>
          <p:spPr>
            <a:xfrm>
              <a:off x="989913" y="3183467"/>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2" name="pl12"/>
            <p:cNvSpPr/>
            <p:nvPr/>
          </p:nvSpPr>
          <p:spPr>
            <a:xfrm>
              <a:off x="989913" y="2621189"/>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3" name="pl13"/>
            <p:cNvSpPr/>
            <p:nvPr/>
          </p:nvSpPr>
          <p:spPr>
            <a:xfrm>
              <a:off x="989913" y="2058912"/>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4" name="pl14"/>
            <p:cNvSpPr/>
            <p:nvPr/>
          </p:nvSpPr>
          <p:spPr>
            <a:xfrm>
              <a:off x="1452654"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778557"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104461"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430365"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491088"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75626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021450"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286631"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551811"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816992"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808217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333322" y="3007047"/>
              <a:ext cx="238662" cy="1300974"/>
            </a:xfrm>
            <a:prstGeom prst="rect">
              <a:avLst/>
            </a:prstGeom>
            <a:solidFill>
              <a:srgbClr val="80BD41">
                <a:alpha val="100000"/>
              </a:srgbClr>
            </a:solidFill>
          </p:spPr>
          <p:txBody>
            <a:bodyPr/>
            <a:lstStyle/>
            <a:p/>
          </p:txBody>
        </p:sp>
        <p:sp>
          <p:nvSpPr>
            <p:cNvPr id="26" name="rc26"/>
            <p:cNvSpPr/>
            <p:nvPr/>
          </p:nvSpPr>
          <p:spPr>
            <a:xfrm>
              <a:off x="1333322" y="2966810"/>
              <a:ext cx="238662" cy="40236"/>
            </a:xfrm>
            <a:prstGeom prst="rect">
              <a:avLst/>
            </a:prstGeom>
            <a:solidFill>
              <a:srgbClr val="1CABE2">
                <a:alpha val="100000"/>
              </a:srgbClr>
            </a:solidFill>
          </p:spPr>
          <p:txBody>
            <a:bodyPr/>
            <a:lstStyle/>
            <a:p/>
          </p:txBody>
        </p:sp>
        <p:sp>
          <p:nvSpPr>
            <p:cNvPr id="27" name="rc27"/>
            <p:cNvSpPr/>
            <p:nvPr/>
          </p:nvSpPr>
          <p:spPr>
            <a:xfrm>
              <a:off x="1598503" y="3133446"/>
              <a:ext cx="238662" cy="1174574"/>
            </a:xfrm>
            <a:prstGeom prst="rect">
              <a:avLst/>
            </a:prstGeom>
            <a:solidFill>
              <a:srgbClr val="80BD41">
                <a:alpha val="100000"/>
              </a:srgbClr>
            </a:solidFill>
          </p:spPr>
          <p:txBody>
            <a:bodyPr/>
            <a:lstStyle/>
            <a:p/>
          </p:txBody>
        </p:sp>
        <p:sp>
          <p:nvSpPr>
            <p:cNvPr id="28" name="rc28"/>
            <p:cNvSpPr/>
            <p:nvPr/>
          </p:nvSpPr>
          <p:spPr>
            <a:xfrm>
              <a:off x="1598503" y="3097123"/>
              <a:ext cx="238662" cy="36323"/>
            </a:xfrm>
            <a:prstGeom prst="rect">
              <a:avLst/>
            </a:prstGeom>
            <a:solidFill>
              <a:srgbClr val="1CABE2">
                <a:alpha val="100000"/>
              </a:srgbClr>
            </a:solidFill>
          </p:spPr>
          <p:txBody>
            <a:bodyPr/>
            <a:lstStyle/>
            <a:p/>
          </p:txBody>
        </p:sp>
        <p:sp>
          <p:nvSpPr>
            <p:cNvPr id="29" name="rc29"/>
            <p:cNvSpPr/>
            <p:nvPr/>
          </p:nvSpPr>
          <p:spPr>
            <a:xfrm>
              <a:off x="1863684" y="3245767"/>
              <a:ext cx="238662" cy="1062254"/>
            </a:xfrm>
            <a:prstGeom prst="rect">
              <a:avLst/>
            </a:prstGeom>
            <a:solidFill>
              <a:srgbClr val="80BD41">
                <a:alpha val="100000"/>
              </a:srgbClr>
            </a:solidFill>
          </p:spPr>
          <p:txBody>
            <a:bodyPr/>
            <a:lstStyle/>
            <a:p/>
          </p:txBody>
        </p:sp>
        <p:sp>
          <p:nvSpPr>
            <p:cNvPr id="30" name="rc30"/>
            <p:cNvSpPr/>
            <p:nvPr/>
          </p:nvSpPr>
          <p:spPr>
            <a:xfrm>
              <a:off x="1863684" y="3212908"/>
              <a:ext cx="238662" cy="32859"/>
            </a:xfrm>
            <a:prstGeom prst="rect">
              <a:avLst/>
            </a:prstGeom>
            <a:solidFill>
              <a:srgbClr val="1CABE2">
                <a:alpha val="100000"/>
              </a:srgbClr>
            </a:solidFill>
          </p:spPr>
          <p:txBody>
            <a:bodyPr/>
            <a:lstStyle/>
            <a:p/>
          </p:txBody>
        </p:sp>
        <p:sp>
          <p:nvSpPr>
            <p:cNvPr id="31" name="rc31"/>
            <p:cNvSpPr/>
            <p:nvPr/>
          </p:nvSpPr>
          <p:spPr>
            <a:xfrm>
              <a:off x="2128865" y="3281011"/>
              <a:ext cx="238662" cy="1027010"/>
            </a:xfrm>
            <a:prstGeom prst="rect">
              <a:avLst/>
            </a:prstGeom>
            <a:solidFill>
              <a:srgbClr val="80BD41">
                <a:alpha val="100000"/>
              </a:srgbClr>
            </a:solidFill>
          </p:spPr>
          <p:txBody>
            <a:bodyPr/>
            <a:lstStyle/>
            <a:p/>
          </p:txBody>
        </p:sp>
        <p:sp>
          <p:nvSpPr>
            <p:cNvPr id="32" name="rc32"/>
            <p:cNvSpPr/>
            <p:nvPr/>
          </p:nvSpPr>
          <p:spPr>
            <a:xfrm>
              <a:off x="2128865" y="3249253"/>
              <a:ext cx="238662" cy="31757"/>
            </a:xfrm>
            <a:prstGeom prst="rect">
              <a:avLst/>
            </a:prstGeom>
            <a:solidFill>
              <a:srgbClr val="1CABE2">
                <a:alpha val="100000"/>
              </a:srgbClr>
            </a:solidFill>
          </p:spPr>
          <p:txBody>
            <a:bodyPr/>
            <a:lstStyle/>
            <a:p/>
          </p:txBody>
        </p:sp>
        <p:sp>
          <p:nvSpPr>
            <p:cNvPr id="33" name="rc33"/>
            <p:cNvSpPr/>
            <p:nvPr/>
          </p:nvSpPr>
          <p:spPr>
            <a:xfrm>
              <a:off x="2394045" y="3338790"/>
              <a:ext cx="238662" cy="969231"/>
            </a:xfrm>
            <a:prstGeom prst="rect">
              <a:avLst/>
            </a:prstGeom>
            <a:solidFill>
              <a:srgbClr val="80BD41">
                <a:alpha val="100000"/>
              </a:srgbClr>
            </a:solidFill>
          </p:spPr>
          <p:txBody>
            <a:bodyPr/>
            <a:lstStyle/>
            <a:p/>
          </p:txBody>
        </p:sp>
        <p:sp>
          <p:nvSpPr>
            <p:cNvPr id="34" name="rc34"/>
            <p:cNvSpPr/>
            <p:nvPr/>
          </p:nvSpPr>
          <p:spPr>
            <a:xfrm>
              <a:off x="2394045" y="3287780"/>
              <a:ext cx="238662" cy="51009"/>
            </a:xfrm>
            <a:prstGeom prst="rect">
              <a:avLst/>
            </a:prstGeom>
            <a:solidFill>
              <a:srgbClr val="1CABE2">
                <a:alpha val="100000"/>
              </a:srgbClr>
            </a:solidFill>
          </p:spPr>
          <p:txBody>
            <a:bodyPr/>
            <a:lstStyle/>
            <a:p/>
          </p:txBody>
        </p:sp>
        <p:sp>
          <p:nvSpPr>
            <p:cNvPr id="35" name="rc35"/>
            <p:cNvSpPr/>
            <p:nvPr/>
          </p:nvSpPr>
          <p:spPr>
            <a:xfrm>
              <a:off x="2659226" y="3357638"/>
              <a:ext cx="238662" cy="950383"/>
            </a:xfrm>
            <a:prstGeom prst="rect">
              <a:avLst/>
            </a:prstGeom>
            <a:solidFill>
              <a:srgbClr val="80BD41">
                <a:alpha val="100000"/>
              </a:srgbClr>
            </a:solidFill>
          </p:spPr>
          <p:txBody>
            <a:bodyPr/>
            <a:lstStyle/>
            <a:p/>
          </p:txBody>
        </p:sp>
        <p:sp>
          <p:nvSpPr>
            <p:cNvPr id="36" name="rc36"/>
            <p:cNvSpPr/>
            <p:nvPr/>
          </p:nvSpPr>
          <p:spPr>
            <a:xfrm>
              <a:off x="2659226" y="3338250"/>
              <a:ext cx="238662" cy="19387"/>
            </a:xfrm>
            <a:prstGeom prst="rect">
              <a:avLst/>
            </a:prstGeom>
            <a:solidFill>
              <a:srgbClr val="1CABE2">
                <a:alpha val="100000"/>
              </a:srgbClr>
            </a:solidFill>
          </p:spPr>
          <p:txBody>
            <a:bodyPr/>
            <a:lstStyle/>
            <a:p/>
          </p:txBody>
        </p:sp>
        <p:sp>
          <p:nvSpPr>
            <p:cNvPr id="37" name="rc37"/>
            <p:cNvSpPr/>
            <p:nvPr/>
          </p:nvSpPr>
          <p:spPr>
            <a:xfrm>
              <a:off x="2924407" y="3340972"/>
              <a:ext cx="238662" cy="967049"/>
            </a:xfrm>
            <a:prstGeom prst="rect">
              <a:avLst/>
            </a:prstGeom>
            <a:solidFill>
              <a:srgbClr val="80BD41">
                <a:alpha val="100000"/>
              </a:srgbClr>
            </a:solidFill>
          </p:spPr>
          <p:txBody>
            <a:bodyPr/>
            <a:lstStyle/>
            <a:p/>
          </p:txBody>
        </p:sp>
        <p:sp>
          <p:nvSpPr>
            <p:cNvPr id="38" name="rc38"/>
            <p:cNvSpPr/>
            <p:nvPr/>
          </p:nvSpPr>
          <p:spPr>
            <a:xfrm>
              <a:off x="2924407" y="3321225"/>
              <a:ext cx="238662" cy="19747"/>
            </a:xfrm>
            <a:prstGeom prst="rect">
              <a:avLst/>
            </a:prstGeom>
            <a:solidFill>
              <a:srgbClr val="1CABE2">
                <a:alpha val="100000"/>
              </a:srgbClr>
            </a:solidFill>
          </p:spPr>
          <p:txBody>
            <a:bodyPr/>
            <a:lstStyle/>
            <a:p/>
          </p:txBody>
        </p:sp>
        <p:sp>
          <p:nvSpPr>
            <p:cNvPr id="39" name="rc39"/>
            <p:cNvSpPr/>
            <p:nvPr/>
          </p:nvSpPr>
          <p:spPr>
            <a:xfrm>
              <a:off x="3189588" y="3323631"/>
              <a:ext cx="238662" cy="984390"/>
            </a:xfrm>
            <a:prstGeom prst="rect">
              <a:avLst/>
            </a:prstGeom>
            <a:solidFill>
              <a:srgbClr val="80BD41">
                <a:alpha val="100000"/>
              </a:srgbClr>
            </a:solidFill>
          </p:spPr>
          <p:txBody>
            <a:bodyPr/>
            <a:lstStyle/>
            <a:p/>
          </p:txBody>
        </p:sp>
        <p:sp>
          <p:nvSpPr>
            <p:cNvPr id="40" name="rc40"/>
            <p:cNvSpPr/>
            <p:nvPr/>
          </p:nvSpPr>
          <p:spPr>
            <a:xfrm>
              <a:off x="3189588" y="3271812"/>
              <a:ext cx="238662" cy="51819"/>
            </a:xfrm>
            <a:prstGeom prst="rect">
              <a:avLst/>
            </a:prstGeom>
            <a:solidFill>
              <a:srgbClr val="1CABE2">
                <a:alpha val="100000"/>
              </a:srgbClr>
            </a:solidFill>
          </p:spPr>
          <p:txBody>
            <a:bodyPr/>
            <a:lstStyle/>
            <a:p/>
          </p:txBody>
        </p:sp>
        <p:sp>
          <p:nvSpPr>
            <p:cNvPr id="41" name="rc41"/>
            <p:cNvSpPr/>
            <p:nvPr/>
          </p:nvSpPr>
          <p:spPr>
            <a:xfrm>
              <a:off x="3454768" y="3354826"/>
              <a:ext cx="238662" cy="953194"/>
            </a:xfrm>
            <a:prstGeom prst="rect">
              <a:avLst/>
            </a:prstGeom>
            <a:solidFill>
              <a:srgbClr val="80BD41">
                <a:alpha val="100000"/>
              </a:srgbClr>
            </a:solidFill>
          </p:spPr>
          <p:txBody>
            <a:bodyPr/>
            <a:lstStyle/>
            <a:p/>
          </p:txBody>
        </p:sp>
        <p:sp>
          <p:nvSpPr>
            <p:cNvPr id="42" name="rc42"/>
            <p:cNvSpPr/>
            <p:nvPr/>
          </p:nvSpPr>
          <p:spPr>
            <a:xfrm>
              <a:off x="3454768" y="3304649"/>
              <a:ext cx="238662" cy="50177"/>
            </a:xfrm>
            <a:prstGeom prst="rect">
              <a:avLst/>
            </a:prstGeom>
            <a:solidFill>
              <a:srgbClr val="1CABE2">
                <a:alpha val="100000"/>
              </a:srgbClr>
            </a:solidFill>
          </p:spPr>
          <p:txBody>
            <a:bodyPr/>
            <a:lstStyle/>
            <a:p/>
          </p:txBody>
        </p:sp>
        <p:sp>
          <p:nvSpPr>
            <p:cNvPr id="43" name="rc43"/>
            <p:cNvSpPr/>
            <p:nvPr/>
          </p:nvSpPr>
          <p:spPr>
            <a:xfrm>
              <a:off x="3719949" y="3366724"/>
              <a:ext cx="238662" cy="941297"/>
            </a:xfrm>
            <a:prstGeom prst="rect">
              <a:avLst/>
            </a:prstGeom>
            <a:solidFill>
              <a:srgbClr val="80BD41">
                <a:alpha val="100000"/>
              </a:srgbClr>
            </a:solidFill>
          </p:spPr>
          <p:txBody>
            <a:bodyPr/>
            <a:lstStyle/>
            <a:p/>
          </p:txBody>
        </p:sp>
        <p:sp>
          <p:nvSpPr>
            <p:cNvPr id="44" name="rc44"/>
            <p:cNvSpPr/>
            <p:nvPr/>
          </p:nvSpPr>
          <p:spPr>
            <a:xfrm>
              <a:off x="3719949" y="3327500"/>
              <a:ext cx="238662" cy="39224"/>
            </a:xfrm>
            <a:prstGeom prst="rect">
              <a:avLst/>
            </a:prstGeom>
            <a:solidFill>
              <a:srgbClr val="1CABE2">
                <a:alpha val="100000"/>
              </a:srgbClr>
            </a:solidFill>
          </p:spPr>
          <p:txBody>
            <a:bodyPr/>
            <a:lstStyle/>
            <a:p/>
          </p:txBody>
        </p:sp>
        <p:sp>
          <p:nvSpPr>
            <p:cNvPr id="45" name="rc45"/>
            <p:cNvSpPr/>
            <p:nvPr/>
          </p:nvSpPr>
          <p:spPr>
            <a:xfrm>
              <a:off x="3985130" y="3339847"/>
              <a:ext cx="238662" cy="968173"/>
            </a:xfrm>
            <a:prstGeom prst="rect">
              <a:avLst/>
            </a:prstGeom>
            <a:solidFill>
              <a:srgbClr val="80BD41">
                <a:alpha val="100000"/>
              </a:srgbClr>
            </a:solidFill>
          </p:spPr>
          <p:txBody>
            <a:bodyPr/>
            <a:lstStyle/>
            <a:p/>
          </p:txBody>
        </p:sp>
        <p:sp>
          <p:nvSpPr>
            <p:cNvPr id="46" name="rc46"/>
            <p:cNvSpPr/>
            <p:nvPr/>
          </p:nvSpPr>
          <p:spPr>
            <a:xfrm>
              <a:off x="3985130" y="3299498"/>
              <a:ext cx="238662" cy="40349"/>
            </a:xfrm>
            <a:prstGeom prst="rect">
              <a:avLst/>
            </a:prstGeom>
            <a:solidFill>
              <a:srgbClr val="1CABE2">
                <a:alpha val="100000"/>
              </a:srgbClr>
            </a:solidFill>
          </p:spPr>
          <p:txBody>
            <a:bodyPr/>
            <a:lstStyle/>
            <a:p/>
          </p:txBody>
        </p:sp>
        <p:sp>
          <p:nvSpPr>
            <p:cNvPr id="47" name="rc47"/>
            <p:cNvSpPr/>
            <p:nvPr/>
          </p:nvSpPr>
          <p:spPr>
            <a:xfrm>
              <a:off x="4250311" y="3296957"/>
              <a:ext cx="238662" cy="1011064"/>
            </a:xfrm>
            <a:prstGeom prst="rect">
              <a:avLst/>
            </a:prstGeom>
            <a:solidFill>
              <a:srgbClr val="80BD41">
                <a:alpha val="100000"/>
              </a:srgbClr>
            </a:solidFill>
          </p:spPr>
          <p:txBody>
            <a:bodyPr/>
            <a:lstStyle/>
            <a:p/>
          </p:txBody>
        </p:sp>
        <p:sp>
          <p:nvSpPr>
            <p:cNvPr id="48" name="rc48"/>
            <p:cNvSpPr/>
            <p:nvPr/>
          </p:nvSpPr>
          <p:spPr>
            <a:xfrm>
              <a:off x="4250311" y="3286746"/>
              <a:ext cx="238662" cy="10210"/>
            </a:xfrm>
            <a:prstGeom prst="rect">
              <a:avLst/>
            </a:prstGeom>
            <a:solidFill>
              <a:srgbClr val="1CABE2">
                <a:alpha val="100000"/>
              </a:srgbClr>
            </a:solidFill>
          </p:spPr>
          <p:txBody>
            <a:bodyPr/>
            <a:lstStyle/>
            <a:p/>
          </p:txBody>
        </p:sp>
        <p:sp>
          <p:nvSpPr>
            <p:cNvPr id="49" name="rc49"/>
            <p:cNvSpPr/>
            <p:nvPr/>
          </p:nvSpPr>
          <p:spPr>
            <a:xfrm>
              <a:off x="4515492" y="3286341"/>
              <a:ext cx="238662" cy="1021680"/>
            </a:xfrm>
            <a:prstGeom prst="rect">
              <a:avLst/>
            </a:prstGeom>
            <a:solidFill>
              <a:srgbClr val="80BD41">
                <a:alpha val="100000"/>
              </a:srgbClr>
            </a:solidFill>
          </p:spPr>
          <p:txBody>
            <a:bodyPr/>
            <a:lstStyle/>
            <a:p/>
          </p:txBody>
        </p:sp>
        <p:sp>
          <p:nvSpPr>
            <p:cNvPr id="50" name="rc50"/>
            <p:cNvSpPr/>
            <p:nvPr/>
          </p:nvSpPr>
          <p:spPr>
            <a:xfrm>
              <a:off x="4515492" y="3276018"/>
              <a:ext cx="238662" cy="10323"/>
            </a:xfrm>
            <a:prstGeom prst="rect">
              <a:avLst/>
            </a:prstGeom>
            <a:solidFill>
              <a:srgbClr val="1CABE2">
                <a:alpha val="100000"/>
              </a:srgbClr>
            </a:solidFill>
          </p:spPr>
          <p:txBody>
            <a:bodyPr/>
            <a:lstStyle/>
            <a:p/>
          </p:txBody>
        </p:sp>
        <p:sp>
          <p:nvSpPr>
            <p:cNvPr id="51" name="rc51"/>
            <p:cNvSpPr/>
            <p:nvPr/>
          </p:nvSpPr>
          <p:spPr>
            <a:xfrm>
              <a:off x="4780672" y="3344345"/>
              <a:ext cx="238662" cy="963675"/>
            </a:xfrm>
            <a:prstGeom prst="rect">
              <a:avLst/>
            </a:prstGeom>
            <a:solidFill>
              <a:srgbClr val="80BD41">
                <a:alpha val="100000"/>
              </a:srgbClr>
            </a:solidFill>
          </p:spPr>
          <p:txBody>
            <a:bodyPr/>
            <a:lstStyle/>
            <a:p/>
          </p:txBody>
        </p:sp>
        <p:sp>
          <p:nvSpPr>
            <p:cNvPr id="52" name="rc52"/>
            <p:cNvSpPr/>
            <p:nvPr/>
          </p:nvSpPr>
          <p:spPr>
            <a:xfrm>
              <a:off x="4780672" y="3334607"/>
              <a:ext cx="238662" cy="9738"/>
            </a:xfrm>
            <a:prstGeom prst="rect">
              <a:avLst/>
            </a:prstGeom>
            <a:solidFill>
              <a:srgbClr val="1CABE2">
                <a:alpha val="100000"/>
              </a:srgbClr>
            </a:solidFill>
          </p:spPr>
          <p:txBody>
            <a:bodyPr/>
            <a:lstStyle/>
            <a:p/>
          </p:txBody>
        </p:sp>
        <p:sp>
          <p:nvSpPr>
            <p:cNvPr id="53" name="rc53"/>
            <p:cNvSpPr/>
            <p:nvPr/>
          </p:nvSpPr>
          <p:spPr>
            <a:xfrm>
              <a:off x="5045853" y="3357998"/>
              <a:ext cx="238662" cy="950023"/>
            </a:xfrm>
            <a:prstGeom prst="rect">
              <a:avLst/>
            </a:prstGeom>
            <a:solidFill>
              <a:srgbClr val="80BD41">
                <a:alpha val="100000"/>
              </a:srgbClr>
            </a:solidFill>
          </p:spPr>
          <p:txBody>
            <a:bodyPr/>
            <a:lstStyle/>
            <a:p/>
          </p:txBody>
        </p:sp>
        <p:sp>
          <p:nvSpPr>
            <p:cNvPr id="54" name="rc54"/>
            <p:cNvSpPr/>
            <p:nvPr/>
          </p:nvSpPr>
          <p:spPr>
            <a:xfrm>
              <a:off x="5045853" y="3348394"/>
              <a:ext cx="238662" cy="9603"/>
            </a:xfrm>
            <a:prstGeom prst="rect">
              <a:avLst/>
            </a:prstGeom>
            <a:solidFill>
              <a:srgbClr val="1CABE2">
                <a:alpha val="100000"/>
              </a:srgbClr>
            </a:solidFill>
          </p:spPr>
          <p:txBody>
            <a:bodyPr/>
            <a:lstStyle/>
            <a:p/>
          </p:txBody>
        </p:sp>
        <p:sp>
          <p:nvSpPr>
            <p:cNvPr id="55" name="rc55"/>
            <p:cNvSpPr/>
            <p:nvPr/>
          </p:nvSpPr>
          <p:spPr>
            <a:xfrm>
              <a:off x="5311034" y="3373921"/>
              <a:ext cx="238662" cy="934099"/>
            </a:xfrm>
            <a:prstGeom prst="rect">
              <a:avLst/>
            </a:prstGeom>
            <a:solidFill>
              <a:srgbClr val="80BD41">
                <a:alpha val="100000"/>
              </a:srgbClr>
            </a:solidFill>
          </p:spPr>
          <p:txBody>
            <a:bodyPr/>
            <a:lstStyle/>
            <a:p/>
          </p:txBody>
        </p:sp>
        <p:sp>
          <p:nvSpPr>
            <p:cNvPr id="56" name="rc56"/>
            <p:cNvSpPr/>
            <p:nvPr/>
          </p:nvSpPr>
          <p:spPr>
            <a:xfrm>
              <a:off x="5311034" y="3354849"/>
              <a:ext cx="238662" cy="19072"/>
            </a:xfrm>
            <a:prstGeom prst="rect">
              <a:avLst/>
            </a:prstGeom>
            <a:solidFill>
              <a:srgbClr val="1CABE2">
                <a:alpha val="100000"/>
              </a:srgbClr>
            </a:solidFill>
          </p:spPr>
          <p:txBody>
            <a:bodyPr/>
            <a:lstStyle/>
            <a:p/>
          </p:txBody>
        </p:sp>
        <p:sp>
          <p:nvSpPr>
            <p:cNvPr id="57" name="rc57"/>
            <p:cNvSpPr/>
            <p:nvPr/>
          </p:nvSpPr>
          <p:spPr>
            <a:xfrm>
              <a:off x="5576215" y="3432893"/>
              <a:ext cx="238662" cy="875128"/>
            </a:xfrm>
            <a:prstGeom prst="rect">
              <a:avLst/>
            </a:prstGeom>
            <a:solidFill>
              <a:srgbClr val="80BD41">
                <a:alpha val="100000"/>
              </a:srgbClr>
            </a:solidFill>
          </p:spPr>
          <p:txBody>
            <a:bodyPr/>
            <a:lstStyle/>
            <a:p/>
          </p:txBody>
        </p:sp>
        <p:sp>
          <p:nvSpPr>
            <p:cNvPr id="58" name="rc58"/>
            <p:cNvSpPr/>
            <p:nvPr/>
          </p:nvSpPr>
          <p:spPr>
            <a:xfrm>
              <a:off x="5576215" y="3415035"/>
              <a:ext cx="238662" cy="17857"/>
            </a:xfrm>
            <a:prstGeom prst="rect">
              <a:avLst/>
            </a:prstGeom>
            <a:solidFill>
              <a:srgbClr val="1CABE2">
                <a:alpha val="100000"/>
              </a:srgbClr>
            </a:solidFill>
          </p:spPr>
          <p:txBody>
            <a:bodyPr/>
            <a:lstStyle/>
            <a:p/>
          </p:txBody>
        </p:sp>
        <p:sp>
          <p:nvSpPr>
            <p:cNvPr id="59" name="rc59"/>
            <p:cNvSpPr/>
            <p:nvPr/>
          </p:nvSpPr>
          <p:spPr>
            <a:xfrm>
              <a:off x="5841395" y="3525016"/>
              <a:ext cx="238662" cy="783004"/>
            </a:xfrm>
            <a:prstGeom prst="rect">
              <a:avLst/>
            </a:prstGeom>
            <a:solidFill>
              <a:srgbClr val="80BD41">
                <a:alpha val="100000"/>
              </a:srgbClr>
            </a:solidFill>
          </p:spPr>
          <p:txBody>
            <a:bodyPr/>
            <a:lstStyle/>
            <a:p/>
          </p:txBody>
        </p:sp>
        <p:sp>
          <p:nvSpPr>
            <p:cNvPr id="60" name="rc60"/>
            <p:cNvSpPr/>
            <p:nvPr/>
          </p:nvSpPr>
          <p:spPr>
            <a:xfrm>
              <a:off x="5841395" y="3509025"/>
              <a:ext cx="238662" cy="15991"/>
            </a:xfrm>
            <a:prstGeom prst="rect">
              <a:avLst/>
            </a:prstGeom>
            <a:solidFill>
              <a:srgbClr val="1CABE2">
                <a:alpha val="100000"/>
              </a:srgbClr>
            </a:solidFill>
          </p:spPr>
          <p:txBody>
            <a:bodyPr/>
            <a:lstStyle/>
            <a:p/>
          </p:txBody>
        </p:sp>
        <p:sp>
          <p:nvSpPr>
            <p:cNvPr id="61" name="rc61"/>
            <p:cNvSpPr/>
            <p:nvPr/>
          </p:nvSpPr>
          <p:spPr>
            <a:xfrm>
              <a:off x="6106576" y="3598540"/>
              <a:ext cx="238662" cy="709481"/>
            </a:xfrm>
            <a:prstGeom prst="rect">
              <a:avLst/>
            </a:prstGeom>
            <a:solidFill>
              <a:srgbClr val="80BD41">
                <a:alpha val="100000"/>
              </a:srgbClr>
            </a:solidFill>
          </p:spPr>
          <p:txBody>
            <a:bodyPr/>
            <a:lstStyle/>
            <a:p/>
          </p:txBody>
        </p:sp>
        <p:sp>
          <p:nvSpPr>
            <p:cNvPr id="62" name="rc62"/>
            <p:cNvSpPr/>
            <p:nvPr/>
          </p:nvSpPr>
          <p:spPr>
            <a:xfrm>
              <a:off x="6106576" y="3584055"/>
              <a:ext cx="238662" cy="14484"/>
            </a:xfrm>
            <a:prstGeom prst="rect">
              <a:avLst/>
            </a:prstGeom>
            <a:solidFill>
              <a:srgbClr val="1CABE2">
                <a:alpha val="100000"/>
              </a:srgbClr>
            </a:solidFill>
          </p:spPr>
          <p:txBody>
            <a:bodyPr/>
            <a:lstStyle/>
            <a:p/>
          </p:txBody>
        </p:sp>
        <p:sp>
          <p:nvSpPr>
            <p:cNvPr id="63" name="rc63"/>
            <p:cNvSpPr/>
            <p:nvPr/>
          </p:nvSpPr>
          <p:spPr>
            <a:xfrm>
              <a:off x="6371757" y="3658523"/>
              <a:ext cx="238662" cy="649497"/>
            </a:xfrm>
            <a:prstGeom prst="rect">
              <a:avLst/>
            </a:prstGeom>
            <a:solidFill>
              <a:srgbClr val="80BD41">
                <a:alpha val="100000"/>
              </a:srgbClr>
            </a:solidFill>
          </p:spPr>
          <p:txBody>
            <a:bodyPr/>
            <a:lstStyle/>
            <a:p/>
          </p:txBody>
        </p:sp>
        <p:sp>
          <p:nvSpPr>
            <p:cNvPr id="64" name="rc64"/>
            <p:cNvSpPr/>
            <p:nvPr/>
          </p:nvSpPr>
          <p:spPr>
            <a:xfrm>
              <a:off x="6371757" y="3645276"/>
              <a:ext cx="238662" cy="13247"/>
            </a:xfrm>
            <a:prstGeom prst="rect">
              <a:avLst/>
            </a:prstGeom>
            <a:solidFill>
              <a:srgbClr val="1CABE2">
                <a:alpha val="100000"/>
              </a:srgbClr>
            </a:solidFill>
          </p:spPr>
          <p:txBody>
            <a:bodyPr/>
            <a:lstStyle/>
            <a:p/>
          </p:txBody>
        </p:sp>
        <p:sp>
          <p:nvSpPr>
            <p:cNvPr id="65" name="rc65"/>
            <p:cNvSpPr/>
            <p:nvPr/>
          </p:nvSpPr>
          <p:spPr>
            <a:xfrm>
              <a:off x="6636938" y="3714009"/>
              <a:ext cx="238662" cy="594012"/>
            </a:xfrm>
            <a:prstGeom prst="rect">
              <a:avLst/>
            </a:prstGeom>
            <a:solidFill>
              <a:srgbClr val="80BD41">
                <a:alpha val="100000"/>
              </a:srgbClr>
            </a:solidFill>
          </p:spPr>
          <p:txBody>
            <a:bodyPr/>
            <a:lstStyle/>
            <a:p/>
          </p:txBody>
        </p:sp>
        <p:sp>
          <p:nvSpPr>
            <p:cNvPr id="66" name="rc66"/>
            <p:cNvSpPr/>
            <p:nvPr/>
          </p:nvSpPr>
          <p:spPr>
            <a:xfrm>
              <a:off x="6636938" y="3701886"/>
              <a:ext cx="238662" cy="12122"/>
            </a:xfrm>
            <a:prstGeom prst="rect">
              <a:avLst/>
            </a:prstGeom>
            <a:solidFill>
              <a:srgbClr val="1CABE2">
                <a:alpha val="100000"/>
              </a:srgbClr>
            </a:solidFill>
          </p:spPr>
          <p:txBody>
            <a:bodyPr/>
            <a:lstStyle/>
            <a:p/>
          </p:txBody>
        </p:sp>
        <p:sp>
          <p:nvSpPr>
            <p:cNvPr id="67" name="rc67"/>
            <p:cNvSpPr/>
            <p:nvPr/>
          </p:nvSpPr>
          <p:spPr>
            <a:xfrm>
              <a:off x="6902119" y="3737580"/>
              <a:ext cx="238662" cy="570441"/>
            </a:xfrm>
            <a:prstGeom prst="rect">
              <a:avLst/>
            </a:prstGeom>
            <a:solidFill>
              <a:srgbClr val="80BD41">
                <a:alpha val="100000"/>
              </a:srgbClr>
            </a:solidFill>
          </p:spPr>
          <p:txBody>
            <a:bodyPr/>
            <a:lstStyle/>
            <a:p/>
          </p:txBody>
        </p:sp>
        <p:sp>
          <p:nvSpPr>
            <p:cNvPr id="68" name="rc68"/>
            <p:cNvSpPr/>
            <p:nvPr/>
          </p:nvSpPr>
          <p:spPr>
            <a:xfrm>
              <a:off x="6902119" y="3725929"/>
              <a:ext cx="238662" cy="11650"/>
            </a:xfrm>
            <a:prstGeom prst="rect">
              <a:avLst/>
            </a:prstGeom>
            <a:solidFill>
              <a:srgbClr val="1CABE2">
                <a:alpha val="100000"/>
              </a:srgbClr>
            </a:solidFill>
          </p:spPr>
          <p:txBody>
            <a:bodyPr/>
            <a:lstStyle/>
            <a:p/>
          </p:txBody>
        </p:sp>
        <p:sp>
          <p:nvSpPr>
            <p:cNvPr id="69" name="rc69"/>
            <p:cNvSpPr/>
            <p:nvPr/>
          </p:nvSpPr>
          <p:spPr>
            <a:xfrm>
              <a:off x="7167299" y="3743495"/>
              <a:ext cx="238662" cy="564526"/>
            </a:xfrm>
            <a:prstGeom prst="rect">
              <a:avLst/>
            </a:prstGeom>
            <a:solidFill>
              <a:srgbClr val="80BD41">
                <a:alpha val="100000"/>
              </a:srgbClr>
            </a:solidFill>
          </p:spPr>
          <p:txBody>
            <a:bodyPr/>
            <a:lstStyle/>
            <a:p/>
          </p:txBody>
        </p:sp>
        <p:sp>
          <p:nvSpPr>
            <p:cNvPr id="70" name="rc70"/>
            <p:cNvSpPr/>
            <p:nvPr/>
          </p:nvSpPr>
          <p:spPr>
            <a:xfrm>
              <a:off x="7167299" y="3731979"/>
              <a:ext cx="238662" cy="11515"/>
            </a:xfrm>
            <a:prstGeom prst="rect">
              <a:avLst/>
            </a:prstGeom>
            <a:solidFill>
              <a:srgbClr val="1CABE2">
                <a:alpha val="100000"/>
              </a:srgbClr>
            </a:solidFill>
          </p:spPr>
          <p:txBody>
            <a:bodyPr/>
            <a:lstStyle/>
            <a:p/>
          </p:txBody>
        </p:sp>
        <p:sp>
          <p:nvSpPr>
            <p:cNvPr id="71" name="rc71"/>
            <p:cNvSpPr/>
            <p:nvPr/>
          </p:nvSpPr>
          <p:spPr>
            <a:xfrm>
              <a:off x="7432480" y="3787892"/>
              <a:ext cx="238662" cy="520128"/>
            </a:xfrm>
            <a:prstGeom prst="rect">
              <a:avLst/>
            </a:prstGeom>
            <a:solidFill>
              <a:srgbClr val="80BD41">
                <a:alpha val="100000"/>
              </a:srgbClr>
            </a:solidFill>
          </p:spPr>
          <p:txBody>
            <a:bodyPr/>
            <a:lstStyle/>
            <a:p/>
          </p:txBody>
        </p:sp>
        <p:sp>
          <p:nvSpPr>
            <p:cNvPr id="72" name="rc72"/>
            <p:cNvSpPr/>
            <p:nvPr/>
          </p:nvSpPr>
          <p:spPr>
            <a:xfrm>
              <a:off x="7432480" y="3777276"/>
              <a:ext cx="238662" cy="10615"/>
            </a:xfrm>
            <a:prstGeom prst="rect">
              <a:avLst/>
            </a:prstGeom>
            <a:solidFill>
              <a:srgbClr val="1CABE2">
                <a:alpha val="100000"/>
              </a:srgbClr>
            </a:solidFill>
          </p:spPr>
          <p:txBody>
            <a:bodyPr/>
            <a:lstStyle/>
            <a:p/>
          </p:txBody>
        </p:sp>
        <p:sp>
          <p:nvSpPr>
            <p:cNvPr id="73" name="rc73"/>
            <p:cNvSpPr/>
            <p:nvPr/>
          </p:nvSpPr>
          <p:spPr>
            <a:xfrm>
              <a:off x="7697661" y="3777771"/>
              <a:ext cx="238662" cy="530249"/>
            </a:xfrm>
            <a:prstGeom prst="rect">
              <a:avLst/>
            </a:prstGeom>
            <a:solidFill>
              <a:srgbClr val="80BD41">
                <a:alpha val="100000"/>
              </a:srgbClr>
            </a:solidFill>
          </p:spPr>
          <p:txBody>
            <a:bodyPr/>
            <a:lstStyle/>
            <a:p/>
          </p:txBody>
        </p:sp>
        <p:sp>
          <p:nvSpPr>
            <p:cNvPr id="74" name="rc74"/>
            <p:cNvSpPr/>
            <p:nvPr/>
          </p:nvSpPr>
          <p:spPr>
            <a:xfrm>
              <a:off x="7697661" y="3766953"/>
              <a:ext cx="238662" cy="10818"/>
            </a:xfrm>
            <a:prstGeom prst="rect">
              <a:avLst/>
            </a:prstGeom>
            <a:solidFill>
              <a:srgbClr val="1CABE2">
                <a:alpha val="100000"/>
              </a:srgbClr>
            </a:solidFill>
          </p:spPr>
          <p:txBody>
            <a:bodyPr/>
            <a:lstStyle/>
            <a:p/>
          </p:txBody>
        </p:sp>
        <p:sp>
          <p:nvSpPr>
            <p:cNvPr id="75" name="rc75"/>
            <p:cNvSpPr/>
            <p:nvPr/>
          </p:nvSpPr>
          <p:spPr>
            <a:xfrm>
              <a:off x="7962842" y="3767020"/>
              <a:ext cx="238662" cy="541000"/>
            </a:xfrm>
            <a:prstGeom prst="rect">
              <a:avLst/>
            </a:prstGeom>
            <a:solidFill>
              <a:srgbClr val="80BD41">
                <a:alpha val="100000"/>
              </a:srgbClr>
            </a:solidFill>
          </p:spPr>
          <p:txBody>
            <a:bodyPr/>
            <a:lstStyle/>
            <a:p/>
          </p:txBody>
        </p:sp>
        <p:sp>
          <p:nvSpPr>
            <p:cNvPr id="76" name="rc76"/>
            <p:cNvSpPr/>
            <p:nvPr/>
          </p:nvSpPr>
          <p:spPr>
            <a:xfrm>
              <a:off x="7962842" y="3755977"/>
              <a:ext cx="238662" cy="11043"/>
            </a:xfrm>
            <a:prstGeom prst="rect">
              <a:avLst/>
            </a:prstGeom>
            <a:solidFill>
              <a:srgbClr val="1CABE2">
                <a:alpha val="100000"/>
              </a:srgbClr>
            </a:solidFill>
          </p:spPr>
          <p:txBody>
            <a:bodyPr/>
            <a:lstStyle/>
            <a:p/>
          </p:txBody>
        </p:sp>
        <p:sp>
          <p:nvSpPr>
            <p:cNvPr id="77" name="pl77"/>
            <p:cNvSpPr/>
            <p:nvPr/>
          </p:nvSpPr>
          <p:spPr>
            <a:xfrm>
              <a:off x="1452654" y="2095023"/>
              <a:ext cx="6629519" cy="89414"/>
            </a:xfrm>
            <a:custGeom>
              <a:avLst/>
              <a:pathLst>
                <a:path w="6629519" h="89414">
                  <a:moveTo>
                    <a:pt x="0" y="44707"/>
                  </a:moveTo>
                  <a:lnTo>
                    <a:pt x="265180" y="44707"/>
                  </a:lnTo>
                  <a:lnTo>
                    <a:pt x="530361" y="44707"/>
                  </a:lnTo>
                  <a:lnTo>
                    <a:pt x="795542" y="44707"/>
                  </a:lnTo>
                  <a:lnTo>
                    <a:pt x="1060723" y="89414"/>
                  </a:lnTo>
                  <a:lnTo>
                    <a:pt x="1325903" y="22353"/>
                  </a:lnTo>
                  <a:lnTo>
                    <a:pt x="1591084" y="22353"/>
                  </a:lnTo>
                  <a:lnTo>
                    <a:pt x="1856265" y="89414"/>
                  </a:lnTo>
                  <a:lnTo>
                    <a:pt x="2121446" y="89414"/>
                  </a:lnTo>
                  <a:lnTo>
                    <a:pt x="2386626" y="67060"/>
                  </a:lnTo>
                  <a:lnTo>
                    <a:pt x="2651807" y="67060"/>
                  </a:lnTo>
                  <a:lnTo>
                    <a:pt x="2916988" y="0"/>
                  </a:lnTo>
                  <a:lnTo>
                    <a:pt x="3182169" y="0"/>
                  </a:lnTo>
                  <a:lnTo>
                    <a:pt x="3447350" y="0"/>
                  </a:lnTo>
                  <a:lnTo>
                    <a:pt x="3712530" y="0"/>
                  </a:lnTo>
                  <a:lnTo>
                    <a:pt x="3977711" y="22353"/>
                  </a:lnTo>
                  <a:lnTo>
                    <a:pt x="4242892" y="22353"/>
                  </a:lnTo>
                  <a:lnTo>
                    <a:pt x="4508073" y="22353"/>
                  </a:lnTo>
                  <a:lnTo>
                    <a:pt x="4773253" y="22353"/>
                  </a:lnTo>
                  <a:lnTo>
                    <a:pt x="5038434" y="22353"/>
                  </a:lnTo>
                  <a:lnTo>
                    <a:pt x="5303615" y="22353"/>
                  </a:lnTo>
                  <a:lnTo>
                    <a:pt x="5568796" y="22353"/>
                  </a:lnTo>
                  <a:lnTo>
                    <a:pt x="5833977" y="22353"/>
                  </a:lnTo>
                  <a:lnTo>
                    <a:pt x="6099157" y="22353"/>
                  </a:lnTo>
                  <a:lnTo>
                    <a:pt x="6364338" y="22353"/>
                  </a:lnTo>
                  <a:lnTo>
                    <a:pt x="6629519" y="22353"/>
                  </a:lnTo>
                </a:path>
              </a:pathLst>
            </a:custGeom>
            <a:ln w="27101" cap="flat">
              <a:solidFill>
                <a:srgbClr val="0058AB">
                  <a:alpha val="100000"/>
                </a:srgbClr>
              </a:solidFill>
              <a:prstDash val="solid"/>
              <a:round/>
            </a:ln>
          </p:spPr>
          <p:txBody>
            <a:bodyPr/>
            <a:lstStyle/>
            <a:p/>
          </p:txBody>
        </p:sp>
        <p:sp>
          <p:nvSpPr>
            <p:cNvPr id="78" name="tx78"/>
            <p:cNvSpPr/>
            <p:nvPr/>
          </p:nvSpPr>
          <p:spPr>
            <a:xfrm>
              <a:off x="139236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79" name="tx79"/>
            <p:cNvSpPr/>
            <p:nvPr/>
          </p:nvSpPr>
          <p:spPr>
            <a:xfrm>
              <a:off x="2718268"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0" name="tx80"/>
            <p:cNvSpPr/>
            <p:nvPr/>
          </p:nvSpPr>
          <p:spPr>
            <a:xfrm>
              <a:off x="4044172"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1" name="tx81"/>
            <p:cNvSpPr/>
            <p:nvPr/>
          </p:nvSpPr>
          <p:spPr>
            <a:xfrm>
              <a:off x="5370076"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2" name="tx82"/>
            <p:cNvSpPr/>
            <p:nvPr/>
          </p:nvSpPr>
          <p:spPr>
            <a:xfrm>
              <a:off x="6430799"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3" name="tx83"/>
            <p:cNvSpPr/>
            <p:nvPr/>
          </p:nvSpPr>
          <p:spPr>
            <a:xfrm>
              <a:off x="6695979"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4" name="tx84"/>
            <p:cNvSpPr/>
            <p:nvPr/>
          </p:nvSpPr>
          <p:spPr>
            <a:xfrm>
              <a:off x="696116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5" name="tx85"/>
            <p:cNvSpPr/>
            <p:nvPr/>
          </p:nvSpPr>
          <p:spPr>
            <a:xfrm>
              <a:off x="7226341"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6" name="tx86"/>
            <p:cNvSpPr/>
            <p:nvPr/>
          </p:nvSpPr>
          <p:spPr>
            <a:xfrm>
              <a:off x="7491522"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7" name="tx87"/>
            <p:cNvSpPr/>
            <p:nvPr/>
          </p:nvSpPr>
          <p:spPr>
            <a:xfrm>
              <a:off x="7756703"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8" name="tx88"/>
            <p:cNvSpPr/>
            <p:nvPr/>
          </p:nvSpPr>
          <p:spPr>
            <a:xfrm>
              <a:off x="8021883"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9" name="tx89"/>
            <p:cNvSpPr/>
            <p:nvPr/>
          </p:nvSpPr>
          <p:spPr>
            <a:xfrm>
              <a:off x="1335100" y="2830838"/>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596.3</a:t>
              </a:r>
            </a:p>
          </p:txBody>
        </p:sp>
        <p:sp>
          <p:nvSpPr>
            <p:cNvPr id="90" name="tx90"/>
            <p:cNvSpPr/>
            <p:nvPr/>
          </p:nvSpPr>
          <p:spPr>
            <a:xfrm>
              <a:off x="2661004" y="3202278"/>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431.2</a:t>
              </a:r>
            </a:p>
          </p:txBody>
        </p:sp>
        <p:sp>
          <p:nvSpPr>
            <p:cNvPr id="91" name="tx91"/>
            <p:cNvSpPr/>
            <p:nvPr/>
          </p:nvSpPr>
          <p:spPr>
            <a:xfrm>
              <a:off x="3986908" y="316357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448.4</a:t>
              </a:r>
            </a:p>
          </p:txBody>
        </p:sp>
        <p:sp>
          <p:nvSpPr>
            <p:cNvPr id="92" name="tx92"/>
            <p:cNvSpPr/>
            <p:nvPr/>
          </p:nvSpPr>
          <p:spPr>
            <a:xfrm>
              <a:off x="5312812" y="3218899"/>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423.8</a:t>
              </a:r>
            </a:p>
          </p:txBody>
        </p:sp>
        <p:sp>
          <p:nvSpPr>
            <p:cNvPr id="93" name="tx93"/>
            <p:cNvSpPr/>
            <p:nvPr/>
          </p:nvSpPr>
          <p:spPr>
            <a:xfrm>
              <a:off x="6373535" y="350935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294.7</a:t>
              </a:r>
            </a:p>
          </p:txBody>
        </p:sp>
        <p:sp>
          <p:nvSpPr>
            <p:cNvPr id="94" name="tx94"/>
            <p:cNvSpPr/>
            <p:nvPr/>
          </p:nvSpPr>
          <p:spPr>
            <a:xfrm>
              <a:off x="6638716" y="356596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269.5</a:t>
              </a:r>
            </a:p>
          </p:txBody>
        </p:sp>
        <p:sp>
          <p:nvSpPr>
            <p:cNvPr id="95" name="tx95"/>
            <p:cNvSpPr/>
            <p:nvPr/>
          </p:nvSpPr>
          <p:spPr>
            <a:xfrm>
              <a:off x="6903896" y="359000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258.8</a:t>
              </a:r>
            </a:p>
          </p:txBody>
        </p:sp>
        <p:sp>
          <p:nvSpPr>
            <p:cNvPr id="96" name="tx96"/>
            <p:cNvSpPr/>
            <p:nvPr/>
          </p:nvSpPr>
          <p:spPr>
            <a:xfrm>
              <a:off x="7169077" y="359605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256.1</a:t>
              </a:r>
            </a:p>
          </p:txBody>
        </p:sp>
        <p:sp>
          <p:nvSpPr>
            <p:cNvPr id="97" name="tx97"/>
            <p:cNvSpPr/>
            <p:nvPr/>
          </p:nvSpPr>
          <p:spPr>
            <a:xfrm>
              <a:off x="7473435" y="3641304"/>
              <a:ext cx="156753"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236</a:t>
              </a:r>
            </a:p>
          </p:txBody>
        </p:sp>
        <p:sp>
          <p:nvSpPr>
            <p:cNvPr id="98" name="tx98"/>
            <p:cNvSpPr/>
            <p:nvPr/>
          </p:nvSpPr>
          <p:spPr>
            <a:xfrm>
              <a:off x="7699439" y="363100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240.6</a:t>
              </a:r>
            </a:p>
          </p:txBody>
        </p:sp>
        <p:sp>
          <p:nvSpPr>
            <p:cNvPr id="99" name="tx99"/>
            <p:cNvSpPr/>
            <p:nvPr/>
          </p:nvSpPr>
          <p:spPr>
            <a:xfrm>
              <a:off x="7964620" y="362005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245.4</a:t>
              </a:r>
            </a:p>
          </p:txBody>
        </p:sp>
        <p:sp>
          <p:nvSpPr>
            <p:cNvPr id="100" name="pl100"/>
            <p:cNvSpPr/>
            <p:nvPr/>
          </p:nvSpPr>
          <p:spPr>
            <a:xfrm>
              <a:off x="1452654" y="2072669"/>
              <a:ext cx="0" cy="67060"/>
            </a:xfrm>
            <a:custGeom>
              <a:avLst/>
              <a:pathLst>
                <a:path w="0" h="67060">
                  <a:moveTo>
                    <a:pt x="0" y="67060"/>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2778557" y="2072669"/>
              <a:ext cx="0" cy="44707"/>
            </a:xfrm>
            <a:custGeom>
              <a:avLst/>
              <a:pathLst>
                <a:path w="0" h="44707">
                  <a:moveTo>
                    <a:pt x="0" y="44707"/>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4104461" y="2072669"/>
              <a:ext cx="0" cy="89414"/>
            </a:xfrm>
            <a:custGeom>
              <a:avLst/>
              <a:pathLst>
                <a:path w="0" h="89414">
                  <a:moveTo>
                    <a:pt x="0" y="89414"/>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5430365" y="2072669"/>
              <a:ext cx="0" cy="44707"/>
            </a:xfrm>
            <a:custGeom>
              <a:avLst/>
              <a:pathLst>
                <a:path w="0" h="44707">
                  <a:moveTo>
                    <a:pt x="0" y="44707"/>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6491088" y="2072669"/>
              <a:ext cx="0" cy="44707"/>
            </a:xfrm>
            <a:custGeom>
              <a:avLst/>
              <a:pathLst>
                <a:path w="0" h="44707">
                  <a:moveTo>
                    <a:pt x="0" y="44707"/>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6756269" y="2072669"/>
              <a:ext cx="0" cy="44707"/>
            </a:xfrm>
            <a:custGeom>
              <a:avLst/>
              <a:pathLst>
                <a:path w="0" h="44707">
                  <a:moveTo>
                    <a:pt x="0" y="44707"/>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021450" y="2072669"/>
              <a:ext cx="0" cy="44707"/>
            </a:xfrm>
            <a:custGeom>
              <a:avLst/>
              <a:pathLst>
                <a:path w="0" h="44707">
                  <a:moveTo>
                    <a:pt x="0" y="44707"/>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286631" y="2072669"/>
              <a:ext cx="0" cy="44707"/>
            </a:xfrm>
            <a:custGeom>
              <a:avLst/>
              <a:pathLst>
                <a:path w="0" h="44707">
                  <a:moveTo>
                    <a:pt x="0" y="44707"/>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7551811" y="2072669"/>
              <a:ext cx="0" cy="44707"/>
            </a:xfrm>
            <a:custGeom>
              <a:avLst/>
              <a:pathLst>
                <a:path w="0" h="44707">
                  <a:moveTo>
                    <a:pt x="0" y="44707"/>
                  </a:moveTo>
                  <a:lnTo>
                    <a:pt x="0" y="0"/>
                  </a:lnTo>
                </a:path>
              </a:pathLst>
            </a:custGeom>
            <a:ln w="13550" cap="flat">
              <a:solidFill>
                <a:srgbClr val="0058AB">
                  <a:alpha val="100000"/>
                </a:srgbClr>
              </a:solidFill>
              <a:prstDash val="dot"/>
              <a:round/>
            </a:ln>
          </p:spPr>
          <p:txBody>
            <a:bodyPr/>
            <a:lstStyle/>
            <a:p/>
          </p:txBody>
        </p:sp>
        <p:sp>
          <p:nvSpPr>
            <p:cNvPr id="109" name="pl109"/>
            <p:cNvSpPr/>
            <p:nvPr/>
          </p:nvSpPr>
          <p:spPr>
            <a:xfrm>
              <a:off x="7816992" y="2072669"/>
              <a:ext cx="0" cy="44707"/>
            </a:xfrm>
            <a:custGeom>
              <a:avLst/>
              <a:pathLst>
                <a:path w="0" h="44707">
                  <a:moveTo>
                    <a:pt x="0" y="44707"/>
                  </a:moveTo>
                  <a:lnTo>
                    <a:pt x="0" y="0"/>
                  </a:lnTo>
                </a:path>
              </a:pathLst>
            </a:custGeom>
            <a:ln w="13550" cap="flat">
              <a:solidFill>
                <a:srgbClr val="0058AB">
                  <a:alpha val="100000"/>
                </a:srgbClr>
              </a:solidFill>
              <a:prstDash val="dot"/>
              <a:round/>
            </a:ln>
          </p:spPr>
          <p:txBody>
            <a:bodyPr/>
            <a:lstStyle/>
            <a:p/>
          </p:txBody>
        </p:sp>
        <p:sp>
          <p:nvSpPr>
            <p:cNvPr id="110" name="pl110"/>
            <p:cNvSpPr/>
            <p:nvPr/>
          </p:nvSpPr>
          <p:spPr>
            <a:xfrm>
              <a:off x="8082173" y="2072669"/>
              <a:ext cx="0" cy="44707"/>
            </a:xfrm>
            <a:custGeom>
              <a:avLst/>
              <a:pathLst>
                <a:path w="0" h="44707">
                  <a:moveTo>
                    <a:pt x="0" y="44707"/>
                  </a:moveTo>
                  <a:lnTo>
                    <a:pt x="0" y="0"/>
                  </a:lnTo>
                </a:path>
              </a:pathLst>
            </a:custGeom>
            <a:ln w="13550" cap="flat">
              <a:solidFill>
                <a:srgbClr val="0058AB">
                  <a:alpha val="100000"/>
                </a:srgbClr>
              </a:solidFill>
              <a:prstDash val="dot"/>
              <a:round/>
            </a:ln>
          </p:spPr>
          <p:txBody>
            <a:bodyPr/>
            <a:lstStyle/>
            <a:p/>
          </p:txBody>
        </p:sp>
        <p:sp>
          <p:nvSpPr>
            <p:cNvPr id="111" name="tx111"/>
            <p:cNvSpPr/>
            <p:nvPr/>
          </p:nvSpPr>
          <p:spPr>
            <a:xfrm>
              <a:off x="1335100" y="362248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578.4</a:t>
              </a:r>
            </a:p>
          </p:txBody>
        </p:sp>
        <p:sp>
          <p:nvSpPr>
            <p:cNvPr id="112" name="tx112"/>
            <p:cNvSpPr/>
            <p:nvPr/>
          </p:nvSpPr>
          <p:spPr>
            <a:xfrm>
              <a:off x="1361226" y="295188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17.9</a:t>
              </a:r>
            </a:p>
          </p:txBody>
        </p:sp>
        <p:sp>
          <p:nvSpPr>
            <p:cNvPr id="113" name="tx113"/>
            <p:cNvSpPr/>
            <p:nvPr/>
          </p:nvSpPr>
          <p:spPr>
            <a:xfrm>
              <a:off x="2661004" y="379778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422.6</a:t>
              </a:r>
            </a:p>
          </p:txBody>
        </p:sp>
        <p:sp>
          <p:nvSpPr>
            <p:cNvPr id="114" name="tx114"/>
            <p:cNvSpPr/>
            <p:nvPr/>
          </p:nvSpPr>
          <p:spPr>
            <a:xfrm>
              <a:off x="2713255" y="3312896"/>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8.6</a:t>
              </a:r>
            </a:p>
          </p:txBody>
        </p:sp>
        <p:sp>
          <p:nvSpPr>
            <p:cNvPr id="115" name="tx115"/>
            <p:cNvSpPr/>
            <p:nvPr/>
          </p:nvSpPr>
          <p:spPr>
            <a:xfrm>
              <a:off x="3986908" y="3788840"/>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430.5</a:t>
              </a:r>
            </a:p>
          </p:txBody>
        </p:sp>
        <p:sp>
          <p:nvSpPr>
            <p:cNvPr id="116" name="tx116"/>
            <p:cNvSpPr/>
            <p:nvPr/>
          </p:nvSpPr>
          <p:spPr>
            <a:xfrm>
              <a:off x="4013033" y="328462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17.9</a:t>
              </a:r>
            </a:p>
          </p:txBody>
        </p:sp>
        <p:sp>
          <p:nvSpPr>
            <p:cNvPr id="117" name="tx117"/>
            <p:cNvSpPr/>
            <p:nvPr/>
          </p:nvSpPr>
          <p:spPr>
            <a:xfrm>
              <a:off x="5312812" y="3805877"/>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415.3</a:t>
              </a:r>
            </a:p>
          </p:txBody>
        </p:sp>
        <p:sp>
          <p:nvSpPr>
            <p:cNvPr id="118" name="tx118"/>
            <p:cNvSpPr/>
            <p:nvPr/>
          </p:nvSpPr>
          <p:spPr>
            <a:xfrm>
              <a:off x="5365063" y="3329337"/>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8.5</a:t>
              </a:r>
            </a:p>
          </p:txBody>
        </p:sp>
        <p:sp>
          <p:nvSpPr>
            <p:cNvPr id="119" name="tx119"/>
            <p:cNvSpPr/>
            <p:nvPr/>
          </p:nvSpPr>
          <p:spPr>
            <a:xfrm>
              <a:off x="6373535" y="394822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288.8</a:t>
              </a:r>
            </a:p>
          </p:txBody>
        </p:sp>
        <p:sp>
          <p:nvSpPr>
            <p:cNvPr id="120" name="tx120"/>
            <p:cNvSpPr/>
            <p:nvPr/>
          </p:nvSpPr>
          <p:spPr>
            <a:xfrm>
              <a:off x="6425786" y="3616852"/>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5.9</a:t>
              </a:r>
            </a:p>
          </p:txBody>
        </p:sp>
        <p:sp>
          <p:nvSpPr>
            <p:cNvPr id="121" name="tx121"/>
            <p:cNvSpPr/>
            <p:nvPr/>
          </p:nvSpPr>
          <p:spPr>
            <a:xfrm>
              <a:off x="6638716" y="397596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264.1</a:t>
              </a:r>
            </a:p>
          </p:txBody>
        </p:sp>
        <p:sp>
          <p:nvSpPr>
            <p:cNvPr id="122" name="tx122"/>
            <p:cNvSpPr/>
            <p:nvPr/>
          </p:nvSpPr>
          <p:spPr>
            <a:xfrm>
              <a:off x="6690967" y="3673175"/>
              <a:ext cx="130604" cy="68398"/>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5.4</a:t>
              </a:r>
            </a:p>
          </p:txBody>
        </p:sp>
        <p:sp>
          <p:nvSpPr>
            <p:cNvPr id="123" name="tx123"/>
            <p:cNvSpPr/>
            <p:nvPr/>
          </p:nvSpPr>
          <p:spPr>
            <a:xfrm>
              <a:off x="6903896" y="3987706"/>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253.6</a:t>
              </a:r>
            </a:p>
          </p:txBody>
        </p:sp>
        <p:sp>
          <p:nvSpPr>
            <p:cNvPr id="124" name="tx124"/>
            <p:cNvSpPr/>
            <p:nvPr/>
          </p:nvSpPr>
          <p:spPr>
            <a:xfrm>
              <a:off x="6956148" y="3696706"/>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5.2</a:t>
              </a:r>
            </a:p>
          </p:txBody>
        </p:sp>
        <p:sp>
          <p:nvSpPr>
            <p:cNvPr id="125" name="tx125"/>
            <p:cNvSpPr/>
            <p:nvPr/>
          </p:nvSpPr>
          <p:spPr>
            <a:xfrm>
              <a:off x="7208254" y="3990710"/>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251</a:t>
              </a:r>
            </a:p>
          </p:txBody>
        </p:sp>
        <p:sp>
          <p:nvSpPr>
            <p:cNvPr id="126" name="tx126"/>
            <p:cNvSpPr/>
            <p:nvPr/>
          </p:nvSpPr>
          <p:spPr>
            <a:xfrm>
              <a:off x="7221328" y="3702689"/>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5.1</a:t>
              </a:r>
            </a:p>
          </p:txBody>
        </p:sp>
        <p:sp>
          <p:nvSpPr>
            <p:cNvPr id="127" name="tx127"/>
            <p:cNvSpPr/>
            <p:nvPr/>
          </p:nvSpPr>
          <p:spPr>
            <a:xfrm>
              <a:off x="7434258" y="4012863"/>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231.3</a:t>
              </a:r>
            </a:p>
          </p:txBody>
        </p:sp>
        <p:sp>
          <p:nvSpPr>
            <p:cNvPr id="128" name="tx128"/>
            <p:cNvSpPr/>
            <p:nvPr/>
          </p:nvSpPr>
          <p:spPr>
            <a:xfrm>
              <a:off x="7486509" y="3748958"/>
              <a:ext cx="130604" cy="67252"/>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4.7</a:t>
              </a:r>
            </a:p>
          </p:txBody>
        </p:sp>
        <p:sp>
          <p:nvSpPr>
            <p:cNvPr id="129" name="tx129"/>
            <p:cNvSpPr/>
            <p:nvPr/>
          </p:nvSpPr>
          <p:spPr>
            <a:xfrm>
              <a:off x="7699439" y="4007802"/>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235.8</a:t>
              </a:r>
            </a:p>
          </p:txBody>
        </p:sp>
        <p:sp>
          <p:nvSpPr>
            <p:cNvPr id="130" name="tx130"/>
            <p:cNvSpPr/>
            <p:nvPr/>
          </p:nvSpPr>
          <p:spPr>
            <a:xfrm>
              <a:off x="7751690" y="3737314"/>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4.8</a:t>
              </a:r>
            </a:p>
          </p:txBody>
        </p:sp>
        <p:sp>
          <p:nvSpPr>
            <p:cNvPr id="131" name="tx131"/>
            <p:cNvSpPr/>
            <p:nvPr/>
          </p:nvSpPr>
          <p:spPr>
            <a:xfrm>
              <a:off x="7964620" y="400247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240.5</a:t>
              </a:r>
            </a:p>
          </p:txBody>
        </p:sp>
        <p:sp>
          <p:nvSpPr>
            <p:cNvPr id="132" name="tx132"/>
            <p:cNvSpPr/>
            <p:nvPr/>
          </p:nvSpPr>
          <p:spPr>
            <a:xfrm>
              <a:off x="8016871" y="3726451"/>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4.9</a:t>
              </a:r>
            </a:p>
          </p:txBody>
        </p:sp>
        <p:sp>
          <p:nvSpPr>
            <p:cNvPr id="133" name="tx133"/>
            <p:cNvSpPr/>
            <p:nvPr/>
          </p:nvSpPr>
          <p:spPr>
            <a:xfrm>
              <a:off x="849589"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4" name="tx134"/>
            <p:cNvSpPr/>
            <p:nvPr/>
          </p:nvSpPr>
          <p:spPr>
            <a:xfrm>
              <a:off x="694200" y="3693629"/>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a:t>
              </a:r>
            </a:p>
          </p:txBody>
        </p:sp>
        <p:sp>
          <p:nvSpPr>
            <p:cNvPr id="135" name="tx135"/>
            <p:cNvSpPr/>
            <p:nvPr/>
          </p:nvSpPr>
          <p:spPr>
            <a:xfrm>
              <a:off x="694200" y="31313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36" name="tx136"/>
            <p:cNvSpPr/>
            <p:nvPr/>
          </p:nvSpPr>
          <p:spPr>
            <a:xfrm>
              <a:off x="694200" y="256907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750</a:t>
              </a:r>
            </a:p>
          </p:txBody>
        </p:sp>
        <p:sp>
          <p:nvSpPr>
            <p:cNvPr id="137" name="tx137"/>
            <p:cNvSpPr/>
            <p:nvPr/>
          </p:nvSpPr>
          <p:spPr>
            <a:xfrm>
              <a:off x="577692" y="1988721"/>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38" name="tx138"/>
            <p:cNvSpPr/>
            <p:nvPr/>
          </p:nvSpPr>
          <p:spPr>
            <a:xfrm>
              <a:off x="8607544"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9" name="tx139"/>
            <p:cNvSpPr/>
            <p:nvPr/>
          </p:nvSpPr>
          <p:spPr>
            <a:xfrm>
              <a:off x="8607544" y="36970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40" name="tx140"/>
            <p:cNvSpPr/>
            <p:nvPr/>
          </p:nvSpPr>
          <p:spPr>
            <a:xfrm>
              <a:off x="8607544" y="31382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41" name="tx141"/>
            <p:cNvSpPr/>
            <p:nvPr/>
          </p:nvSpPr>
          <p:spPr>
            <a:xfrm>
              <a:off x="8607544" y="25810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2" name="tx142"/>
            <p:cNvSpPr/>
            <p:nvPr/>
          </p:nvSpPr>
          <p:spPr>
            <a:xfrm>
              <a:off x="8607544" y="20205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3" name="tx143"/>
            <p:cNvSpPr/>
            <p:nvPr/>
          </p:nvSpPr>
          <p:spPr>
            <a:xfrm rot="-5400000">
              <a:off x="129620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4" name="tx144"/>
            <p:cNvSpPr/>
            <p:nvPr/>
          </p:nvSpPr>
          <p:spPr>
            <a:xfrm rot="-5400000">
              <a:off x="262211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5" name="tx145"/>
            <p:cNvSpPr/>
            <p:nvPr/>
          </p:nvSpPr>
          <p:spPr>
            <a:xfrm rot="-5400000">
              <a:off x="3948015"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6" name="tx146"/>
            <p:cNvSpPr/>
            <p:nvPr/>
          </p:nvSpPr>
          <p:spPr>
            <a:xfrm rot="-5400000">
              <a:off x="5273919"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7" name="tx147"/>
            <p:cNvSpPr/>
            <p:nvPr/>
          </p:nvSpPr>
          <p:spPr>
            <a:xfrm rot="-5400000">
              <a:off x="6334642"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8" name="tx148"/>
            <p:cNvSpPr/>
            <p:nvPr/>
          </p:nvSpPr>
          <p:spPr>
            <a:xfrm rot="-5400000">
              <a:off x="6599823"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9" name="tx149"/>
            <p:cNvSpPr/>
            <p:nvPr/>
          </p:nvSpPr>
          <p:spPr>
            <a:xfrm rot="-5400000">
              <a:off x="686500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50" name="tx150"/>
            <p:cNvSpPr/>
            <p:nvPr/>
          </p:nvSpPr>
          <p:spPr>
            <a:xfrm rot="-5400000">
              <a:off x="713018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51" name="tx151"/>
            <p:cNvSpPr/>
            <p:nvPr/>
          </p:nvSpPr>
          <p:spPr>
            <a:xfrm rot="-5400000">
              <a:off x="7395331" y="45923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2" name="tx152"/>
            <p:cNvSpPr/>
            <p:nvPr/>
          </p:nvSpPr>
          <p:spPr>
            <a:xfrm rot="-5400000">
              <a:off x="7660546"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3" name="tx153"/>
            <p:cNvSpPr/>
            <p:nvPr/>
          </p:nvSpPr>
          <p:spPr>
            <a:xfrm rot="-5400000">
              <a:off x="792572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4" name="tx154"/>
            <p:cNvSpPr/>
            <p:nvPr/>
          </p:nvSpPr>
          <p:spPr>
            <a:xfrm rot="-5400000">
              <a:off x="-282000" y="3068909"/>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55" name="tx155"/>
            <p:cNvSpPr/>
            <p:nvPr/>
          </p:nvSpPr>
          <p:spPr>
            <a:xfrm rot="5400000">
              <a:off x="8539473" y="306890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6" name="pl156"/>
            <p:cNvSpPr/>
            <p:nvPr/>
          </p:nvSpPr>
          <p:spPr>
            <a:xfrm>
              <a:off x="2551155" y="528147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7" name="tx157"/>
            <p:cNvSpPr/>
            <p:nvPr/>
          </p:nvSpPr>
          <p:spPr>
            <a:xfrm>
              <a:off x="2818255" y="5201666"/>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58" name="rc158"/>
            <p:cNvSpPr/>
            <p:nvPr/>
          </p:nvSpPr>
          <p:spPr>
            <a:xfrm>
              <a:off x="4076212" y="5180747"/>
              <a:ext cx="201456" cy="201456"/>
            </a:xfrm>
            <a:prstGeom prst="rect">
              <a:avLst/>
            </a:prstGeom>
            <a:solidFill>
              <a:srgbClr val="1CABE2">
                <a:alpha val="100000"/>
              </a:srgbClr>
            </a:solidFill>
          </p:spPr>
          <p:txBody>
            <a:bodyPr/>
            <a:lstStyle/>
            <a:p/>
          </p:txBody>
        </p:sp>
        <p:sp>
          <p:nvSpPr>
            <p:cNvPr id="159" name="rc159"/>
            <p:cNvSpPr/>
            <p:nvPr/>
          </p:nvSpPr>
          <p:spPr>
            <a:xfrm>
              <a:off x="6034370" y="5180747"/>
              <a:ext cx="201456" cy="201456"/>
            </a:xfrm>
            <a:prstGeom prst="rect">
              <a:avLst/>
            </a:prstGeom>
            <a:solidFill>
              <a:srgbClr val="80BD41">
                <a:alpha val="100000"/>
              </a:srgbClr>
            </a:solidFill>
          </p:spPr>
          <p:txBody>
            <a:bodyPr/>
            <a:lstStyle/>
            <a:p/>
          </p:txBody>
        </p:sp>
        <p:sp>
          <p:nvSpPr>
            <p:cNvPr id="160" name="tx160"/>
            <p:cNvSpPr/>
            <p:nvPr/>
          </p:nvSpPr>
          <p:spPr>
            <a:xfrm>
              <a:off x="4356257" y="5200370"/>
              <a:ext cx="159952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 (zero-dose)</a:t>
              </a:r>
            </a:p>
          </p:txBody>
        </p:sp>
        <p:sp>
          <p:nvSpPr>
            <p:cNvPr id="161" name="tx161"/>
            <p:cNvSpPr/>
            <p:nvPr/>
          </p:nvSpPr>
          <p:spPr>
            <a:xfrm>
              <a:off x="6314416" y="5229838"/>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62" name="tx162"/>
            <p:cNvSpPr/>
            <p:nvPr/>
          </p:nvSpPr>
          <p:spPr>
            <a:xfrm>
              <a:off x="989913" y="1400299"/>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DTP1 coverage, and number of vaccinated and unvaccinated children,</a:t>
              </a:r>
            </a:p>
          </p:txBody>
        </p:sp>
        <p:sp>
          <p:nvSpPr>
            <p:cNvPr id="163" name="tx163"/>
            <p:cNvSpPr/>
            <p:nvPr/>
          </p:nvSpPr>
          <p:spPr>
            <a:xfrm>
              <a:off x="989913" y="1583315"/>
              <a:ext cx="2227451" cy="155361"/>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Republic of Korea, 2000-2025</a:t>
              </a:r>
            </a:p>
          </p:txBody>
        </p:sp>
        <p:sp>
          <p:nvSpPr>
            <p:cNvPr id="164" name="pl164"/>
            <p:cNvSpPr/>
            <p:nvPr/>
          </p:nvSpPr>
          <p:spPr>
            <a:xfrm>
              <a:off x="2443229"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4663043"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6" name="pl166"/>
            <p:cNvSpPr/>
            <p:nvPr/>
          </p:nvSpPr>
          <p:spPr>
            <a:xfrm>
              <a:off x="6882857"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7" name="pl167"/>
            <p:cNvSpPr/>
            <p:nvPr/>
          </p:nvSpPr>
          <p:spPr>
            <a:xfrm>
              <a:off x="989913" y="6019517"/>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68" name="pl168"/>
            <p:cNvSpPr/>
            <p:nvPr/>
          </p:nvSpPr>
          <p:spPr>
            <a:xfrm>
              <a:off x="989913" y="5858153"/>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69" name="pl169"/>
            <p:cNvSpPr/>
            <p:nvPr/>
          </p:nvSpPr>
          <p:spPr>
            <a:xfrm>
              <a:off x="989913" y="5696789"/>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70" name="pl170"/>
            <p:cNvSpPr/>
            <p:nvPr/>
          </p:nvSpPr>
          <p:spPr>
            <a:xfrm>
              <a:off x="1333322"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3553136"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2" name="pl172"/>
            <p:cNvSpPr/>
            <p:nvPr/>
          </p:nvSpPr>
          <p:spPr>
            <a:xfrm>
              <a:off x="5772950"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3" name="pl173"/>
            <p:cNvSpPr/>
            <p:nvPr/>
          </p:nvSpPr>
          <p:spPr>
            <a:xfrm>
              <a:off x="7992764"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4" name="rc174"/>
            <p:cNvSpPr/>
            <p:nvPr/>
          </p:nvSpPr>
          <p:spPr>
            <a:xfrm>
              <a:off x="1333322" y="5954972"/>
              <a:ext cx="6410378" cy="129091"/>
            </a:xfrm>
            <a:prstGeom prst="rect">
              <a:avLst/>
            </a:prstGeom>
            <a:solidFill>
              <a:srgbClr val="80BD41">
                <a:alpha val="100000"/>
              </a:srgbClr>
            </a:solidFill>
          </p:spPr>
          <p:txBody>
            <a:bodyPr/>
            <a:lstStyle/>
            <a:p/>
          </p:txBody>
        </p:sp>
        <p:sp>
          <p:nvSpPr>
            <p:cNvPr id="175" name="rc175"/>
            <p:cNvSpPr/>
            <p:nvPr/>
          </p:nvSpPr>
          <p:spPr>
            <a:xfrm>
              <a:off x="7743701" y="5954972"/>
              <a:ext cx="130747" cy="129091"/>
            </a:xfrm>
            <a:prstGeom prst="rect">
              <a:avLst/>
            </a:prstGeom>
            <a:solidFill>
              <a:srgbClr val="1CABE2">
                <a:alpha val="100000"/>
              </a:srgbClr>
            </a:solidFill>
          </p:spPr>
          <p:txBody>
            <a:bodyPr/>
            <a:lstStyle/>
            <a:p/>
          </p:txBody>
        </p:sp>
        <p:sp>
          <p:nvSpPr>
            <p:cNvPr id="176" name="rc176"/>
            <p:cNvSpPr/>
            <p:nvPr/>
          </p:nvSpPr>
          <p:spPr>
            <a:xfrm>
              <a:off x="1333322" y="5793607"/>
              <a:ext cx="5233433" cy="129091"/>
            </a:xfrm>
            <a:prstGeom prst="rect">
              <a:avLst/>
            </a:prstGeom>
            <a:solidFill>
              <a:srgbClr val="80BD41">
                <a:alpha val="100000"/>
              </a:srgbClr>
            </a:solidFill>
          </p:spPr>
          <p:txBody>
            <a:bodyPr/>
            <a:lstStyle/>
            <a:p/>
          </p:txBody>
        </p:sp>
        <p:sp>
          <p:nvSpPr>
            <p:cNvPr id="177" name="rc177"/>
            <p:cNvSpPr/>
            <p:nvPr/>
          </p:nvSpPr>
          <p:spPr>
            <a:xfrm>
              <a:off x="6566756" y="5793607"/>
              <a:ext cx="106773" cy="129091"/>
            </a:xfrm>
            <a:prstGeom prst="rect">
              <a:avLst/>
            </a:prstGeom>
            <a:solidFill>
              <a:srgbClr val="1CABE2">
                <a:alpha val="100000"/>
              </a:srgbClr>
            </a:solidFill>
          </p:spPr>
          <p:txBody>
            <a:bodyPr/>
            <a:lstStyle/>
            <a:p/>
          </p:txBody>
        </p:sp>
        <p:sp>
          <p:nvSpPr>
            <p:cNvPr id="178" name="rc178"/>
            <p:cNvSpPr/>
            <p:nvPr/>
          </p:nvSpPr>
          <p:spPr>
            <a:xfrm>
              <a:off x="1333322" y="5632243"/>
              <a:ext cx="5339540" cy="129091"/>
            </a:xfrm>
            <a:prstGeom prst="rect">
              <a:avLst/>
            </a:prstGeom>
            <a:solidFill>
              <a:srgbClr val="80BD41">
                <a:alpha val="100000"/>
              </a:srgbClr>
            </a:solidFill>
          </p:spPr>
          <p:txBody>
            <a:bodyPr/>
            <a:lstStyle/>
            <a:p/>
          </p:txBody>
        </p:sp>
        <p:sp>
          <p:nvSpPr>
            <p:cNvPr id="179" name="rc179"/>
            <p:cNvSpPr/>
            <p:nvPr/>
          </p:nvSpPr>
          <p:spPr>
            <a:xfrm>
              <a:off x="6672863" y="5632243"/>
              <a:ext cx="108992" cy="129091"/>
            </a:xfrm>
            <a:prstGeom prst="rect">
              <a:avLst/>
            </a:prstGeom>
            <a:solidFill>
              <a:srgbClr val="1CABE2">
                <a:alpha val="100000"/>
              </a:srgbClr>
            </a:solidFill>
          </p:spPr>
          <p:txBody>
            <a:bodyPr/>
            <a:lstStyle/>
            <a:p/>
          </p:txBody>
        </p:sp>
        <p:sp>
          <p:nvSpPr>
            <p:cNvPr id="180" name="tx180"/>
            <p:cNvSpPr/>
            <p:nvPr/>
          </p:nvSpPr>
          <p:spPr>
            <a:xfrm>
              <a:off x="8056823" y="5976381"/>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294.7</a:t>
              </a:r>
            </a:p>
          </p:txBody>
        </p:sp>
        <p:sp>
          <p:nvSpPr>
            <p:cNvPr id="181" name="tx181"/>
            <p:cNvSpPr/>
            <p:nvPr/>
          </p:nvSpPr>
          <p:spPr>
            <a:xfrm>
              <a:off x="6796091" y="5815017"/>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240.6</a:t>
              </a:r>
            </a:p>
          </p:txBody>
        </p:sp>
        <p:sp>
          <p:nvSpPr>
            <p:cNvPr id="182" name="tx182"/>
            <p:cNvSpPr/>
            <p:nvPr/>
          </p:nvSpPr>
          <p:spPr>
            <a:xfrm>
              <a:off x="6909601" y="5653652"/>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245.4</a:t>
              </a:r>
            </a:p>
          </p:txBody>
        </p:sp>
        <p:sp>
          <p:nvSpPr>
            <p:cNvPr id="183" name="tx183"/>
            <p:cNvSpPr/>
            <p:nvPr/>
          </p:nvSpPr>
          <p:spPr>
            <a:xfrm>
              <a:off x="4402873" y="5979077"/>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288.8</a:t>
              </a:r>
            </a:p>
          </p:txBody>
        </p:sp>
        <p:sp>
          <p:nvSpPr>
            <p:cNvPr id="184" name="tx184"/>
            <p:cNvSpPr/>
            <p:nvPr/>
          </p:nvSpPr>
          <p:spPr>
            <a:xfrm>
              <a:off x="7733726" y="5979077"/>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5.9</a:t>
              </a:r>
            </a:p>
          </p:txBody>
        </p:sp>
        <p:sp>
          <p:nvSpPr>
            <p:cNvPr id="185" name="tx185"/>
            <p:cNvSpPr/>
            <p:nvPr/>
          </p:nvSpPr>
          <p:spPr>
            <a:xfrm>
              <a:off x="3814400" y="5817660"/>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235.8</a:t>
              </a:r>
            </a:p>
          </p:txBody>
        </p:sp>
        <p:sp>
          <p:nvSpPr>
            <p:cNvPr id="186" name="tx186"/>
            <p:cNvSpPr/>
            <p:nvPr/>
          </p:nvSpPr>
          <p:spPr>
            <a:xfrm>
              <a:off x="6544793" y="5817713"/>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4.8</a:t>
              </a:r>
            </a:p>
          </p:txBody>
        </p:sp>
        <p:sp>
          <p:nvSpPr>
            <p:cNvPr id="187" name="tx187"/>
            <p:cNvSpPr/>
            <p:nvPr/>
          </p:nvSpPr>
          <p:spPr>
            <a:xfrm>
              <a:off x="3867454" y="5656348"/>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240.5</a:t>
              </a:r>
            </a:p>
          </p:txBody>
        </p:sp>
        <p:sp>
          <p:nvSpPr>
            <p:cNvPr id="188" name="tx188"/>
            <p:cNvSpPr/>
            <p:nvPr/>
          </p:nvSpPr>
          <p:spPr>
            <a:xfrm>
              <a:off x="6652010" y="5656348"/>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4.9</a:t>
              </a:r>
            </a:p>
          </p:txBody>
        </p:sp>
        <p:sp>
          <p:nvSpPr>
            <p:cNvPr id="189" name="tx189"/>
            <p:cNvSpPr/>
            <p:nvPr/>
          </p:nvSpPr>
          <p:spPr>
            <a:xfrm>
              <a:off x="616505" y="596740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90" name="tx190"/>
            <p:cNvSpPr/>
            <p:nvPr/>
          </p:nvSpPr>
          <p:spPr>
            <a:xfrm>
              <a:off x="616505" y="580603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1" name="tx191"/>
            <p:cNvSpPr/>
            <p:nvPr/>
          </p:nvSpPr>
          <p:spPr>
            <a:xfrm>
              <a:off x="616505" y="56446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2" name="tx192"/>
            <p:cNvSpPr/>
            <p:nvPr/>
          </p:nvSpPr>
          <p:spPr>
            <a:xfrm>
              <a:off x="1294475" y="617685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93" name="tx193"/>
            <p:cNvSpPr/>
            <p:nvPr/>
          </p:nvSpPr>
          <p:spPr>
            <a:xfrm>
              <a:off x="3436595"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94" name="tx194"/>
            <p:cNvSpPr/>
            <p:nvPr/>
          </p:nvSpPr>
          <p:spPr>
            <a:xfrm>
              <a:off x="5656408"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95" name="tx195"/>
            <p:cNvSpPr/>
            <p:nvPr/>
          </p:nvSpPr>
          <p:spPr>
            <a:xfrm>
              <a:off x="7876222" y="6176783"/>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96" name="tx196"/>
            <p:cNvSpPr/>
            <p:nvPr/>
          </p:nvSpPr>
          <p:spPr>
            <a:xfrm>
              <a:off x="4037467" y="6312056"/>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97" name="tx197"/>
            <p:cNvSpPr/>
            <p:nvPr/>
          </p:nvSpPr>
          <p:spPr>
            <a:xfrm>
              <a:off x="4383327" y="65172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19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DTP1 coverage in 2025 (98%) was the same as in 2019 (98%).
The number of children vaccinated with DTP1 decreased 17% compared to in 2019.
The number of surviving infants decreased approximately 17% compared to in 2019.
In 2025, fewer children were vaccinated than in 2019.
In 2025, there were fewer surviving infants (target population) than in 2019.
For vaccine coverage to increase, the number of children vaccinated needs to either increase or decline at a slower rate than the decline in surviving infant target population.</a:t>
            </a:r>
          </a:p>
        </p:txBody>
      </p:sp>
      <p:sp>
        <p:nvSpPr>
          <p:cNvPr id="199"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needs to either increase or decline at a slower rate than the decline in surviving infant target population.</a:t>
            </a:r>
          </a:p>
        </p:txBody>
      </p:sp>
      <p:grpSp xmlns:pic="http://schemas.openxmlformats.org/drawingml/2006/picture">
        <p:nvGrpSpPr>
          <p:cNvPr id="200" name=""/>
          <p:cNvGrpSpPr/>
          <p:nvPr/>
        </p:nvGrpSpPr>
        <p:grpSpPr>
          <a:xfrm>
            <a:off x="292608" y="1051560"/>
            <a:ext cx="8595360" cy="28575"/>
            <a:chOff x="292608" y="1051560"/>
            <a:chExt cx="8595360" cy="28575"/>
          </a:xfrm>
        </p:grpSpPr>
        <p:sp>
          <p:nvSpPr>
            <p:cNvPr id="201"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2"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4000" i="0" b="0" u="none">
                <a:solidFill>
                  <a:srgbClr val="FFFFFF">
                    <a:alpha val="100000"/>
                  </a:srgbClr>
                </a:solidFill>
                <a:latin typeface="Arial"/>
                <a:cs typeface="Arial"/>
                <a:ea typeface="Arial"/>
                <a:sym typeface="Arial"/>
              </a:rPr>
              <a:t>Republic of Korea</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a:solidFill>
                  <a:srgbClr val="FFFFFF">
                    <a:alpha val="100000"/>
                  </a:srgbClr>
                </a:solidFill>
                <a:latin typeface="Arial"/>
                <a:cs typeface="Arial"/>
                <a:ea typeface="Arial"/>
                <a:sym typeface="Arial"/>
              </a:rPr>
              <a:t>WUENIC 2025 revision,
Published 15 July 2026</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DTP3</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894431"/>
              <a:ext cx="3397293" cy="240584"/>
            </a:xfrm>
            <a:custGeom>
              <a:avLst/>
              <a:pathLst>
                <a:path w="3397293" h="240584">
                  <a:moveTo>
                    <a:pt x="0" y="43742"/>
                  </a:moveTo>
                  <a:lnTo>
                    <a:pt x="135891" y="43742"/>
                  </a:lnTo>
                  <a:lnTo>
                    <a:pt x="271783" y="43742"/>
                  </a:lnTo>
                  <a:lnTo>
                    <a:pt x="407675" y="43742"/>
                  </a:lnTo>
                  <a:lnTo>
                    <a:pt x="543566" y="240584"/>
                  </a:lnTo>
                  <a:lnTo>
                    <a:pt x="679458" y="65614"/>
                  </a:lnTo>
                  <a:lnTo>
                    <a:pt x="815350" y="21871"/>
                  </a:lnTo>
                  <a:lnTo>
                    <a:pt x="951242" y="174970"/>
                  </a:lnTo>
                  <a:lnTo>
                    <a:pt x="1087133" y="109356"/>
                  </a:lnTo>
                  <a:lnTo>
                    <a:pt x="1223025" y="109356"/>
                  </a:lnTo>
                  <a:lnTo>
                    <a:pt x="1358917" y="109356"/>
                  </a:lnTo>
                  <a:lnTo>
                    <a:pt x="1494809" y="0"/>
                  </a:lnTo>
                  <a:lnTo>
                    <a:pt x="1630700" y="0"/>
                  </a:lnTo>
                  <a:lnTo>
                    <a:pt x="1766592" y="0"/>
                  </a:lnTo>
                  <a:lnTo>
                    <a:pt x="1902484" y="0"/>
                  </a:lnTo>
                  <a:lnTo>
                    <a:pt x="2038375" y="21871"/>
                  </a:lnTo>
                  <a:lnTo>
                    <a:pt x="2174267" y="21871"/>
                  </a:lnTo>
                  <a:lnTo>
                    <a:pt x="2310159" y="43742"/>
                  </a:lnTo>
                  <a:lnTo>
                    <a:pt x="2446051" y="21871"/>
                  </a:lnTo>
                  <a:lnTo>
                    <a:pt x="2581942" y="21871"/>
                  </a:lnTo>
                  <a:lnTo>
                    <a:pt x="2717834" y="21871"/>
                  </a:lnTo>
                  <a:lnTo>
                    <a:pt x="2853726" y="21871"/>
                  </a:lnTo>
                  <a:lnTo>
                    <a:pt x="2989618" y="21871"/>
                  </a:lnTo>
                  <a:lnTo>
                    <a:pt x="3125509" y="21871"/>
                  </a:lnTo>
                  <a:lnTo>
                    <a:pt x="3261401" y="43742"/>
                  </a:lnTo>
                  <a:lnTo>
                    <a:pt x="3397293" y="43742"/>
                  </a:lnTo>
                </a:path>
              </a:pathLst>
            </a:custGeom>
            <a:ln w="27101" cap="flat">
              <a:solidFill>
                <a:srgbClr val="0058AB">
                  <a:alpha val="100000"/>
                </a:srgbClr>
              </a:solidFill>
              <a:prstDash val="solid"/>
              <a:round/>
            </a:ln>
          </p:spPr>
          <p:txBody>
            <a:bodyPr/>
            <a:lstStyle/>
            <a:p/>
          </p:txBody>
        </p:sp>
        <p:sp>
          <p:nvSpPr>
            <p:cNvPr id="22" name="pl22"/>
            <p:cNvSpPr/>
            <p:nvPr/>
          </p:nvSpPr>
          <p:spPr>
            <a:xfrm>
              <a:off x="1120965" y="2178758"/>
              <a:ext cx="3397293" cy="306198"/>
            </a:xfrm>
            <a:custGeom>
              <a:avLst/>
              <a:pathLst>
                <a:path w="3397293" h="306198">
                  <a:moveTo>
                    <a:pt x="0" y="306198"/>
                  </a:moveTo>
                  <a:lnTo>
                    <a:pt x="135891" y="306198"/>
                  </a:lnTo>
                  <a:lnTo>
                    <a:pt x="271783" y="306198"/>
                  </a:lnTo>
                  <a:lnTo>
                    <a:pt x="407675" y="262456"/>
                  </a:lnTo>
                  <a:lnTo>
                    <a:pt x="543566" y="218713"/>
                  </a:lnTo>
                  <a:lnTo>
                    <a:pt x="679458" y="196842"/>
                  </a:lnTo>
                  <a:lnTo>
                    <a:pt x="815350" y="174970"/>
                  </a:lnTo>
                  <a:lnTo>
                    <a:pt x="951242" y="174970"/>
                  </a:lnTo>
                  <a:lnTo>
                    <a:pt x="1087133" y="109356"/>
                  </a:lnTo>
                  <a:lnTo>
                    <a:pt x="1223025" y="65614"/>
                  </a:lnTo>
                  <a:lnTo>
                    <a:pt x="1358917" y="65614"/>
                  </a:lnTo>
                  <a:lnTo>
                    <a:pt x="1494809" y="43742"/>
                  </a:lnTo>
                  <a:lnTo>
                    <a:pt x="1630700" y="43742"/>
                  </a:lnTo>
                  <a:lnTo>
                    <a:pt x="1766592" y="43742"/>
                  </a:lnTo>
                  <a:lnTo>
                    <a:pt x="1902484" y="43742"/>
                  </a:lnTo>
                  <a:lnTo>
                    <a:pt x="2038375" y="21871"/>
                  </a:lnTo>
                  <a:lnTo>
                    <a:pt x="2174267" y="0"/>
                  </a:lnTo>
                  <a:lnTo>
                    <a:pt x="2310159" y="0"/>
                  </a:lnTo>
                  <a:lnTo>
                    <a:pt x="2446051" y="0"/>
                  </a:lnTo>
                  <a:lnTo>
                    <a:pt x="2581942" y="0"/>
                  </a:lnTo>
                  <a:lnTo>
                    <a:pt x="2717834" y="65614"/>
                  </a:lnTo>
                  <a:lnTo>
                    <a:pt x="2853726" y="109356"/>
                  </a:lnTo>
                  <a:lnTo>
                    <a:pt x="2989618" y="21871"/>
                  </a:lnTo>
                  <a:lnTo>
                    <a:pt x="3125509" y="43742"/>
                  </a:lnTo>
                  <a:lnTo>
                    <a:pt x="3261401" y="43742"/>
                  </a:lnTo>
                  <a:lnTo>
                    <a:pt x="3397293" y="21871"/>
                  </a:lnTo>
                </a:path>
              </a:pathLst>
            </a:custGeom>
            <a:ln w="27101" cap="flat">
              <a:solidFill>
                <a:srgbClr val="80BD41">
                  <a:alpha val="100000"/>
                </a:srgbClr>
              </a:solidFill>
              <a:prstDash val="solid"/>
              <a:round/>
            </a:ln>
          </p:spPr>
          <p:txBody>
            <a:bodyPr/>
            <a:lstStyle/>
            <a:p/>
          </p:txBody>
        </p:sp>
        <p:sp>
          <p:nvSpPr>
            <p:cNvPr id="23" name="pl23"/>
            <p:cNvSpPr/>
            <p:nvPr/>
          </p:nvSpPr>
          <p:spPr>
            <a:xfrm>
              <a:off x="1120965" y="1960045"/>
              <a:ext cx="3397293" cy="65614"/>
            </a:xfrm>
            <a:custGeom>
              <a:avLst/>
              <a:pathLst>
                <a:path w="3397293" h="65614">
                  <a:moveTo>
                    <a:pt x="0" y="65614"/>
                  </a:moveTo>
                  <a:lnTo>
                    <a:pt x="135891" y="43742"/>
                  </a:lnTo>
                  <a:lnTo>
                    <a:pt x="271783" y="21871"/>
                  </a:lnTo>
                  <a:lnTo>
                    <a:pt x="407675" y="0"/>
                  </a:lnTo>
                  <a:lnTo>
                    <a:pt x="543566" y="0"/>
                  </a:lnTo>
                  <a:lnTo>
                    <a:pt x="679458" y="0"/>
                  </a:lnTo>
                  <a:lnTo>
                    <a:pt x="815350" y="0"/>
                  </a:lnTo>
                  <a:lnTo>
                    <a:pt x="951242" y="0"/>
                  </a:lnTo>
                  <a:lnTo>
                    <a:pt x="1087133" y="0"/>
                  </a:lnTo>
                  <a:lnTo>
                    <a:pt x="1223025" y="0"/>
                  </a:lnTo>
                  <a:lnTo>
                    <a:pt x="1358917" y="0"/>
                  </a:lnTo>
                  <a:lnTo>
                    <a:pt x="1494809" y="0"/>
                  </a:lnTo>
                  <a:lnTo>
                    <a:pt x="1630700" y="0"/>
                  </a:lnTo>
                  <a:lnTo>
                    <a:pt x="1766592" y="21871"/>
                  </a:lnTo>
                  <a:lnTo>
                    <a:pt x="1902484" y="21871"/>
                  </a:lnTo>
                  <a:lnTo>
                    <a:pt x="2038375" y="21871"/>
                  </a:lnTo>
                  <a:lnTo>
                    <a:pt x="2174267" y="21871"/>
                  </a:lnTo>
                  <a:lnTo>
                    <a:pt x="2310159" y="21871"/>
                  </a:lnTo>
                  <a:lnTo>
                    <a:pt x="2446051" y="21871"/>
                  </a:lnTo>
                  <a:lnTo>
                    <a:pt x="2581942" y="21871"/>
                  </a:lnTo>
                  <a:lnTo>
                    <a:pt x="2717834" y="43742"/>
                  </a:lnTo>
                  <a:lnTo>
                    <a:pt x="2853726" y="21871"/>
                  </a:lnTo>
                  <a:lnTo>
                    <a:pt x="2989618" y="21871"/>
                  </a:lnTo>
                  <a:lnTo>
                    <a:pt x="3125509" y="43742"/>
                  </a:lnTo>
                  <a:lnTo>
                    <a:pt x="3261401" y="43742"/>
                  </a:lnTo>
                  <a:lnTo>
                    <a:pt x="3397293" y="43742"/>
                  </a:lnTo>
                </a:path>
              </a:pathLst>
            </a:custGeom>
            <a:ln w="27101" cap="flat">
              <a:solidFill>
                <a:srgbClr val="961A49">
                  <a:alpha val="100000"/>
                </a:srgbClr>
              </a:solidFill>
              <a:prstDash val="solid"/>
              <a:round/>
            </a:ln>
          </p:spPr>
          <p:txBody>
            <a:bodyPr/>
            <a:lstStyle/>
            <a:p/>
          </p:txBody>
        </p:sp>
        <p:sp>
          <p:nvSpPr>
            <p:cNvPr id="24" name="pl24"/>
            <p:cNvSpPr/>
            <p:nvPr/>
          </p:nvSpPr>
          <p:spPr>
            <a:xfrm>
              <a:off x="1120965" y="1894431"/>
              <a:ext cx="3397293" cy="240584"/>
            </a:xfrm>
            <a:custGeom>
              <a:avLst/>
              <a:pathLst>
                <a:path w="3397293" h="240584">
                  <a:moveTo>
                    <a:pt x="0" y="43742"/>
                  </a:moveTo>
                  <a:lnTo>
                    <a:pt x="135891" y="43742"/>
                  </a:lnTo>
                  <a:lnTo>
                    <a:pt x="271783" y="43742"/>
                  </a:lnTo>
                  <a:lnTo>
                    <a:pt x="407675" y="43742"/>
                  </a:lnTo>
                  <a:lnTo>
                    <a:pt x="543566" y="240584"/>
                  </a:lnTo>
                  <a:lnTo>
                    <a:pt x="679458" y="65614"/>
                  </a:lnTo>
                  <a:lnTo>
                    <a:pt x="815350" y="21871"/>
                  </a:lnTo>
                  <a:lnTo>
                    <a:pt x="951242" y="174970"/>
                  </a:lnTo>
                  <a:lnTo>
                    <a:pt x="1087133" y="109356"/>
                  </a:lnTo>
                  <a:lnTo>
                    <a:pt x="1223025" y="109356"/>
                  </a:lnTo>
                  <a:lnTo>
                    <a:pt x="1358917" y="109356"/>
                  </a:lnTo>
                  <a:lnTo>
                    <a:pt x="1494809" y="0"/>
                  </a:lnTo>
                  <a:lnTo>
                    <a:pt x="1630700" y="0"/>
                  </a:lnTo>
                  <a:lnTo>
                    <a:pt x="1766592" y="0"/>
                  </a:lnTo>
                  <a:lnTo>
                    <a:pt x="1902484" y="0"/>
                  </a:lnTo>
                  <a:lnTo>
                    <a:pt x="2038375" y="21871"/>
                  </a:lnTo>
                  <a:lnTo>
                    <a:pt x="2174267" y="21871"/>
                  </a:lnTo>
                  <a:lnTo>
                    <a:pt x="2310159" y="43742"/>
                  </a:lnTo>
                  <a:lnTo>
                    <a:pt x="2446051" y="21871"/>
                  </a:lnTo>
                  <a:lnTo>
                    <a:pt x="2581942" y="21871"/>
                  </a:lnTo>
                  <a:lnTo>
                    <a:pt x="2717834" y="21871"/>
                  </a:lnTo>
                  <a:lnTo>
                    <a:pt x="2853726" y="21871"/>
                  </a:lnTo>
                  <a:lnTo>
                    <a:pt x="2989618" y="21871"/>
                  </a:lnTo>
                  <a:lnTo>
                    <a:pt x="3125509" y="21871"/>
                  </a:lnTo>
                  <a:lnTo>
                    <a:pt x="3261401" y="43742"/>
                  </a:lnTo>
                  <a:lnTo>
                    <a:pt x="3397293" y="43742"/>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109356"/>
            </a:xfrm>
            <a:custGeom>
              <a:avLst/>
              <a:pathLst>
                <a:path w="0" h="109356">
                  <a:moveTo>
                    <a:pt x="0" y="0"/>
                  </a:moveTo>
                  <a:lnTo>
                    <a:pt x="0" y="109356"/>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131228"/>
            </a:xfrm>
            <a:custGeom>
              <a:avLst/>
              <a:pathLst>
                <a:path w="0" h="131228">
                  <a:moveTo>
                    <a:pt x="0" y="0"/>
                  </a:moveTo>
                  <a:lnTo>
                    <a:pt x="0" y="131228"/>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174970"/>
            </a:xfrm>
            <a:custGeom>
              <a:avLst/>
              <a:pathLst>
                <a:path w="0" h="174970">
                  <a:moveTo>
                    <a:pt x="0" y="0"/>
                  </a:moveTo>
                  <a:lnTo>
                    <a:pt x="0" y="174970"/>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87485"/>
            </a:xfrm>
            <a:custGeom>
              <a:avLst/>
              <a:pathLst>
                <a:path w="0" h="87485">
                  <a:moveTo>
                    <a:pt x="0" y="0"/>
                  </a:moveTo>
                  <a:lnTo>
                    <a:pt x="0" y="87485"/>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87485"/>
            </a:xfrm>
            <a:custGeom>
              <a:avLst/>
              <a:pathLst>
                <a:path w="0" h="87485">
                  <a:moveTo>
                    <a:pt x="0" y="0"/>
                  </a:moveTo>
                  <a:lnTo>
                    <a:pt x="0" y="87485"/>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109356"/>
            </a:xfrm>
            <a:custGeom>
              <a:avLst/>
              <a:pathLst>
                <a:path w="0" h="109356">
                  <a:moveTo>
                    <a:pt x="0" y="0"/>
                  </a:moveTo>
                  <a:lnTo>
                    <a:pt x="0" y="109356"/>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109356"/>
            </a:xfrm>
            <a:custGeom>
              <a:avLst/>
              <a:pathLst>
                <a:path w="0" h="109356">
                  <a:moveTo>
                    <a:pt x="0" y="0"/>
                  </a:moveTo>
                  <a:lnTo>
                    <a:pt x="0" y="109356"/>
                  </a:lnTo>
                </a:path>
              </a:pathLst>
            </a:custGeom>
            <a:ln w="13550" cap="flat">
              <a:solidFill>
                <a:srgbClr val="0058AB">
                  <a:alpha val="100000"/>
                </a:srgbClr>
              </a:solidFill>
              <a:prstDash val="dot"/>
              <a:round/>
            </a:ln>
          </p:spPr>
          <p:txBody>
            <a:bodyPr/>
            <a:lstStyle/>
            <a:p/>
          </p:txBody>
        </p:sp>
        <p:sp>
          <p:nvSpPr>
            <p:cNvPr id="32" name="pl32"/>
            <p:cNvSpPr/>
            <p:nvPr/>
          </p:nvSpPr>
          <p:spPr>
            <a:xfrm>
              <a:off x="1120965" y="1894431"/>
              <a:ext cx="3397293" cy="240584"/>
            </a:xfrm>
            <a:custGeom>
              <a:avLst/>
              <a:pathLst>
                <a:path w="3397293" h="240584">
                  <a:moveTo>
                    <a:pt x="0" y="43742"/>
                  </a:moveTo>
                  <a:lnTo>
                    <a:pt x="135891" y="43742"/>
                  </a:lnTo>
                  <a:lnTo>
                    <a:pt x="271783" y="43742"/>
                  </a:lnTo>
                  <a:lnTo>
                    <a:pt x="407675" y="43742"/>
                  </a:lnTo>
                  <a:lnTo>
                    <a:pt x="543566" y="240584"/>
                  </a:lnTo>
                  <a:lnTo>
                    <a:pt x="679458" y="65614"/>
                  </a:lnTo>
                  <a:lnTo>
                    <a:pt x="815350" y="21871"/>
                  </a:lnTo>
                  <a:lnTo>
                    <a:pt x="951242" y="174970"/>
                  </a:lnTo>
                  <a:lnTo>
                    <a:pt x="1087133" y="109356"/>
                  </a:lnTo>
                  <a:lnTo>
                    <a:pt x="1223025" y="109356"/>
                  </a:lnTo>
                  <a:lnTo>
                    <a:pt x="1358917" y="109356"/>
                  </a:lnTo>
                  <a:lnTo>
                    <a:pt x="1494809" y="0"/>
                  </a:lnTo>
                  <a:lnTo>
                    <a:pt x="1630700" y="0"/>
                  </a:lnTo>
                  <a:lnTo>
                    <a:pt x="1766592" y="0"/>
                  </a:lnTo>
                  <a:lnTo>
                    <a:pt x="1902484" y="0"/>
                  </a:lnTo>
                  <a:lnTo>
                    <a:pt x="2038375" y="21871"/>
                  </a:lnTo>
                  <a:lnTo>
                    <a:pt x="2174267" y="21871"/>
                  </a:lnTo>
                  <a:lnTo>
                    <a:pt x="2310159" y="43742"/>
                  </a:lnTo>
                  <a:lnTo>
                    <a:pt x="2446051" y="21871"/>
                  </a:lnTo>
                  <a:lnTo>
                    <a:pt x="2581942" y="21871"/>
                  </a:lnTo>
                  <a:lnTo>
                    <a:pt x="2717834" y="21871"/>
                  </a:lnTo>
                  <a:lnTo>
                    <a:pt x="2853726" y="21871"/>
                  </a:lnTo>
                  <a:lnTo>
                    <a:pt x="2989618" y="21871"/>
                  </a:lnTo>
                  <a:lnTo>
                    <a:pt x="3125509" y="21871"/>
                  </a:lnTo>
                  <a:lnTo>
                    <a:pt x="3261401" y="43742"/>
                  </a:lnTo>
                  <a:lnTo>
                    <a:pt x="3397293" y="43742"/>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40" name="tx40"/>
            <p:cNvSpPr/>
            <p:nvPr/>
          </p:nvSpPr>
          <p:spPr>
            <a:xfrm>
              <a:off x="4602663" y="21601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85</a:t>
              </a:r>
            </a:p>
          </p:txBody>
        </p:sp>
        <p:sp>
          <p:nvSpPr>
            <p:cNvPr id="41" name="tx41"/>
            <p:cNvSpPr/>
            <p:nvPr/>
          </p:nvSpPr>
          <p:spPr>
            <a:xfrm>
              <a:off x="4602663" y="196334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94</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072710"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072710"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541850"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304304"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339810" y="4962912"/>
              <a:ext cx="1110505"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Republic of Korea</a:t>
              </a:r>
            </a:p>
          </p:txBody>
        </p:sp>
        <p:sp>
          <p:nvSpPr>
            <p:cNvPr id="60" name="tx60"/>
            <p:cNvSpPr/>
            <p:nvPr/>
          </p:nvSpPr>
          <p:spPr>
            <a:xfrm>
              <a:off x="2808949"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71404" y="4962980"/>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62" name="tx62"/>
            <p:cNvSpPr/>
            <p:nvPr/>
          </p:nvSpPr>
          <p:spPr>
            <a:xfrm>
              <a:off x="1235373" y="1403693"/>
              <a:ext cx="316847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coverage, Republic of Korea, 2000-2025</a:t>
              </a:r>
            </a:p>
          </p:txBody>
        </p:sp>
        <p:sp>
          <p:nvSpPr>
            <p:cNvPr id="63" name="pl63"/>
            <p:cNvSpPr/>
            <p:nvPr/>
          </p:nvSpPr>
          <p:spPr>
            <a:xfrm>
              <a:off x="5267799" y="392190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46260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300330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54401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208471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415155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369225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323295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27736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231436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267799" y="185506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4" name="pl74"/>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5437664" y="2681799"/>
              <a:ext cx="3397293" cy="1010456"/>
            </a:xfrm>
            <a:custGeom>
              <a:avLst/>
              <a:pathLst>
                <a:path w="3397293" h="1010456">
                  <a:moveTo>
                    <a:pt x="0" y="183719"/>
                  </a:moveTo>
                  <a:lnTo>
                    <a:pt x="135891" y="183719"/>
                  </a:lnTo>
                  <a:lnTo>
                    <a:pt x="271783" y="183719"/>
                  </a:lnTo>
                  <a:lnTo>
                    <a:pt x="407675" y="183719"/>
                  </a:lnTo>
                  <a:lnTo>
                    <a:pt x="543566" y="1010456"/>
                  </a:lnTo>
                  <a:lnTo>
                    <a:pt x="679458" y="275579"/>
                  </a:lnTo>
                  <a:lnTo>
                    <a:pt x="815350" y="91859"/>
                  </a:lnTo>
                  <a:lnTo>
                    <a:pt x="951242" y="734877"/>
                  </a:lnTo>
                  <a:lnTo>
                    <a:pt x="1087133" y="459298"/>
                  </a:lnTo>
                  <a:lnTo>
                    <a:pt x="1223025" y="459298"/>
                  </a:lnTo>
                  <a:lnTo>
                    <a:pt x="1358917" y="459298"/>
                  </a:lnTo>
                  <a:lnTo>
                    <a:pt x="1494809" y="0"/>
                  </a:lnTo>
                  <a:lnTo>
                    <a:pt x="1630700" y="0"/>
                  </a:lnTo>
                  <a:lnTo>
                    <a:pt x="1766592" y="0"/>
                  </a:lnTo>
                  <a:lnTo>
                    <a:pt x="1902484" y="0"/>
                  </a:lnTo>
                  <a:lnTo>
                    <a:pt x="2038375" y="91859"/>
                  </a:lnTo>
                  <a:lnTo>
                    <a:pt x="2174267" y="91859"/>
                  </a:lnTo>
                  <a:lnTo>
                    <a:pt x="2310159" y="183719"/>
                  </a:lnTo>
                  <a:lnTo>
                    <a:pt x="2446051" y="91859"/>
                  </a:lnTo>
                  <a:lnTo>
                    <a:pt x="2581942" y="91859"/>
                  </a:lnTo>
                  <a:lnTo>
                    <a:pt x="2717834" y="91859"/>
                  </a:lnTo>
                  <a:lnTo>
                    <a:pt x="2853726" y="91859"/>
                  </a:lnTo>
                  <a:lnTo>
                    <a:pt x="2989618" y="91859"/>
                  </a:lnTo>
                  <a:lnTo>
                    <a:pt x="3125509" y="91859"/>
                  </a:lnTo>
                  <a:lnTo>
                    <a:pt x="3261401" y="183719"/>
                  </a:lnTo>
                  <a:lnTo>
                    <a:pt x="3397293" y="183719"/>
                  </a:lnTo>
                </a:path>
              </a:pathLst>
            </a:custGeom>
            <a:ln w="27101" cap="flat">
              <a:solidFill>
                <a:srgbClr val="0058AB">
                  <a:alpha val="100000"/>
                </a:srgbClr>
              </a:solidFill>
              <a:prstDash val="solid"/>
              <a:round/>
            </a:ln>
          </p:spPr>
          <p:txBody>
            <a:bodyPr/>
            <a:lstStyle/>
            <a:p/>
          </p:txBody>
        </p:sp>
        <p:sp>
          <p:nvSpPr>
            <p:cNvPr id="82" name="pl82"/>
            <p:cNvSpPr/>
            <p:nvPr/>
          </p:nvSpPr>
          <p:spPr>
            <a:xfrm>
              <a:off x="5437664" y="2773659"/>
              <a:ext cx="3397293" cy="1286035"/>
            </a:xfrm>
            <a:custGeom>
              <a:avLst/>
              <a:pathLst>
                <a:path w="3397293" h="1286035">
                  <a:moveTo>
                    <a:pt x="0" y="1286035"/>
                  </a:moveTo>
                  <a:lnTo>
                    <a:pt x="135891" y="1286035"/>
                  </a:lnTo>
                  <a:lnTo>
                    <a:pt x="271783" y="1286035"/>
                  </a:lnTo>
                  <a:lnTo>
                    <a:pt x="407675" y="1102316"/>
                  </a:lnTo>
                  <a:lnTo>
                    <a:pt x="543566" y="918596"/>
                  </a:lnTo>
                  <a:lnTo>
                    <a:pt x="679458" y="826737"/>
                  </a:lnTo>
                  <a:lnTo>
                    <a:pt x="815350" y="734877"/>
                  </a:lnTo>
                  <a:lnTo>
                    <a:pt x="951242" y="734877"/>
                  </a:lnTo>
                  <a:lnTo>
                    <a:pt x="1087133" y="459298"/>
                  </a:lnTo>
                  <a:lnTo>
                    <a:pt x="1223025" y="275579"/>
                  </a:lnTo>
                  <a:lnTo>
                    <a:pt x="1358917" y="275579"/>
                  </a:lnTo>
                  <a:lnTo>
                    <a:pt x="1494809" y="183719"/>
                  </a:lnTo>
                  <a:lnTo>
                    <a:pt x="1630700" y="183719"/>
                  </a:lnTo>
                  <a:lnTo>
                    <a:pt x="1766592" y="183719"/>
                  </a:lnTo>
                  <a:lnTo>
                    <a:pt x="1902484" y="183719"/>
                  </a:lnTo>
                  <a:lnTo>
                    <a:pt x="2038375" y="91859"/>
                  </a:lnTo>
                  <a:lnTo>
                    <a:pt x="2174267" y="0"/>
                  </a:lnTo>
                  <a:lnTo>
                    <a:pt x="2310159" y="0"/>
                  </a:lnTo>
                  <a:lnTo>
                    <a:pt x="2446051" y="0"/>
                  </a:lnTo>
                  <a:lnTo>
                    <a:pt x="2581942" y="0"/>
                  </a:lnTo>
                  <a:lnTo>
                    <a:pt x="2717834" y="275579"/>
                  </a:lnTo>
                  <a:lnTo>
                    <a:pt x="2853726" y="459298"/>
                  </a:lnTo>
                  <a:lnTo>
                    <a:pt x="2989618" y="91859"/>
                  </a:lnTo>
                  <a:lnTo>
                    <a:pt x="3125509" y="183719"/>
                  </a:lnTo>
                  <a:lnTo>
                    <a:pt x="3261401" y="183719"/>
                  </a:lnTo>
                  <a:lnTo>
                    <a:pt x="3397293" y="91859"/>
                  </a:lnTo>
                </a:path>
              </a:pathLst>
            </a:custGeom>
            <a:ln w="27101" cap="flat">
              <a:solidFill>
                <a:srgbClr val="80BD41">
                  <a:alpha val="100000"/>
                </a:srgbClr>
              </a:solidFill>
              <a:prstDash val="solid"/>
              <a:round/>
            </a:ln>
          </p:spPr>
          <p:txBody>
            <a:bodyPr/>
            <a:lstStyle/>
            <a:p/>
          </p:txBody>
        </p:sp>
        <p:sp>
          <p:nvSpPr>
            <p:cNvPr id="83" name="pl83"/>
            <p:cNvSpPr/>
            <p:nvPr/>
          </p:nvSpPr>
          <p:spPr>
            <a:xfrm>
              <a:off x="5437664" y="2681799"/>
              <a:ext cx="3397293" cy="275579"/>
            </a:xfrm>
            <a:custGeom>
              <a:avLst/>
              <a:pathLst>
                <a:path w="3397293" h="275579">
                  <a:moveTo>
                    <a:pt x="0" y="275579"/>
                  </a:moveTo>
                  <a:lnTo>
                    <a:pt x="135891" y="183719"/>
                  </a:lnTo>
                  <a:lnTo>
                    <a:pt x="271783" y="91859"/>
                  </a:lnTo>
                  <a:lnTo>
                    <a:pt x="407675" y="0"/>
                  </a:lnTo>
                  <a:lnTo>
                    <a:pt x="543566" y="0"/>
                  </a:lnTo>
                  <a:lnTo>
                    <a:pt x="679458" y="0"/>
                  </a:lnTo>
                  <a:lnTo>
                    <a:pt x="815350" y="0"/>
                  </a:lnTo>
                  <a:lnTo>
                    <a:pt x="951242" y="0"/>
                  </a:lnTo>
                  <a:lnTo>
                    <a:pt x="1087133" y="0"/>
                  </a:lnTo>
                  <a:lnTo>
                    <a:pt x="1223025" y="0"/>
                  </a:lnTo>
                  <a:lnTo>
                    <a:pt x="1358917" y="0"/>
                  </a:lnTo>
                  <a:lnTo>
                    <a:pt x="1494809" y="0"/>
                  </a:lnTo>
                  <a:lnTo>
                    <a:pt x="1630700" y="0"/>
                  </a:lnTo>
                  <a:lnTo>
                    <a:pt x="1766592" y="91859"/>
                  </a:lnTo>
                  <a:lnTo>
                    <a:pt x="1902484" y="91859"/>
                  </a:lnTo>
                  <a:lnTo>
                    <a:pt x="2038375" y="91859"/>
                  </a:lnTo>
                  <a:lnTo>
                    <a:pt x="2174267" y="91859"/>
                  </a:lnTo>
                  <a:lnTo>
                    <a:pt x="2310159" y="91859"/>
                  </a:lnTo>
                  <a:lnTo>
                    <a:pt x="2446051" y="91859"/>
                  </a:lnTo>
                  <a:lnTo>
                    <a:pt x="2581942" y="91859"/>
                  </a:lnTo>
                  <a:lnTo>
                    <a:pt x="2717834" y="183719"/>
                  </a:lnTo>
                  <a:lnTo>
                    <a:pt x="2853726" y="91859"/>
                  </a:lnTo>
                  <a:lnTo>
                    <a:pt x="2989618" y="91859"/>
                  </a:lnTo>
                  <a:lnTo>
                    <a:pt x="3125509" y="183719"/>
                  </a:lnTo>
                  <a:lnTo>
                    <a:pt x="3261401" y="183719"/>
                  </a:lnTo>
                  <a:lnTo>
                    <a:pt x="3397293" y="183719"/>
                  </a:lnTo>
                </a:path>
              </a:pathLst>
            </a:custGeom>
            <a:ln w="27101" cap="flat">
              <a:solidFill>
                <a:srgbClr val="961A49">
                  <a:alpha val="100000"/>
                </a:srgbClr>
              </a:solidFill>
              <a:prstDash val="solid"/>
              <a:round/>
            </a:ln>
          </p:spPr>
          <p:txBody>
            <a:bodyPr/>
            <a:lstStyle/>
            <a:p/>
          </p:txBody>
        </p:sp>
        <p:sp>
          <p:nvSpPr>
            <p:cNvPr id="84" name="pl84"/>
            <p:cNvSpPr/>
            <p:nvPr/>
          </p:nvSpPr>
          <p:spPr>
            <a:xfrm>
              <a:off x="5437664" y="2773659"/>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5" name="pl85"/>
            <p:cNvSpPr/>
            <p:nvPr/>
          </p:nvSpPr>
          <p:spPr>
            <a:xfrm>
              <a:off x="5437664" y="2681799"/>
              <a:ext cx="3397293" cy="1010456"/>
            </a:xfrm>
            <a:custGeom>
              <a:avLst/>
              <a:pathLst>
                <a:path w="3397293" h="1010456">
                  <a:moveTo>
                    <a:pt x="0" y="183719"/>
                  </a:moveTo>
                  <a:lnTo>
                    <a:pt x="135891" y="183719"/>
                  </a:lnTo>
                  <a:lnTo>
                    <a:pt x="271783" y="183719"/>
                  </a:lnTo>
                  <a:lnTo>
                    <a:pt x="407675" y="183719"/>
                  </a:lnTo>
                  <a:lnTo>
                    <a:pt x="543566" y="1010456"/>
                  </a:lnTo>
                  <a:lnTo>
                    <a:pt x="679458" y="275579"/>
                  </a:lnTo>
                  <a:lnTo>
                    <a:pt x="815350" y="91859"/>
                  </a:lnTo>
                  <a:lnTo>
                    <a:pt x="951242" y="734877"/>
                  </a:lnTo>
                  <a:lnTo>
                    <a:pt x="1087133" y="459298"/>
                  </a:lnTo>
                  <a:lnTo>
                    <a:pt x="1223025" y="459298"/>
                  </a:lnTo>
                  <a:lnTo>
                    <a:pt x="1358917" y="459298"/>
                  </a:lnTo>
                  <a:lnTo>
                    <a:pt x="1494809" y="0"/>
                  </a:lnTo>
                  <a:lnTo>
                    <a:pt x="1630700" y="0"/>
                  </a:lnTo>
                  <a:lnTo>
                    <a:pt x="1766592" y="0"/>
                  </a:lnTo>
                  <a:lnTo>
                    <a:pt x="1902484" y="0"/>
                  </a:lnTo>
                  <a:lnTo>
                    <a:pt x="2038375" y="91859"/>
                  </a:lnTo>
                  <a:lnTo>
                    <a:pt x="2174267" y="91859"/>
                  </a:lnTo>
                  <a:lnTo>
                    <a:pt x="2310159" y="183719"/>
                  </a:lnTo>
                  <a:lnTo>
                    <a:pt x="2446051" y="91859"/>
                  </a:lnTo>
                  <a:lnTo>
                    <a:pt x="2581942" y="91859"/>
                  </a:lnTo>
                  <a:lnTo>
                    <a:pt x="2717834" y="91859"/>
                  </a:lnTo>
                  <a:lnTo>
                    <a:pt x="2853726" y="91859"/>
                  </a:lnTo>
                  <a:lnTo>
                    <a:pt x="2989618" y="91859"/>
                  </a:lnTo>
                  <a:lnTo>
                    <a:pt x="3125509" y="91859"/>
                  </a:lnTo>
                  <a:lnTo>
                    <a:pt x="3261401" y="183719"/>
                  </a:lnTo>
                  <a:lnTo>
                    <a:pt x="3397293" y="183719"/>
                  </a:lnTo>
                </a:path>
              </a:pathLst>
            </a:custGeom>
            <a:ln w="43362" cap="flat">
              <a:solidFill>
                <a:srgbClr val="000000">
                  <a:alpha val="100000"/>
                </a:srgbClr>
              </a:solidFill>
              <a:prstDash val="solid"/>
              <a:round/>
            </a:ln>
          </p:spPr>
          <p:txBody>
            <a:bodyPr/>
            <a:lstStyle/>
            <a:p/>
          </p:txBody>
        </p:sp>
        <p:sp>
          <p:nvSpPr>
            <p:cNvPr id="86" name="pl86"/>
            <p:cNvSpPr/>
            <p:nvPr/>
          </p:nvSpPr>
          <p:spPr>
            <a:xfrm>
              <a:off x="5437664" y="2534824"/>
              <a:ext cx="0" cy="330694"/>
            </a:xfrm>
            <a:custGeom>
              <a:avLst/>
              <a:pathLst>
                <a:path w="0" h="330694">
                  <a:moveTo>
                    <a:pt x="0" y="330694"/>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6117122" y="2534824"/>
              <a:ext cx="0" cy="422554"/>
            </a:xfrm>
            <a:custGeom>
              <a:avLst/>
              <a:pathLst>
                <a:path w="0" h="422554">
                  <a:moveTo>
                    <a:pt x="0" y="422554"/>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6796581" y="2534824"/>
              <a:ext cx="0" cy="606273"/>
            </a:xfrm>
            <a:custGeom>
              <a:avLst/>
              <a:pathLst>
                <a:path w="0" h="606273">
                  <a:moveTo>
                    <a:pt x="0" y="606273"/>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7476039" y="2534824"/>
              <a:ext cx="0" cy="238835"/>
            </a:xfrm>
            <a:custGeom>
              <a:avLst/>
              <a:pathLst>
                <a:path w="0" h="238835">
                  <a:moveTo>
                    <a:pt x="0" y="238835"/>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019606" y="2534824"/>
              <a:ext cx="0" cy="238835"/>
            </a:xfrm>
            <a:custGeom>
              <a:avLst/>
              <a:pathLst>
                <a:path w="0" h="238835">
                  <a:moveTo>
                    <a:pt x="0" y="238835"/>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699065" y="2534824"/>
              <a:ext cx="0" cy="330694"/>
            </a:xfrm>
            <a:custGeom>
              <a:avLst/>
              <a:pathLst>
                <a:path w="0" h="330694">
                  <a:moveTo>
                    <a:pt x="0" y="330694"/>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8834957" y="2534824"/>
              <a:ext cx="0" cy="330694"/>
            </a:xfrm>
            <a:custGeom>
              <a:avLst/>
              <a:pathLst>
                <a:path w="0" h="330694">
                  <a:moveTo>
                    <a:pt x="0" y="330694"/>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5437664" y="2681799"/>
              <a:ext cx="3397293" cy="1010456"/>
            </a:xfrm>
            <a:custGeom>
              <a:avLst/>
              <a:pathLst>
                <a:path w="3397293" h="1010456">
                  <a:moveTo>
                    <a:pt x="0" y="183719"/>
                  </a:moveTo>
                  <a:lnTo>
                    <a:pt x="135891" y="183719"/>
                  </a:lnTo>
                  <a:lnTo>
                    <a:pt x="271783" y="183719"/>
                  </a:lnTo>
                  <a:lnTo>
                    <a:pt x="407675" y="183719"/>
                  </a:lnTo>
                  <a:lnTo>
                    <a:pt x="543566" y="1010456"/>
                  </a:lnTo>
                  <a:lnTo>
                    <a:pt x="679458" y="275579"/>
                  </a:lnTo>
                  <a:lnTo>
                    <a:pt x="815350" y="91859"/>
                  </a:lnTo>
                  <a:lnTo>
                    <a:pt x="951242" y="734877"/>
                  </a:lnTo>
                  <a:lnTo>
                    <a:pt x="1087133" y="459298"/>
                  </a:lnTo>
                  <a:lnTo>
                    <a:pt x="1223025" y="459298"/>
                  </a:lnTo>
                  <a:lnTo>
                    <a:pt x="1358917" y="459298"/>
                  </a:lnTo>
                  <a:lnTo>
                    <a:pt x="1494809" y="0"/>
                  </a:lnTo>
                  <a:lnTo>
                    <a:pt x="1630700" y="0"/>
                  </a:lnTo>
                  <a:lnTo>
                    <a:pt x="1766592" y="0"/>
                  </a:lnTo>
                  <a:lnTo>
                    <a:pt x="1902484" y="0"/>
                  </a:lnTo>
                  <a:lnTo>
                    <a:pt x="2038375" y="91859"/>
                  </a:lnTo>
                  <a:lnTo>
                    <a:pt x="2174267" y="91859"/>
                  </a:lnTo>
                  <a:lnTo>
                    <a:pt x="2310159" y="183719"/>
                  </a:lnTo>
                  <a:lnTo>
                    <a:pt x="2446051" y="91859"/>
                  </a:lnTo>
                  <a:lnTo>
                    <a:pt x="2581942" y="91859"/>
                  </a:lnTo>
                  <a:lnTo>
                    <a:pt x="2717834" y="91859"/>
                  </a:lnTo>
                  <a:lnTo>
                    <a:pt x="2853726" y="91859"/>
                  </a:lnTo>
                  <a:lnTo>
                    <a:pt x="2989618" y="91859"/>
                  </a:lnTo>
                  <a:lnTo>
                    <a:pt x="3125509" y="91859"/>
                  </a:lnTo>
                  <a:lnTo>
                    <a:pt x="3261401" y="183719"/>
                  </a:lnTo>
                  <a:lnTo>
                    <a:pt x="3397293" y="183719"/>
                  </a:lnTo>
                </a:path>
              </a:pathLst>
            </a:custGeom>
            <a:ln w="27101" cap="flat">
              <a:solidFill>
                <a:srgbClr val="0058AB">
                  <a:alpha val="100000"/>
                </a:srgbClr>
              </a:solidFill>
              <a:prstDash val="solid"/>
              <a:round/>
            </a:ln>
          </p:spPr>
          <p:txBody>
            <a:bodyPr/>
            <a:lstStyle/>
            <a:p/>
          </p:txBody>
        </p:sp>
        <p:sp>
          <p:nvSpPr>
            <p:cNvPr id="94" name="tx94"/>
            <p:cNvSpPr/>
            <p:nvPr/>
          </p:nvSpPr>
          <p:spPr>
            <a:xfrm>
              <a:off x="5389469" y="2458963"/>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5" name="tx95"/>
            <p:cNvSpPr/>
            <p:nvPr/>
          </p:nvSpPr>
          <p:spPr>
            <a:xfrm>
              <a:off x="6068928" y="2458963"/>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6" name="tx96"/>
            <p:cNvSpPr/>
            <p:nvPr/>
          </p:nvSpPr>
          <p:spPr>
            <a:xfrm>
              <a:off x="6748386" y="2459281"/>
              <a:ext cx="963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a:t>
              </a:r>
            </a:p>
          </p:txBody>
        </p:sp>
        <p:sp>
          <p:nvSpPr>
            <p:cNvPr id="97" name="tx97"/>
            <p:cNvSpPr/>
            <p:nvPr/>
          </p:nvSpPr>
          <p:spPr>
            <a:xfrm>
              <a:off x="7445895" y="245764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8" name="tx98"/>
            <p:cNvSpPr/>
            <p:nvPr/>
          </p:nvSpPr>
          <p:spPr>
            <a:xfrm>
              <a:off x="7989462" y="245764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9" name="tx99"/>
            <p:cNvSpPr/>
            <p:nvPr/>
          </p:nvSpPr>
          <p:spPr>
            <a:xfrm>
              <a:off x="8650870" y="2458963"/>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100" name="tx100"/>
            <p:cNvSpPr/>
            <p:nvPr/>
          </p:nvSpPr>
          <p:spPr>
            <a:xfrm>
              <a:off x="8786762" y="2458963"/>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101" name="tx101"/>
            <p:cNvSpPr/>
            <p:nvPr/>
          </p:nvSpPr>
          <p:spPr>
            <a:xfrm>
              <a:off x="8902429" y="2826402"/>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2" name="tx102"/>
            <p:cNvSpPr/>
            <p:nvPr/>
          </p:nvSpPr>
          <p:spPr>
            <a:xfrm>
              <a:off x="8902429" y="2826402"/>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-1</a:t>
              </a:r>
            </a:p>
          </p:txBody>
        </p:sp>
        <p:sp>
          <p:nvSpPr>
            <p:cNvPr id="103" name="tx103"/>
            <p:cNvSpPr/>
            <p:nvPr/>
          </p:nvSpPr>
          <p:spPr>
            <a:xfrm>
              <a:off x="5003259" y="4099439"/>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a:t>
              </a:r>
            </a:p>
          </p:txBody>
        </p:sp>
        <p:sp>
          <p:nvSpPr>
            <p:cNvPr id="104" name="tx104"/>
            <p:cNvSpPr/>
            <p:nvPr/>
          </p:nvSpPr>
          <p:spPr>
            <a:xfrm>
              <a:off x="5003259" y="3640141"/>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5" name="tx105"/>
            <p:cNvSpPr/>
            <p:nvPr/>
          </p:nvSpPr>
          <p:spPr>
            <a:xfrm>
              <a:off x="5080953" y="3182616"/>
              <a:ext cx="124215"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6" name="tx106"/>
            <p:cNvSpPr/>
            <p:nvPr/>
          </p:nvSpPr>
          <p:spPr>
            <a:xfrm>
              <a:off x="5127474" y="272154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7" name="tx107"/>
            <p:cNvSpPr/>
            <p:nvPr/>
          </p:nvSpPr>
          <p:spPr>
            <a:xfrm>
              <a:off x="5127474" y="2264020"/>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8" name="tx108"/>
            <p:cNvSpPr/>
            <p:nvPr/>
          </p:nvSpPr>
          <p:spPr>
            <a:xfrm>
              <a:off x="5049780" y="180294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9" name="tx109"/>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0" name="tx110"/>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1" name="tx111"/>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2" name="tx112"/>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3" name="tx113"/>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4" name="tx114"/>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5" name="tx115"/>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6" name="tx116"/>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7" name="pl117"/>
            <p:cNvSpPr/>
            <p:nvPr/>
          </p:nvSpPr>
          <p:spPr>
            <a:xfrm>
              <a:off x="5389409"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8" name="pl118"/>
            <p:cNvSpPr/>
            <p:nvPr/>
          </p:nvSpPr>
          <p:spPr>
            <a:xfrm>
              <a:off x="5389409"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9" name="pl119"/>
            <p:cNvSpPr/>
            <p:nvPr/>
          </p:nvSpPr>
          <p:spPr>
            <a:xfrm>
              <a:off x="6858549"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20" name="pl120"/>
            <p:cNvSpPr/>
            <p:nvPr/>
          </p:nvSpPr>
          <p:spPr>
            <a:xfrm>
              <a:off x="7621003"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21" name="tx121"/>
            <p:cNvSpPr/>
            <p:nvPr/>
          </p:nvSpPr>
          <p:spPr>
            <a:xfrm>
              <a:off x="5656508" y="4962912"/>
              <a:ext cx="1110505"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Republic of Korea</a:t>
              </a:r>
            </a:p>
          </p:txBody>
        </p:sp>
        <p:sp>
          <p:nvSpPr>
            <p:cNvPr id="122" name="tx122"/>
            <p:cNvSpPr/>
            <p:nvPr/>
          </p:nvSpPr>
          <p:spPr>
            <a:xfrm>
              <a:off x="7125648"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3" name="tx123"/>
            <p:cNvSpPr/>
            <p:nvPr/>
          </p:nvSpPr>
          <p:spPr>
            <a:xfrm>
              <a:off x="7888103" y="4962980"/>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124" name="tx124"/>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5" name="pl125"/>
            <p:cNvSpPr/>
            <p:nvPr/>
          </p:nvSpPr>
          <p:spPr>
            <a:xfrm>
              <a:off x="2311416"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4299891"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6288366"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8" name="pl128"/>
            <p:cNvSpPr/>
            <p:nvPr/>
          </p:nvSpPr>
          <p:spPr>
            <a:xfrm>
              <a:off x="8276841"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9" name="pl129"/>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0" name="pl130"/>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1" name="pl131"/>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2" name="pl132"/>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3305653"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529412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5" name="pl135"/>
            <p:cNvSpPr/>
            <p:nvPr/>
          </p:nvSpPr>
          <p:spPr>
            <a:xfrm>
              <a:off x="7282603"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6" name="rc136"/>
            <p:cNvSpPr/>
            <p:nvPr/>
          </p:nvSpPr>
          <p:spPr>
            <a:xfrm>
              <a:off x="1317178" y="5887395"/>
              <a:ext cx="5859041" cy="114824"/>
            </a:xfrm>
            <a:prstGeom prst="rect">
              <a:avLst/>
            </a:prstGeom>
            <a:solidFill>
              <a:srgbClr val="1CABE2">
                <a:alpha val="80000"/>
              </a:srgbClr>
            </a:solidFill>
          </p:spPr>
          <p:txBody>
            <a:bodyPr/>
            <a:lstStyle/>
            <a:p/>
          </p:txBody>
        </p:sp>
        <p:sp>
          <p:nvSpPr>
            <p:cNvPr id="137" name="rc137"/>
            <p:cNvSpPr/>
            <p:nvPr/>
          </p:nvSpPr>
          <p:spPr>
            <a:xfrm>
              <a:off x="1317178" y="5743865"/>
              <a:ext cx="7175411" cy="114824"/>
            </a:xfrm>
            <a:prstGeom prst="rect">
              <a:avLst/>
            </a:prstGeom>
            <a:solidFill>
              <a:srgbClr val="1CABE2">
                <a:alpha val="80000"/>
              </a:srgbClr>
            </a:solidFill>
          </p:spPr>
          <p:txBody>
            <a:bodyPr/>
            <a:lstStyle/>
            <a:p/>
          </p:txBody>
        </p:sp>
        <p:sp>
          <p:nvSpPr>
            <p:cNvPr id="138" name="rc138"/>
            <p:cNvSpPr/>
            <p:nvPr/>
          </p:nvSpPr>
          <p:spPr>
            <a:xfrm>
              <a:off x="1317178" y="5600334"/>
              <a:ext cx="7321564" cy="114824"/>
            </a:xfrm>
            <a:prstGeom prst="rect">
              <a:avLst/>
            </a:prstGeom>
            <a:solidFill>
              <a:srgbClr val="1CABE2">
                <a:alpha val="80000"/>
              </a:srgbClr>
            </a:solidFill>
          </p:spPr>
          <p:txBody>
            <a:bodyPr/>
            <a:lstStyle/>
            <a:p/>
          </p:txBody>
        </p:sp>
        <p:sp>
          <p:nvSpPr>
            <p:cNvPr id="139" name="tx139"/>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0" name="tx140"/>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1" name="tx141"/>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2" name="tx142"/>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3" name="tx143"/>
            <p:cNvSpPr/>
            <p:nvPr/>
          </p:nvSpPr>
          <p:spPr>
            <a:xfrm>
              <a:off x="2956062"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4" name="tx144"/>
            <p:cNvSpPr/>
            <p:nvPr/>
          </p:nvSpPr>
          <p:spPr>
            <a:xfrm>
              <a:off x="4944537"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4,000</a:t>
              </a:r>
            </a:p>
          </p:txBody>
        </p:sp>
        <p:sp>
          <p:nvSpPr>
            <p:cNvPr id="145" name="tx145"/>
            <p:cNvSpPr/>
            <p:nvPr/>
          </p:nvSpPr>
          <p:spPr>
            <a:xfrm>
              <a:off x="6933012"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6,000</a:t>
              </a:r>
            </a:p>
          </p:txBody>
        </p:sp>
        <p:sp>
          <p:nvSpPr>
            <p:cNvPr id="146" name="tx146"/>
            <p:cNvSpPr/>
            <p:nvPr/>
          </p:nvSpPr>
          <p:spPr>
            <a:xfrm>
              <a:off x="951100" y="5337435"/>
              <a:ext cx="4532858"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un- and undervaccinated children, 2019, 2024 and 2025</a:t>
              </a:r>
            </a:p>
          </p:txBody>
        </p:sp>
        <p:sp>
          <p:nvSpPr>
            <p:cNvPr id="147" name="tx147"/>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8" name="tx148"/>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DTP3 coverage in Republic of Korea (97%) was 12 percentage points higher than the global average (85%) and 3 percentage points higher than the average across all non-programme countries (94%).
National DTP3 coverage was 1 percentage point lower than in 2019 (98%).
This equates to 7,000 un- and undervaccinated children in 2025 compared to 6,000 un- and undervaccinated children in 2019.</a:t>
            </a:r>
          </a:p>
        </p:txBody>
      </p:sp>
      <p:sp>
        <p:nvSpPr>
          <p:cNvPr id="150"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Republic of Korea DTP3 coverage was 97% - this is 1 percentage point lower than in 2019 and higher than both the global and regional averages.</a:t>
            </a:r>
          </a:p>
        </p:txBody>
      </p:sp>
      <p:grpSp xmlns:pic="http://schemas.openxmlformats.org/drawingml/2006/picture">
        <p:nvGrpSpPr>
          <p:cNvPr id="151" name=""/>
          <p:cNvGrpSpPr/>
          <p:nvPr/>
        </p:nvGrpSpPr>
        <p:grpSpPr>
          <a:xfrm>
            <a:off x="292608" y="1005840"/>
            <a:ext cx="8595360" cy="28575"/>
            <a:chOff x="292608" y="1005840"/>
            <a:chExt cx="8595360" cy="28575"/>
          </a:xfrm>
        </p:grpSpPr>
        <p:sp>
          <p:nvSpPr>
            <p:cNvPr id="152"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3"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DTP3 coverage in countries in Non-programme from lowest to highest coverage, and the rank of the top 10 countries with the most un- and undervaccinated children, based on absolute numbers.
In 2025, Republic of Korea ranked number 27 out of 41 countries for lowest DTP3 coverage (based on tied ranks).
Republic of Korea was not in the top 10 non-programme countries with the most un- and undervaccinated children.
Note: Large cohort countries may have high numbers of un- and undervaccinated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Republic of Korea was among the countries with the highest coverage and was not among the top 10 countries with the highest number of un- and undervaccinated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89913" y="3941823"/>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6" name="pl6"/>
            <p:cNvSpPr/>
            <p:nvPr/>
          </p:nvSpPr>
          <p:spPr>
            <a:xfrm>
              <a:off x="989913" y="3401451"/>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7" name="pl7"/>
            <p:cNvSpPr/>
            <p:nvPr/>
          </p:nvSpPr>
          <p:spPr>
            <a:xfrm>
              <a:off x="989913" y="2861080"/>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8" name="pl8"/>
            <p:cNvSpPr/>
            <p:nvPr/>
          </p:nvSpPr>
          <p:spPr>
            <a:xfrm>
              <a:off x="989913" y="2320708"/>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9" name="pl9"/>
            <p:cNvSpPr/>
            <p:nvPr/>
          </p:nvSpPr>
          <p:spPr>
            <a:xfrm>
              <a:off x="989913" y="4212009"/>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0" name="pl10"/>
            <p:cNvSpPr/>
            <p:nvPr/>
          </p:nvSpPr>
          <p:spPr>
            <a:xfrm>
              <a:off x="989913" y="3671637"/>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1" name="pl11"/>
            <p:cNvSpPr/>
            <p:nvPr/>
          </p:nvSpPr>
          <p:spPr>
            <a:xfrm>
              <a:off x="989913" y="3131266"/>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2" name="pl12"/>
            <p:cNvSpPr/>
            <p:nvPr/>
          </p:nvSpPr>
          <p:spPr>
            <a:xfrm>
              <a:off x="989913" y="2590894"/>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3" name="pl13"/>
            <p:cNvSpPr/>
            <p:nvPr/>
          </p:nvSpPr>
          <p:spPr>
            <a:xfrm>
              <a:off x="989913" y="2050522"/>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4" name="pl14"/>
            <p:cNvSpPr/>
            <p:nvPr/>
          </p:nvSpPr>
          <p:spPr>
            <a:xfrm>
              <a:off x="1452654"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778557"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104461"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43036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491088"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75626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02145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286631"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551811"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816992"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808217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333322" y="2961718"/>
              <a:ext cx="238662" cy="1250290"/>
            </a:xfrm>
            <a:prstGeom prst="rect">
              <a:avLst/>
            </a:prstGeom>
            <a:solidFill>
              <a:srgbClr val="80BD41">
                <a:alpha val="100000"/>
              </a:srgbClr>
            </a:solidFill>
          </p:spPr>
          <p:txBody>
            <a:bodyPr/>
            <a:lstStyle/>
            <a:p/>
          </p:txBody>
        </p:sp>
        <p:sp>
          <p:nvSpPr>
            <p:cNvPr id="26" name="rc26"/>
            <p:cNvSpPr/>
            <p:nvPr/>
          </p:nvSpPr>
          <p:spPr>
            <a:xfrm>
              <a:off x="1333322" y="2923049"/>
              <a:ext cx="238662" cy="38669"/>
            </a:xfrm>
            <a:prstGeom prst="rect">
              <a:avLst/>
            </a:prstGeom>
            <a:solidFill>
              <a:srgbClr val="1CABE2">
                <a:alpha val="100000"/>
              </a:srgbClr>
            </a:solidFill>
          </p:spPr>
          <p:txBody>
            <a:bodyPr/>
            <a:lstStyle/>
            <a:p/>
          </p:txBody>
        </p:sp>
        <p:sp>
          <p:nvSpPr>
            <p:cNvPr id="27" name="rc27"/>
            <p:cNvSpPr/>
            <p:nvPr/>
          </p:nvSpPr>
          <p:spPr>
            <a:xfrm>
              <a:off x="1598503" y="3083194"/>
              <a:ext cx="238662" cy="1128815"/>
            </a:xfrm>
            <a:prstGeom prst="rect">
              <a:avLst/>
            </a:prstGeom>
            <a:solidFill>
              <a:srgbClr val="80BD41">
                <a:alpha val="100000"/>
              </a:srgbClr>
            </a:solidFill>
          </p:spPr>
          <p:txBody>
            <a:bodyPr/>
            <a:lstStyle/>
            <a:p/>
          </p:txBody>
        </p:sp>
        <p:sp>
          <p:nvSpPr>
            <p:cNvPr id="28" name="rc28"/>
            <p:cNvSpPr/>
            <p:nvPr/>
          </p:nvSpPr>
          <p:spPr>
            <a:xfrm>
              <a:off x="1598503" y="3048286"/>
              <a:ext cx="238662" cy="34908"/>
            </a:xfrm>
            <a:prstGeom prst="rect">
              <a:avLst/>
            </a:prstGeom>
            <a:solidFill>
              <a:srgbClr val="1CABE2">
                <a:alpha val="100000"/>
              </a:srgbClr>
            </a:solidFill>
          </p:spPr>
          <p:txBody>
            <a:bodyPr/>
            <a:lstStyle/>
            <a:p/>
          </p:txBody>
        </p:sp>
        <p:sp>
          <p:nvSpPr>
            <p:cNvPr id="29" name="rc29"/>
            <p:cNvSpPr/>
            <p:nvPr/>
          </p:nvSpPr>
          <p:spPr>
            <a:xfrm>
              <a:off x="1863684" y="3191139"/>
              <a:ext cx="238662" cy="1020870"/>
            </a:xfrm>
            <a:prstGeom prst="rect">
              <a:avLst/>
            </a:prstGeom>
            <a:solidFill>
              <a:srgbClr val="80BD41">
                <a:alpha val="100000"/>
              </a:srgbClr>
            </a:solidFill>
          </p:spPr>
          <p:txBody>
            <a:bodyPr/>
            <a:lstStyle/>
            <a:p/>
          </p:txBody>
        </p:sp>
        <p:sp>
          <p:nvSpPr>
            <p:cNvPr id="30" name="rc30"/>
            <p:cNvSpPr/>
            <p:nvPr/>
          </p:nvSpPr>
          <p:spPr>
            <a:xfrm>
              <a:off x="1863684" y="3159559"/>
              <a:ext cx="238662" cy="31579"/>
            </a:xfrm>
            <a:prstGeom prst="rect">
              <a:avLst/>
            </a:prstGeom>
            <a:solidFill>
              <a:srgbClr val="1CABE2">
                <a:alpha val="100000"/>
              </a:srgbClr>
            </a:solidFill>
          </p:spPr>
          <p:txBody>
            <a:bodyPr/>
            <a:lstStyle/>
            <a:p/>
          </p:txBody>
        </p:sp>
        <p:sp>
          <p:nvSpPr>
            <p:cNvPr id="31" name="rc31"/>
            <p:cNvSpPr/>
            <p:nvPr/>
          </p:nvSpPr>
          <p:spPr>
            <a:xfrm>
              <a:off x="2128865" y="3225009"/>
              <a:ext cx="238662" cy="986999"/>
            </a:xfrm>
            <a:prstGeom prst="rect">
              <a:avLst/>
            </a:prstGeom>
            <a:solidFill>
              <a:srgbClr val="80BD41">
                <a:alpha val="100000"/>
              </a:srgbClr>
            </a:solidFill>
          </p:spPr>
          <p:txBody>
            <a:bodyPr/>
            <a:lstStyle/>
            <a:p/>
          </p:txBody>
        </p:sp>
        <p:sp>
          <p:nvSpPr>
            <p:cNvPr id="32" name="rc32"/>
            <p:cNvSpPr/>
            <p:nvPr/>
          </p:nvSpPr>
          <p:spPr>
            <a:xfrm>
              <a:off x="2128865" y="3194489"/>
              <a:ext cx="238662" cy="30520"/>
            </a:xfrm>
            <a:prstGeom prst="rect">
              <a:avLst/>
            </a:prstGeom>
            <a:solidFill>
              <a:srgbClr val="1CABE2">
                <a:alpha val="100000"/>
              </a:srgbClr>
            </a:solidFill>
          </p:spPr>
          <p:txBody>
            <a:bodyPr/>
            <a:lstStyle/>
            <a:p/>
          </p:txBody>
        </p:sp>
        <p:sp>
          <p:nvSpPr>
            <p:cNvPr id="33" name="rc33"/>
            <p:cNvSpPr/>
            <p:nvPr/>
          </p:nvSpPr>
          <p:spPr>
            <a:xfrm>
              <a:off x="2394045" y="3349165"/>
              <a:ext cx="238662" cy="862844"/>
            </a:xfrm>
            <a:prstGeom prst="rect">
              <a:avLst/>
            </a:prstGeom>
            <a:solidFill>
              <a:srgbClr val="80BD41">
                <a:alpha val="100000"/>
              </a:srgbClr>
            </a:solidFill>
          </p:spPr>
          <p:txBody>
            <a:bodyPr/>
            <a:lstStyle/>
            <a:p/>
          </p:txBody>
        </p:sp>
        <p:sp>
          <p:nvSpPr>
            <p:cNvPr id="34" name="rc34"/>
            <p:cNvSpPr/>
            <p:nvPr/>
          </p:nvSpPr>
          <p:spPr>
            <a:xfrm>
              <a:off x="2394045" y="3231494"/>
              <a:ext cx="238662" cy="117671"/>
            </a:xfrm>
            <a:prstGeom prst="rect">
              <a:avLst/>
            </a:prstGeom>
            <a:solidFill>
              <a:srgbClr val="1CABE2">
                <a:alpha val="100000"/>
              </a:srgbClr>
            </a:solidFill>
          </p:spPr>
          <p:txBody>
            <a:bodyPr/>
            <a:lstStyle/>
            <a:p/>
          </p:txBody>
        </p:sp>
        <p:sp>
          <p:nvSpPr>
            <p:cNvPr id="35" name="rc35"/>
            <p:cNvSpPr/>
            <p:nvPr/>
          </p:nvSpPr>
          <p:spPr>
            <a:xfrm>
              <a:off x="2659226" y="3317283"/>
              <a:ext cx="238662" cy="894726"/>
            </a:xfrm>
            <a:prstGeom prst="rect">
              <a:avLst/>
            </a:prstGeom>
            <a:solidFill>
              <a:srgbClr val="80BD41">
                <a:alpha val="100000"/>
              </a:srgbClr>
            </a:solidFill>
          </p:spPr>
          <p:txBody>
            <a:bodyPr/>
            <a:lstStyle/>
            <a:p/>
          </p:txBody>
        </p:sp>
        <p:sp>
          <p:nvSpPr>
            <p:cNvPr id="36" name="rc36"/>
            <p:cNvSpPr/>
            <p:nvPr/>
          </p:nvSpPr>
          <p:spPr>
            <a:xfrm>
              <a:off x="2659226" y="3279997"/>
              <a:ext cx="238662" cy="37285"/>
            </a:xfrm>
            <a:prstGeom prst="rect">
              <a:avLst/>
            </a:prstGeom>
            <a:solidFill>
              <a:srgbClr val="1CABE2">
                <a:alpha val="100000"/>
              </a:srgbClr>
            </a:solidFill>
          </p:spPr>
          <p:txBody>
            <a:bodyPr/>
            <a:lstStyle/>
            <a:p/>
          </p:txBody>
        </p:sp>
        <p:sp>
          <p:nvSpPr>
            <p:cNvPr id="37" name="rc37"/>
            <p:cNvSpPr/>
            <p:nvPr/>
          </p:nvSpPr>
          <p:spPr>
            <a:xfrm>
              <a:off x="2924407" y="3282634"/>
              <a:ext cx="238662" cy="929374"/>
            </a:xfrm>
            <a:prstGeom prst="rect">
              <a:avLst/>
            </a:prstGeom>
            <a:solidFill>
              <a:srgbClr val="80BD41">
                <a:alpha val="100000"/>
              </a:srgbClr>
            </a:solidFill>
          </p:spPr>
          <p:txBody>
            <a:bodyPr/>
            <a:lstStyle/>
            <a:p/>
          </p:txBody>
        </p:sp>
        <p:sp>
          <p:nvSpPr>
            <p:cNvPr id="38" name="rc38"/>
            <p:cNvSpPr/>
            <p:nvPr/>
          </p:nvSpPr>
          <p:spPr>
            <a:xfrm>
              <a:off x="2924407" y="3263657"/>
              <a:ext cx="238662" cy="18977"/>
            </a:xfrm>
            <a:prstGeom prst="rect">
              <a:avLst/>
            </a:prstGeom>
            <a:solidFill>
              <a:srgbClr val="1CABE2">
                <a:alpha val="100000"/>
              </a:srgbClr>
            </a:solidFill>
          </p:spPr>
          <p:txBody>
            <a:bodyPr/>
            <a:lstStyle/>
            <a:p/>
          </p:txBody>
        </p:sp>
        <p:sp>
          <p:nvSpPr>
            <p:cNvPr id="39" name="rc39"/>
            <p:cNvSpPr/>
            <p:nvPr/>
          </p:nvSpPr>
          <p:spPr>
            <a:xfrm>
              <a:off x="3189588" y="3305806"/>
              <a:ext cx="238662" cy="906203"/>
            </a:xfrm>
            <a:prstGeom prst="rect">
              <a:avLst/>
            </a:prstGeom>
            <a:solidFill>
              <a:srgbClr val="80BD41">
                <a:alpha val="100000"/>
              </a:srgbClr>
            </a:solidFill>
          </p:spPr>
          <p:txBody>
            <a:bodyPr/>
            <a:lstStyle/>
            <a:p/>
          </p:txBody>
        </p:sp>
        <p:sp>
          <p:nvSpPr>
            <p:cNvPr id="40" name="rc40"/>
            <p:cNvSpPr/>
            <p:nvPr/>
          </p:nvSpPr>
          <p:spPr>
            <a:xfrm>
              <a:off x="3189588" y="3216169"/>
              <a:ext cx="238662" cy="89636"/>
            </a:xfrm>
            <a:prstGeom prst="rect">
              <a:avLst/>
            </a:prstGeom>
            <a:solidFill>
              <a:srgbClr val="1CABE2">
                <a:alpha val="100000"/>
              </a:srgbClr>
            </a:solidFill>
          </p:spPr>
          <p:txBody>
            <a:bodyPr/>
            <a:lstStyle/>
            <a:p/>
          </p:txBody>
        </p:sp>
        <p:sp>
          <p:nvSpPr>
            <p:cNvPr id="41" name="rc41"/>
            <p:cNvSpPr/>
            <p:nvPr/>
          </p:nvSpPr>
          <p:spPr>
            <a:xfrm>
              <a:off x="3454768" y="3305589"/>
              <a:ext cx="238662" cy="906419"/>
            </a:xfrm>
            <a:prstGeom prst="rect">
              <a:avLst/>
            </a:prstGeom>
            <a:solidFill>
              <a:srgbClr val="80BD41">
                <a:alpha val="100000"/>
              </a:srgbClr>
            </a:solidFill>
          </p:spPr>
          <p:txBody>
            <a:bodyPr/>
            <a:lstStyle/>
            <a:p/>
          </p:txBody>
        </p:sp>
        <p:sp>
          <p:nvSpPr>
            <p:cNvPr id="42" name="rc42"/>
            <p:cNvSpPr/>
            <p:nvPr/>
          </p:nvSpPr>
          <p:spPr>
            <a:xfrm>
              <a:off x="3454768" y="3247726"/>
              <a:ext cx="238662" cy="57863"/>
            </a:xfrm>
            <a:prstGeom prst="rect">
              <a:avLst/>
            </a:prstGeom>
            <a:solidFill>
              <a:srgbClr val="1CABE2">
                <a:alpha val="100000"/>
              </a:srgbClr>
            </a:solidFill>
          </p:spPr>
          <p:txBody>
            <a:bodyPr/>
            <a:lstStyle/>
            <a:p/>
          </p:txBody>
        </p:sp>
        <p:sp>
          <p:nvSpPr>
            <p:cNvPr id="43" name="rc43"/>
            <p:cNvSpPr/>
            <p:nvPr/>
          </p:nvSpPr>
          <p:spPr>
            <a:xfrm>
              <a:off x="3719949" y="3326232"/>
              <a:ext cx="238662" cy="885777"/>
            </a:xfrm>
            <a:prstGeom prst="rect">
              <a:avLst/>
            </a:prstGeom>
            <a:solidFill>
              <a:srgbClr val="80BD41">
                <a:alpha val="100000"/>
              </a:srgbClr>
            </a:solidFill>
          </p:spPr>
          <p:txBody>
            <a:bodyPr/>
            <a:lstStyle/>
            <a:p/>
          </p:txBody>
        </p:sp>
        <p:sp>
          <p:nvSpPr>
            <p:cNvPr id="44" name="rc44"/>
            <p:cNvSpPr/>
            <p:nvPr/>
          </p:nvSpPr>
          <p:spPr>
            <a:xfrm>
              <a:off x="3719949" y="3269687"/>
              <a:ext cx="238662" cy="56544"/>
            </a:xfrm>
            <a:prstGeom prst="rect">
              <a:avLst/>
            </a:prstGeom>
            <a:solidFill>
              <a:srgbClr val="1CABE2">
                <a:alpha val="100000"/>
              </a:srgbClr>
            </a:solidFill>
          </p:spPr>
          <p:txBody>
            <a:bodyPr/>
            <a:lstStyle/>
            <a:p/>
          </p:txBody>
        </p:sp>
        <p:sp>
          <p:nvSpPr>
            <p:cNvPr id="45" name="rc45"/>
            <p:cNvSpPr/>
            <p:nvPr/>
          </p:nvSpPr>
          <p:spPr>
            <a:xfrm>
              <a:off x="3985130" y="3300942"/>
              <a:ext cx="238662" cy="911066"/>
            </a:xfrm>
            <a:prstGeom prst="rect">
              <a:avLst/>
            </a:prstGeom>
            <a:solidFill>
              <a:srgbClr val="80BD41">
                <a:alpha val="100000"/>
              </a:srgbClr>
            </a:solidFill>
          </p:spPr>
          <p:txBody>
            <a:bodyPr/>
            <a:lstStyle/>
            <a:p/>
          </p:txBody>
        </p:sp>
        <p:sp>
          <p:nvSpPr>
            <p:cNvPr id="46" name="rc46"/>
            <p:cNvSpPr/>
            <p:nvPr/>
          </p:nvSpPr>
          <p:spPr>
            <a:xfrm>
              <a:off x="3985130" y="3242798"/>
              <a:ext cx="238662" cy="58144"/>
            </a:xfrm>
            <a:prstGeom prst="rect">
              <a:avLst/>
            </a:prstGeom>
            <a:solidFill>
              <a:srgbClr val="1CABE2">
                <a:alpha val="100000"/>
              </a:srgbClr>
            </a:solidFill>
          </p:spPr>
          <p:txBody>
            <a:bodyPr/>
            <a:lstStyle/>
            <a:p/>
          </p:txBody>
        </p:sp>
        <p:sp>
          <p:nvSpPr>
            <p:cNvPr id="47" name="rc47"/>
            <p:cNvSpPr/>
            <p:nvPr/>
          </p:nvSpPr>
          <p:spPr>
            <a:xfrm>
              <a:off x="4250311" y="3240334"/>
              <a:ext cx="238662" cy="971675"/>
            </a:xfrm>
            <a:prstGeom prst="rect">
              <a:avLst/>
            </a:prstGeom>
            <a:solidFill>
              <a:srgbClr val="80BD41">
                <a:alpha val="100000"/>
              </a:srgbClr>
            </a:solidFill>
          </p:spPr>
          <p:txBody>
            <a:bodyPr/>
            <a:lstStyle/>
            <a:p/>
          </p:txBody>
        </p:sp>
        <p:sp>
          <p:nvSpPr>
            <p:cNvPr id="48" name="rc48"/>
            <p:cNvSpPr/>
            <p:nvPr/>
          </p:nvSpPr>
          <p:spPr>
            <a:xfrm>
              <a:off x="4250311" y="3230521"/>
              <a:ext cx="238662" cy="9813"/>
            </a:xfrm>
            <a:prstGeom prst="rect">
              <a:avLst/>
            </a:prstGeom>
            <a:solidFill>
              <a:srgbClr val="1CABE2">
                <a:alpha val="100000"/>
              </a:srgbClr>
            </a:solidFill>
          </p:spPr>
          <p:txBody>
            <a:bodyPr/>
            <a:lstStyle/>
            <a:p/>
          </p:txBody>
        </p:sp>
        <p:sp>
          <p:nvSpPr>
            <p:cNvPr id="49" name="rc49"/>
            <p:cNvSpPr/>
            <p:nvPr/>
          </p:nvSpPr>
          <p:spPr>
            <a:xfrm>
              <a:off x="4515492" y="3230132"/>
              <a:ext cx="238662" cy="981877"/>
            </a:xfrm>
            <a:prstGeom prst="rect">
              <a:avLst/>
            </a:prstGeom>
            <a:solidFill>
              <a:srgbClr val="80BD41">
                <a:alpha val="100000"/>
              </a:srgbClr>
            </a:solidFill>
          </p:spPr>
          <p:txBody>
            <a:bodyPr/>
            <a:lstStyle/>
            <a:p/>
          </p:txBody>
        </p:sp>
        <p:sp>
          <p:nvSpPr>
            <p:cNvPr id="50" name="rc50"/>
            <p:cNvSpPr/>
            <p:nvPr/>
          </p:nvSpPr>
          <p:spPr>
            <a:xfrm>
              <a:off x="4515492" y="3220211"/>
              <a:ext cx="238662" cy="9921"/>
            </a:xfrm>
            <a:prstGeom prst="rect">
              <a:avLst/>
            </a:prstGeom>
            <a:solidFill>
              <a:srgbClr val="1CABE2">
                <a:alpha val="100000"/>
              </a:srgbClr>
            </a:solidFill>
          </p:spPr>
          <p:txBody>
            <a:bodyPr/>
            <a:lstStyle/>
            <a:p/>
          </p:txBody>
        </p:sp>
        <p:sp>
          <p:nvSpPr>
            <p:cNvPr id="51" name="rc51"/>
            <p:cNvSpPr/>
            <p:nvPr/>
          </p:nvSpPr>
          <p:spPr>
            <a:xfrm>
              <a:off x="4780672" y="3285877"/>
              <a:ext cx="238662" cy="926132"/>
            </a:xfrm>
            <a:prstGeom prst="rect">
              <a:avLst/>
            </a:prstGeom>
            <a:solidFill>
              <a:srgbClr val="80BD41">
                <a:alpha val="100000"/>
              </a:srgbClr>
            </a:solidFill>
          </p:spPr>
          <p:txBody>
            <a:bodyPr/>
            <a:lstStyle/>
            <a:p/>
          </p:txBody>
        </p:sp>
        <p:sp>
          <p:nvSpPr>
            <p:cNvPr id="52" name="rc52"/>
            <p:cNvSpPr/>
            <p:nvPr/>
          </p:nvSpPr>
          <p:spPr>
            <a:xfrm>
              <a:off x="4780672" y="3276517"/>
              <a:ext cx="238662" cy="9359"/>
            </a:xfrm>
            <a:prstGeom prst="rect">
              <a:avLst/>
            </a:prstGeom>
            <a:solidFill>
              <a:srgbClr val="1CABE2">
                <a:alpha val="100000"/>
              </a:srgbClr>
            </a:solidFill>
          </p:spPr>
          <p:txBody>
            <a:bodyPr/>
            <a:lstStyle/>
            <a:p/>
          </p:txBody>
        </p:sp>
        <p:sp>
          <p:nvSpPr>
            <p:cNvPr id="53" name="rc53"/>
            <p:cNvSpPr/>
            <p:nvPr/>
          </p:nvSpPr>
          <p:spPr>
            <a:xfrm>
              <a:off x="5045853" y="3298997"/>
              <a:ext cx="238662" cy="913012"/>
            </a:xfrm>
            <a:prstGeom prst="rect">
              <a:avLst/>
            </a:prstGeom>
            <a:solidFill>
              <a:srgbClr val="80BD41">
                <a:alpha val="100000"/>
              </a:srgbClr>
            </a:solidFill>
          </p:spPr>
          <p:txBody>
            <a:bodyPr/>
            <a:lstStyle/>
            <a:p/>
          </p:txBody>
        </p:sp>
        <p:sp>
          <p:nvSpPr>
            <p:cNvPr id="54" name="rc54"/>
            <p:cNvSpPr/>
            <p:nvPr/>
          </p:nvSpPr>
          <p:spPr>
            <a:xfrm>
              <a:off x="5045853" y="3289767"/>
              <a:ext cx="238662" cy="9229"/>
            </a:xfrm>
            <a:prstGeom prst="rect">
              <a:avLst/>
            </a:prstGeom>
            <a:solidFill>
              <a:srgbClr val="1CABE2">
                <a:alpha val="100000"/>
              </a:srgbClr>
            </a:solidFill>
          </p:spPr>
          <p:txBody>
            <a:bodyPr/>
            <a:lstStyle/>
            <a:p/>
          </p:txBody>
        </p:sp>
        <p:sp>
          <p:nvSpPr>
            <p:cNvPr id="55" name="rc55"/>
            <p:cNvSpPr/>
            <p:nvPr/>
          </p:nvSpPr>
          <p:spPr>
            <a:xfrm>
              <a:off x="5311034" y="3314300"/>
              <a:ext cx="238662" cy="897708"/>
            </a:xfrm>
            <a:prstGeom prst="rect">
              <a:avLst/>
            </a:prstGeom>
            <a:solidFill>
              <a:srgbClr val="80BD41">
                <a:alpha val="100000"/>
              </a:srgbClr>
            </a:solidFill>
          </p:spPr>
          <p:txBody>
            <a:bodyPr/>
            <a:lstStyle/>
            <a:p/>
          </p:txBody>
        </p:sp>
        <p:sp>
          <p:nvSpPr>
            <p:cNvPr id="56" name="rc56"/>
            <p:cNvSpPr/>
            <p:nvPr/>
          </p:nvSpPr>
          <p:spPr>
            <a:xfrm>
              <a:off x="5311034" y="3295971"/>
              <a:ext cx="238662" cy="18329"/>
            </a:xfrm>
            <a:prstGeom prst="rect">
              <a:avLst/>
            </a:prstGeom>
            <a:solidFill>
              <a:srgbClr val="1CABE2">
                <a:alpha val="100000"/>
              </a:srgbClr>
            </a:solidFill>
          </p:spPr>
          <p:txBody>
            <a:bodyPr/>
            <a:lstStyle/>
            <a:p/>
          </p:txBody>
        </p:sp>
        <p:sp>
          <p:nvSpPr>
            <p:cNvPr id="57" name="rc57"/>
            <p:cNvSpPr/>
            <p:nvPr/>
          </p:nvSpPr>
          <p:spPr>
            <a:xfrm>
              <a:off x="5576215" y="3370974"/>
              <a:ext cx="238662" cy="841034"/>
            </a:xfrm>
            <a:prstGeom prst="rect">
              <a:avLst/>
            </a:prstGeom>
            <a:solidFill>
              <a:srgbClr val="80BD41">
                <a:alpha val="100000"/>
              </a:srgbClr>
            </a:solidFill>
          </p:spPr>
          <p:txBody>
            <a:bodyPr/>
            <a:lstStyle/>
            <a:p/>
          </p:txBody>
        </p:sp>
        <p:sp>
          <p:nvSpPr>
            <p:cNvPr id="58" name="rc58"/>
            <p:cNvSpPr/>
            <p:nvPr/>
          </p:nvSpPr>
          <p:spPr>
            <a:xfrm>
              <a:off x="5576215" y="3353812"/>
              <a:ext cx="238662" cy="17162"/>
            </a:xfrm>
            <a:prstGeom prst="rect">
              <a:avLst/>
            </a:prstGeom>
            <a:solidFill>
              <a:srgbClr val="1CABE2">
                <a:alpha val="100000"/>
              </a:srgbClr>
            </a:solidFill>
          </p:spPr>
          <p:txBody>
            <a:bodyPr/>
            <a:lstStyle/>
            <a:p/>
          </p:txBody>
        </p:sp>
        <p:sp>
          <p:nvSpPr>
            <p:cNvPr id="59" name="rc59"/>
            <p:cNvSpPr/>
            <p:nvPr/>
          </p:nvSpPr>
          <p:spPr>
            <a:xfrm>
              <a:off x="5841395" y="3467204"/>
              <a:ext cx="238662" cy="744805"/>
            </a:xfrm>
            <a:prstGeom prst="rect">
              <a:avLst/>
            </a:prstGeom>
            <a:solidFill>
              <a:srgbClr val="80BD41">
                <a:alpha val="100000"/>
              </a:srgbClr>
            </a:solidFill>
          </p:spPr>
          <p:txBody>
            <a:bodyPr/>
            <a:lstStyle/>
            <a:p/>
          </p:txBody>
        </p:sp>
        <p:sp>
          <p:nvSpPr>
            <p:cNvPr id="60" name="rc60"/>
            <p:cNvSpPr/>
            <p:nvPr/>
          </p:nvSpPr>
          <p:spPr>
            <a:xfrm>
              <a:off x="5841395" y="3444162"/>
              <a:ext cx="238662" cy="23041"/>
            </a:xfrm>
            <a:prstGeom prst="rect">
              <a:avLst/>
            </a:prstGeom>
            <a:solidFill>
              <a:srgbClr val="1CABE2">
                <a:alpha val="100000"/>
              </a:srgbClr>
            </a:solidFill>
          </p:spPr>
          <p:txBody>
            <a:bodyPr/>
            <a:lstStyle/>
            <a:p/>
          </p:txBody>
        </p:sp>
        <p:sp>
          <p:nvSpPr>
            <p:cNvPr id="61" name="rc61"/>
            <p:cNvSpPr/>
            <p:nvPr/>
          </p:nvSpPr>
          <p:spPr>
            <a:xfrm>
              <a:off x="6106576" y="3530168"/>
              <a:ext cx="238662" cy="681841"/>
            </a:xfrm>
            <a:prstGeom prst="rect">
              <a:avLst/>
            </a:prstGeom>
            <a:solidFill>
              <a:srgbClr val="80BD41">
                <a:alpha val="100000"/>
              </a:srgbClr>
            </a:solidFill>
          </p:spPr>
          <p:txBody>
            <a:bodyPr/>
            <a:lstStyle/>
            <a:p/>
          </p:txBody>
        </p:sp>
        <p:sp>
          <p:nvSpPr>
            <p:cNvPr id="62" name="rc62"/>
            <p:cNvSpPr/>
            <p:nvPr/>
          </p:nvSpPr>
          <p:spPr>
            <a:xfrm>
              <a:off x="6106576" y="3516248"/>
              <a:ext cx="238662" cy="13919"/>
            </a:xfrm>
            <a:prstGeom prst="rect">
              <a:avLst/>
            </a:prstGeom>
            <a:solidFill>
              <a:srgbClr val="1CABE2">
                <a:alpha val="100000"/>
              </a:srgbClr>
            </a:solidFill>
          </p:spPr>
          <p:txBody>
            <a:bodyPr/>
            <a:lstStyle/>
            <a:p/>
          </p:txBody>
        </p:sp>
        <p:sp>
          <p:nvSpPr>
            <p:cNvPr id="63" name="rc63"/>
            <p:cNvSpPr/>
            <p:nvPr/>
          </p:nvSpPr>
          <p:spPr>
            <a:xfrm>
              <a:off x="6371757" y="3587815"/>
              <a:ext cx="238662" cy="624194"/>
            </a:xfrm>
            <a:prstGeom prst="rect">
              <a:avLst/>
            </a:prstGeom>
            <a:solidFill>
              <a:srgbClr val="80BD41">
                <a:alpha val="100000"/>
              </a:srgbClr>
            </a:solidFill>
          </p:spPr>
          <p:txBody>
            <a:bodyPr/>
            <a:lstStyle/>
            <a:p/>
          </p:txBody>
        </p:sp>
        <p:sp>
          <p:nvSpPr>
            <p:cNvPr id="64" name="rc64"/>
            <p:cNvSpPr/>
            <p:nvPr/>
          </p:nvSpPr>
          <p:spPr>
            <a:xfrm>
              <a:off x="6371757" y="3575084"/>
              <a:ext cx="238662" cy="12731"/>
            </a:xfrm>
            <a:prstGeom prst="rect">
              <a:avLst/>
            </a:prstGeom>
            <a:solidFill>
              <a:srgbClr val="1CABE2">
                <a:alpha val="100000"/>
              </a:srgbClr>
            </a:solidFill>
          </p:spPr>
          <p:txBody>
            <a:bodyPr/>
            <a:lstStyle/>
            <a:p/>
          </p:txBody>
        </p:sp>
        <p:sp>
          <p:nvSpPr>
            <p:cNvPr id="65" name="rc65"/>
            <p:cNvSpPr/>
            <p:nvPr/>
          </p:nvSpPr>
          <p:spPr>
            <a:xfrm>
              <a:off x="6636938" y="3641139"/>
              <a:ext cx="238662" cy="570870"/>
            </a:xfrm>
            <a:prstGeom prst="rect">
              <a:avLst/>
            </a:prstGeom>
            <a:solidFill>
              <a:srgbClr val="80BD41">
                <a:alpha val="100000"/>
              </a:srgbClr>
            </a:solidFill>
          </p:spPr>
          <p:txBody>
            <a:bodyPr/>
            <a:lstStyle/>
            <a:p/>
          </p:txBody>
        </p:sp>
        <p:sp>
          <p:nvSpPr>
            <p:cNvPr id="66" name="rc66"/>
            <p:cNvSpPr/>
            <p:nvPr/>
          </p:nvSpPr>
          <p:spPr>
            <a:xfrm>
              <a:off x="6636938" y="3629488"/>
              <a:ext cx="238662" cy="11650"/>
            </a:xfrm>
            <a:prstGeom prst="rect">
              <a:avLst/>
            </a:prstGeom>
            <a:solidFill>
              <a:srgbClr val="1CABE2">
                <a:alpha val="100000"/>
              </a:srgbClr>
            </a:solidFill>
          </p:spPr>
          <p:txBody>
            <a:bodyPr/>
            <a:lstStyle/>
            <a:p/>
          </p:txBody>
        </p:sp>
        <p:sp>
          <p:nvSpPr>
            <p:cNvPr id="67" name="rc67"/>
            <p:cNvSpPr/>
            <p:nvPr/>
          </p:nvSpPr>
          <p:spPr>
            <a:xfrm>
              <a:off x="6902119" y="3663791"/>
              <a:ext cx="238662" cy="548218"/>
            </a:xfrm>
            <a:prstGeom prst="rect">
              <a:avLst/>
            </a:prstGeom>
            <a:solidFill>
              <a:srgbClr val="80BD41">
                <a:alpha val="100000"/>
              </a:srgbClr>
            </a:solidFill>
          </p:spPr>
          <p:txBody>
            <a:bodyPr/>
            <a:lstStyle/>
            <a:p/>
          </p:txBody>
        </p:sp>
        <p:sp>
          <p:nvSpPr>
            <p:cNvPr id="68" name="rc68"/>
            <p:cNvSpPr/>
            <p:nvPr/>
          </p:nvSpPr>
          <p:spPr>
            <a:xfrm>
              <a:off x="6902119" y="3652595"/>
              <a:ext cx="238662" cy="11196"/>
            </a:xfrm>
            <a:prstGeom prst="rect">
              <a:avLst/>
            </a:prstGeom>
            <a:solidFill>
              <a:srgbClr val="1CABE2">
                <a:alpha val="100000"/>
              </a:srgbClr>
            </a:solidFill>
          </p:spPr>
          <p:txBody>
            <a:bodyPr/>
            <a:lstStyle/>
            <a:p/>
          </p:txBody>
        </p:sp>
        <p:sp>
          <p:nvSpPr>
            <p:cNvPr id="69" name="rc69"/>
            <p:cNvSpPr/>
            <p:nvPr/>
          </p:nvSpPr>
          <p:spPr>
            <a:xfrm>
              <a:off x="7167299" y="3669476"/>
              <a:ext cx="238662" cy="542533"/>
            </a:xfrm>
            <a:prstGeom prst="rect">
              <a:avLst/>
            </a:prstGeom>
            <a:solidFill>
              <a:srgbClr val="80BD41">
                <a:alpha val="100000"/>
              </a:srgbClr>
            </a:solidFill>
          </p:spPr>
          <p:txBody>
            <a:bodyPr/>
            <a:lstStyle/>
            <a:p/>
          </p:txBody>
        </p:sp>
        <p:sp>
          <p:nvSpPr>
            <p:cNvPr id="70" name="rc70"/>
            <p:cNvSpPr/>
            <p:nvPr/>
          </p:nvSpPr>
          <p:spPr>
            <a:xfrm>
              <a:off x="7167299" y="3658409"/>
              <a:ext cx="238662" cy="11066"/>
            </a:xfrm>
            <a:prstGeom prst="rect">
              <a:avLst/>
            </a:prstGeom>
            <a:solidFill>
              <a:srgbClr val="1CABE2">
                <a:alpha val="100000"/>
              </a:srgbClr>
            </a:solidFill>
          </p:spPr>
          <p:txBody>
            <a:bodyPr/>
            <a:lstStyle/>
            <a:p/>
          </p:txBody>
        </p:sp>
        <p:sp>
          <p:nvSpPr>
            <p:cNvPr id="71" name="rc71"/>
            <p:cNvSpPr/>
            <p:nvPr/>
          </p:nvSpPr>
          <p:spPr>
            <a:xfrm>
              <a:off x="7432480" y="3712144"/>
              <a:ext cx="238662" cy="499865"/>
            </a:xfrm>
            <a:prstGeom prst="rect">
              <a:avLst/>
            </a:prstGeom>
            <a:solidFill>
              <a:srgbClr val="80BD41">
                <a:alpha val="100000"/>
              </a:srgbClr>
            </a:solidFill>
          </p:spPr>
          <p:txBody>
            <a:bodyPr/>
            <a:lstStyle/>
            <a:p/>
          </p:txBody>
        </p:sp>
        <p:sp>
          <p:nvSpPr>
            <p:cNvPr id="72" name="rc72"/>
            <p:cNvSpPr/>
            <p:nvPr/>
          </p:nvSpPr>
          <p:spPr>
            <a:xfrm>
              <a:off x="7432480" y="3701941"/>
              <a:ext cx="238662" cy="10202"/>
            </a:xfrm>
            <a:prstGeom prst="rect">
              <a:avLst/>
            </a:prstGeom>
            <a:solidFill>
              <a:srgbClr val="1CABE2">
                <a:alpha val="100000"/>
              </a:srgbClr>
            </a:solidFill>
          </p:spPr>
          <p:txBody>
            <a:bodyPr/>
            <a:lstStyle/>
            <a:p/>
          </p:txBody>
        </p:sp>
        <p:sp>
          <p:nvSpPr>
            <p:cNvPr id="73" name="rc73"/>
            <p:cNvSpPr/>
            <p:nvPr/>
          </p:nvSpPr>
          <p:spPr>
            <a:xfrm>
              <a:off x="7697661" y="3707604"/>
              <a:ext cx="238662" cy="504404"/>
            </a:xfrm>
            <a:prstGeom prst="rect">
              <a:avLst/>
            </a:prstGeom>
            <a:solidFill>
              <a:srgbClr val="80BD41">
                <a:alpha val="100000"/>
              </a:srgbClr>
            </a:solidFill>
          </p:spPr>
          <p:txBody>
            <a:bodyPr/>
            <a:lstStyle/>
            <a:p/>
          </p:txBody>
        </p:sp>
        <p:sp>
          <p:nvSpPr>
            <p:cNvPr id="74" name="rc74"/>
            <p:cNvSpPr/>
            <p:nvPr/>
          </p:nvSpPr>
          <p:spPr>
            <a:xfrm>
              <a:off x="7697661" y="3691999"/>
              <a:ext cx="238662" cy="15605"/>
            </a:xfrm>
            <a:prstGeom prst="rect">
              <a:avLst/>
            </a:prstGeom>
            <a:solidFill>
              <a:srgbClr val="1CABE2">
                <a:alpha val="100000"/>
              </a:srgbClr>
            </a:solidFill>
          </p:spPr>
          <p:txBody>
            <a:bodyPr/>
            <a:lstStyle/>
            <a:p/>
          </p:txBody>
        </p:sp>
        <p:sp>
          <p:nvSpPr>
            <p:cNvPr id="75" name="rc75"/>
            <p:cNvSpPr/>
            <p:nvPr/>
          </p:nvSpPr>
          <p:spPr>
            <a:xfrm>
              <a:off x="7962842" y="3697381"/>
              <a:ext cx="238662" cy="514628"/>
            </a:xfrm>
            <a:prstGeom prst="rect">
              <a:avLst/>
            </a:prstGeom>
            <a:solidFill>
              <a:srgbClr val="80BD41">
                <a:alpha val="100000"/>
              </a:srgbClr>
            </a:solidFill>
          </p:spPr>
          <p:txBody>
            <a:bodyPr/>
            <a:lstStyle/>
            <a:p/>
          </p:txBody>
        </p:sp>
        <p:sp>
          <p:nvSpPr>
            <p:cNvPr id="76" name="rc76"/>
            <p:cNvSpPr/>
            <p:nvPr/>
          </p:nvSpPr>
          <p:spPr>
            <a:xfrm>
              <a:off x="7962842" y="3681472"/>
              <a:ext cx="238662" cy="15908"/>
            </a:xfrm>
            <a:prstGeom prst="rect">
              <a:avLst/>
            </a:prstGeom>
            <a:solidFill>
              <a:srgbClr val="1CABE2">
                <a:alpha val="100000"/>
              </a:srgbClr>
            </a:solidFill>
          </p:spPr>
          <p:txBody>
            <a:bodyPr/>
            <a:lstStyle/>
            <a:p/>
          </p:txBody>
        </p:sp>
        <p:sp>
          <p:nvSpPr>
            <p:cNvPr id="77" name="pl77"/>
            <p:cNvSpPr/>
            <p:nvPr/>
          </p:nvSpPr>
          <p:spPr>
            <a:xfrm>
              <a:off x="1452654" y="2085226"/>
              <a:ext cx="6629519" cy="236309"/>
            </a:xfrm>
            <a:custGeom>
              <a:avLst/>
              <a:pathLst>
                <a:path w="6629519" h="236309">
                  <a:moveTo>
                    <a:pt x="0" y="42965"/>
                  </a:moveTo>
                  <a:lnTo>
                    <a:pt x="265180" y="42965"/>
                  </a:lnTo>
                  <a:lnTo>
                    <a:pt x="530361" y="42965"/>
                  </a:lnTo>
                  <a:lnTo>
                    <a:pt x="795542" y="42965"/>
                  </a:lnTo>
                  <a:lnTo>
                    <a:pt x="1060723" y="236309"/>
                  </a:lnTo>
                  <a:lnTo>
                    <a:pt x="1325903" y="64447"/>
                  </a:lnTo>
                  <a:lnTo>
                    <a:pt x="1591084" y="21482"/>
                  </a:lnTo>
                  <a:lnTo>
                    <a:pt x="1856265" y="171861"/>
                  </a:lnTo>
                  <a:lnTo>
                    <a:pt x="2121446" y="107413"/>
                  </a:lnTo>
                  <a:lnTo>
                    <a:pt x="2386626" y="107413"/>
                  </a:lnTo>
                  <a:lnTo>
                    <a:pt x="2651807" y="107413"/>
                  </a:lnTo>
                  <a:lnTo>
                    <a:pt x="2916988" y="0"/>
                  </a:lnTo>
                  <a:lnTo>
                    <a:pt x="3182169" y="0"/>
                  </a:lnTo>
                  <a:lnTo>
                    <a:pt x="3447350" y="0"/>
                  </a:lnTo>
                  <a:lnTo>
                    <a:pt x="3712530" y="0"/>
                  </a:lnTo>
                  <a:lnTo>
                    <a:pt x="3977711" y="21482"/>
                  </a:lnTo>
                  <a:lnTo>
                    <a:pt x="4242892" y="21482"/>
                  </a:lnTo>
                  <a:lnTo>
                    <a:pt x="4508073" y="42965"/>
                  </a:lnTo>
                  <a:lnTo>
                    <a:pt x="4773253" y="21482"/>
                  </a:lnTo>
                  <a:lnTo>
                    <a:pt x="5038434" y="21482"/>
                  </a:lnTo>
                  <a:lnTo>
                    <a:pt x="5303615" y="21482"/>
                  </a:lnTo>
                  <a:lnTo>
                    <a:pt x="5568796" y="21482"/>
                  </a:lnTo>
                  <a:lnTo>
                    <a:pt x="5833977" y="21482"/>
                  </a:lnTo>
                  <a:lnTo>
                    <a:pt x="6099157" y="21482"/>
                  </a:lnTo>
                  <a:lnTo>
                    <a:pt x="6364338" y="42965"/>
                  </a:lnTo>
                  <a:lnTo>
                    <a:pt x="6629519" y="42965"/>
                  </a:lnTo>
                </a:path>
              </a:pathLst>
            </a:custGeom>
            <a:ln w="27101" cap="flat">
              <a:solidFill>
                <a:srgbClr val="0058AB">
                  <a:alpha val="100000"/>
                </a:srgbClr>
              </a:solidFill>
              <a:prstDash val="solid"/>
              <a:round/>
            </a:ln>
          </p:spPr>
          <p:txBody>
            <a:bodyPr/>
            <a:lstStyle/>
            <a:p/>
          </p:txBody>
        </p:sp>
        <p:sp>
          <p:nvSpPr>
            <p:cNvPr id="78" name="tx78"/>
            <p:cNvSpPr/>
            <p:nvPr/>
          </p:nvSpPr>
          <p:spPr>
            <a:xfrm>
              <a:off x="1392364"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79" name="tx79"/>
            <p:cNvSpPr/>
            <p:nvPr/>
          </p:nvSpPr>
          <p:spPr>
            <a:xfrm>
              <a:off x="2718268"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0" name="tx80"/>
            <p:cNvSpPr/>
            <p:nvPr/>
          </p:nvSpPr>
          <p:spPr>
            <a:xfrm>
              <a:off x="4044172"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81" name="tx81"/>
            <p:cNvSpPr/>
            <p:nvPr/>
          </p:nvSpPr>
          <p:spPr>
            <a:xfrm>
              <a:off x="5370076"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2" name="tx82"/>
            <p:cNvSpPr/>
            <p:nvPr/>
          </p:nvSpPr>
          <p:spPr>
            <a:xfrm>
              <a:off x="6430799"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3" name="tx83"/>
            <p:cNvSpPr/>
            <p:nvPr/>
          </p:nvSpPr>
          <p:spPr>
            <a:xfrm>
              <a:off x="6695979"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4" name="tx84"/>
            <p:cNvSpPr/>
            <p:nvPr/>
          </p:nvSpPr>
          <p:spPr>
            <a:xfrm>
              <a:off x="6961160"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5" name="tx85"/>
            <p:cNvSpPr/>
            <p:nvPr/>
          </p:nvSpPr>
          <p:spPr>
            <a:xfrm>
              <a:off x="7226341"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6" name="tx86"/>
            <p:cNvSpPr/>
            <p:nvPr/>
          </p:nvSpPr>
          <p:spPr>
            <a:xfrm>
              <a:off x="7491522"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7" name="tx87"/>
            <p:cNvSpPr/>
            <p:nvPr/>
          </p:nvSpPr>
          <p:spPr>
            <a:xfrm>
              <a:off x="7756703"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8" name="tx88"/>
            <p:cNvSpPr/>
            <p:nvPr/>
          </p:nvSpPr>
          <p:spPr>
            <a:xfrm>
              <a:off x="8021883"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9" name="tx89"/>
            <p:cNvSpPr/>
            <p:nvPr/>
          </p:nvSpPr>
          <p:spPr>
            <a:xfrm>
              <a:off x="1335100" y="2787077"/>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596.3</a:t>
              </a:r>
            </a:p>
          </p:txBody>
        </p:sp>
        <p:sp>
          <p:nvSpPr>
            <p:cNvPr id="90" name="tx90"/>
            <p:cNvSpPr/>
            <p:nvPr/>
          </p:nvSpPr>
          <p:spPr>
            <a:xfrm>
              <a:off x="2661004" y="3144047"/>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431.2</a:t>
              </a:r>
            </a:p>
          </p:txBody>
        </p:sp>
        <p:sp>
          <p:nvSpPr>
            <p:cNvPr id="91" name="tx91"/>
            <p:cNvSpPr/>
            <p:nvPr/>
          </p:nvSpPr>
          <p:spPr>
            <a:xfrm>
              <a:off x="3986908" y="310685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448.4</a:t>
              </a:r>
            </a:p>
          </p:txBody>
        </p:sp>
        <p:sp>
          <p:nvSpPr>
            <p:cNvPr id="92" name="tx92"/>
            <p:cNvSpPr/>
            <p:nvPr/>
          </p:nvSpPr>
          <p:spPr>
            <a:xfrm>
              <a:off x="5312812" y="3160020"/>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423.8</a:t>
              </a:r>
            </a:p>
          </p:txBody>
        </p:sp>
        <p:sp>
          <p:nvSpPr>
            <p:cNvPr id="93" name="tx93"/>
            <p:cNvSpPr/>
            <p:nvPr/>
          </p:nvSpPr>
          <p:spPr>
            <a:xfrm>
              <a:off x="6373535" y="343915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294.7</a:t>
              </a:r>
            </a:p>
          </p:txBody>
        </p:sp>
        <p:sp>
          <p:nvSpPr>
            <p:cNvPr id="94" name="tx94"/>
            <p:cNvSpPr/>
            <p:nvPr/>
          </p:nvSpPr>
          <p:spPr>
            <a:xfrm>
              <a:off x="6638716" y="349356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269.5</a:t>
              </a:r>
            </a:p>
          </p:txBody>
        </p:sp>
        <p:sp>
          <p:nvSpPr>
            <p:cNvPr id="95" name="tx95"/>
            <p:cNvSpPr/>
            <p:nvPr/>
          </p:nvSpPr>
          <p:spPr>
            <a:xfrm>
              <a:off x="6903896" y="351666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258.8</a:t>
              </a:r>
            </a:p>
          </p:txBody>
        </p:sp>
        <p:sp>
          <p:nvSpPr>
            <p:cNvPr id="96" name="tx96"/>
            <p:cNvSpPr/>
            <p:nvPr/>
          </p:nvSpPr>
          <p:spPr>
            <a:xfrm>
              <a:off x="7169077" y="352248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256.1</a:t>
              </a:r>
            </a:p>
          </p:txBody>
        </p:sp>
        <p:sp>
          <p:nvSpPr>
            <p:cNvPr id="97" name="tx97"/>
            <p:cNvSpPr/>
            <p:nvPr/>
          </p:nvSpPr>
          <p:spPr>
            <a:xfrm>
              <a:off x="7473435" y="3565969"/>
              <a:ext cx="156753"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236</a:t>
              </a:r>
            </a:p>
          </p:txBody>
        </p:sp>
        <p:sp>
          <p:nvSpPr>
            <p:cNvPr id="98" name="tx98"/>
            <p:cNvSpPr/>
            <p:nvPr/>
          </p:nvSpPr>
          <p:spPr>
            <a:xfrm>
              <a:off x="7699439" y="355607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240.6</a:t>
              </a:r>
            </a:p>
          </p:txBody>
        </p:sp>
        <p:sp>
          <p:nvSpPr>
            <p:cNvPr id="99" name="tx99"/>
            <p:cNvSpPr/>
            <p:nvPr/>
          </p:nvSpPr>
          <p:spPr>
            <a:xfrm>
              <a:off x="7964620" y="354554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245.4</a:t>
              </a:r>
            </a:p>
          </p:txBody>
        </p:sp>
        <p:sp>
          <p:nvSpPr>
            <p:cNvPr id="100" name="pl100"/>
            <p:cNvSpPr/>
            <p:nvPr/>
          </p:nvSpPr>
          <p:spPr>
            <a:xfrm>
              <a:off x="1452654" y="2063743"/>
              <a:ext cx="0" cy="64447"/>
            </a:xfrm>
            <a:custGeom>
              <a:avLst/>
              <a:pathLst>
                <a:path w="0" h="64447">
                  <a:moveTo>
                    <a:pt x="0" y="64447"/>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2778557" y="2063743"/>
              <a:ext cx="0" cy="85930"/>
            </a:xfrm>
            <a:custGeom>
              <a:avLst/>
              <a:pathLst>
                <a:path w="0" h="85930">
                  <a:moveTo>
                    <a:pt x="0" y="85930"/>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4104461" y="2063743"/>
              <a:ext cx="0" cy="128895"/>
            </a:xfrm>
            <a:custGeom>
              <a:avLst/>
              <a:pathLst>
                <a:path w="0" h="128895">
                  <a:moveTo>
                    <a:pt x="0" y="128895"/>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5430365" y="2063743"/>
              <a:ext cx="0" cy="42965"/>
            </a:xfrm>
            <a:custGeom>
              <a:avLst/>
              <a:pathLst>
                <a:path w="0" h="42965">
                  <a:moveTo>
                    <a:pt x="0" y="42965"/>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6491088" y="2063743"/>
              <a:ext cx="0" cy="42965"/>
            </a:xfrm>
            <a:custGeom>
              <a:avLst/>
              <a:pathLst>
                <a:path w="0" h="42965">
                  <a:moveTo>
                    <a:pt x="0" y="42965"/>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6756269" y="2063743"/>
              <a:ext cx="0" cy="42965"/>
            </a:xfrm>
            <a:custGeom>
              <a:avLst/>
              <a:pathLst>
                <a:path w="0" h="42965">
                  <a:moveTo>
                    <a:pt x="0" y="42965"/>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021450" y="2063743"/>
              <a:ext cx="0" cy="42965"/>
            </a:xfrm>
            <a:custGeom>
              <a:avLst/>
              <a:pathLst>
                <a:path w="0" h="42965">
                  <a:moveTo>
                    <a:pt x="0" y="42965"/>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286631" y="2063743"/>
              <a:ext cx="0" cy="42965"/>
            </a:xfrm>
            <a:custGeom>
              <a:avLst/>
              <a:pathLst>
                <a:path w="0" h="42965">
                  <a:moveTo>
                    <a:pt x="0" y="42965"/>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7551811" y="2063743"/>
              <a:ext cx="0" cy="42965"/>
            </a:xfrm>
            <a:custGeom>
              <a:avLst/>
              <a:pathLst>
                <a:path w="0" h="42965">
                  <a:moveTo>
                    <a:pt x="0" y="42965"/>
                  </a:moveTo>
                  <a:lnTo>
                    <a:pt x="0" y="0"/>
                  </a:lnTo>
                </a:path>
              </a:pathLst>
            </a:custGeom>
            <a:ln w="13550" cap="flat">
              <a:solidFill>
                <a:srgbClr val="0058AB">
                  <a:alpha val="100000"/>
                </a:srgbClr>
              </a:solidFill>
              <a:prstDash val="dot"/>
              <a:round/>
            </a:ln>
          </p:spPr>
          <p:txBody>
            <a:bodyPr/>
            <a:lstStyle/>
            <a:p/>
          </p:txBody>
        </p:sp>
        <p:sp>
          <p:nvSpPr>
            <p:cNvPr id="109" name="pl109"/>
            <p:cNvSpPr/>
            <p:nvPr/>
          </p:nvSpPr>
          <p:spPr>
            <a:xfrm>
              <a:off x="7816992" y="2063743"/>
              <a:ext cx="0" cy="64447"/>
            </a:xfrm>
            <a:custGeom>
              <a:avLst/>
              <a:pathLst>
                <a:path w="0" h="64447">
                  <a:moveTo>
                    <a:pt x="0" y="64447"/>
                  </a:moveTo>
                  <a:lnTo>
                    <a:pt x="0" y="0"/>
                  </a:lnTo>
                </a:path>
              </a:pathLst>
            </a:custGeom>
            <a:ln w="13550" cap="flat">
              <a:solidFill>
                <a:srgbClr val="0058AB">
                  <a:alpha val="100000"/>
                </a:srgbClr>
              </a:solidFill>
              <a:prstDash val="dot"/>
              <a:round/>
            </a:ln>
          </p:spPr>
          <p:txBody>
            <a:bodyPr/>
            <a:lstStyle/>
            <a:p/>
          </p:txBody>
        </p:sp>
        <p:sp>
          <p:nvSpPr>
            <p:cNvPr id="110" name="pl110"/>
            <p:cNvSpPr/>
            <p:nvPr/>
          </p:nvSpPr>
          <p:spPr>
            <a:xfrm>
              <a:off x="8082173" y="2063743"/>
              <a:ext cx="0" cy="64447"/>
            </a:xfrm>
            <a:custGeom>
              <a:avLst/>
              <a:pathLst>
                <a:path w="0" h="64447">
                  <a:moveTo>
                    <a:pt x="0" y="64447"/>
                  </a:moveTo>
                  <a:lnTo>
                    <a:pt x="0" y="0"/>
                  </a:lnTo>
                </a:path>
              </a:pathLst>
            </a:custGeom>
            <a:ln w="13550" cap="flat">
              <a:solidFill>
                <a:srgbClr val="0058AB">
                  <a:alpha val="100000"/>
                </a:srgbClr>
              </a:solidFill>
              <a:prstDash val="dot"/>
              <a:round/>
            </a:ln>
          </p:spPr>
          <p:txBody>
            <a:bodyPr/>
            <a:lstStyle/>
            <a:p/>
          </p:txBody>
        </p:sp>
        <p:sp>
          <p:nvSpPr>
            <p:cNvPr id="111" name="tx111"/>
            <p:cNvSpPr/>
            <p:nvPr/>
          </p:nvSpPr>
          <p:spPr>
            <a:xfrm>
              <a:off x="1335100" y="355181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578.4</a:t>
              </a:r>
            </a:p>
          </p:txBody>
        </p:sp>
        <p:sp>
          <p:nvSpPr>
            <p:cNvPr id="112" name="tx112"/>
            <p:cNvSpPr/>
            <p:nvPr/>
          </p:nvSpPr>
          <p:spPr>
            <a:xfrm>
              <a:off x="1361226" y="290733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17.9</a:t>
              </a:r>
            </a:p>
          </p:txBody>
        </p:sp>
        <p:sp>
          <p:nvSpPr>
            <p:cNvPr id="113" name="tx113"/>
            <p:cNvSpPr/>
            <p:nvPr/>
          </p:nvSpPr>
          <p:spPr>
            <a:xfrm>
              <a:off x="2661004" y="3729552"/>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413.9</a:t>
              </a:r>
            </a:p>
          </p:txBody>
        </p:sp>
        <p:sp>
          <p:nvSpPr>
            <p:cNvPr id="114" name="tx114"/>
            <p:cNvSpPr/>
            <p:nvPr/>
          </p:nvSpPr>
          <p:spPr>
            <a:xfrm>
              <a:off x="2687130" y="3264739"/>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17.2</a:t>
              </a:r>
            </a:p>
          </p:txBody>
        </p:sp>
        <p:sp>
          <p:nvSpPr>
            <p:cNvPr id="115" name="tx115"/>
            <p:cNvSpPr/>
            <p:nvPr/>
          </p:nvSpPr>
          <p:spPr>
            <a:xfrm>
              <a:off x="3986908" y="372142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421.5</a:t>
              </a:r>
            </a:p>
          </p:txBody>
        </p:sp>
        <p:sp>
          <p:nvSpPr>
            <p:cNvPr id="116" name="tx116"/>
            <p:cNvSpPr/>
            <p:nvPr/>
          </p:nvSpPr>
          <p:spPr>
            <a:xfrm>
              <a:off x="4013033" y="323682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26.9</a:t>
              </a:r>
            </a:p>
          </p:txBody>
        </p:sp>
        <p:sp>
          <p:nvSpPr>
            <p:cNvPr id="117" name="tx117"/>
            <p:cNvSpPr/>
            <p:nvPr/>
          </p:nvSpPr>
          <p:spPr>
            <a:xfrm>
              <a:off x="5312812" y="3728061"/>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415.3</a:t>
              </a:r>
            </a:p>
          </p:txBody>
        </p:sp>
        <p:sp>
          <p:nvSpPr>
            <p:cNvPr id="118" name="tx118"/>
            <p:cNvSpPr/>
            <p:nvPr/>
          </p:nvSpPr>
          <p:spPr>
            <a:xfrm>
              <a:off x="5365063" y="3270087"/>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8.5</a:t>
              </a:r>
            </a:p>
          </p:txBody>
        </p:sp>
        <p:sp>
          <p:nvSpPr>
            <p:cNvPr id="119" name="tx119"/>
            <p:cNvSpPr/>
            <p:nvPr/>
          </p:nvSpPr>
          <p:spPr>
            <a:xfrm>
              <a:off x="6373535" y="386486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288.8</a:t>
              </a:r>
            </a:p>
          </p:txBody>
        </p:sp>
        <p:sp>
          <p:nvSpPr>
            <p:cNvPr id="120" name="tx120"/>
            <p:cNvSpPr/>
            <p:nvPr/>
          </p:nvSpPr>
          <p:spPr>
            <a:xfrm>
              <a:off x="6425786" y="3546401"/>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5.9</a:t>
              </a:r>
            </a:p>
          </p:txBody>
        </p:sp>
        <p:sp>
          <p:nvSpPr>
            <p:cNvPr id="121" name="tx121"/>
            <p:cNvSpPr/>
            <p:nvPr/>
          </p:nvSpPr>
          <p:spPr>
            <a:xfrm>
              <a:off x="6638716" y="389152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264.1</a:t>
              </a:r>
            </a:p>
          </p:txBody>
        </p:sp>
        <p:sp>
          <p:nvSpPr>
            <p:cNvPr id="122" name="tx122"/>
            <p:cNvSpPr/>
            <p:nvPr/>
          </p:nvSpPr>
          <p:spPr>
            <a:xfrm>
              <a:off x="6690967" y="3600541"/>
              <a:ext cx="130604" cy="68398"/>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5.4</a:t>
              </a:r>
            </a:p>
          </p:txBody>
        </p:sp>
        <p:sp>
          <p:nvSpPr>
            <p:cNvPr id="123" name="tx123"/>
            <p:cNvSpPr/>
            <p:nvPr/>
          </p:nvSpPr>
          <p:spPr>
            <a:xfrm>
              <a:off x="6903896" y="3902806"/>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253.6</a:t>
              </a:r>
            </a:p>
          </p:txBody>
        </p:sp>
        <p:sp>
          <p:nvSpPr>
            <p:cNvPr id="124" name="tx124"/>
            <p:cNvSpPr/>
            <p:nvPr/>
          </p:nvSpPr>
          <p:spPr>
            <a:xfrm>
              <a:off x="6956148" y="3623145"/>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5.2</a:t>
              </a:r>
            </a:p>
          </p:txBody>
        </p:sp>
        <p:sp>
          <p:nvSpPr>
            <p:cNvPr id="125" name="tx125"/>
            <p:cNvSpPr/>
            <p:nvPr/>
          </p:nvSpPr>
          <p:spPr>
            <a:xfrm>
              <a:off x="7208254" y="3905694"/>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251</a:t>
              </a:r>
            </a:p>
          </p:txBody>
        </p:sp>
        <p:sp>
          <p:nvSpPr>
            <p:cNvPr id="126" name="tx126"/>
            <p:cNvSpPr/>
            <p:nvPr/>
          </p:nvSpPr>
          <p:spPr>
            <a:xfrm>
              <a:off x="7221328" y="3628894"/>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5.1</a:t>
              </a:r>
            </a:p>
          </p:txBody>
        </p:sp>
        <p:sp>
          <p:nvSpPr>
            <p:cNvPr id="127" name="tx127"/>
            <p:cNvSpPr/>
            <p:nvPr/>
          </p:nvSpPr>
          <p:spPr>
            <a:xfrm>
              <a:off x="7434258" y="3926982"/>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231.3</a:t>
              </a:r>
            </a:p>
          </p:txBody>
        </p:sp>
        <p:sp>
          <p:nvSpPr>
            <p:cNvPr id="128" name="tx128"/>
            <p:cNvSpPr/>
            <p:nvPr/>
          </p:nvSpPr>
          <p:spPr>
            <a:xfrm>
              <a:off x="7486509" y="3673416"/>
              <a:ext cx="130604" cy="67252"/>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4.7</a:t>
              </a:r>
            </a:p>
          </p:txBody>
        </p:sp>
        <p:sp>
          <p:nvSpPr>
            <p:cNvPr id="129" name="tx129"/>
            <p:cNvSpPr/>
            <p:nvPr/>
          </p:nvSpPr>
          <p:spPr>
            <a:xfrm>
              <a:off x="7699439" y="3924713"/>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233.4</a:t>
              </a:r>
            </a:p>
          </p:txBody>
        </p:sp>
        <p:sp>
          <p:nvSpPr>
            <p:cNvPr id="130" name="tx130"/>
            <p:cNvSpPr/>
            <p:nvPr/>
          </p:nvSpPr>
          <p:spPr>
            <a:xfrm>
              <a:off x="7751690" y="3665900"/>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7.2</a:t>
              </a:r>
            </a:p>
          </p:txBody>
        </p:sp>
        <p:sp>
          <p:nvSpPr>
            <p:cNvPr id="131" name="tx131"/>
            <p:cNvSpPr/>
            <p:nvPr/>
          </p:nvSpPr>
          <p:spPr>
            <a:xfrm>
              <a:off x="7964620" y="3919601"/>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238.1</a:t>
              </a:r>
            </a:p>
          </p:txBody>
        </p:sp>
        <p:sp>
          <p:nvSpPr>
            <p:cNvPr id="132" name="tx132"/>
            <p:cNvSpPr/>
            <p:nvPr/>
          </p:nvSpPr>
          <p:spPr>
            <a:xfrm>
              <a:off x="8016871" y="3655800"/>
              <a:ext cx="130604" cy="67252"/>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7.4</a:t>
              </a:r>
            </a:p>
          </p:txBody>
        </p:sp>
        <p:sp>
          <p:nvSpPr>
            <p:cNvPr id="133" name="tx133"/>
            <p:cNvSpPr/>
            <p:nvPr/>
          </p:nvSpPr>
          <p:spPr>
            <a:xfrm>
              <a:off x="849589"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4" name="tx134"/>
            <p:cNvSpPr/>
            <p:nvPr/>
          </p:nvSpPr>
          <p:spPr>
            <a:xfrm>
              <a:off x="694200" y="361952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a:t>
              </a:r>
            </a:p>
          </p:txBody>
        </p:sp>
        <p:sp>
          <p:nvSpPr>
            <p:cNvPr id="135" name="tx135"/>
            <p:cNvSpPr/>
            <p:nvPr/>
          </p:nvSpPr>
          <p:spPr>
            <a:xfrm>
              <a:off x="694200" y="307915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36" name="tx136"/>
            <p:cNvSpPr/>
            <p:nvPr/>
          </p:nvSpPr>
          <p:spPr>
            <a:xfrm>
              <a:off x="694200" y="2538779"/>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750</a:t>
              </a:r>
            </a:p>
          </p:txBody>
        </p:sp>
        <p:sp>
          <p:nvSpPr>
            <p:cNvPr id="137" name="tx137"/>
            <p:cNvSpPr/>
            <p:nvPr/>
          </p:nvSpPr>
          <p:spPr>
            <a:xfrm>
              <a:off x="577692" y="1980331"/>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38" name="tx138"/>
            <p:cNvSpPr/>
            <p:nvPr/>
          </p:nvSpPr>
          <p:spPr>
            <a:xfrm>
              <a:off x="8607544"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9" name="tx139"/>
            <p:cNvSpPr/>
            <p:nvPr/>
          </p:nvSpPr>
          <p:spPr>
            <a:xfrm>
              <a:off x="8607544" y="36228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40" name="tx140"/>
            <p:cNvSpPr/>
            <p:nvPr/>
          </p:nvSpPr>
          <p:spPr>
            <a:xfrm>
              <a:off x="8607544" y="30857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41" name="tx141"/>
            <p:cNvSpPr/>
            <p:nvPr/>
          </p:nvSpPr>
          <p:spPr>
            <a:xfrm>
              <a:off x="8607544" y="255040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2" name="tx142"/>
            <p:cNvSpPr/>
            <p:nvPr/>
          </p:nvSpPr>
          <p:spPr>
            <a:xfrm>
              <a:off x="8607544" y="20116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3" name="tx143"/>
            <p:cNvSpPr/>
            <p:nvPr/>
          </p:nvSpPr>
          <p:spPr>
            <a:xfrm rot="-5400000">
              <a:off x="129620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4" name="tx144"/>
            <p:cNvSpPr/>
            <p:nvPr/>
          </p:nvSpPr>
          <p:spPr>
            <a:xfrm rot="-5400000">
              <a:off x="262211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5" name="tx145"/>
            <p:cNvSpPr/>
            <p:nvPr/>
          </p:nvSpPr>
          <p:spPr>
            <a:xfrm rot="-5400000">
              <a:off x="3948015"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6" name="tx146"/>
            <p:cNvSpPr/>
            <p:nvPr/>
          </p:nvSpPr>
          <p:spPr>
            <a:xfrm rot="-5400000">
              <a:off x="527391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7" name="tx147"/>
            <p:cNvSpPr/>
            <p:nvPr/>
          </p:nvSpPr>
          <p:spPr>
            <a:xfrm rot="-5400000">
              <a:off x="6334642"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8" name="tx148"/>
            <p:cNvSpPr/>
            <p:nvPr/>
          </p:nvSpPr>
          <p:spPr>
            <a:xfrm rot="-5400000">
              <a:off x="659982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9" name="tx149"/>
            <p:cNvSpPr/>
            <p:nvPr/>
          </p:nvSpPr>
          <p:spPr>
            <a:xfrm rot="-5400000">
              <a:off x="686500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50" name="tx150"/>
            <p:cNvSpPr/>
            <p:nvPr/>
          </p:nvSpPr>
          <p:spPr>
            <a:xfrm rot="-5400000">
              <a:off x="713018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51" name="tx151"/>
            <p:cNvSpPr/>
            <p:nvPr/>
          </p:nvSpPr>
          <p:spPr>
            <a:xfrm rot="-5400000">
              <a:off x="7395331" y="449172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2" name="tx152"/>
            <p:cNvSpPr/>
            <p:nvPr/>
          </p:nvSpPr>
          <p:spPr>
            <a:xfrm rot="-5400000">
              <a:off x="7660546"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3" name="tx153"/>
            <p:cNvSpPr/>
            <p:nvPr/>
          </p:nvSpPr>
          <p:spPr>
            <a:xfrm rot="-5400000">
              <a:off x="792572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4" name="tx154"/>
            <p:cNvSpPr/>
            <p:nvPr/>
          </p:nvSpPr>
          <p:spPr>
            <a:xfrm rot="-5400000">
              <a:off x="-282000" y="3018617"/>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55" name="tx155"/>
            <p:cNvSpPr/>
            <p:nvPr/>
          </p:nvSpPr>
          <p:spPr>
            <a:xfrm rot="5400000">
              <a:off x="8539473" y="301861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6" name="pl156"/>
            <p:cNvSpPr/>
            <p:nvPr/>
          </p:nvSpPr>
          <p:spPr>
            <a:xfrm>
              <a:off x="2927691" y="518089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7" name="tx157"/>
            <p:cNvSpPr/>
            <p:nvPr/>
          </p:nvSpPr>
          <p:spPr>
            <a:xfrm>
              <a:off x="3194790" y="510108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58" name="rc158"/>
            <p:cNvSpPr/>
            <p:nvPr/>
          </p:nvSpPr>
          <p:spPr>
            <a:xfrm>
              <a:off x="4452747" y="5080163"/>
              <a:ext cx="201456" cy="201456"/>
            </a:xfrm>
            <a:prstGeom prst="rect">
              <a:avLst/>
            </a:prstGeom>
            <a:solidFill>
              <a:srgbClr val="1CABE2">
                <a:alpha val="100000"/>
              </a:srgbClr>
            </a:solidFill>
          </p:spPr>
          <p:txBody>
            <a:bodyPr/>
            <a:lstStyle/>
            <a:p/>
          </p:txBody>
        </p:sp>
        <p:sp>
          <p:nvSpPr>
            <p:cNvPr id="159" name="rc159"/>
            <p:cNvSpPr/>
            <p:nvPr/>
          </p:nvSpPr>
          <p:spPr>
            <a:xfrm>
              <a:off x="5657835" y="5080163"/>
              <a:ext cx="201456" cy="201456"/>
            </a:xfrm>
            <a:prstGeom prst="rect">
              <a:avLst/>
            </a:prstGeom>
            <a:solidFill>
              <a:srgbClr val="80BD41">
                <a:alpha val="100000"/>
              </a:srgbClr>
            </a:solidFill>
          </p:spPr>
          <p:txBody>
            <a:bodyPr/>
            <a:lstStyle/>
            <a:p/>
          </p:txBody>
        </p:sp>
        <p:sp>
          <p:nvSpPr>
            <p:cNvPr id="160" name="tx160"/>
            <p:cNvSpPr/>
            <p:nvPr/>
          </p:nvSpPr>
          <p:spPr>
            <a:xfrm>
              <a:off x="4732793" y="5129185"/>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61" name="tx161"/>
            <p:cNvSpPr/>
            <p:nvPr/>
          </p:nvSpPr>
          <p:spPr>
            <a:xfrm>
              <a:off x="5937880" y="5129254"/>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62" name="tx162"/>
            <p:cNvSpPr/>
            <p:nvPr/>
          </p:nvSpPr>
          <p:spPr>
            <a:xfrm>
              <a:off x="989913" y="1400299"/>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DTP3 coverage, and number of vaccinated and unvaccinated children,</a:t>
              </a:r>
            </a:p>
          </p:txBody>
        </p:sp>
        <p:sp>
          <p:nvSpPr>
            <p:cNvPr id="163" name="tx163"/>
            <p:cNvSpPr/>
            <p:nvPr/>
          </p:nvSpPr>
          <p:spPr>
            <a:xfrm>
              <a:off x="989913" y="1583315"/>
              <a:ext cx="2227451" cy="155361"/>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Republic of Korea, 2000-2025</a:t>
              </a:r>
            </a:p>
          </p:txBody>
        </p:sp>
        <p:sp>
          <p:nvSpPr>
            <p:cNvPr id="164" name="pl164"/>
            <p:cNvSpPr/>
            <p:nvPr/>
          </p:nvSpPr>
          <p:spPr>
            <a:xfrm>
              <a:off x="2443229"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4663043"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6" name="pl166"/>
            <p:cNvSpPr/>
            <p:nvPr/>
          </p:nvSpPr>
          <p:spPr>
            <a:xfrm>
              <a:off x="6882857"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7" name="pl167"/>
            <p:cNvSpPr/>
            <p:nvPr/>
          </p:nvSpPr>
          <p:spPr>
            <a:xfrm>
              <a:off x="989913" y="5902589"/>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68" name="pl168"/>
            <p:cNvSpPr/>
            <p:nvPr/>
          </p:nvSpPr>
          <p:spPr>
            <a:xfrm>
              <a:off x="989913" y="5747511"/>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69" name="pl169"/>
            <p:cNvSpPr/>
            <p:nvPr/>
          </p:nvSpPr>
          <p:spPr>
            <a:xfrm>
              <a:off x="989913" y="5592433"/>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70" name="pl170"/>
            <p:cNvSpPr/>
            <p:nvPr/>
          </p:nvSpPr>
          <p:spPr>
            <a:xfrm>
              <a:off x="1333322"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3553136"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2" name="pl172"/>
            <p:cNvSpPr/>
            <p:nvPr/>
          </p:nvSpPr>
          <p:spPr>
            <a:xfrm>
              <a:off x="5772950"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3" name="pl173"/>
            <p:cNvSpPr/>
            <p:nvPr/>
          </p:nvSpPr>
          <p:spPr>
            <a:xfrm>
              <a:off x="7992764"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4" name="rc174"/>
            <p:cNvSpPr/>
            <p:nvPr/>
          </p:nvSpPr>
          <p:spPr>
            <a:xfrm>
              <a:off x="1333322" y="5840557"/>
              <a:ext cx="6410378" cy="124062"/>
            </a:xfrm>
            <a:prstGeom prst="rect">
              <a:avLst/>
            </a:prstGeom>
            <a:solidFill>
              <a:srgbClr val="80BD41">
                <a:alpha val="100000"/>
              </a:srgbClr>
            </a:solidFill>
          </p:spPr>
          <p:txBody>
            <a:bodyPr/>
            <a:lstStyle/>
            <a:p/>
          </p:txBody>
        </p:sp>
        <p:sp>
          <p:nvSpPr>
            <p:cNvPr id="175" name="rc175"/>
            <p:cNvSpPr/>
            <p:nvPr/>
          </p:nvSpPr>
          <p:spPr>
            <a:xfrm>
              <a:off x="7743701" y="5840557"/>
              <a:ext cx="130747" cy="124062"/>
            </a:xfrm>
            <a:prstGeom prst="rect">
              <a:avLst/>
            </a:prstGeom>
            <a:solidFill>
              <a:srgbClr val="1CABE2">
                <a:alpha val="100000"/>
              </a:srgbClr>
            </a:solidFill>
          </p:spPr>
          <p:txBody>
            <a:bodyPr/>
            <a:lstStyle/>
            <a:p/>
          </p:txBody>
        </p:sp>
        <p:sp>
          <p:nvSpPr>
            <p:cNvPr id="176" name="rc176"/>
            <p:cNvSpPr/>
            <p:nvPr/>
          </p:nvSpPr>
          <p:spPr>
            <a:xfrm>
              <a:off x="1333322" y="5685479"/>
              <a:ext cx="5180157" cy="124062"/>
            </a:xfrm>
            <a:prstGeom prst="rect">
              <a:avLst/>
            </a:prstGeom>
            <a:solidFill>
              <a:srgbClr val="80BD41">
                <a:alpha val="100000"/>
              </a:srgbClr>
            </a:solidFill>
          </p:spPr>
          <p:txBody>
            <a:bodyPr/>
            <a:lstStyle/>
            <a:p/>
          </p:txBody>
        </p:sp>
        <p:sp>
          <p:nvSpPr>
            <p:cNvPr id="177" name="rc177"/>
            <p:cNvSpPr/>
            <p:nvPr/>
          </p:nvSpPr>
          <p:spPr>
            <a:xfrm>
              <a:off x="6513480" y="5685479"/>
              <a:ext cx="160270" cy="124062"/>
            </a:xfrm>
            <a:prstGeom prst="rect">
              <a:avLst/>
            </a:prstGeom>
            <a:solidFill>
              <a:srgbClr val="1CABE2">
                <a:alpha val="100000"/>
              </a:srgbClr>
            </a:solidFill>
          </p:spPr>
          <p:txBody>
            <a:bodyPr/>
            <a:lstStyle/>
            <a:p/>
          </p:txBody>
        </p:sp>
        <p:sp>
          <p:nvSpPr>
            <p:cNvPr id="178" name="rc178"/>
            <p:cNvSpPr/>
            <p:nvPr/>
          </p:nvSpPr>
          <p:spPr>
            <a:xfrm>
              <a:off x="1333322" y="5530401"/>
              <a:ext cx="5285155" cy="124062"/>
            </a:xfrm>
            <a:prstGeom prst="rect">
              <a:avLst/>
            </a:prstGeom>
            <a:solidFill>
              <a:srgbClr val="80BD41">
                <a:alpha val="100000"/>
              </a:srgbClr>
            </a:solidFill>
          </p:spPr>
          <p:txBody>
            <a:bodyPr/>
            <a:lstStyle/>
            <a:p/>
          </p:txBody>
        </p:sp>
        <p:sp>
          <p:nvSpPr>
            <p:cNvPr id="179" name="rc179"/>
            <p:cNvSpPr/>
            <p:nvPr/>
          </p:nvSpPr>
          <p:spPr>
            <a:xfrm>
              <a:off x="6618477" y="5530401"/>
              <a:ext cx="163378" cy="124062"/>
            </a:xfrm>
            <a:prstGeom prst="rect">
              <a:avLst/>
            </a:prstGeom>
            <a:solidFill>
              <a:srgbClr val="1CABE2">
                <a:alpha val="100000"/>
              </a:srgbClr>
            </a:solidFill>
          </p:spPr>
          <p:txBody>
            <a:bodyPr/>
            <a:lstStyle/>
            <a:p/>
          </p:txBody>
        </p:sp>
        <p:sp>
          <p:nvSpPr>
            <p:cNvPr id="180" name="tx180"/>
            <p:cNvSpPr/>
            <p:nvPr/>
          </p:nvSpPr>
          <p:spPr>
            <a:xfrm>
              <a:off x="8056823" y="5859452"/>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294.7</a:t>
              </a:r>
            </a:p>
          </p:txBody>
        </p:sp>
        <p:sp>
          <p:nvSpPr>
            <p:cNvPr id="181" name="tx181"/>
            <p:cNvSpPr/>
            <p:nvPr/>
          </p:nvSpPr>
          <p:spPr>
            <a:xfrm>
              <a:off x="6796091" y="5704374"/>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240.6</a:t>
              </a:r>
            </a:p>
          </p:txBody>
        </p:sp>
        <p:sp>
          <p:nvSpPr>
            <p:cNvPr id="182" name="tx182"/>
            <p:cNvSpPr/>
            <p:nvPr/>
          </p:nvSpPr>
          <p:spPr>
            <a:xfrm>
              <a:off x="6909601" y="5549296"/>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245.4</a:t>
              </a:r>
            </a:p>
          </p:txBody>
        </p:sp>
        <p:sp>
          <p:nvSpPr>
            <p:cNvPr id="183" name="tx183"/>
            <p:cNvSpPr/>
            <p:nvPr/>
          </p:nvSpPr>
          <p:spPr>
            <a:xfrm>
              <a:off x="4402873" y="5862148"/>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288.8</a:t>
              </a:r>
            </a:p>
          </p:txBody>
        </p:sp>
        <p:sp>
          <p:nvSpPr>
            <p:cNvPr id="184" name="tx184"/>
            <p:cNvSpPr/>
            <p:nvPr/>
          </p:nvSpPr>
          <p:spPr>
            <a:xfrm>
              <a:off x="7733726" y="5862148"/>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5.9</a:t>
              </a:r>
            </a:p>
          </p:txBody>
        </p:sp>
        <p:sp>
          <p:nvSpPr>
            <p:cNvPr id="185" name="tx185"/>
            <p:cNvSpPr/>
            <p:nvPr/>
          </p:nvSpPr>
          <p:spPr>
            <a:xfrm>
              <a:off x="3787763" y="5707018"/>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233.4</a:t>
              </a:r>
            </a:p>
          </p:txBody>
        </p:sp>
        <p:sp>
          <p:nvSpPr>
            <p:cNvPr id="186" name="tx186"/>
            <p:cNvSpPr/>
            <p:nvPr/>
          </p:nvSpPr>
          <p:spPr>
            <a:xfrm>
              <a:off x="6518267" y="5708394"/>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7.2</a:t>
              </a:r>
            </a:p>
          </p:txBody>
        </p:sp>
        <p:sp>
          <p:nvSpPr>
            <p:cNvPr id="187" name="tx187"/>
            <p:cNvSpPr/>
            <p:nvPr/>
          </p:nvSpPr>
          <p:spPr>
            <a:xfrm>
              <a:off x="3840261" y="5551940"/>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238.1</a:t>
              </a:r>
            </a:p>
          </p:txBody>
        </p:sp>
        <p:sp>
          <p:nvSpPr>
            <p:cNvPr id="188" name="tx188"/>
            <p:cNvSpPr/>
            <p:nvPr/>
          </p:nvSpPr>
          <p:spPr>
            <a:xfrm>
              <a:off x="6624818" y="5553633"/>
              <a:ext cx="150697"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7.4</a:t>
              </a:r>
            </a:p>
          </p:txBody>
        </p:sp>
        <p:sp>
          <p:nvSpPr>
            <p:cNvPr id="189" name="tx189"/>
            <p:cNvSpPr/>
            <p:nvPr/>
          </p:nvSpPr>
          <p:spPr>
            <a:xfrm>
              <a:off x="616505" y="5850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90" name="tx190"/>
            <p:cNvSpPr/>
            <p:nvPr/>
          </p:nvSpPr>
          <p:spPr>
            <a:xfrm>
              <a:off x="616505" y="569539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1" name="tx191"/>
            <p:cNvSpPr/>
            <p:nvPr/>
          </p:nvSpPr>
          <p:spPr>
            <a:xfrm>
              <a:off x="616505" y="55403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2" name="tx192"/>
            <p:cNvSpPr/>
            <p:nvPr/>
          </p:nvSpPr>
          <p:spPr>
            <a:xfrm>
              <a:off x="1294475" y="605615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93" name="tx193"/>
            <p:cNvSpPr/>
            <p:nvPr/>
          </p:nvSpPr>
          <p:spPr>
            <a:xfrm>
              <a:off x="3436595" y="605615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94" name="tx194"/>
            <p:cNvSpPr/>
            <p:nvPr/>
          </p:nvSpPr>
          <p:spPr>
            <a:xfrm>
              <a:off x="5656408" y="605615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95" name="tx195"/>
            <p:cNvSpPr/>
            <p:nvPr/>
          </p:nvSpPr>
          <p:spPr>
            <a:xfrm>
              <a:off x="7876222" y="6056083"/>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96" name="tx196"/>
            <p:cNvSpPr/>
            <p:nvPr/>
          </p:nvSpPr>
          <p:spPr>
            <a:xfrm>
              <a:off x="4037467" y="6191355"/>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97" name="tx197"/>
            <p:cNvSpPr/>
            <p:nvPr/>
          </p:nvSpPr>
          <p:spPr>
            <a:xfrm>
              <a:off x="4383327"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98" name="tx198"/>
            <p:cNvSpPr/>
            <p:nvPr/>
          </p:nvSpPr>
          <p:spPr>
            <a:xfrm>
              <a:off x="5109330" y="6540785"/>
              <a:ext cx="3435583"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Unvaccinated includes zero-dose and undervaccinated children</a:t>
              </a:r>
            </a:p>
          </p:txBody>
        </p:sp>
      </p:grpSp>
      <p:sp>
        <p:nvSpPr>
          <p:cNvPr id="19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DTP3 coverage in 2025 (97%) was relatively constant within 1% compared to 2019 (98%).
The number of children vaccinated with DTP3 decreased 18% compared to in 2019.
The number of surviving infants decreased approximately 17% compared to in 2019.
In 2025, 100,000 fewer children were vaccinated than in 2019.
In 2025, there were fewer surviving infants (target population) than in 2019.
For vaccine coverage to increase, the number of children vaccinated needs to either increase or decline at a slower rate than the decline in surviving infant target population.</a:t>
            </a:r>
          </a:p>
        </p:txBody>
      </p:sp>
      <p:sp>
        <p:nvSpPr>
          <p:cNvPr id="200"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needs to either increase or decline at a slower rate than the decline in surviving infant target population.</a:t>
            </a:r>
          </a:p>
        </p:txBody>
      </p:sp>
      <p:grpSp xmlns:pic="http://schemas.openxmlformats.org/drawingml/2006/picture">
        <p:nvGrpSpPr>
          <p:cNvPr id="201" name=""/>
          <p:cNvGrpSpPr/>
          <p:nvPr/>
        </p:nvGrpSpPr>
        <p:grpSpPr>
          <a:xfrm>
            <a:off x="292608" y="1005840"/>
            <a:ext cx="8595360" cy="28575"/>
            <a:chOff x="292608" y="1005840"/>
            <a:chExt cx="8595360" cy="28575"/>
          </a:xfrm>
        </p:grpSpPr>
        <p:sp>
          <p:nvSpPr>
            <p:cNvPr id="202"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3"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MCV1</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66584" y="3903609"/>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6" name="pl6"/>
            <p:cNvSpPr/>
            <p:nvPr/>
          </p:nvSpPr>
          <p:spPr>
            <a:xfrm>
              <a:off x="966584" y="3286808"/>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7" name="pl7"/>
            <p:cNvSpPr/>
            <p:nvPr/>
          </p:nvSpPr>
          <p:spPr>
            <a:xfrm>
              <a:off x="966584" y="2670007"/>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8" name="pl8"/>
            <p:cNvSpPr/>
            <p:nvPr/>
          </p:nvSpPr>
          <p:spPr>
            <a:xfrm>
              <a:off x="966584" y="2053206"/>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9" name="pl9"/>
            <p:cNvSpPr/>
            <p:nvPr/>
          </p:nvSpPr>
          <p:spPr>
            <a:xfrm>
              <a:off x="966584" y="4212009"/>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0" name="pl10"/>
            <p:cNvSpPr/>
            <p:nvPr/>
          </p:nvSpPr>
          <p:spPr>
            <a:xfrm>
              <a:off x="966584" y="3595208"/>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1" name="pl11"/>
            <p:cNvSpPr/>
            <p:nvPr/>
          </p:nvSpPr>
          <p:spPr>
            <a:xfrm>
              <a:off x="966584" y="2978407"/>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2" name="pl12"/>
            <p:cNvSpPr/>
            <p:nvPr/>
          </p:nvSpPr>
          <p:spPr>
            <a:xfrm>
              <a:off x="966584" y="2361606"/>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3" name="pl13"/>
            <p:cNvSpPr/>
            <p:nvPr/>
          </p:nvSpPr>
          <p:spPr>
            <a:xfrm>
              <a:off x="1430754"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760752"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09075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420748"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48474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75074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01674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8274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4874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81474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80744"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311054" y="4120056"/>
              <a:ext cx="239399" cy="91952"/>
            </a:xfrm>
            <a:prstGeom prst="rect">
              <a:avLst/>
            </a:prstGeom>
            <a:solidFill>
              <a:srgbClr val="E2231A">
                <a:alpha val="90196"/>
              </a:srgbClr>
            </a:solidFill>
          </p:spPr>
          <p:txBody>
            <a:bodyPr/>
            <a:lstStyle/>
            <a:p/>
          </p:txBody>
        </p:sp>
        <p:sp>
          <p:nvSpPr>
            <p:cNvPr id="25" name="rc25"/>
            <p:cNvSpPr/>
            <p:nvPr/>
          </p:nvSpPr>
          <p:spPr>
            <a:xfrm>
              <a:off x="1577053" y="4145592"/>
              <a:ext cx="239399" cy="66417"/>
            </a:xfrm>
            <a:prstGeom prst="rect">
              <a:avLst/>
            </a:prstGeom>
            <a:solidFill>
              <a:srgbClr val="E2231A">
                <a:alpha val="90196"/>
              </a:srgbClr>
            </a:solidFill>
          </p:spPr>
          <p:txBody>
            <a:bodyPr/>
            <a:lstStyle/>
            <a:p/>
          </p:txBody>
        </p:sp>
        <p:sp>
          <p:nvSpPr>
            <p:cNvPr id="26" name="rc26"/>
            <p:cNvSpPr/>
            <p:nvPr/>
          </p:nvSpPr>
          <p:spPr>
            <a:xfrm>
              <a:off x="1843053" y="4166961"/>
              <a:ext cx="239399" cy="45048"/>
            </a:xfrm>
            <a:prstGeom prst="rect">
              <a:avLst/>
            </a:prstGeom>
            <a:solidFill>
              <a:srgbClr val="E2231A">
                <a:alpha val="90196"/>
              </a:srgbClr>
            </a:solidFill>
          </p:spPr>
          <p:txBody>
            <a:bodyPr/>
            <a:lstStyle/>
            <a:p/>
          </p:txBody>
        </p:sp>
        <p:sp>
          <p:nvSpPr>
            <p:cNvPr id="27" name="rc27"/>
            <p:cNvSpPr/>
            <p:nvPr/>
          </p:nvSpPr>
          <p:spPr>
            <a:xfrm>
              <a:off x="2109053" y="4153937"/>
              <a:ext cx="239399" cy="58071"/>
            </a:xfrm>
            <a:prstGeom prst="rect">
              <a:avLst/>
            </a:prstGeom>
            <a:solidFill>
              <a:srgbClr val="E2231A">
                <a:alpha val="90196"/>
              </a:srgbClr>
            </a:solidFill>
          </p:spPr>
          <p:txBody>
            <a:bodyPr/>
            <a:lstStyle/>
            <a:p/>
          </p:txBody>
        </p:sp>
        <p:sp>
          <p:nvSpPr>
            <p:cNvPr id="28" name="rc28"/>
            <p:cNvSpPr/>
            <p:nvPr/>
          </p:nvSpPr>
          <p:spPr>
            <a:xfrm>
              <a:off x="2375052" y="4198020"/>
              <a:ext cx="239399" cy="13989"/>
            </a:xfrm>
            <a:prstGeom prst="rect">
              <a:avLst/>
            </a:prstGeom>
            <a:solidFill>
              <a:srgbClr val="E2231A">
                <a:alpha val="90196"/>
              </a:srgbClr>
            </a:solidFill>
          </p:spPr>
          <p:txBody>
            <a:bodyPr/>
            <a:lstStyle/>
            <a:p/>
          </p:txBody>
        </p:sp>
        <p:sp>
          <p:nvSpPr>
            <p:cNvPr id="29" name="rc29"/>
            <p:cNvSpPr/>
            <p:nvPr/>
          </p:nvSpPr>
          <p:spPr>
            <a:xfrm>
              <a:off x="2641052" y="4198711"/>
              <a:ext cx="239399" cy="13298"/>
            </a:xfrm>
            <a:prstGeom prst="rect">
              <a:avLst/>
            </a:prstGeom>
            <a:solidFill>
              <a:srgbClr val="E2231A">
                <a:alpha val="90196"/>
              </a:srgbClr>
            </a:solidFill>
          </p:spPr>
          <p:txBody>
            <a:bodyPr/>
            <a:lstStyle/>
            <a:p/>
          </p:txBody>
        </p:sp>
        <p:sp>
          <p:nvSpPr>
            <p:cNvPr id="30" name="rc30"/>
            <p:cNvSpPr/>
            <p:nvPr/>
          </p:nvSpPr>
          <p:spPr>
            <a:xfrm>
              <a:off x="2907052" y="4198480"/>
              <a:ext cx="239399" cy="13529"/>
            </a:xfrm>
            <a:prstGeom prst="rect">
              <a:avLst/>
            </a:prstGeom>
            <a:solidFill>
              <a:srgbClr val="E2231A">
                <a:alpha val="90196"/>
              </a:srgbClr>
            </a:solidFill>
          </p:spPr>
          <p:txBody>
            <a:bodyPr/>
            <a:lstStyle/>
            <a:p/>
          </p:txBody>
        </p:sp>
        <p:sp>
          <p:nvSpPr>
            <p:cNvPr id="31" name="rc31"/>
            <p:cNvSpPr/>
            <p:nvPr/>
          </p:nvSpPr>
          <p:spPr>
            <a:xfrm>
              <a:off x="3173051" y="4098342"/>
              <a:ext cx="239399" cy="113667"/>
            </a:xfrm>
            <a:prstGeom prst="rect">
              <a:avLst/>
            </a:prstGeom>
            <a:solidFill>
              <a:srgbClr val="E2231A">
                <a:alpha val="90196"/>
              </a:srgbClr>
            </a:solidFill>
          </p:spPr>
          <p:txBody>
            <a:bodyPr/>
            <a:lstStyle/>
            <a:p/>
          </p:txBody>
        </p:sp>
        <p:sp>
          <p:nvSpPr>
            <p:cNvPr id="32" name="rc32"/>
            <p:cNvSpPr/>
            <p:nvPr/>
          </p:nvSpPr>
          <p:spPr>
            <a:xfrm>
              <a:off x="3439051" y="4101944"/>
              <a:ext cx="239399" cy="110065"/>
            </a:xfrm>
            <a:prstGeom prst="rect">
              <a:avLst/>
            </a:prstGeom>
            <a:solidFill>
              <a:srgbClr val="E2231A">
                <a:alpha val="90196"/>
              </a:srgbClr>
            </a:solidFill>
          </p:spPr>
          <p:txBody>
            <a:bodyPr/>
            <a:lstStyle/>
            <a:p/>
          </p:txBody>
        </p:sp>
        <p:sp>
          <p:nvSpPr>
            <p:cNvPr id="33" name="rc33"/>
            <p:cNvSpPr/>
            <p:nvPr/>
          </p:nvSpPr>
          <p:spPr>
            <a:xfrm>
              <a:off x="3705050" y="4117895"/>
              <a:ext cx="239399" cy="94114"/>
            </a:xfrm>
            <a:prstGeom prst="rect">
              <a:avLst/>
            </a:prstGeom>
            <a:solidFill>
              <a:srgbClr val="E2231A">
                <a:alpha val="90196"/>
              </a:srgbClr>
            </a:solidFill>
          </p:spPr>
          <p:txBody>
            <a:bodyPr/>
            <a:lstStyle/>
            <a:p/>
          </p:txBody>
        </p:sp>
        <p:sp>
          <p:nvSpPr>
            <p:cNvPr id="34" name="rc34"/>
            <p:cNvSpPr/>
            <p:nvPr/>
          </p:nvSpPr>
          <p:spPr>
            <a:xfrm>
              <a:off x="3971050" y="4184352"/>
              <a:ext cx="239399" cy="27657"/>
            </a:xfrm>
            <a:prstGeom prst="rect">
              <a:avLst/>
            </a:prstGeom>
            <a:solidFill>
              <a:srgbClr val="E2231A">
                <a:alpha val="90196"/>
              </a:srgbClr>
            </a:solidFill>
          </p:spPr>
          <p:txBody>
            <a:bodyPr/>
            <a:lstStyle/>
            <a:p/>
          </p:txBody>
        </p:sp>
        <p:sp>
          <p:nvSpPr>
            <p:cNvPr id="35" name="rc35"/>
            <p:cNvSpPr/>
            <p:nvPr/>
          </p:nvSpPr>
          <p:spPr>
            <a:xfrm>
              <a:off x="4237050" y="4198005"/>
              <a:ext cx="239399" cy="14004"/>
            </a:xfrm>
            <a:prstGeom prst="rect">
              <a:avLst/>
            </a:prstGeom>
            <a:solidFill>
              <a:srgbClr val="E2231A">
                <a:alpha val="90196"/>
              </a:srgbClr>
            </a:solidFill>
          </p:spPr>
          <p:txBody>
            <a:bodyPr/>
            <a:lstStyle/>
            <a:p/>
          </p:txBody>
        </p:sp>
        <p:sp>
          <p:nvSpPr>
            <p:cNvPr id="36" name="rc36"/>
            <p:cNvSpPr/>
            <p:nvPr/>
          </p:nvSpPr>
          <p:spPr>
            <a:xfrm>
              <a:off x="4503049" y="4197860"/>
              <a:ext cx="239399" cy="14149"/>
            </a:xfrm>
            <a:prstGeom prst="rect">
              <a:avLst/>
            </a:prstGeom>
            <a:solidFill>
              <a:srgbClr val="E2231A">
                <a:alpha val="90196"/>
              </a:srgbClr>
            </a:solidFill>
          </p:spPr>
          <p:txBody>
            <a:bodyPr/>
            <a:lstStyle/>
            <a:p/>
          </p:txBody>
        </p:sp>
        <p:sp>
          <p:nvSpPr>
            <p:cNvPr id="37" name="rc37"/>
            <p:cNvSpPr/>
            <p:nvPr/>
          </p:nvSpPr>
          <p:spPr>
            <a:xfrm>
              <a:off x="4769049" y="4198662"/>
              <a:ext cx="239399" cy="13347"/>
            </a:xfrm>
            <a:prstGeom prst="rect">
              <a:avLst/>
            </a:prstGeom>
            <a:solidFill>
              <a:srgbClr val="E2231A">
                <a:alpha val="90196"/>
              </a:srgbClr>
            </a:solidFill>
          </p:spPr>
          <p:txBody>
            <a:bodyPr/>
            <a:lstStyle/>
            <a:p/>
          </p:txBody>
        </p:sp>
        <p:sp>
          <p:nvSpPr>
            <p:cNvPr id="38" name="rc38"/>
            <p:cNvSpPr/>
            <p:nvPr/>
          </p:nvSpPr>
          <p:spPr>
            <a:xfrm>
              <a:off x="5035049" y="4198850"/>
              <a:ext cx="239399" cy="13159"/>
            </a:xfrm>
            <a:prstGeom prst="rect">
              <a:avLst/>
            </a:prstGeom>
            <a:solidFill>
              <a:srgbClr val="E2231A">
                <a:alpha val="90196"/>
              </a:srgbClr>
            </a:solidFill>
          </p:spPr>
          <p:txBody>
            <a:bodyPr/>
            <a:lstStyle/>
            <a:p/>
          </p:txBody>
        </p:sp>
        <p:sp>
          <p:nvSpPr>
            <p:cNvPr id="39" name="rc39"/>
            <p:cNvSpPr/>
            <p:nvPr/>
          </p:nvSpPr>
          <p:spPr>
            <a:xfrm>
              <a:off x="5301048" y="4185869"/>
              <a:ext cx="239399" cy="26140"/>
            </a:xfrm>
            <a:prstGeom prst="rect">
              <a:avLst/>
            </a:prstGeom>
            <a:solidFill>
              <a:srgbClr val="E2231A">
                <a:alpha val="90196"/>
              </a:srgbClr>
            </a:solidFill>
          </p:spPr>
          <p:txBody>
            <a:bodyPr/>
            <a:lstStyle/>
            <a:p/>
          </p:txBody>
        </p:sp>
        <p:sp>
          <p:nvSpPr>
            <p:cNvPr id="40" name="rc40"/>
            <p:cNvSpPr/>
            <p:nvPr/>
          </p:nvSpPr>
          <p:spPr>
            <a:xfrm>
              <a:off x="5567048" y="4187519"/>
              <a:ext cx="239399" cy="24490"/>
            </a:xfrm>
            <a:prstGeom prst="rect">
              <a:avLst/>
            </a:prstGeom>
            <a:solidFill>
              <a:srgbClr val="E2231A">
                <a:alpha val="90196"/>
              </a:srgbClr>
            </a:solidFill>
          </p:spPr>
          <p:txBody>
            <a:bodyPr/>
            <a:lstStyle/>
            <a:p/>
          </p:txBody>
        </p:sp>
        <p:sp>
          <p:nvSpPr>
            <p:cNvPr id="41" name="rc41"/>
            <p:cNvSpPr/>
            <p:nvPr/>
          </p:nvSpPr>
          <p:spPr>
            <a:xfrm>
              <a:off x="5833047" y="4179143"/>
              <a:ext cx="239399" cy="32866"/>
            </a:xfrm>
            <a:prstGeom prst="rect">
              <a:avLst/>
            </a:prstGeom>
            <a:solidFill>
              <a:srgbClr val="E2231A">
                <a:alpha val="90196"/>
              </a:srgbClr>
            </a:solidFill>
          </p:spPr>
          <p:txBody>
            <a:bodyPr/>
            <a:lstStyle/>
            <a:p/>
          </p:txBody>
        </p:sp>
        <p:sp>
          <p:nvSpPr>
            <p:cNvPr id="42" name="rc42"/>
            <p:cNvSpPr/>
            <p:nvPr/>
          </p:nvSpPr>
          <p:spPr>
            <a:xfrm>
              <a:off x="6099047" y="4192154"/>
              <a:ext cx="239399" cy="19854"/>
            </a:xfrm>
            <a:prstGeom prst="rect">
              <a:avLst/>
            </a:prstGeom>
            <a:solidFill>
              <a:srgbClr val="E2231A">
                <a:alpha val="90196"/>
              </a:srgbClr>
            </a:solidFill>
          </p:spPr>
          <p:txBody>
            <a:bodyPr/>
            <a:lstStyle/>
            <a:p/>
          </p:txBody>
        </p:sp>
        <p:sp>
          <p:nvSpPr>
            <p:cNvPr id="43" name="rc43"/>
            <p:cNvSpPr/>
            <p:nvPr/>
          </p:nvSpPr>
          <p:spPr>
            <a:xfrm>
              <a:off x="6365047" y="4193835"/>
              <a:ext cx="239399" cy="18174"/>
            </a:xfrm>
            <a:prstGeom prst="rect">
              <a:avLst/>
            </a:prstGeom>
            <a:solidFill>
              <a:srgbClr val="E2231A">
                <a:alpha val="90196"/>
              </a:srgbClr>
            </a:solidFill>
          </p:spPr>
          <p:txBody>
            <a:bodyPr/>
            <a:lstStyle/>
            <a:p/>
          </p:txBody>
        </p:sp>
        <p:sp>
          <p:nvSpPr>
            <p:cNvPr id="44" name="rc44"/>
            <p:cNvSpPr/>
            <p:nvPr/>
          </p:nvSpPr>
          <p:spPr>
            <a:xfrm>
              <a:off x="6631046" y="4195386"/>
              <a:ext cx="239399" cy="16622"/>
            </a:xfrm>
            <a:prstGeom prst="rect">
              <a:avLst/>
            </a:prstGeom>
            <a:solidFill>
              <a:srgbClr val="E2231A">
                <a:alpha val="90196"/>
              </a:srgbClr>
            </a:solidFill>
          </p:spPr>
          <p:txBody>
            <a:bodyPr/>
            <a:lstStyle/>
            <a:p/>
          </p:txBody>
        </p:sp>
        <p:sp>
          <p:nvSpPr>
            <p:cNvPr id="45" name="rc45"/>
            <p:cNvSpPr/>
            <p:nvPr/>
          </p:nvSpPr>
          <p:spPr>
            <a:xfrm>
              <a:off x="6897046" y="4196046"/>
              <a:ext cx="239399" cy="15962"/>
            </a:xfrm>
            <a:prstGeom prst="rect">
              <a:avLst/>
            </a:prstGeom>
            <a:solidFill>
              <a:srgbClr val="E2231A">
                <a:alpha val="90196"/>
              </a:srgbClr>
            </a:solidFill>
          </p:spPr>
          <p:txBody>
            <a:bodyPr/>
            <a:lstStyle/>
            <a:p/>
          </p:txBody>
        </p:sp>
        <p:sp>
          <p:nvSpPr>
            <p:cNvPr id="46" name="rc46"/>
            <p:cNvSpPr/>
            <p:nvPr/>
          </p:nvSpPr>
          <p:spPr>
            <a:xfrm>
              <a:off x="7163045" y="4188312"/>
              <a:ext cx="239399" cy="23697"/>
            </a:xfrm>
            <a:prstGeom prst="rect">
              <a:avLst/>
            </a:prstGeom>
            <a:solidFill>
              <a:srgbClr val="E2231A">
                <a:alpha val="90196"/>
              </a:srgbClr>
            </a:solidFill>
          </p:spPr>
          <p:txBody>
            <a:bodyPr/>
            <a:lstStyle/>
            <a:p/>
          </p:txBody>
        </p:sp>
        <p:sp>
          <p:nvSpPr>
            <p:cNvPr id="47" name="rc47"/>
            <p:cNvSpPr/>
            <p:nvPr/>
          </p:nvSpPr>
          <p:spPr>
            <a:xfrm>
              <a:off x="7429045" y="4190177"/>
              <a:ext cx="239399" cy="21831"/>
            </a:xfrm>
            <a:prstGeom prst="rect">
              <a:avLst/>
            </a:prstGeom>
            <a:solidFill>
              <a:srgbClr val="E2231A">
                <a:alpha val="90196"/>
              </a:srgbClr>
            </a:solidFill>
          </p:spPr>
          <p:txBody>
            <a:bodyPr/>
            <a:lstStyle/>
            <a:p/>
          </p:txBody>
        </p:sp>
        <p:sp>
          <p:nvSpPr>
            <p:cNvPr id="48" name="rc48"/>
            <p:cNvSpPr/>
            <p:nvPr/>
          </p:nvSpPr>
          <p:spPr>
            <a:xfrm>
              <a:off x="7695045" y="4189752"/>
              <a:ext cx="239399" cy="22257"/>
            </a:xfrm>
            <a:prstGeom prst="rect">
              <a:avLst/>
            </a:prstGeom>
            <a:solidFill>
              <a:srgbClr val="E2231A">
                <a:alpha val="90196"/>
              </a:srgbClr>
            </a:solidFill>
          </p:spPr>
          <p:txBody>
            <a:bodyPr/>
            <a:lstStyle/>
            <a:p/>
          </p:txBody>
        </p:sp>
        <p:sp>
          <p:nvSpPr>
            <p:cNvPr id="49" name="rc49"/>
            <p:cNvSpPr/>
            <p:nvPr/>
          </p:nvSpPr>
          <p:spPr>
            <a:xfrm>
              <a:off x="7961044" y="4189299"/>
              <a:ext cx="239399" cy="22710"/>
            </a:xfrm>
            <a:prstGeom prst="rect">
              <a:avLst/>
            </a:prstGeom>
            <a:solidFill>
              <a:srgbClr val="E2231A">
                <a:alpha val="90196"/>
              </a:srgbClr>
            </a:solidFill>
          </p:spPr>
          <p:txBody>
            <a:bodyPr/>
            <a:lstStyle/>
            <a:p/>
          </p:txBody>
        </p:sp>
        <p:sp>
          <p:nvSpPr>
            <p:cNvPr id="50" name="rc50"/>
            <p:cNvSpPr/>
            <p:nvPr/>
          </p:nvSpPr>
          <p:spPr>
            <a:xfrm>
              <a:off x="1311054" y="2923049"/>
              <a:ext cx="239399" cy="1197007"/>
            </a:xfrm>
            <a:prstGeom prst="rect">
              <a:avLst/>
            </a:prstGeom>
            <a:solidFill>
              <a:srgbClr val="B3B3B3">
                <a:alpha val="90196"/>
              </a:srgbClr>
            </a:solidFill>
          </p:spPr>
          <p:txBody>
            <a:bodyPr/>
            <a:lstStyle/>
            <a:p/>
          </p:txBody>
        </p:sp>
        <p:sp>
          <p:nvSpPr>
            <p:cNvPr id="51" name="rc51"/>
            <p:cNvSpPr/>
            <p:nvPr/>
          </p:nvSpPr>
          <p:spPr>
            <a:xfrm>
              <a:off x="1577053" y="3531209"/>
              <a:ext cx="239399" cy="614383"/>
            </a:xfrm>
            <a:prstGeom prst="rect">
              <a:avLst/>
            </a:prstGeom>
            <a:solidFill>
              <a:srgbClr val="B3B3B3">
                <a:alpha val="90196"/>
              </a:srgbClr>
            </a:solidFill>
          </p:spPr>
          <p:txBody>
            <a:bodyPr/>
            <a:lstStyle/>
            <a:p/>
          </p:txBody>
        </p:sp>
        <p:sp>
          <p:nvSpPr>
            <p:cNvPr id="52" name="rc52"/>
            <p:cNvSpPr/>
            <p:nvPr/>
          </p:nvSpPr>
          <p:spPr>
            <a:xfrm>
              <a:off x="1843053" y="4112186"/>
              <a:ext cx="239399" cy="54775"/>
            </a:xfrm>
            <a:prstGeom prst="rect">
              <a:avLst/>
            </a:prstGeom>
            <a:solidFill>
              <a:srgbClr val="B3B3B3">
                <a:alpha val="90196"/>
              </a:srgbClr>
            </a:solidFill>
          </p:spPr>
          <p:txBody>
            <a:bodyPr/>
            <a:lstStyle/>
            <a:p/>
          </p:txBody>
        </p:sp>
        <p:sp>
          <p:nvSpPr>
            <p:cNvPr id="53" name="rc53"/>
            <p:cNvSpPr/>
            <p:nvPr/>
          </p:nvSpPr>
          <p:spPr>
            <a:xfrm>
              <a:off x="2109053" y="4116192"/>
              <a:ext cx="239399" cy="37745"/>
            </a:xfrm>
            <a:prstGeom prst="rect">
              <a:avLst/>
            </a:prstGeom>
            <a:solidFill>
              <a:srgbClr val="B3B3B3">
                <a:alpha val="90196"/>
              </a:srgbClr>
            </a:solidFill>
          </p:spPr>
          <p:txBody>
            <a:bodyPr/>
            <a:lstStyle/>
            <a:p/>
          </p:txBody>
        </p:sp>
        <p:sp>
          <p:nvSpPr>
            <p:cNvPr id="54" name="rc54"/>
            <p:cNvSpPr/>
            <p:nvPr/>
          </p:nvSpPr>
          <p:spPr>
            <a:xfrm>
              <a:off x="2375052" y="4193123"/>
              <a:ext cx="239399" cy="4897"/>
            </a:xfrm>
            <a:prstGeom prst="rect">
              <a:avLst/>
            </a:prstGeom>
            <a:solidFill>
              <a:srgbClr val="B3B3B3">
                <a:alpha val="90196"/>
              </a:srgbClr>
            </a:solidFill>
          </p:spPr>
          <p:txBody>
            <a:bodyPr/>
            <a:lstStyle/>
            <a:p/>
          </p:txBody>
        </p:sp>
        <p:sp>
          <p:nvSpPr>
            <p:cNvPr id="55" name="rc55"/>
            <p:cNvSpPr/>
            <p:nvPr/>
          </p:nvSpPr>
          <p:spPr>
            <a:xfrm>
              <a:off x="2641052" y="4193915"/>
              <a:ext cx="239399" cy="4795"/>
            </a:xfrm>
            <a:prstGeom prst="rect">
              <a:avLst/>
            </a:prstGeom>
            <a:solidFill>
              <a:srgbClr val="B3B3B3">
                <a:alpha val="90196"/>
              </a:srgbClr>
            </a:solidFill>
          </p:spPr>
          <p:txBody>
            <a:bodyPr/>
            <a:lstStyle/>
            <a:p/>
          </p:txBody>
        </p:sp>
        <p:sp>
          <p:nvSpPr>
            <p:cNvPr id="56" name="rc56"/>
            <p:cNvSpPr/>
            <p:nvPr/>
          </p:nvSpPr>
          <p:spPr>
            <a:xfrm>
              <a:off x="2907052" y="4195775"/>
              <a:ext cx="239399" cy="2704"/>
            </a:xfrm>
            <a:prstGeom prst="rect">
              <a:avLst/>
            </a:prstGeom>
            <a:solidFill>
              <a:srgbClr val="B3B3B3">
                <a:alpha val="90196"/>
              </a:srgbClr>
            </a:solidFill>
          </p:spPr>
          <p:txBody>
            <a:bodyPr/>
            <a:lstStyle/>
            <a:p/>
          </p:txBody>
        </p:sp>
        <p:sp>
          <p:nvSpPr>
            <p:cNvPr id="57" name="rc57"/>
            <p:cNvSpPr/>
            <p:nvPr/>
          </p:nvSpPr>
          <p:spPr>
            <a:xfrm>
              <a:off x="4237050" y="4184438"/>
              <a:ext cx="239399" cy="13566"/>
            </a:xfrm>
            <a:prstGeom prst="rect">
              <a:avLst/>
            </a:prstGeom>
            <a:solidFill>
              <a:srgbClr val="B3B3B3">
                <a:alpha val="90196"/>
              </a:srgbClr>
            </a:solidFill>
          </p:spPr>
          <p:txBody>
            <a:bodyPr/>
            <a:lstStyle/>
            <a:p/>
          </p:txBody>
        </p:sp>
        <p:sp>
          <p:nvSpPr>
            <p:cNvPr id="58" name="rc58"/>
            <p:cNvSpPr/>
            <p:nvPr/>
          </p:nvSpPr>
          <p:spPr>
            <a:xfrm>
              <a:off x="4503049" y="4170082"/>
              <a:ext cx="239399" cy="27777"/>
            </a:xfrm>
            <a:prstGeom prst="rect">
              <a:avLst/>
            </a:prstGeom>
            <a:solidFill>
              <a:srgbClr val="B3B3B3">
                <a:alpha val="90196"/>
              </a:srgbClr>
            </a:solidFill>
          </p:spPr>
          <p:txBody>
            <a:bodyPr/>
            <a:lstStyle/>
            <a:p/>
          </p:txBody>
        </p:sp>
        <p:sp>
          <p:nvSpPr>
            <p:cNvPr id="59" name="rc59"/>
            <p:cNvSpPr/>
            <p:nvPr/>
          </p:nvSpPr>
          <p:spPr>
            <a:xfrm>
              <a:off x="4769049" y="4142221"/>
              <a:ext cx="239399" cy="56440"/>
            </a:xfrm>
            <a:prstGeom prst="rect">
              <a:avLst/>
            </a:prstGeom>
            <a:solidFill>
              <a:srgbClr val="B3B3B3">
                <a:alpha val="90196"/>
              </a:srgbClr>
            </a:solidFill>
          </p:spPr>
          <p:txBody>
            <a:bodyPr/>
            <a:lstStyle/>
            <a:p/>
          </p:txBody>
        </p:sp>
        <p:sp>
          <p:nvSpPr>
            <p:cNvPr id="60" name="rc60"/>
            <p:cNvSpPr/>
            <p:nvPr/>
          </p:nvSpPr>
          <p:spPr>
            <a:xfrm>
              <a:off x="5035049" y="4155853"/>
              <a:ext cx="239399" cy="42997"/>
            </a:xfrm>
            <a:prstGeom prst="rect">
              <a:avLst/>
            </a:prstGeom>
            <a:solidFill>
              <a:srgbClr val="B3B3B3">
                <a:alpha val="90196"/>
              </a:srgbClr>
            </a:solidFill>
          </p:spPr>
          <p:txBody>
            <a:bodyPr/>
            <a:lstStyle/>
            <a:p/>
          </p:txBody>
        </p:sp>
        <p:sp>
          <p:nvSpPr>
            <p:cNvPr id="61" name="rc61"/>
            <p:cNvSpPr/>
            <p:nvPr/>
          </p:nvSpPr>
          <p:spPr>
            <a:xfrm>
              <a:off x="5301048" y="4168710"/>
              <a:ext cx="239399" cy="17159"/>
            </a:xfrm>
            <a:prstGeom prst="rect">
              <a:avLst/>
            </a:prstGeom>
            <a:solidFill>
              <a:srgbClr val="B3B3B3">
                <a:alpha val="90196"/>
              </a:srgbClr>
            </a:solidFill>
          </p:spPr>
          <p:txBody>
            <a:bodyPr/>
            <a:lstStyle/>
            <a:p/>
          </p:txBody>
        </p:sp>
        <p:sp>
          <p:nvSpPr>
            <p:cNvPr id="62" name="rc62"/>
            <p:cNvSpPr/>
            <p:nvPr/>
          </p:nvSpPr>
          <p:spPr>
            <a:xfrm>
              <a:off x="5567048" y="4168041"/>
              <a:ext cx="239399" cy="19478"/>
            </a:xfrm>
            <a:prstGeom prst="rect">
              <a:avLst/>
            </a:prstGeom>
            <a:solidFill>
              <a:srgbClr val="B3B3B3">
                <a:alpha val="90196"/>
              </a:srgbClr>
            </a:solidFill>
          </p:spPr>
          <p:txBody>
            <a:bodyPr/>
            <a:lstStyle/>
            <a:p/>
          </p:txBody>
        </p:sp>
        <p:sp>
          <p:nvSpPr>
            <p:cNvPr id="63" name="rc63"/>
            <p:cNvSpPr/>
            <p:nvPr/>
          </p:nvSpPr>
          <p:spPr>
            <a:xfrm>
              <a:off x="5833047" y="4169623"/>
              <a:ext cx="239399" cy="9520"/>
            </a:xfrm>
            <a:prstGeom prst="rect">
              <a:avLst/>
            </a:prstGeom>
            <a:solidFill>
              <a:srgbClr val="B3B3B3">
                <a:alpha val="90196"/>
              </a:srgbClr>
            </a:solidFill>
          </p:spPr>
          <p:txBody>
            <a:bodyPr/>
            <a:lstStyle/>
            <a:p/>
          </p:txBody>
        </p:sp>
        <p:sp>
          <p:nvSpPr>
            <p:cNvPr id="64" name="rc64"/>
            <p:cNvSpPr/>
            <p:nvPr/>
          </p:nvSpPr>
          <p:spPr>
            <a:xfrm>
              <a:off x="6099047" y="4171473"/>
              <a:ext cx="239399" cy="20681"/>
            </a:xfrm>
            <a:prstGeom prst="rect">
              <a:avLst/>
            </a:prstGeom>
            <a:solidFill>
              <a:srgbClr val="B3B3B3">
                <a:alpha val="90196"/>
              </a:srgbClr>
            </a:solidFill>
          </p:spPr>
          <p:txBody>
            <a:bodyPr/>
            <a:lstStyle/>
            <a:p/>
          </p:txBody>
        </p:sp>
        <p:sp>
          <p:nvSpPr>
            <p:cNvPr id="65" name="rc65"/>
            <p:cNvSpPr/>
            <p:nvPr/>
          </p:nvSpPr>
          <p:spPr>
            <a:xfrm>
              <a:off x="6365047" y="4158391"/>
              <a:ext cx="239399" cy="35444"/>
            </a:xfrm>
            <a:prstGeom prst="rect">
              <a:avLst/>
            </a:prstGeom>
            <a:solidFill>
              <a:srgbClr val="B3B3B3">
                <a:alpha val="90196"/>
              </a:srgbClr>
            </a:solidFill>
          </p:spPr>
          <p:txBody>
            <a:bodyPr/>
            <a:lstStyle/>
            <a:p/>
          </p:txBody>
        </p:sp>
        <p:sp>
          <p:nvSpPr>
            <p:cNvPr id="66" name="rc66"/>
            <p:cNvSpPr/>
            <p:nvPr/>
          </p:nvSpPr>
          <p:spPr>
            <a:xfrm>
              <a:off x="6631046" y="4147165"/>
              <a:ext cx="239399" cy="48221"/>
            </a:xfrm>
            <a:prstGeom prst="rect">
              <a:avLst/>
            </a:prstGeom>
            <a:solidFill>
              <a:srgbClr val="B3B3B3">
                <a:alpha val="90196"/>
              </a:srgbClr>
            </a:solidFill>
          </p:spPr>
          <p:txBody>
            <a:bodyPr/>
            <a:lstStyle/>
            <a:p/>
          </p:txBody>
        </p:sp>
        <p:sp>
          <p:nvSpPr>
            <p:cNvPr id="67" name="rc67"/>
            <p:cNvSpPr/>
            <p:nvPr/>
          </p:nvSpPr>
          <p:spPr>
            <a:xfrm>
              <a:off x="6897046" y="4152824"/>
              <a:ext cx="239399" cy="43222"/>
            </a:xfrm>
            <a:prstGeom prst="rect">
              <a:avLst/>
            </a:prstGeom>
            <a:solidFill>
              <a:srgbClr val="B3B3B3">
                <a:alpha val="90196"/>
              </a:srgbClr>
            </a:solidFill>
          </p:spPr>
          <p:txBody>
            <a:bodyPr/>
            <a:lstStyle/>
            <a:p/>
          </p:txBody>
        </p:sp>
        <p:sp>
          <p:nvSpPr>
            <p:cNvPr id="68" name="rc68"/>
            <p:cNvSpPr/>
            <p:nvPr/>
          </p:nvSpPr>
          <p:spPr>
            <a:xfrm>
              <a:off x="7163045" y="4158850"/>
              <a:ext cx="239399" cy="29461"/>
            </a:xfrm>
            <a:prstGeom prst="rect">
              <a:avLst/>
            </a:prstGeom>
            <a:solidFill>
              <a:srgbClr val="B3B3B3">
                <a:alpha val="90196"/>
              </a:srgbClr>
            </a:solidFill>
          </p:spPr>
          <p:txBody>
            <a:bodyPr/>
            <a:lstStyle/>
            <a:p/>
          </p:txBody>
        </p:sp>
        <p:sp>
          <p:nvSpPr>
            <p:cNvPr id="69" name="rc69"/>
            <p:cNvSpPr/>
            <p:nvPr/>
          </p:nvSpPr>
          <p:spPr>
            <a:xfrm>
              <a:off x="7429045" y="4173185"/>
              <a:ext cx="239399" cy="16992"/>
            </a:xfrm>
            <a:prstGeom prst="rect">
              <a:avLst/>
            </a:prstGeom>
            <a:solidFill>
              <a:srgbClr val="B3B3B3">
                <a:alpha val="90196"/>
              </a:srgbClr>
            </a:solidFill>
          </p:spPr>
          <p:txBody>
            <a:bodyPr/>
            <a:lstStyle/>
            <a:p/>
          </p:txBody>
        </p:sp>
        <p:sp>
          <p:nvSpPr>
            <p:cNvPr id="70" name="rc70"/>
            <p:cNvSpPr/>
            <p:nvPr/>
          </p:nvSpPr>
          <p:spPr>
            <a:xfrm>
              <a:off x="7695045" y="4176910"/>
              <a:ext cx="239399" cy="12841"/>
            </a:xfrm>
            <a:prstGeom prst="rect">
              <a:avLst/>
            </a:prstGeom>
            <a:solidFill>
              <a:srgbClr val="B3B3B3">
                <a:alpha val="90196"/>
              </a:srgbClr>
            </a:solidFill>
          </p:spPr>
          <p:txBody>
            <a:bodyPr/>
            <a:lstStyle/>
            <a:p/>
          </p:txBody>
        </p:sp>
        <p:sp>
          <p:nvSpPr>
            <p:cNvPr id="71" name="rc71"/>
            <p:cNvSpPr/>
            <p:nvPr/>
          </p:nvSpPr>
          <p:spPr>
            <a:xfrm>
              <a:off x="7961044" y="4171380"/>
              <a:ext cx="239399" cy="17918"/>
            </a:xfrm>
            <a:prstGeom prst="rect">
              <a:avLst/>
            </a:prstGeom>
            <a:solidFill>
              <a:srgbClr val="B3B3B3">
                <a:alpha val="90196"/>
              </a:srgbClr>
            </a:solidFill>
          </p:spPr>
          <p:txBody>
            <a:bodyPr/>
            <a:lstStyle/>
            <a:p/>
          </p:txBody>
        </p:sp>
        <p:sp>
          <p:nvSpPr>
            <p:cNvPr id="72" name="pl72"/>
            <p:cNvSpPr/>
            <p:nvPr/>
          </p:nvSpPr>
          <p:spPr>
            <a:xfrm>
              <a:off x="1430754" y="2085226"/>
              <a:ext cx="6649990" cy="150378"/>
            </a:xfrm>
            <a:custGeom>
              <a:avLst/>
              <a:pathLst>
                <a:path w="6649990" h="150378">
                  <a:moveTo>
                    <a:pt x="0" y="85930"/>
                  </a:moveTo>
                  <a:lnTo>
                    <a:pt x="265999" y="64447"/>
                  </a:lnTo>
                  <a:lnTo>
                    <a:pt x="531999" y="42965"/>
                  </a:lnTo>
                  <a:lnTo>
                    <a:pt x="797998" y="64447"/>
                  </a:lnTo>
                  <a:lnTo>
                    <a:pt x="1063998" y="0"/>
                  </a:lnTo>
                  <a:lnTo>
                    <a:pt x="1329998" y="0"/>
                  </a:lnTo>
                  <a:lnTo>
                    <a:pt x="1595997" y="0"/>
                  </a:lnTo>
                  <a:lnTo>
                    <a:pt x="1861997" y="150378"/>
                  </a:lnTo>
                  <a:lnTo>
                    <a:pt x="2127996" y="150378"/>
                  </a:lnTo>
                  <a:lnTo>
                    <a:pt x="2393996" y="128895"/>
                  </a:lnTo>
                  <a:lnTo>
                    <a:pt x="2659996" y="21482"/>
                  </a:lnTo>
                  <a:lnTo>
                    <a:pt x="2925995" y="0"/>
                  </a:lnTo>
                  <a:lnTo>
                    <a:pt x="3191995" y="0"/>
                  </a:lnTo>
                  <a:lnTo>
                    <a:pt x="3457995" y="0"/>
                  </a:lnTo>
                  <a:lnTo>
                    <a:pt x="3723994" y="0"/>
                  </a:lnTo>
                  <a:lnTo>
                    <a:pt x="3989994" y="21482"/>
                  </a:lnTo>
                  <a:lnTo>
                    <a:pt x="4255993" y="21482"/>
                  </a:lnTo>
                  <a:lnTo>
                    <a:pt x="4521993" y="42965"/>
                  </a:lnTo>
                  <a:lnTo>
                    <a:pt x="4787993" y="21482"/>
                  </a:lnTo>
                  <a:lnTo>
                    <a:pt x="5053992" y="21482"/>
                  </a:lnTo>
                  <a:lnTo>
                    <a:pt x="5319992" y="21482"/>
                  </a:lnTo>
                  <a:lnTo>
                    <a:pt x="5585991" y="21482"/>
                  </a:lnTo>
                  <a:lnTo>
                    <a:pt x="5851991" y="42965"/>
                  </a:lnTo>
                  <a:lnTo>
                    <a:pt x="6117991" y="42965"/>
                  </a:lnTo>
                  <a:lnTo>
                    <a:pt x="6383990" y="42965"/>
                  </a:lnTo>
                  <a:lnTo>
                    <a:pt x="6649990" y="42965"/>
                  </a:lnTo>
                </a:path>
              </a:pathLst>
            </a:custGeom>
            <a:ln w="27101" cap="flat">
              <a:solidFill>
                <a:srgbClr val="3283FE">
                  <a:alpha val="100000"/>
                </a:srgbClr>
              </a:solidFill>
              <a:prstDash val="solid"/>
              <a:round/>
            </a:ln>
          </p:spPr>
          <p:txBody>
            <a:bodyPr/>
            <a:lstStyle/>
            <a:p/>
          </p:txBody>
        </p:sp>
        <p:sp>
          <p:nvSpPr>
            <p:cNvPr id="73" name="pl73"/>
            <p:cNvSpPr/>
            <p:nvPr/>
          </p:nvSpPr>
          <p:spPr>
            <a:xfrm>
              <a:off x="1430754" y="2085226"/>
              <a:ext cx="6649990" cy="1288959"/>
            </a:xfrm>
            <a:custGeom>
              <a:avLst/>
              <a:pathLst>
                <a:path w="6649990" h="1288959">
                  <a:moveTo>
                    <a:pt x="0" y="1288959"/>
                  </a:moveTo>
                  <a:lnTo>
                    <a:pt x="265999" y="687445"/>
                  </a:lnTo>
                  <a:lnTo>
                    <a:pt x="531999" y="85930"/>
                  </a:lnTo>
                  <a:lnTo>
                    <a:pt x="797998" y="85930"/>
                  </a:lnTo>
                  <a:lnTo>
                    <a:pt x="1063998" y="0"/>
                  </a:lnTo>
                  <a:lnTo>
                    <a:pt x="1329998" y="0"/>
                  </a:lnTo>
                  <a:lnTo>
                    <a:pt x="1595997" y="0"/>
                  </a:lnTo>
                  <a:lnTo>
                    <a:pt x="1861997" y="0"/>
                  </a:lnTo>
                  <a:lnTo>
                    <a:pt x="2127996" y="0"/>
                  </a:lnTo>
                  <a:lnTo>
                    <a:pt x="2393996" y="0"/>
                  </a:lnTo>
                  <a:lnTo>
                    <a:pt x="2659996" y="21482"/>
                  </a:lnTo>
                  <a:lnTo>
                    <a:pt x="2925995" y="21482"/>
                  </a:lnTo>
                  <a:lnTo>
                    <a:pt x="3191995" y="42965"/>
                  </a:lnTo>
                  <a:lnTo>
                    <a:pt x="3457995" y="85930"/>
                  </a:lnTo>
                  <a:lnTo>
                    <a:pt x="3723994" y="64447"/>
                  </a:lnTo>
                  <a:lnTo>
                    <a:pt x="3989994" y="42965"/>
                  </a:lnTo>
                  <a:lnTo>
                    <a:pt x="4255993" y="42965"/>
                  </a:lnTo>
                  <a:lnTo>
                    <a:pt x="4521993" y="42965"/>
                  </a:lnTo>
                  <a:lnTo>
                    <a:pt x="4787993" y="42965"/>
                  </a:lnTo>
                  <a:lnTo>
                    <a:pt x="5053992" y="64447"/>
                  </a:lnTo>
                  <a:lnTo>
                    <a:pt x="5319992" y="85930"/>
                  </a:lnTo>
                  <a:lnTo>
                    <a:pt x="5585991" y="85930"/>
                  </a:lnTo>
                  <a:lnTo>
                    <a:pt x="5851991" y="85930"/>
                  </a:lnTo>
                  <a:lnTo>
                    <a:pt x="6117991" y="64447"/>
                  </a:lnTo>
                  <a:lnTo>
                    <a:pt x="6383990" y="64447"/>
                  </a:lnTo>
                  <a:lnTo>
                    <a:pt x="6649990" y="85930"/>
                  </a:lnTo>
                </a:path>
              </a:pathLst>
            </a:custGeom>
            <a:ln w="27101" cap="flat">
              <a:solidFill>
                <a:srgbClr val="FFA500">
                  <a:alpha val="100000"/>
                </a:srgbClr>
              </a:solidFill>
              <a:prstDash val="solid"/>
              <a:round/>
            </a:ln>
          </p:spPr>
          <p:txBody>
            <a:bodyPr/>
            <a:lstStyle/>
            <a:p/>
          </p:txBody>
        </p:sp>
        <p:sp>
          <p:nvSpPr>
            <p:cNvPr id="74" name="tx74"/>
            <p:cNvSpPr/>
            <p:nvPr/>
          </p:nvSpPr>
          <p:spPr>
            <a:xfrm>
              <a:off x="1360416" y="198817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95</a:t>
              </a:r>
            </a:p>
          </p:txBody>
        </p:sp>
        <p:sp>
          <p:nvSpPr>
            <p:cNvPr id="75" name="tx75"/>
            <p:cNvSpPr/>
            <p:nvPr/>
          </p:nvSpPr>
          <p:spPr>
            <a:xfrm>
              <a:off x="1360416" y="3435581"/>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39</a:t>
              </a:r>
            </a:p>
          </p:txBody>
        </p:sp>
        <p:sp>
          <p:nvSpPr>
            <p:cNvPr id="76" name="tx76"/>
            <p:cNvSpPr/>
            <p:nvPr/>
          </p:nvSpPr>
          <p:spPr>
            <a:xfrm>
              <a:off x="2690414" y="190224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99</a:t>
              </a:r>
            </a:p>
          </p:txBody>
        </p:sp>
        <p:sp>
          <p:nvSpPr>
            <p:cNvPr id="77" name="tx77"/>
            <p:cNvSpPr/>
            <p:nvPr/>
          </p:nvSpPr>
          <p:spPr>
            <a:xfrm>
              <a:off x="2690414" y="214668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99</a:t>
              </a:r>
            </a:p>
          </p:txBody>
        </p:sp>
        <p:sp>
          <p:nvSpPr>
            <p:cNvPr id="78" name="tx78"/>
            <p:cNvSpPr/>
            <p:nvPr/>
          </p:nvSpPr>
          <p:spPr>
            <a:xfrm>
              <a:off x="4020412" y="192373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98</a:t>
              </a:r>
            </a:p>
          </p:txBody>
        </p:sp>
        <p:sp>
          <p:nvSpPr>
            <p:cNvPr id="79" name="tx79"/>
            <p:cNvSpPr/>
            <p:nvPr/>
          </p:nvSpPr>
          <p:spPr>
            <a:xfrm>
              <a:off x="4020412" y="216816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98</a:t>
              </a:r>
            </a:p>
          </p:txBody>
        </p:sp>
        <p:sp>
          <p:nvSpPr>
            <p:cNvPr id="80" name="tx80"/>
            <p:cNvSpPr/>
            <p:nvPr/>
          </p:nvSpPr>
          <p:spPr>
            <a:xfrm>
              <a:off x="5350410" y="192373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98</a:t>
              </a:r>
            </a:p>
          </p:txBody>
        </p:sp>
        <p:sp>
          <p:nvSpPr>
            <p:cNvPr id="81" name="tx81"/>
            <p:cNvSpPr/>
            <p:nvPr/>
          </p:nvSpPr>
          <p:spPr>
            <a:xfrm>
              <a:off x="5350410" y="218964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97</a:t>
              </a:r>
            </a:p>
          </p:txBody>
        </p:sp>
        <p:sp>
          <p:nvSpPr>
            <p:cNvPr id="82" name="tx82"/>
            <p:cNvSpPr/>
            <p:nvPr/>
          </p:nvSpPr>
          <p:spPr>
            <a:xfrm>
              <a:off x="6414408" y="192373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98</a:t>
              </a:r>
            </a:p>
          </p:txBody>
        </p:sp>
        <p:sp>
          <p:nvSpPr>
            <p:cNvPr id="83" name="tx83"/>
            <p:cNvSpPr/>
            <p:nvPr/>
          </p:nvSpPr>
          <p:spPr>
            <a:xfrm>
              <a:off x="6414408" y="221113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96</a:t>
              </a:r>
            </a:p>
          </p:txBody>
        </p:sp>
        <p:sp>
          <p:nvSpPr>
            <p:cNvPr id="84" name="tx84"/>
            <p:cNvSpPr/>
            <p:nvPr/>
          </p:nvSpPr>
          <p:spPr>
            <a:xfrm>
              <a:off x="6680408" y="192373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98</a:t>
              </a:r>
            </a:p>
          </p:txBody>
        </p:sp>
        <p:sp>
          <p:nvSpPr>
            <p:cNvPr id="85" name="tx85"/>
            <p:cNvSpPr/>
            <p:nvPr/>
          </p:nvSpPr>
          <p:spPr>
            <a:xfrm>
              <a:off x="6680408" y="223261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95</a:t>
              </a:r>
            </a:p>
          </p:txBody>
        </p:sp>
        <p:sp>
          <p:nvSpPr>
            <p:cNvPr id="86" name="tx86"/>
            <p:cNvSpPr/>
            <p:nvPr/>
          </p:nvSpPr>
          <p:spPr>
            <a:xfrm>
              <a:off x="6946408" y="192373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98</a:t>
              </a:r>
            </a:p>
          </p:txBody>
        </p:sp>
        <p:sp>
          <p:nvSpPr>
            <p:cNvPr id="87" name="tx87"/>
            <p:cNvSpPr/>
            <p:nvPr/>
          </p:nvSpPr>
          <p:spPr>
            <a:xfrm>
              <a:off x="6946408" y="223261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95</a:t>
              </a:r>
            </a:p>
          </p:txBody>
        </p:sp>
        <p:sp>
          <p:nvSpPr>
            <p:cNvPr id="88" name="tx88"/>
            <p:cNvSpPr/>
            <p:nvPr/>
          </p:nvSpPr>
          <p:spPr>
            <a:xfrm>
              <a:off x="7212407" y="194521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97</a:t>
              </a:r>
            </a:p>
          </p:txBody>
        </p:sp>
        <p:sp>
          <p:nvSpPr>
            <p:cNvPr id="89" name="tx89"/>
            <p:cNvSpPr/>
            <p:nvPr/>
          </p:nvSpPr>
          <p:spPr>
            <a:xfrm>
              <a:off x="7212407" y="223261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95</a:t>
              </a:r>
            </a:p>
          </p:txBody>
        </p:sp>
        <p:sp>
          <p:nvSpPr>
            <p:cNvPr id="90" name="tx90"/>
            <p:cNvSpPr/>
            <p:nvPr/>
          </p:nvSpPr>
          <p:spPr>
            <a:xfrm>
              <a:off x="7478407" y="194521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97</a:t>
              </a:r>
            </a:p>
          </p:txBody>
        </p:sp>
        <p:sp>
          <p:nvSpPr>
            <p:cNvPr id="91" name="tx91"/>
            <p:cNvSpPr/>
            <p:nvPr/>
          </p:nvSpPr>
          <p:spPr>
            <a:xfrm>
              <a:off x="7478407" y="221113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96</a:t>
              </a:r>
            </a:p>
          </p:txBody>
        </p:sp>
        <p:sp>
          <p:nvSpPr>
            <p:cNvPr id="92" name="tx92"/>
            <p:cNvSpPr/>
            <p:nvPr/>
          </p:nvSpPr>
          <p:spPr>
            <a:xfrm>
              <a:off x="7744407" y="194521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97</a:t>
              </a:r>
            </a:p>
          </p:txBody>
        </p:sp>
        <p:sp>
          <p:nvSpPr>
            <p:cNvPr id="93" name="tx93"/>
            <p:cNvSpPr/>
            <p:nvPr/>
          </p:nvSpPr>
          <p:spPr>
            <a:xfrm>
              <a:off x="7744407" y="221113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96</a:t>
              </a:r>
            </a:p>
          </p:txBody>
        </p:sp>
        <p:sp>
          <p:nvSpPr>
            <p:cNvPr id="94" name="tx94"/>
            <p:cNvSpPr/>
            <p:nvPr/>
          </p:nvSpPr>
          <p:spPr>
            <a:xfrm>
              <a:off x="8010406" y="194521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97</a:t>
              </a:r>
            </a:p>
          </p:txBody>
        </p:sp>
        <p:sp>
          <p:nvSpPr>
            <p:cNvPr id="95" name="tx95"/>
            <p:cNvSpPr/>
            <p:nvPr/>
          </p:nvSpPr>
          <p:spPr>
            <a:xfrm>
              <a:off x="8010406" y="223261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95</a:t>
              </a:r>
            </a:p>
          </p:txBody>
        </p:sp>
        <p:sp>
          <p:nvSpPr>
            <p:cNvPr id="96" name="tx96"/>
            <p:cNvSpPr/>
            <p:nvPr/>
          </p:nvSpPr>
          <p:spPr>
            <a:xfrm>
              <a:off x="1370464" y="412554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30</a:t>
              </a:r>
            </a:p>
          </p:txBody>
        </p:sp>
        <p:sp>
          <p:nvSpPr>
            <p:cNvPr id="97" name="tx97"/>
            <p:cNvSpPr/>
            <p:nvPr/>
          </p:nvSpPr>
          <p:spPr>
            <a:xfrm>
              <a:off x="2730607" y="4166561"/>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a:t>
              </a:r>
            </a:p>
          </p:txBody>
        </p:sp>
        <p:sp>
          <p:nvSpPr>
            <p:cNvPr id="98" name="tx98"/>
            <p:cNvSpPr/>
            <p:nvPr/>
          </p:nvSpPr>
          <p:spPr>
            <a:xfrm>
              <a:off x="4060605" y="415774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a:t>
              </a:r>
            </a:p>
          </p:txBody>
        </p:sp>
        <p:sp>
          <p:nvSpPr>
            <p:cNvPr id="99" name="tx99"/>
            <p:cNvSpPr/>
            <p:nvPr/>
          </p:nvSpPr>
          <p:spPr>
            <a:xfrm>
              <a:off x="5390603" y="415849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a:t>
              </a:r>
            </a:p>
          </p:txBody>
        </p:sp>
        <p:sp>
          <p:nvSpPr>
            <p:cNvPr id="100" name="tx100"/>
            <p:cNvSpPr/>
            <p:nvPr/>
          </p:nvSpPr>
          <p:spPr>
            <a:xfrm>
              <a:off x="6454602" y="416248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a:t>
              </a:r>
            </a:p>
          </p:txBody>
        </p:sp>
        <p:sp>
          <p:nvSpPr>
            <p:cNvPr id="101" name="tx101"/>
            <p:cNvSpPr/>
            <p:nvPr/>
          </p:nvSpPr>
          <p:spPr>
            <a:xfrm>
              <a:off x="6720601" y="4164634"/>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a:t>
              </a:r>
            </a:p>
          </p:txBody>
        </p:sp>
        <p:sp>
          <p:nvSpPr>
            <p:cNvPr id="102" name="tx102"/>
            <p:cNvSpPr/>
            <p:nvPr/>
          </p:nvSpPr>
          <p:spPr>
            <a:xfrm>
              <a:off x="6986601" y="4164964"/>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a:t>
              </a:r>
            </a:p>
          </p:txBody>
        </p:sp>
        <p:sp>
          <p:nvSpPr>
            <p:cNvPr id="103" name="tx103"/>
            <p:cNvSpPr/>
            <p:nvPr/>
          </p:nvSpPr>
          <p:spPr>
            <a:xfrm>
              <a:off x="7252600" y="415972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a:t>
              </a:r>
            </a:p>
          </p:txBody>
        </p:sp>
        <p:sp>
          <p:nvSpPr>
            <p:cNvPr id="104" name="tx104"/>
            <p:cNvSpPr/>
            <p:nvPr/>
          </p:nvSpPr>
          <p:spPr>
            <a:xfrm>
              <a:off x="7518600" y="4163300"/>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a:t>
              </a:r>
            </a:p>
          </p:txBody>
        </p:sp>
        <p:sp>
          <p:nvSpPr>
            <p:cNvPr id="105" name="tx105"/>
            <p:cNvSpPr/>
            <p:nvPr/>
          </p:nvSpPr>
          <p:spPr>
            <a:xfrm>
              <a:off x="7784600" y="4163087"/>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a:t>
              </a:r>
            </a:p>
          </p:txBody>
        </p:sp>
        <p:sp>
          <p:nvSpPr>
            <p:cNvPr id="106" name="tx106"/>
            <p:cNvSpPr/>
            <p:nvPr/>
          </p:nvSpPr>
          <p:spPr>
            <a:xfrm>
              <a:off x="8050599" y="4162860"/>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a:t>
              </a:r>
            </a:p>
          </p:txBody>
        </p:sp>
        <p:sp>
          <p:nvSpPr>
            <p:cNvPr id="107" name="tx107"/>
            <p:cNvSpPr/>
            <p:nvPr/>
          </p:nvSpPr>
          <p:spPr>
            <a:xfrm>
              <a:off x="1340319" y="3481060"/>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388</a:t>
              </a:r>
            </a:p>
          </p:txBody>
        </p:sp>
        <p:sp>
          <p:nvSpPr>
            <p:cNvPr id="108" name="tx108"/>
            <p:cNvSpPr/>
            <p:nvPr/>
          </p:nvSpPr>
          <p:spPr>
            <a:xfrm>
              <a:off x="2730607" y="415719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a:t>
              </a:r>
            </a:p>
          </p:txBody>
        </p:sp>
        <p:sp>
          <p:nvSpPr>
            <p:cNvPr id="109" name="tx109"/>
            <p:cNvSpPr/>
            <p:nvPr/>
          </p:nvSpPr>
          <p:spPr>
            <a:xfrm>
              <a:off x="5390603" y="413684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a:t>
              </a:r>
            </a:p>
          </p:txBody>
        </p:sp>
        <p:sp>
          <p:nvSpPr>
            <p:cNvPr id="110" name="tx110"/>
            <p:cNvSpPr/>
            <p:nvPr/>
          </p:nvSpPr>
          <p:spPr>
            <a:xfrm>
              <a:off x="6424457" y="413699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a:t>
              </a:r>
            </a:p>
          </p:txBody>
        </p:sp>
        <p:sp>
          <p:nvSpPr>
            <p:cNvPr id="111" name="tx111"/>
            <p:cNvSpPr/>
            <p:nvPr/>
          </p:nvSpPr>
          <p:spPr>
            <a:xfrm>
              <a:off x="6690456" y="413083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a:t>
              </a:r>
            </a:p>
          </p:txBody>
        </p:sp>
        <p:sp>
          <p:nvSpPr>
            <p:cNvPr id="112" name="tx112"/>
            <p:cNvSpPr/>
            <p:nvPr/>
          </p:nvSpPr>
          <p:spPr>
            <a:xfrm>
              <a:off x="6956456" y="413531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a:t>
              </a:r>
            </a:p>
          </p:txBody>
        </p:sp>
        <p:sp>
          <p:nvSpPr>
            <p:cNvPr id="113" name="tx113"/>
            <p:cNvSpPr/>
            <p:nvPr/>
          </p:nvSpPr>
          <p:spPr>
            <a:xfrm>
              <a:off x="7222456" y="413314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a:t>
              </a:r>
            </a:p>
          </p:txBody>
        </p:sp>
        <p:sp>
          <p:nvSpPr>
            <p:cNvPr id="114" name="tx114"/>
            <p:cNvSpPr/>
            <p:nvPr/>
          </p:nvSpPr>
          <p:spPr>
            <a:xfrm>
              <a:off x="7518600" y="414124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a:t>
              </a:r>
            </a:p>
          </p:txBody>
        </p:sp>
        <p:sp>
          <p:nvSpPr>
            <p:cNvPr id="115" name="tx115"/>
            <p:cNvSpPr/>
            <p:nvPr/>
          </p:nvSpPr>
          <p:spPr>
            <a:xfrm>
              <a:off x="7784600" y="4144532"/>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a:t>
              </a:r>
            </a:p>
          </p:txBody>
        </p:sp>
        <p:sp>
          <p:nvSpPr>
            <p:cNvPr id="116" name="tx116"/>
            <p:cNvSpPr/>
            <p:nvPr/>
          </p:nvSpPr>
          <p:spPr>
            <a:xfrm>
              <a:off x="8050599" y="413989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a:t>
              </a:r>
            </a:p>
          </p:txBody>
        </p:sp>
        <p:sp>
          <p:nvSpPr>
            <p:cNvPr id="117" name="tx117"/>
            <p:cNvSpPr/>
            <p:nvPr/>
          </p:nvSpPr>
          <p:spPr>
            <a:xfrm>
              <a:off x="1349363" y="2816815"/>
              <a:ext cx="162782"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418</a:t>
              </a:r>
            </a:p>
          </p:txBody>
        </p:sp>
        <p:sp>
          <p:nvSpPr>
            <p:cNvPr id="118" name="tx118"/>
            <p:cNvSpPr/>
            <p:nvPr/>
          </p:nvSpPr>
          <p:spPr>
            <a:xfrm>
              <a:off x="2733621" y="4087681"/>
              <a:ext cx="54260"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a:t>
              </a:r>
            </a:p>
          </p:txBody>
        </p:sp>
        <p:sp>
          <p:nvSpPr>
            <p:cNvPr id="119" name="tx119"/>
            <p:cNvSpPr/>
            <p:nvPr/>
          </p:nvSpPr>
          <p:spPr>
            <a:xfrm>
              <a:off x="5366487" y="4063666"/>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14</a:t>
              </a:r>
            </a:p>
          </p:txBody>
        </p:sp>
        <p:sp>
          <p:nvSpPr>
            <p:cNvPr id="120" name="tx120"/>
            <p:cNvSpPr/>
            <p:nvPr/>
          </p:nvSpPr>
          <p:spPr>
            <a:xfrm>
              <a:off x="6430486" y="4053347"/>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17</a:t>
              </a:r>
            </a:p>
          </p:txBody>
        </p:sp>
        <p:sp>
          <p:nvSpPr>
            <p:cNvPr id="121" name="tx121"/>
            <p:cNvSpPr/>
            <p:nvPr/>
          </p:nvSpPr>
          <p:spPr>
            <a:xfrm>
              <a:off x="6696485" y="4042121"/>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21</a:t>
              </a:r>
            </a:p>
          </p:txBody>
        </p:sp>
        <p:sp>
          <p:nvSpPr>
            <p:cNvPr id="122" name="tx122"/>
            <p:cNvSpPr/>
            <p:nvPr/>
          </p:nvSpPr>
          <p:spPr>
            <a:xfrm>
              <a:off x="6962485" y="404658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19</a:t>
              </a:r>
            </a:p>
          </p:txBody>
        </p:sp>
        <p:sp>
          <p:nvSpPr>
            <p:cNvPr id="123" name="tx123"/>
            <p:cNvSpPr/>
            <p:nvPr/>
          </p:nvSpPr>
          <p:spPr>
            <a:xfrm>
              <a:off x="7228485" y="4053806"/>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17</a:t>
              </a:r>
            </a:p>
          </p:txBody>
        </p:sp>
        <p:sp>
          <p:nvSpPr>
            <p:cNvPr id="124" name="tx124"/>
            <p:cNvSpPr/>
            <p:nvPr/>
          </p:nvSpPr>
          <p:spPr>
            <a:xfrm>
              <a:off x="7494484" y="4066902"/>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13</a:t>
              </a:r>
            </a:p>
          </p:txBody>
        </p:sp>
        <p:sp>
          <p:nvSpPr>
            <p:cNvPr id="125" name="tx125"/>
            <p:cNvSpPr/>
            <p:nvPr/>
          </p:nvSpPr>
          <p:spPr>
            <a:xfrm>
              <a:off x="7760484" y="4071866"/>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11</a:t>
              </a:r>
            </a:p>
          </p:txBody>
        </p:sp>
        <p:sp>
          <p:nvSpPr>
            <p:cNvPr id="126" name="tx126"/>
            <p:cNvSpPr/>
            <p:nvPr/>
          </p:nvSpPr>
          <p:spPr>
            <a:xfrm>
              <a:off x="8026483" y="4065098"/>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13</a:t>
              </a:r>
            </a:p>
          </p:txBody>
        </p:sp>
        <p:sp>
          <p:nvSpPr>
            <p:cNvPr id="127" name="tx127"/>
            <p:cNvSpPr/>
            <p:nvPr/>
          </p:nvSpPr>
          <p:spPr>
            <a:xfrm>
              <a:off x="733081" y="4159895"/>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28" name="tx128"/>
            <p:cNvSpPr/>
            <p:nvPr/>
          </p:nvSpPr>
          <p:spPr>
            <a:xfrm>
              <a:off x="577692" y="3543094"/>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200K</a:t>
              </a:r>
            </a:p>
          </p:txBody>
        </p:sp>
        <p:sp>
          <p:nvSpPr>
            <p:cNvPr id="129" name="tx129"/>
            <p:cNvSpPr/>
            <p:nvPr/>
          </p:nvSpPr>
          <p:spPr>
            <a:xfrm>
              <a:off x="577692" y="2926293"/>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400K</a:t>
              </a:r>
            </a:p>
          </p:txBody>
        </p:sp>
        <p:sp>
          <p:nvSpPr>
            <p:cNvPr id="130" name="tx130"/>
            <p:cNvSpPr/>
            <p:nvPr/>
          </p:nvSpPr>
          <p:spPr>
            <a:xfrm>
              <a:off x="577692" y="2309492"/>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600K</a:t>
              </a:r>
            </a:p>
          </p:txBody>
        </p:sp>
        <p:sp>
          <p:nvSpPr>
            <p:cNvPr id="131" name="tx131"/>
            <p:cNvSpPr/>
            <p:nvPr/>
          </p:nvSpPr>
          <p:spPr>
            <a:xfrm>
              <a:off x="8607544"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2" name="tx132"/>
            <p:cNvSpPr/>
            <p:nvPr/>
          </p:nvSpPr>
          <p:spPr>
            <a:xfrm>
              <a:off x="8607544" y="36228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3" name="tx133"/>
            <p:cNvSpPr/>
            <p:nvPr/>
          </p:nvSpPr>
          <p:spPr>
            <a:xfrm>
              <a:off x="8607544" y="30857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4" name="tx134"/>
            <p:cNvSpPr/>
            <p:nvPr/>
          </p:nvSpPr>
          <p:spPr>
            <a:xfrm>
              <a:off x="8607544" y="255040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5" name="tx135"/>
            <p:cNvSpPr/>
            <p:nvPr/>
          </p:nvSpPr>
          <p:spPr>
            <a:xfrm>
              <a:off x="8607544" y="20116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6" name="tx136"/>
            <p:cNvSpPr/>
            <p:nvPr/>
          </p:nvSpPr>
          <p:spPr>
            <a:xfrm rot="-5400000">
              <a:off x="127430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7" name="tx137"/>
            <p:cNvSpPr/>
            <p:nvPr/>
          </p:nvSpPr>
          <p:spPr>
            <a:xfrm rot="-5400000">
              <a:off x="2604306"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8" name="tx138"/>
            <p:cNvSpPr/>
            <p:nvPr/>
          </p:nvSpPr>
          <p:spPr>
            <a:xfrm rot="-5400000">
              <a:off x="393430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9" name="tx139"/>
            <p:cNvSpPr/>
            <p:nvPr/>
          </p:nvSpPr>
          <p:spPr>
            <a:xfrm rot="-5400000">
              <a:off x="5264302"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0" name="tx140"/>
            <p:cNvSpPr/>
            <p:nvPr/>
          </p:nvSpPr>
          <p:spPr>
            <a:xfrm rot="-5400000">
              <a:off x="632830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1" name="tx141"/>
            <p:cNvSpPr/>
            <p:nvPr/>
          </p:nvSpPr>
          <p:spPr>
            <a:xfrm rot="-5400000">
              <a:off x="659430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2" name="tx142"/>
            <p:cNvSpPr/>
            <p:nvPr/>
          </p:nvSpPr>
          <p:spPr>
            <a:xfrm rot="-5400000">
              <a:off x="686029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3" name="tx143"/>
            <p:cNvSpPr/>
            <p:nvPr/>
          </p:nvSpPr>
          <p:spPr>
            <a:xfrm rot="-5400000">
              <a:off x="712629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4" name="tx144"/>
            <p:cNvSpPr/>
            <p:nvPr/>
          </p:nvSpPr>
          <p:spPr>
            <a:xfrm rot="-5400000">
              <a:off x="7392265" y="449172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5" name="tx145"/>
            <p:cNvSpPr/>
            <p:nvPr/>
          </p:nvSpPr>
          <p:spPr>
            <a:xfrm rot="-5400000">
              <a:off x="7658298"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6" name="tx146"/>
            <p:cNvSpPr/>
            <p:nvPr/>
          </p:nvSpPr>
          <p:spPr>
            <a:xfrm rot="-5400000">
              <a:off x="7924298"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7" name="tx147"/>
            <p:cNvSpPr/>
            <p:nvPr/>
          </p:nvSpPr>
          <p:spPr>
            <a:xfrm rot="-5400000">
              <a:off x="-802328" y="3018617"/>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48" name="tx148"/>
            <p:cNvSpPr/>
            <p:nvPr/>
          </p:nvSpPr>
          <p:spPr>
            <a:xfrm rot="5400000">
              <a:off x="8364848" y="3018617"/>
              <a:ext cx="121105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 Coverage (%)</a:t>
              </a:r>
            </a:p>
          </p:txBody>
        </p:sp>
        <p:sp>
          <p:nvSpPr>
            <p:cNvPr id="149" name="pl149"/>
            <p:cNvSpPr/>
            <p:nvPr/>
          </p:nvSpPr>
          <p:spPr>
            <a:xfrm>
              <a:off x="2997180" y="5180891"/>
              <a:ext cx="175564" cy="0"/>
            </a:xfrm>
            <a:custGeom>
              <a:avLst/>
              <a:pathLst>
                <a:path w="175564" h="0">
                  <a:moveTo>
                    <a:pt x="0" y="0"/>
                  </a:moveTo>
                  <a:lnTo>
                    <a:pt x="175564" y="0"/>
                  </a:lnTo>
                </a:path>
              </a:pathLst>
            </a:custGeom>
            <a:ln w="27101" cap="flat">
              <a:solidFill>
                <a:srgbClr val="3283FE">
                  <a:alpha val="100000"/>
                </a:srgbClr>
              </a:solidFill>
              <a:prstDash val="solid"/>
              <a:round/>
            </a:ln>
          </p:spPr>
          <p:txBody>
            <a:bodyPr/>
            <a:lstStyle/>
            <a:p/>
          </p:txBody>
        </p:sp>
        <p:sp>
          <p:nvSpPr>
            <p:cNvPr id="150" name="pl150"/>
            <p:cNvSpPr/>
            <p:nvPr/>
          </p:nvSpPr>
          <p:spPr>
            <a:xfrm>
              <a:off x="3743946" y="5180891"/>
              <a:ext cx="175564" cy="0"/>
            </a:xfrm>
            <a:custGeom>
              <a:avLst/>
              <a:pathLst>
                <a:path w="175564" h="0">
                  <a:moveTo>
                    <a:pt x="0" y="0"/>
                  </a:moveTo>
                  <a:lnTo>
                    <a:pt x="175564" y="0"/>
                  </a:lnTo>
                </a:path>
              </a:pathLst>
            </a:custGeom>
            <a:ln w="27101" cap="flat">
              <a:solidFill>
                <a:srgbClr val="FFA500">
                  <a:alpha val="100000"/>
                </a:srgbClr>
              </a:solidFill>
              <a:prstDash val="solid"/>
              <a:round/>
            </a:ln>
          </p:spPr>
          <p:txBody>
            <a:bodyPr/>
            <a:lstStyle/>
            <a:p/>
          </p:txBody>
        </p:sp>
        <p:sp>
          <p:nvSpPr>
            <p:cNvPr id="151" name="tx151"/>
            <p:cNvSpPr/>
            <p:nvPr/>
          </p:nvSpPr>
          <p:spPr>
            <a:xfrm>
              <a:off x="3264280" y="512748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152" name="tx152"/>
            <p:cNvSpPr/>
            <p:nvPr/>
          </p:nvSpPr>
          <p:spPr>
            <a:xfrm>
              <a:off x="4011045" y="512748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153" name="rc153"/>
            <p:cNvSpPr/>
            <p:nvPr/>
          </p:nvSpPr>
          <p:spPr>
            <a:xfrm>
              <a:off x="4686533" y="5080163"/>
              <a:ext cx="201456" cy="201456"/>
            </a:xfrm>
            <a:prstGeom prst="rect">
              <a:avLst/>
            </a:prstGeom>
            <a:solidFill>
              <a:srgbClr val="E2231A">
                <a:alpha val="90196"/>
              </a:srgbClr>
            </a:solidFill>
          </p:spPr>
          <p:txBody>
            <a:bodyPr/>
            <a:lstStyle/>
            <a:p/>
          </p:txBody>
        </p:sp>
        <p:sp>
          <p:nvSpPr>
            <p:cNvPr id="154" name="rc154"/>
            <p:cNvSpPr/>
            <p:nvPr/>
          </p:nvSpPr>
          <p:spPr>
            <a:xfrm>
              <a:off x="5650692" y="5080163"/>
              <a:ext cx="201456" cy="201456"/>
            </a:xfrm>
            <a:prstGeom prst="rect">
              <a:avLst/>
            </a:prstGeom>
            <a:solidFill>
              <a:srgbClr val="B3B3B3">
                <a:alpha val="90196"/>
              </a:srgbClr>
            </a:solidFill>
          </p:spPr>
          <p:txBody>
            <a:bodyPr/>
            <a:lstStyle/>
            <a:p/>
          </p:txBody>
        </p:sp>
        <p:sp>
          <p:nvSpPr>
            <p:cNvPr id="155" name="tx155"/>
            <p:cNvSpPr/>
            <p:nvPr/>
          </p:nvSpPr>
          <p:spPr>
            <a:xfrm>
              <a:off x="4966578" y="5127480"/>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MCV1</a:t>
              </a:r>
            </a:p>
          </p:txBody>
        </p:sp>
        <p:sp>
          <p:nvSpPr>
            <p:cNvPr id="156" name="tx156"/>
            <p:cNvSpPr/>
            <p:nvPr/>
          </p:nvSpPr>
          <p:spPr>
            <a:xfrm>
              <a:off x="5930737" y="5127480"/>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MCV2</a:t>
              </a:r>
            </a:p>
          </p:txBody>
        </p:sp>
        <p:sp>
          <p:nvSpPr>
            <p:cNvPr id="157" name="tx157"/>
            <p:cNvSpPr/>
            <p:nvPr/>
          </p:nvSpPr>
          <p:spPr>
            <a:xfrm>
              <a:off x="966584" y="1400299"/>
              <a:ext cx="589850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MCV,</a:t>
              </a:r>
            </a:p>
          </p:txBody>
        </p:sp>
        <p:sp>
          <p:nvSpPr>
            <p:cNvPr id="158" name="tx158"/>
            <p:cNvSpPr/>
            <p:nvPr/>
          </p:nvSpPr>
          <p:spPr>
            <a:xfrm>
              <a:off x="966584" y="1583315"/>
              <a:ext cx="2227451" cy="155361"/>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Republic of Korea, 2000-2025</a:t>
              </a:r>
            </a:p>
          </p:txBody>
        </p:sp>
        <p:sp>
          <p:nvSpPr>
            <p:cNvPr id="159" name="pl159"/>
            <p:cNvSpPr/>
            <p:nvPr/>
          </p:nvSpPr>
          <p:spPr>
            <a:xfrm>
              <a:off x="2301706"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0" name="pl160"/>
            <p:cNvSpPr/>
            <p:nvPr/>
          </p:nvSpPr>
          <p:spPr>
            <a:xfrm>
              <a:off x="4283010"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1" name="pl161"/>
            <p:cNvSpPr/>
            <p:nvPr/>
          </p:nvSpPr>
          <p:spPr>
            <a:xfrm>
              <a:off x="6264314"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2" name="pl162"/>
            <p:cNvSpPr/>
            <p:nvPr/>
          </p:nvSpPr>
          <p:spPr>
            <a:xfrm>
              <a:off x="8245618"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3" name="pl163"/>
            <p:cNvSpPr/>
            <p:nvPr/>
          </p:nvSpPr>
          <p:spPr>
            <a:xfrm>
              <a:off x="966584" y="5902589"/>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64" name="pl164"/>
            <p:cNvSpPr/>
            <p:nvPr/>
          </p:nvSpPr>
          <p:spPr>
            <a:xfrm>
              <a:off x="966584" y="5747511"/>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65" name="pl165"/>
            <p:cNvSpPr/>
            <p:nvPr/>
          </p:nvSpPr>
          <p:spPr>
            <a:xfrm>
              <a:off x="966584" y="5592433"/>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66" name="pl166"/>
            <p:cNvSpPr/>
            <p:nvPr/>
          </p:nvSpPr>
          <p:spPr>
            <a:xfrm>
              <a:off x="1311054"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3292358"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68" name="pl168"/>
            <p:cNvSpPr/>
            <p:nvPr/>
          </p:nvSpPr>
          <p:spPr>
            <a:xfrm>
              <a:off x="5273662"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69" name="pl169"/>
            <p:cNvSpPr/>
            <p:nvPr/>
          </p:nvSpPr>
          <p:spPr>
            <a:xfrm>
              <a:off x="7254966"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0" name="rc170"/>
            <p:cNvSpPr/>
            <p:nvPr/>
          </p:nvSpPr>
          <p:spPr>
            <a:xfrm>
              <a:off x="1311054" y="5840557"/>
              <a:ext cx="2335164" cy="124062"/>
            </a:xfrm>
            <a:prstGeom prst="rect">
              <a:avLst/>
            </a:prstGeom>
            <a:solidFill>
              <a:srgbClr val="E2231A">
                <a:alpha val="90196"/>
              </a:srgbClr>
            </a:solidFill>
          </p:spPr>
          <p:txBody>
            <a:bodyPr/>
            <a:lstStyle/>
            <a:p/>
          </p:txBody>
        </p:sp>
        <p:sp>
          <p:nvSpPr>
            <p:cNvPr id="171" name="rc171"/>
            <p:cNvSpPr/>
            <p:nvPr/>
          </p:nvSpPr>
          <p:spPr>
            <a:xfrm>
              <a:off x="1311054" y="5685479"/>
              <a:ext cx="2859814" cy="124062"/>
            </a:xfrm>
            <a:prstGeom prst="rect">
              <a:avLst/>
            </a:prstGeom>
            <a:solidFill>
              <a:srgbClr val="E2231A">
                <a:alpha val="90196"/>
              </a:srgbClr>
            </a:solidFill>
          </p:spPr>
          <p:txBody>
            <a:bodyPr/>
            <a:lstStyle/>
            <a:p/>
          </p:txBody>
        </p:sp>
        <p:sp>
          <p:nvSpPr>
            <p:cNvPr id="172" name="rc172"/>
            <p:cNvSpPr/>
            <p:nvPr/>
          </p:nvSpPr>
          <p:spPr>
            <a:xfrm>
              <a:off x="1311054" y="5530401"/>
              <a:ext cx="2918064" cy="124062"/>
            </a:xfrm>
            <a:prstGeom prst="rect">
              <a:avLst/>
            </a:prstGeom>
            <a:solidFill>
              <a:srgbClr val="E2231A">
                <a:alpha val="90196"/>
              </a:srgbClr>
            </a:solidFill>
          </p:spPr>
          <p:txBody>
            <a:bodyPr/>
            <a:lstStyle/>
            <a:p/>
          </p:txBody>
        </p:sp>
        <p:sp>
          <p:nvSpPr>
            <p:cNvPr id="173" name="rc173"/>
            <p:cNvSpPr/>
            <p:nvPr/>
          </p:nvSpPr>
          <p:spPr>
            <a:xfrm>
              <a:off x="3646219" y="5840557"/>
              <a:ext cx="4554225" cy="124062"/>
            </a:xfrm>
            <a:prstGeom prst="rect">
              <a:avLst/>
            </a:prstGeom>
            <a:solidFill>
              <a:srgbClr val="B3B3B3">
                <a:alpha val="90196"/>
              </a:srgbClr>
            </a:solidFill>
          </p:spPr>
          <p:txBody>
            <a:bodyPr/>
            <a:lstStyle/>
            <a:p/>
          </p:txBody>
        </p:sp>
        <p:sp>
          <p:nvSpPr>
            <p:cNvPr id="174" name="rc174"/>
            <p:cNvSpPr/>
            <p:nvPr/>
          </p:nvSpPr>
          <p:spPr>
            <a:xfrm>
              <a:off x="4170868" y="5685479"/>
              <a:ext cx="1650029" cy="124062"/>
            </a:xfrm>
            <a:prstGeom prst="rect">
              <a:avLst/>
            </a:prstGeom>
            <a:solidFill>
              <a:srgbClr val="B3B3B3">
                <a:alpha val="90196"/>
              </a:srgbClr>
            </a:solidFill>
          </p:spPr>
          <p:txBody>
            <a:bodyPr/>
            <a:lstStyle/>
            <a:p/>
          </p:txBody>
        </p:sp>
        <p:sp>
          <p:nvSpPr>
            <p:cNvPr id="175" name="rc175"/>
            <p:cNvSpPr/>
            <p:nvPr/>
          </p:nvSpPr>
          <p:spPr>
            <a:xfrm>
              <a:off x="4229118" y="5530401"/>
              <a:ext cx="2302275" cy="124062"/>
            </a:xfrm>
            <a:prstGeom prst="rect">
              <a:avLst/>
            </a:prstGeom>
            <a:solidFill>
              <a:srgbClr val="B3B3B3">
                <a:alpha val="90196"/>
              </a:srgbClr>
            </a:solidFill>
          </p:spPr>
          <p:txBody>
            <a:bodyPr/>
            <a:lstStyle/>
            <a:p/>
          </p:txBody>
        </p:sp>
        <p:sp>
          <p:nvSpPr>
            <p:cNvPr id="176" name="tx176"/>
            <p:cNvSpPr/>
            <p:nvPr/>
          </p:nvSpPr>
          <p:spPr>
            <a:xfrm>
              <a:off x="8312971" y="5860864"/>
              <a:ext cx="225053"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17.4</a:t>
              </a:r>
            </a:p>
          </p:txBody>
        </p:sp>
        <p:sp>
          <p:nvSpPr>
            <p:cNvPr id="177" name="tx177"/>
            <p:cNvSpPr/>
            <p:nvPr/>
          </p:nvSpPr>
          <p:spPr>
            <a:xfrm>
              <a:off x="5933425" y="5705786"/>
              <a:ext cx="225053"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11.4</a:t>
              </a:r>
            </a:p>
          </p:txBody>
        </p:sp>
        <p:sp>
          <p:nvSpPr>
            <p:cNvPr id="178" name="tx178"/>
            <p:cNvSpPr/>
            <p:nvPr/>
          </p:nvSpPr>
          <p:spPr>
            <a:xfrm>
              <a:off x="6643920" y="5549240"/>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13.2</a:t>
              </a:r>
            </a:p>
          </p:txBody>
        </p:sp>
        <p:sp>
          <p:nvSpPr>
            <p:cNvPr id="179" name="tx179"/>
            <p:cNvSpPr/>
            <p:nvPr/>
          </p:nvSpPr>
          <p:spPr>
            <a:xfrm>
              <a:off x="2398264" y="5859452"/>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5.9</a:t>
              </a:r>
            </a:p>
          </p:txBody>
        </p:sp>
        <p:sp>
          <p:nvSpPr>
            <p:cNvPr id="180" name="tx180"/>
            <p:cNvSpPr/>
            <p:nvPr/>
          </p:nvSpPr>
          <p:spPr>
            <a:xfrm>
              <a:off x="2660589" y="5705786"/>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7.2</a:t>
              </a:r>
            </a:p>
          </p:txBody>
        </p:sp>
        <p:sp>
          <p:nvSpPr>
            <p:cNvPr id="181" name="tx181"/>
            <p:cNvSpPr/>
            <p:nvPr/>
          </p:nvSpPr>
          <p:spPr>
            <a:xfrm>
              <a:off x="2689714" y="5551047"/>
              <a:ext cx="160744" cy="82771"/>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7.4</a:t>
              </a:r>
            </a:p>
          </p:txBody>
        </p:sp>
        <p:sp>
          <p:nvSpPr>
            <p:cNvPr id="182" name="tx182"/>
            <p:cNvSpPr/>
            <p:nvPr/>
          </p:nvSpPr>
          <p:spPr>
            <a:xfrm>
              <a:off x="5810805" y="5859452"/>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11.5</a:t>
              </a:r>
            </a:p>
          </p:txBody>
        </p:sp>
        <p:sp>
          <p:nvSpPr>
            <p:cNvPr id="183" name="tx183"/>
            <p:cNvSpPr/>
            <p:nvPr/>
          </p:nvSpPr>
          <p:spPr>
            <a:xfrm>
              <a:off x="4915511" y="5705786"/>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4.2</a:t>
              </a:r>
            </a:p>
          </p:txBody>
        </p:sp>
        <p:sp>
          <p:nvSpPr>
            <p:cNvPr id="184" name="tx184"/>
            <p:cNvSpPr/>
            <p:nvPr/>
          </p:nvSpPr>
          <p:spPr>
            <a:xfrm>
              <a:off x="5299884" y="5549296"/>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5.8</a:t>
              </a:r>
            </a:p>
          </p:txBody>
        </p:sp>
        <p:sp>
          <p:nvSpPr>
            <p:cNvPr id="185" name="tx185"/>
            <p:cNvSpPr/>
            <p:nvPr/>
          </p:nvSpPr>
          <p:spPr>
            <a:xfrm>
              <a:off x="593176" y="5850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6" name="tx186"/>
            <p:cNvSpPr/>
            <p:nvPr/>
          </p:nvSpPr>
          <p:spPr>
            <a:xfrm>
              <a:off x="593176" y="569539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7" name="tx187"/>
            <p:cNvSpPr/>
            <p:nvPr/>
          </p:nvSpPr>
          <p:spPr>
            <a:xfrm>
              <a:off x="593176" y="55403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88" name="tx188"/>
            <p:cNvSpPr/>
            <p:nvPr/>
          </p:nvSpPr>
          <p:spPr>
            <a:xfrm>
              <a:off x="1225617" y="6056151"/>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89" name="tx189"/>
            <p:cNvSpPr/>
            <p:nvPr/>
          </p:nvSpPr>
          <p:spPr>
            <a:xfrm>
              <a:off x="3206921" y="6056560"/>
              <a:ext cx="17087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5K</a:t>
              </a:r>
            </a:p>
          </p:txBody>
        </p:sp>
        <p:sp>
          <p:nvSpPr>
            <p:cNvPr id="190" name="tx190"/>
            <p:cNvSpPr/>
            <p:nvPr/>
          </p:nvSpPr>
          <p:spPr>
            <a:xfrm>
              <a:off x="5149378" y="6056151"/>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10K</a:t>
              </a:r>
            </a:p>
          </p:txBody>
        </p:sp>
        <p:sp>
          <p:nvSpPr>
            <p:cNvPr id="191" name="tx191"/>
            <p:cNvSpPr/>
            <p:nvPr/>
          </p:nvSpPr>
          <p:spPr>
            <a:xfrm>
              <a:off x="7130682" y="6056151"/>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15K</a:t>
              </a:r>
            </a:p>
          </p:txBody>
        </p:sp>
        <p:sp>
          <p:nvSpPr>
            <p:cNvPr id="192" name="tx192"/>
            <p:cNvSpPr/>
            <p:nvPr/>
          </p:nvSpPr>
          <p:spPr>
            <a:xfrm>
              <a:off x="3505475" y="6191355"/>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93" name="tx193"/>
            <p:cNvSpPr/>
            <p:nvPr/>
          </p:nvSpPr>
          <p:spPr>
            <a:xfrm>
              <a:off x="4383327"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94" name="tx194"/>
            <p:cNvSpPr/>
            <p:nvPr/>
          </p:nvSpPr>
          <p:spPr>
            <a:xfrm>
              <a:off x="5041172" y="6517265"/>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grpSp>
      <p:sp>
        <p:nvSpPr>
          <p:cNvPr id="19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Measles, because of its high transmissibility, acts as a 'canary in the coalmine', quickly exposing any immunity gaps in the population. The coverage of measles containing vaccine (MCV) is thus often used as a tracer for protection.
The percentage of children receiving MCV1 – typically at 9 or 12 months depending on the national vaccination schedule – remained constant at 97%. This is similar to in 2019, where coverage was 98%.
7,000 children missed their routine first dose of measles vaccine.
MCV2 is typically administered to children between 18 months and five years old. MCV2 coverage remained relatively constant (within 1%) at 95% in 2025.</a:t>
            </a:r>
          </a:p>
        </p:txBody>
      </p:sp>
      <p:sp>
        <p:nvSpPr>
          <p:cNvPr id="196"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MCV1 coverage remained constant at 97% in 2025, leaving 7,000 children without any protection against measles. MCV2 coverage also remained relatively constant (within 1%) at 96%</a:t>
            </a:r>
          </a:p>
        </p:txBody>
      </p:sp>
      <p:grpSp xmlns:pic="http://schemas.openxmlformats.org/drawingml/2006/picture">
        <p:nvGrpSpPr>
          <p:cNvPr id="197" name=""/>
          <p:cNvGrpSpPr/>
          <p:nvPr/>
        </p:nvGrpSpPr>
        <p:grpSpPr>
          <a:xfrm>
            <a:off x="292608" y="1097280"/>
            <a:ext cx="8595360" cy="28575"/>
            <a:chOff x="292608" y="1097280"/>
            <a:chExt cx="8595360" cy="28575"/>
          </a:xfrm>
        </p:grpSpPr>
        <p:sp>
          <p:nvSpPr>
            <p:cNvPr id="198"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99"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894431"/>
              <a:ext cx="3397293" cy="153099"/>
            </a:xfrm>
            <a:custGeom>
              <a:avLst/>
              <a:pathLst>
                <a:path w="3397293" h="153099">
                  <a:moveTo>
                    <a:pt x="0" y="87485"/>
                  </a:moveTo>
                  <a:lnTo>
                    <a:pt x="135891" y="65614"/>
                  </a:lnTo>
                  <a:lnTo>
                    <a:pt x="271783" y="43742"/>
                  </a:lnTo>
                  <a:lnTo>
                    <a:pt x="407675" y="65614"/>
                  </a:lnTo>
                  <a:lnTo>
                    <a:pt x="543566" y="0"/>
                  </a:lnTo>
                  <a:lnTo>
                    <a:pt x="679458" y="0"/>
                  </a:lnTo>
                  <a:lnTo>
                    <a:pt x="815350" y="0"/>
                  </a:lnTo>
                  <a:lnTo>
                    <a:pt x="951242" y="153099"/>
                  </a:lnTo>
                  <a:lnTo>
                    <a:pt x="1087133" y="153099"/>
                  </a:lnTo>
                  <a:lnTo>
                    <a:pt x="1223025" y="131228"/>
                  </a:lnTo>
                  <a:lnTo>
                    <a:pt x="1358917" y="21871"/>
                  </a:lnTo>
                  <a:lnTo>
                    <a:pt x="1494809" y="0"/>
                  </a:lnTo>
                  <a:lnTo>
                    <a:pt x="1630700" y="0"/>
                  </a:lnTo>
                  <a:lnTo>
                    <a:pt x="1766592" y="0"/>
                  </a:lnTo>
                  <a:lnTo>
                    <a:pt x="1902484" y="0"/>
                  </a:lnTo>
                  <a:lnTo>
                    <a:pt x="2038375" y="21871"/>
                  </a:lnTo>
                  <a:lnTo>
                    <a:pt x="2174267" y="21871"/>
                  </a:lnTo>
                  <a:lnTo>
                    <a:pt x="2310159" y="43742"/>
                  </a:lnTo>
                  <a:lnTo>
                    <a:pt x="2446051" y="21871"/>
                  </a:lnTo>
                  <a:lnTo>
                    <a:pt x="2581942" y="21871"/>
                  </a:lnTo>
                  <a:lnTo>
                    <a:pt x="2717834" y="21871"/>
                  </a:lnTo>
                  <a:lnTo>
                    <a:pt x="2853726" y="21871"/>
                  </a:lnTo>
                  <a:lnTo>
                    <a:pt x="2989618" y="43742"/>
                  </a:lnTo>
                  <a:lnTo>
                    <a:pt x="3125509" y="43742"/>
                  </a:lnTo>
                  <a:lnTo>
                    <a:pt x="3261401" y="43742"/>
                  </a:lnTo>
                  <a:lnTo>
                    <a:pt x="3397293" y="43742"/>
                  </a:lnTo>
                </a:path>
              </a:pathLst>
            </a:custGeom>
            <a:ln w="27101" cap="flat">
              <a:solidFill>
                <a:srgbClr val="0058AB">
                  <a:alpha val="100000"/>
                </a:srgbClr>
              </a:solidFill>
              <a:prstDash val="solid"/>
              <a:round/>
            </a:ln>
          </p:spPr>
          <p:txBody>
            <a:bodyPr/>
            <a:lstStyle/>
            <a:p/>
          </p:txBody>
        </p:sp>
        <p:sp>
          <p:nvSpPr>
            <p:cNvPr id="22" name="pl22"/>
            <p:cNvSpPr/>
            <p:nvPr/>
          </p:nvSpPr>
          <p:spPr>
            <a:xfrm>
              <a:off x="1120965" y="2178758"/>
              <a:ext cx="3397293" cy="328070"/>
            </a:xfrm>
            <a:custGeom>
              <a:avLst/>
              <a:pathLst>
                <a:path w="3397293" h="328070">
                  <a:moveTo>
                    <a:pt x="0" y="328070"/>
                  </a:moveTo>
                  <a:lnTo>
                    <a:pt x="135891" y="306198"/>
                  </a:lnTo>
                  <a:lnTo>
                    <a:pt x="271783" y="306198"/>
                  </a:lnTo>
                  <a:lnTo>
                    <a:pt x="407675" y="284327"/>
                  </a:lnTo>
                  <a:lnTo>
                    <a:pt x="543566" y="240584"/>
                  </a:lnTo>
                  <a:lnTo>
                    <a:pt x="679458" y="196842"/>
                  </a:lnTo>
                  <a:lnTo>
                    <a:pt x="815350" y="153099"/>
                  </a:lnTo>
                  <a:lnTo>
                    <a:pt x="951242" y="153099"/>
                  </a:lnTo>
                  <a:lnTo>
                    <a:pt x="1087133" y="109356"/>
                  </a:lnTo>
                  <a:lnTo>
                    <a:pt x="1223025" y="65614"/>
                  </a:lnTo>
                  <a:lnTo>
                    <a:pt x="1358917" y="43742"/>
                  </a:lnTo>
                  <a:lnTo>
                    <a:pt x="1494809" y="43742"/>
                  </a:lnTo>
                  <a:lnTo>
                    <a:pt x="1630700" y="43742"/>
                  </a:lnTo>
                  <a:lnTo>
                    <a:pt x="1766592" y="43742"/>
                  </a:lnTo>
                  <a:lnTo>
                    <a:pt x="1902484" y="43742"/>
                  </a:lnTo>
                  <a:lnTo>
                    <a:pt x="2038375" y="43742"/>
                  </a:lnTo>
                  <a:lnTo>
                    <a:pt x="2174267" y="21871"/>
                  </a:lnTo>
                  <a:lnTo>
                    <a:pt x="2310159" y="21871"/>
                  </a:lnTo>
                  <a:lnTo>
                    <a:pt x="2446051" y="0"/>
                  </a:lnTo>
                  <a:lnTo>
                    <a:pt x="2581942" y="0"/>
                  </a:lnTo>
                  <a:lnTo>
                    <a:pt x="2717834" y="65614"/>
                  </a:lnTo>
                  <a:lnTo>
                    <a:pt x="2853726" y="109356"/>
                  </a:lnTo>
                  <a:lnTo>
                    <a:pt x="2989618" y="65614"/>
                  </a:lnTo>
                  <a:lnTo>
                    <a:pt x="3125509" y="65614"/>
                  </a:lnTo>
                  <a:lnTo>
                    <a:pt x="3261401" y="43742"/>
                  </a:lnTo>
                  <a:lnTo>
                    <a:pt x="3397293" y="43742"/>
                  </a:lnTo>
                </a:path>
              </a:pathLst>
            </a:custGeom>
            <a:ln w="27101" cap="flat">
              <a:solidFill>
                <a:srgbClr val="80BD41">
                  <a:alpha val="100000"/>
                </a:srgbClr>
              </a:solidFill>
              <a:prstDash val="solid"/>
              <a:round/>
            </a:ln>
          </p:spPr>
          <p:txBody>
            <a:bodyPr/>
            <a:lstStyle/>
            <a:p/>
          </p:txBody>
        </p:sp>
        <p:sp>
          <p:nvSpPr>
            <p:cNvPr id="23" name="pl23"/>
            <p:cNvSpPr/>
            <p:nvPr/>
          </p:nvSpPr>
          <p:spPr>
            <a:xfrm>
              <a:off x="1120965" y="2003788"/>
              <a:ext cx="3397293" cy="65614"/>
            </a:xfrm>
            <a:custGeom>
              <a:avLst/>
              <a:pathLst>
                <a:path w="3397293" h="65614">
                  <a:moveTo>
                    <a:pt x="0" y="65614"/>
                  </a:moveTo>
                  <a:lnTo>
                    <a:pt x="135891" y="43742"/>
                  </a:lnTo>
                  <a:lnTo>
                    <a:pt x="271783" y="43742"/>
                  </a:lnTo>
                  <a:lnTo>
                    <a:pt x="407675" y="21871"/>
                  </a:lnTo>
                  <a:lnTo>
                    <a:pt x="543566" y="21871"/>
                  </a:lnTo>
                  <a:lnTo>
                    <a:pt x="679458" y="21871"/>
                  </a:lnTo>
                  <a:lnTo>
                    <a:pt x="815350" y="0"/>
                  </a:lnTo>
                  <a:lnTo>
                    <a:pt x="951242" y="21871"/>
                  </a:lnTo>
                  <a:lnTo>
                    <a:pt x="1087133" y="0"/>
                  </a:lnTo>
                  <a:lnTo>
                    <a:pt x="1223025" y="21871"/>
                  </a:lnTo>
                  <a:lnTo>
                    <a:pt x="1358917" y="0"/>
                  </a:lnTo>
                  <a:lnTo>
                    <a:pt x="1494809" y="0"/>
                  </a:lnTo>
                  <a:lnTo>
                    <a:pt x="1630700" y="0"/>
                  </a:lnTo>
                  <a:lnTo>
                    <a:pt x="1766592" y="0"/>
                  </a:lnTo>
                  <a:lnTo>
                    <a:pt x="1902484" y="0"/>
                  </a:lnTo>
                  <a:lnTo>
                    <a:pt x="2038375" y="0"/>
                  </a:lnTo>
                  <a:lnTo>
                    <a:pt x="2174267" y="0"/>
                  </a:lnTo>
                  <a:lnTo>
                    <a:pt x="2310159" y="0"/>
                  </a:lnTo>
                  <a:lnTo>
                    <a:pt x="2446051" y="0"/>
                  </a:lnTo>
                  <a:lnTo>
                    <a:pt x="2581942" y="0"/>
                  </a:lnTo>
                  <a:lnTo>
                    <a:pt x="2717834" y="0"/>
                  </a:lnTo>
                  <a:lnTo>
                    <a:pt x="2853726" y="0"/>
                  </a:lnTo>
                  <a:lnTo>
                    <a:pt x="2989618" y="0"/>
                  </a:lnTo>
                  <a:lnTo>
                    <a:pt x="3125509" y="0"/>
                  </a:lnTo>
                  <a:lnTo>
                    <a:pt x="3261401" y="0"/>
                  </a:lnTo>
                  <a:lnTo>
                    <a:pt x="3397293" y="21871"/>
                  </a:lnTo>
                </a:path>
              </a:pathLst>
            </a:custGeom>
            <a:ln w="27101" cap="flat">
              <a:solidFill>
                <a:srgbClr val="961A49">
                  <a:alpha val="100000"/>
                </a:srgbClr>
              </a:solidFill>
              <a:prstDash val="solid"/>
              <a:round/>
            </a:ln>
          </p:spPr>
          <p:txBody>
            <a:bodyPr/>
            <a:lstStyle/>
            <a:p/>
          </p:txBody>
        </p:sp>
        <p:sp>
          <p:nvSpPr>
            <p:cNvPr id="24" name="pl24"/>
            <p:cNvSpPr/>
            <p:nvPr/>
          </p:nvSpPr>
          <p:spPr>
            <a:xfrm>
              <a:off x="1120965" y="1894431"/>
              <a:ext cx="3397293" cy="153099"/>
            </a:xfrm>
            <a:custGeom>
              <a:avLst/>
              <a:pathLst>
                <a:path w="3397293" h="153099">
                  <a:moveTo>
                    <a:pt x="0" y="87485"/>
                  </a:moveTo>
                  <a:lnTo>
                    <a:pt x="135891" y="65614"/>
                  </a:lnTo>
                  <a:lnTo>
                    <a:pt x="271783" y="43742"/>
                  </a:lnTo>
                  <a:lnTo>
                    <a:pt x="407675" y="65614"/>
                  </a:lnTo>
                  <a:lnTo>
                    <a:pt x="543566" y="0"/>
                  </a:lnTo>
                  <a:lnTo>
                    <a:pt x="679458" y="0"/>
                  </a:lnTo>
                  <a:lnTo>
                    <a:pt x="815350" y="0"/>
                  </a:lnTo>
                  <a:lnTo>
                    <a:pt x="951242" y="153099"/>
                  </a:lnTo>
                  <a:lnTo>
                    <a:pt x="1087133" y="153099"/>
                  </a:lnTo>
                  <a:lnTo>
                    <a:pt x="1223025" y="131228"/>
                  </a:lnTo>
                  <a:lnTo>
                    <a:pt x="1358917" y="21871"/>
                  </a:lnTo>
                  <a:lnTo>
                    <a:pt x="1494809" y="0"/>
                  </a:lnTo>
                  <a:lnTo>
                    <a:pt x="1630700" y="0"/>
                  </a:lnTo>
                  <a:lnTo>
                    <a:pt x="1766592" y="0"/>
                  </a:lnTo>
                  <a:lnTo>
                    <a:pt x="1902484" y="0"/>
                  </a:lnTo>
                  <a:lnTo>
                    <a:pt x="2038375" y="21871"/>
                  </a:lnTo>
                  <a:lnTo>
                    <a:pt x="2174267" y="21871"/>
                  </a:lnTo>
                  <a:lnTo>
                    <a:pt x="2310159" y="43742"/>
                  </a:lnTo>
                  <a:lnTo>
                    <a:pt x="2446051" y="21871"/>
                  </a:lnTo>
                  <a:lnTo>
                    <a:pt x="2581942" y="21871"/>
                  </a:lnTo>
                  <a:lnTo>
                    <a:pt x="2717834" y="21871"/>
                  </a:lnTo>
                  <a:lnTo>
                    <a:pt x="2853726" y="21871"/>
                  </a:lnTo>
                  <a:lnTo>
                    <a:pt x="2989618" y="43742"/>
                  </a:lnTo>
                  <a:lnTo>
                    <a:pt x="3125509" y="43742"/>
                  </a:lnTo>
                  <a:lnTo>
                    <a:pt x="3261401" y="43742"/>
                  </a:lnTo>
                  <a:lnTo>
                    <a:pt x="3397293" y="43742"/>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153099"/>
            </a:xfrm>
            <a:custGeom>
              <a:avLst/>
              <a:pathLst>
                <a:path w="0" h="153099">
                  <a:moveTo>
                    <a:pt x="0" y="0"/>
                  </a:moveTo>
                  <a:lnTo>
                    <a:pt x="0" y="153099"/>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87485"/>
            </a:xfrm>
            <a:custGeom>
              <a:avLst/>
              <a:pathLst>
                <a:path w="0" h="87485">
                  <a:moveTo>
                    <a:pt x="0" y="0"/>
                  </a:moveTo>
                  <a:lnTo>
                    <a:pt x="0" y="87485"/>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87485"/>
            </a:xfrm>
            <a:custGeom>
              <a:avLst/>
              <a:pathLst>
                <a:path w="0" h="87485">
                  <a:moveTo>
                    <a:pt x="0" y="0"/>
                  </a:moveTo>
                  <a:lnTo>
                    <a:pt x="0" y="87485"/>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87485"/>
            </a:xfrm>
            <a:custGeom>
              <a:avLst/>
              <a:pathLst>
                <a:path w="0" h="87485">
                  <a:moveTo>
                    <a:pt x="0" y="0"/>
                  </a:moveTo>
                  <a:lnTo>
                    <a:pt x="0" y="87485"/>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109356"/>
            </a:xfrm>
            <a:custGeom>
              <a:avLst/>
              <a:pathLst>
                <a:path w="0" h="109356">
                  <a:moveTo>
                    <a:pt x="0" y="0"/>
                  </a:moveTo>
                  <a:lnTo>
                    <a:pt x="0" y="109356"/>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109356"/>
            </a:xfrm>
            <a:custGeom>
              <a:avLst/>
              <a:pathLst>
                <a:path w="0" h="109356">
                  <a:moveTo>
                    <a:pt x="0" y="0"/>
                  </a:moveTo>
                  <a:lnTo>
                    <a:pt x="0" y="109356"/>
                  </a:lnTo>
                </a:path>
              </a:pathLst>
            </a:custGeom>
            <a:ln w="13550" cap="flat">
              <a:solidFill>
                <a:srgbClr val="0058AB">
                  <a:alpha val="100000"/>
                </a:srgbClr>
              </a:solidFill>
              <a:prstDash val="dot"/>
              <a:round/>
            </a:ln>
          </p:spPr>
          <p:txBody>
            <a:bodyPr/>
            <a:lstStyle/>
            <a:p/>
          </p:txBody>
        </p:sp>
        <p:sp>
          <p:nvSpPr>
            <p:cNvPr id="32" name="pl32"/>
            <p:cNvSpPr/>
            <p:nvPr/>
          </p:nvSpPr>
          <p:spPr>
            <a:xfrm>
              <a:off x="1120965" y="1894431"/>
              <a:ext cx="3397293" cy="153099"/>
            </a:xfrm>
            <a:custGeom>
              <a:avLst/>
              <a:pathLst>
                <a:path w="3397293" h="153099">
                  <a:moveTo>
                    <a:pt x="0" y="87485"/>
                  </a:moveTo>
                  <a:lnTo>
                    <a:pt x="135891" y="65614"/>
                  </a:lnTo>
                  <a:lnTo>
                    <a:pt x="271783" y="43742"/>
                  </a:lnTo>
                  <a:lnTo>
                    <a:pt x="407675" y="65614"/>
                  </a:lnTo>
                  <a:lnTo>
                    <a:pt x="543566" y="0"/>
                  </a:lnTo>
                  <a:lnTo>
                    <a:pt x="679458" y="0"/>
                  </a:lnTo>
                  <a:lnTo>
                    <a:pt x="815350" y="0"/>
                  </a:lnTo>
                  <a:lnTo>
                    <a:pt x="951242" y="153099"/>
                  </a:lnTo>
                  <a:lnTo>
                    <a:pt x="1087133" y="153099"/>
                  </a:lnTo>
                  <a:lnTo>
                    <a:pt x="1223025" y="131228"/>
                  </a:lnTo>
                  <a:lnTo>
                    <a:pt x="1358917" y="21871"/>
                  </a:lnTo>
                  <a:lnTo>
                    <a:pt x="1494809" y="0"/>
                  </a:lnTo>
                  <a:lnTo>
                    <a:pt x="1630700" y="0"/>
                  </a:lnTo>
                  <a:lnTo>
                    <a:pt x="1766592" y="0"/>
                  </a:lnTo>
                  <a:lnTo>
                    <a:pt x="1902484" y="0"/>
                  </a:lnTo>
                  <a:lnTo>
                    <a:pt x="2038375" y="21871"/>
                  </a:lnTo>
                  <a:lnTo>
                    <a:pt x="2174267" y="21871"/>
                  </a:lnTo>
                  <a:lnTo>
                    <a:pt x="2310159" y="43742"/>
                  </a:lnTo>
                  <a:lnTo>
                    <a:pt x="2446051" y="21871"/>
                  </a:lnTo>
                  <a:lnTo>
                    <a:pt x="2581942" y="21871"/>
                  </a:lnTo>
                  <a:lnTo>
                    <a:pt x="2717834" y="21871"/>
                  </a:lnTo>
                  <a:lnTo>
                    <a:pt x="2853726" y="21871"/>
                  </a:lnTo>
                  <a:lnTo>
                    <a:pt x="2989618" y="43742"/>
                  </a:lnTo>
                  <a:lnTo>
                    <a:pt x="3125509" y="43742"/>
                  </a:lnTo>
                  <a:lnTo>
                    <a:pt x="3261401" y="43742"/>
                  </a:lnTo>
                  <a:lnTo>
                    <a:pt x="3397293" y="43742"/>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40" name="tx40"/>
            <p:cNvSpPr/>
            <p:nvPr/>
          </p:nvSpPr>
          <p:spPr>
            <a:xfrm>
              <a:off x="4602663" y="21820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84</a:t>
              </a:r>
            </a:p>
          </p:txBody>
        </p:sp>
        <p:sp>
          <p:nvSpPr>
            <p:cNvPr id="41" name="tx41"/>
            <p:cNvSpPr/>
            <p:nvPr/>
          </p:nvSpPr>
          <p:spPr>
            <a:xfrm>
              <a:off x="4602663" y="198516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93</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072710"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072710"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541850"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304304"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339810" y="4962912"/>
              <a:ext cx="1110505"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Republic of Korea</a:t>
              </a:r>
            </a:p>
          </p:txBody>
        </p:sp>
        <p:sp>
          <p:nvSpPr>
            <p:cNvPr id="60" name="tx60"/>
            <p:cNvSpPr/>
            <p:nvPr/>
          </p:nvSpPr>
          <p:spPr>
            <a:xfrm>
              <a:off x="2808949"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71404" y="4962980"/>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62" name="tx62"/>
            <p:cNvSpPr/>
            <p:nvPr/>
          </p:nvSpPr>
          <p:spPr>
            <a:xfrm>
              <a:off x="1218444" y="1403693"/>
              <a:ext cx="3202334"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coverage, Republic of Korea, 2000-2025</a:t>
              </a:r>
            </a:p>
          </p:txBody>
        </p:sp>
        <p:sp>
          <p:nvSpPr>
            <p:cNvPr id="63" name="pl63"/>
            <p:cNvSpPr/>
            <p:nvPr/>
          </p:nvSpPr>
          <p:spPr>
            <a:xfrm>
              <a:off x="5267799" y="383887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39724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95561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51397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207234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361806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317642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273479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229316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267799" y="185152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4" name="pl74"/>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5437664" y="2646469"/>
              <a:ext cx="3397293" cy="618286"/>
            </a:xfrm>
            <a:custGeom>
              <a:avLst/>
              <a:pathLst>
                <a:path w="3397293" h="618286">
                  <a:moveTo>
                    <a:pt x="0" y="353306"/>
                  </a:moveTo>
                  <a:lnTo>
                    <a:pt x="135891" y="264979"/>
                  </a:lnTo>
                  <a:lnTo>
                    <a:pt x="271783" y="176653"/>
                  </a:lnTo>
                  <a:lnTo>
                    <a:pt x="407675" y="264979"/>
                  </a:lnTo>
                  <a:lnTo>
                    <a:pt x="543566" y="0"/>
                  </a:lnTo>
                  <a:lnTo>
                    <a:pt x="679458" y="0"/>
                  </a:lnTo>
                  <a:lnTo>
                    <a:pt x="815350" y="0"/>
                  </a:lnTo>
                  <a:lnTo>
                    <a:pt x="951242" y="618286"/>
                  </a:lnTo>
                  <a:lnTo>
                    <a:pt x="1087133" y="618286"/>
                  </a:lnTo>
                  <a:lnTo>
                    <a:pt x="1223025" y="529959"/>
                  </a:lnTo>
                  <a:lnTo>
                    <a:pt x="1358917" y="88326"/>
                  </a:lnTo>
                  <a:lnTo>
                    <a:pt x="1494809" y="0"/>
                  </a:lnTo>
                  <a:lnTo>
                    <a:pt x="1630700" y="0"/>
                  </a:lnTo>
                  <a:lnTo>
                    <a:pt x="1766592" y="0"/>
                  </a:lnTo>
                  <a:lnTo>
                    <a:pt x="1902484" y="0"/>
                  </a:lnTo>
                  <a:lnTo>
                    <a:pt x="2038375" y="88326"/>
                  </a:lnTo>
                  <a:lnTo>
                    <a:pt x="2174267" y="88326"/>
                  </a:lnTo>
                  <a:lnTo>
                    <a:pt x="2310159" y="176653"/>
                  </a:lnTo>
                  <a:lnTo>
                    <a:pt x="2446051" y="88326"/>
                  </a:lnTo>
                  <a:lnTo>
                    <a:pt x="2581942" y="88326"/>
                  </a:lnTo>
                  <a:lnTo>
                    <a:pt x="2717834" y="88326"/>
                  </a:lnTo>
                  <a:lnTo>
                    <a:pt x="2853726" y="88326"/>
                  </a:lnTo>
                  <a:lnTo>
                    <a:pt x="2989618" y="176653"/>
                  </a:lnTo>
                  <a:lnTo>
                    <a:pt x="3125509" y="176653"/>
                  </a:lnTo>
                  <a:lnTo>
                    <a:pt x="3261401" y="176653"/>
                  </a:lnTo>
                  <a:lnTo>
                    <a:pt x="3397293" y="176653"/>
                  </a:lnTo>
                </a:path>
              </a:pathLst>
            </a:custGeom>
            <a:ln w="27101" cap="flat">
              <a:solidFill>
                <a:srgbClr val="0058AB">
                  <a:alpha val="100000"/>
                </a:srgbClr>
              </a:solidFill>
              <a:prstDash val="solid"/>
              <a:round/>
            </a:ln>
          </p:spPr>
          <p:txBody>
            <a:bodyPr/>
            <a:lstStyle/>
            <a:p/>
          </p:txBody>
        </p:sp>
        <p:sp>
          <p:nvSpPr>
            <p:cNvPr id="82" name="pl82"/>
            <p:cNvSpPr/>
            <p:nvPr/>
          </p:nvSpPr>
          <p:spPr>
            <a:xfrm>
              <a:off x="5437664" y="2734795"/>
              <a:ext cx="3397293" cy="1324899"/>
            </a:xfrm>
            <a:custGeom>
              <a:avLst/>
              <a:pathLst>
                <a:path w="3397293" h="1324899">
                  <a:moveTo>
                    <a:pt x="0" y="1324899"/>
                  </a:moveTo>
                  <a:lnTo>
                    <a:pt x="135891" y="1236572"/>
                  </a:lnTo>
                  <a:lnTo>
                    <a:pt x="271783" y="1236572"/>
                  </a:lnTo>
                  <a:lnTo>
                    <a:pt x="407675" y="1148245"/>
                  </a:lnTo>
                  <a:lnTo>
                    <a:pt x="543566" y="971592"/>
                  </a:lnTo>
                  <a:lnTo>
                    <a:pt x="679458" y="794939"/>
                  </a:lnTo>
                  <a:lnTo>
                    <a:pt x="815350" y="618286"/>
                  </a:lnTo>
                  <a:lnTo>
                    <a:pt x="951242" y="618286"/>
                  </a:lnTo>
                  <a:lnTo>
                    <a:pt x="1087133" y="441633"/>
                  </a:lnTo>
                  <a:lnTo>
                    <a:pt x="1223025" y="264979"/>
                  </a:lnTo>
                  <a:lnTo>
                    <a:pt x="1358917" y="176653"/>
                  </a:lnTo>
                  <a:lnTo>
                    <a:pt x="1494809" y="176653"/>
                  </a:lnTo>
                  <a:lnTo>
                    <a:pt x="1630700" y="176653"/>
                  </a:lnTo>
                  <a:lnTo>
                    <a:pt x="1766592" y="176653"/>
                  </a:lnTo>
                  <a:lnTo>
                    <a:pt x="1902484" y="176653"/>
                  </a:lnTo>
                  <a:lnTo>
                    <a:pt x="2038375" y="176653"/>
                  </a:lnTo>
                  <a:lnTo>
                    <a:pt x="2174267" y="88326"/>
                  </a:lnTo>
                  <a:lnTo>
                    <a:pt x="2310159" y="88326"/>
                  </a:lnTo>
                  <a:lnTo>
                    <a:pt x="2446051" y="0"/>
                  </a:lnTo>
                  <a:lnTo>
                    <a:pt x="2581942" y="0"/>
                  </a:lnTo>
                  <a:lnTo>
                    <a:pt x="2717834" y="264979"/>
                  </a:lnTo>
                  <a:lnTo>
                    <a:pt x="2853726" y="441633"/>
                  </a:lnTo>
                  <a:lnTo>
                    <a:pt x="2989618" y="264979"/>
                  </a:lnTo>
                  <a:lnTo>
                    <a:pt x="3125509" y="264979"/>
                  </a:lnTo>
                  <a:lnTo>
                    <a:pt x="3261401" y="176653"/>
                  </a:lnTo>
                  <a:lnTo>
                    <a:pt x="3397293" y="176653"/>
                  </a:lnTo>
                </a:path>
              </a:pathLst>
            </a:custGeom>
            <a:ln w="27101" cap="flat">
              <a:solidFill>
                <a:srgbClr val="80BD41">
                  <a:alpha val="100000"/>
                </a:srgbClr>
              </a:solidFill>
              <a:prstDash val="solid"/>
              <a:round/>
            </a:ln>
          </p:spPr>
          <p:txBody>
            <a:bodyPr/>
            <a:lstStyle/>
            <a:p/>
          </p:txBody>
        </p:sp>
        <p:sp>
          <p:nvSpPr>
            <p:cNvPr id="83" name="pl83"/>
            <p:cNvSpPr/>
            <p:nvPr/>
          </p:nvSpPr>
          <p:spPr>
            <a:xfrm>
              <a:off x="5437664" y="2734795"/>
              <a:ext cx="3397293" cy="264979"/>
            </a:xfrm>
            <a:custGeom>
              <a:avLst/>
              <a:pathLst>
                <a:path w="3397293" h="264979">
                  <a:moveTo>
                    <a:pt x="0" y="264979"/>
                  </a:moveTo>
                  <a:lnTo>
                    <a:pt x="135891" y="176653"/>
                  </a:lnTo>
                  <a:lnTo>
                    <a:pt x="271783" y="176653"/>
                  </a:lnTo>
                  <a:lnTo>
                    <a:pt x="407675" y="88326"/>
                  </a:lnTo>
                  <a:lnTo>
                    <a:pt x="543566" y="88326"/>
                  </a:lnTo>
                  <a:lnTo>
                    <a:pt x="679458" y="88326"/>
                  </a:lnTo>
                  <a:lnTo>
                    <a:pt x="815350" y="0"/>
                  </a:lnTo>
                  <a:lnTo>
                    <a:pt x="951242" y="88326"/>
                  </a:lnTo>
                  <a:lnTo>
                    <a:pt x="1087133" y="0"/>
                  </a:lnTo>
                  <a:lnTo>
                    <a:pt x="1223025" y="88326"/>
                  </a:lnTo>
                  <a:lnTo>
                    <a:pt x="1358917" y="0"/>
                  </a:lnTo>
                  <a:lnTo>
                    <a:pt x="1494809" y="0"/>
                  </a:lnTo>
                  <a:lnTo>
                    <a:pt x="1630700" y="0"/>
                  </a:lnTo>
                  <a:lnTo>
                    <a:pt x="1766592" y="0"/>
                  </a:lnTo>
                  <a:lnTo>
                    <a:pt x="1902484" y="0"/>
                  </a:lnTo>
                  <a:lnTo>
                    <a:pt x="2038375" y="0"/>
                  </a:lnTo>
                  <a:lnTo>
                    <a:pt x="2174267" y="0"/>
                  </a:lnTo>
                  <a:lnTo>
                    <a:pt x="2310159" y="0"/>
                  </a:lnTo>
                  <a:lnTo>
                    <a:pt x="2446051" y="0"/>
                  </a:lnTo>
                  <a:lnTo>
                    <a:pt x="2581942" y="0"/>
                  </a:lnTo>
                  <a:lnTo>
                    <a:pt x="2717834" y="0"/>
                  </a:lnTo>
                  <a:lnTo>
                    <a:pt x="2853726" y="0"/>
                  </a:lnTo>
                  <a:lnTo>
                    <a:pt x="2989618" y="0"/>
                  </a:lnTo>
                  <a:lnTo>
                    <a:pt x="3125509" y="0"/>
                  </a:lnTo>
                  <a:lnTo>
                    <a:pt x="3261401" y="0"/>
                  </a:lnTo>
                  <a:lnTo>
                    <a:pt x="3397293" y="88326"/>
                  </a:lnTo>
                </a:path>
              </a:pathLst>
            </a:custGeom>
            <a:ln w="27101" cap="flat">
              <a:solidFill>
                <a:srgbClr val="961A49">
                  <a:alpha val="100000"/>
                </a:srgbClr>
              </a:solidFill>
              <a:prstDash val="solid"/>
              <a:round/>
            </a:ln>
          </p:spPr>
          <p:txBody>
            <a:bodyPr/>
            <a:lstStyle/>
            <a:p/>
          </p:txBody>
        </p:sp>
        <p:sp>
          <p:nvSpPr>
            <p:cNvPr id="84" name="pl84"/>
            <p:cNvSpPr/>
            <p:nvPr/>
          </p:nvSpPr>
          <p:spPr>
            <a:xfrm>
              <a:off x="5437664" y="2734795"/>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5" name="pl85"/>
            <p:cNvSpPr/>
            <p:nvPr/>
          </p:nvSpPr>
          <p:spPr>
            <a:xfrm>
              <a:off x="5437664" y="2646469"/>
              <a:ext cx="3397293" cy="618286"/>
            </a:xfrm>
            <a:custGeom>
              <a:avLst/>
              <a:pathLst>
                <a:path w="3397293" h="618286">
                  <a:moveTo>
                    <a:pt x="0" y="353306"/>
                  </a:moveTo>
                  <a:lnTo>
                    <a:pt x="135891" y="264979"/>
                  </a:lnTo>
                  <a:lnTo>
                    <a:pt x="271783" y="176653"/>
                  </a:lnTo>
                  <a:lnTo>
                    <a:pt x="407675" y="264979"/>
                  </a:lnTo>
                  <a:lnTo>
                    <a:pt x="543566" y="0"/>
                  </a:lnTo>
                  <a:lnTo>
                    <a:pt x="679458" y="0"/>
                  </a:lnTo>
                  <a:lnTo>
                    <a:pt x="815350" y="0"/>
                  </a:lnTo>
                  <a:lnTo>
                    <a:pt x="951242" y="618286"/>
                  </a:lnTo>
                  <a:lnTo>
                    <a:pt x="1087133" y="618286"/>
                  </a:lnTo>
                  <a:lnTo>
                    <a:pt x="1223025" y="529959"/>
                  </a:lnTo>
                  <a:lnTo>
                    <a:pt x="1358917" y="88326"/>
                  </a:lnTo>
                  <a:lnTo>
                    <a:pt x="1494809" y="0"/>
                  </a:lnTo>
                  <a:lnTo>
                    <a:pt x="1630700" y="0"/>
                  </a:lnTo>
                  <a:lnTo>
                    <a:pt x="1766592" y="0"/>
                  </a:lnTo>
                  <a:lnTo>
                    <a:pt x="1902484" y="0"/>
                  </a:lnTo>
                  <a:lnTo>
                    <a:pt x="2038375" y="88326"/>
                  </a:lnTo>
                  <a:lnTo>
                    <a:pt x="2174267" y="88326"/>
                  </a:lnTo>
                  <a:lnTo>
                    <a:pt x="2310159" y="176653"/>
                  </a:lnTo>
                  <a:lnTo>
                    <a:pt x="2446051" y="88326"/>
                  </a:lnTo>
                  <a:lnTo>
                    <a:pt x="2581942" y="88326"/>
                  </a:lnTo>
                  <a:lnTo>
                    <a:pt x="2717834" y="88326"/>
                  </a:lnTo>
                  <a:lnTo>
                    <a:pt x="2853726" y="88326"/>
                  </a:lnTo>
                  <a:lnTo>
                    <a:pt x="2989618" y="176653"/>
                  </a:lnTo>
                  <a:lnTo>
                    <a:pt x="3125509" y="176653"/>
                  </a:lnTo>
                  <a:lnTo>
                    <a:pt x="3261401" y="176653"/>
                  </a:lnTo>
                  <a:lnTo>
                    <a:pt x="3397293" y="176653"/>
                  </a:lnTo>
                </a:path>
              </a:pathLst>
            </a:custGeom>
            <a:ln w="43362" cap="flat">
              <a:solidFill>
                <a:srgbClr val="000000">
                  <a:alpha val="100000"/>
                </a:srgbClr>
              </a:solidFill>
              <a:prstDash val="solid"/>
              <a:round/>
            </a:ln>
          </p:spPr>
          <p:txBody>
            <a:bodyPr/>
            <a:lstStyle/>
            <a:p/>
          </p:txBody>
        </p:sp>
        <p:sp>
          <p:nvSpPr>
            <p:cNvPr id="86" name="pl86"/>
            <p:cNvSpPr/>
            <p:nvPr/>
          </p:nvSpPr>
          <p:spPr>
            <a:xfrm>
              <a:off x="5437664" y="2505146"/>
              <a:ext cx="0" cy="494628"/>
            </a:xfrm>
            <a:custGeom>
              <a:avLst/>
              <a:pathLst>
                <a:path w="0" h="494628">
                  <a:moveTo>
                    <a:pt x="0" y="494628"/>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6117122" y="2505146"/>
              <a:ext cx="0" cy="141322"/>
            </a:xfrm>
            <a:custGeom>
              <a:avLst/>
              <a:pathLst>
                <a:path w="0" h="141322">
                  <a:moveTo>
                    <a:pt x="0" y="141322"/>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6796581" y="2505146"/>
              <a:ext cx="0" cy="229649"/>
            </a:xfrm>
            <a:custGeom>
              <a:avLst/>
              <a:pathLst>
                <a:path w="0" h="229649">
                  <a:moveTo>
                    <a:pt x="0" y="229649"/>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7476039" y="2505146"/>
              <a:ext cx="0" cy="229649"/>
            </a:xfrm>
            <a:custGeom>
              <a:avLst/>
              <a:pathLst>
                <a:path w="0" h="229649">
                  <a:moveTo>
                    <a:pt x="0" y="229649"/>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019606" y="2505146"/>
              <a:ext cx="0" cy="229649"/>
            </a:xfrm>
            <a:custGeom>
              <a:avLst/>
              <a:pathLst>
                <a:path w="0" h="229649">
                  <a:moveTo>
                    <a:pt x="0" y="229649"/>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699065" y="2505146"/>
              <a:ext cx="0" cy="317975"/>
            </a:xfrm>
            <a:custGeom>
              <a:avLst/>
              <a:pathLst>
                <a:path w="0" h="317975">
                  <a:moveTo>
                    <a:pt x="0" y="317975"/>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8834957" y="2505146"/>
              <a:ext cx="0" cy="317975"/>
            </a:xfrm>
            <a:custGeom>
              <a:avLst/>
              <a:pathLst>
                <a:path w="0" h="317975">
                  <a:moveTo>
                    <a:pt x="0" y="317975"/>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5437664" y="2646469"/>
              <a:ext cx="3397293" cy="618286"/>
            </a:xfrm>
            <a:custGeom>
              <a:avLst/>
              <a:pathLst>
                <a:path w="3397293" h="618286">
                  <a:moveTo>
                    <a:pt x="0" y="353306"/>
                  </a:moveTo>
                  <a:lnTo>
                    <a:pt x="135891" y="264979"/>
                  </a:lnTo>
                  <a:lnTo>
                    <a:pt x="271783" y="176653"/>
                  </a:lnTo>
                  <a:lnTo>
                    <a:pt x="407675" y="264979"/>
                  </a:lnTo>
                  <a:lnTo>
                    <a:pt x="543566" y="0"/>
                  </a:lnTo>
                  <a:lnTo>
                    <a:pt x="679458" y="0"/>
                  </a:lnTo>
                  <a:lnTo>
                    <a:pt x="815350" y="0"/>
                  </a:lnTo>
                  <a:lnTo>
                    <a:pt x="951242" y="618286"/>
                  </a:lnTo>
                  <a:lnTo>
                    <a:pt x="1087133" y="618286"/>
                  </a:lnTo>
                  <a:lnTo>
                    <a:pt x="1223025" y="529959"/>
                  </a:lnTo>
                  <a:lnTo>
                    <a:pt x="1358917" y="88326"/>
                  </a:lnTo>
                  <a:lnTo>
                    <a:pt x="1494809" y="0"/>
                  </a:lnTo>
                  <a:lnTo>
                    <a:pt x="1630700" y="0"/>
                  </a:lnTo>
                  <a:lnTo>
                    <a:pt x="1766592" y="0"/>
                  </a:lnTo>
                  <a:lnTo>
                    <a:pt x="1902484" y="0"/>
                  </a:lnTo>
                  <a:lnTo>
                    <a:pt x="2038375" y="88326"/>
                  </a:lnTo>
                  <a:lnTo>
                    <a:pt x="2174267" y="88326"/>
                  </a:lnTo>
                  <a:lnTo>
                    <a:pt x="2310159" y="176653"/>
                  </a:lnTo>
                  <a:lnTo>
                    <a:pt x="2446051" y="88326"/>
                  </a:lnTo>
                  <a:lnTo>
                    <a:pt x="2581942" y="88326"/>
                  </a:lnTo>
                  <a:lnTo>
                    <a:pt x="2717834" y="88326"/>
                  </a:lnTo>
                  <a:lnTo>
                    <a:pt x="2853726" y="88326"/>
                  </a:lnTo>
                  <a:lnTo>
                    <a:pt x="2989618" y="176653"/>
                  </a:lnTo>
                  <a:lnTo>
                    <a:pt x="3125509" y="176653"/>
                  </a:lnTo>
                  <a:lnTo>
                    <a:pt x="3261401" y="176653"/>
                  </a:lnTo>
                  <a:lnTo>
                    <a:pt x="3397293" y="176653"/>
                  </a:lnTo>
                </a:path>
              </a:pathLst>
            </a:custGeom>
            <a:ln w="27101" cap="flat">
              <a:solidFill>
                <a:srgbClr val="0058AB">
                  <a:alpha val="100000"/>
                </a:srgbClr>
              </a:solidFill>
              <a:prstDash val="solid"/>
              <a:round/>
            </a:ln>
          </p:spPr>
          <p:txBody>
            <a:bodyPr/>
            <a:lstStyle/>
            <a:p/>
          </p:txBody>
        </p:sp>
        <p:sp>
          <p:nvSpPr>
            <p:cNvPr id="94" name="tx94"/>
            <p:cNvSpPr/>
            <p:nvPr/>
          </p:nvSpPr>
          <p:spPr>
            <a:xfrm>
              <a:off x="5389469" y="2429322"/>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5" name="tx95"/>
            <p:cNvSpPr/>
            <p:nvPr/>
          </p:nvSpPr>
          <p:spPr>
            <a:xfrm>
              <a:off x="6086977" y="2430699"/>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6" name="tx96"/>
            <p:cNvSpPr/>
            <p:nvPr/>
          </p:nvSpPr>
          <p:spPr>
            <a:xfrm>
              <a:off x="6766436" y="242937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7" name="tx97"/>
            <p:cNvSpPr/>
            <p:nvPr/>
          </p:nvSpPr>
          <p:spPr>
            <a:xfrm>
              <a:off x="7445895" y="242937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8" name="tx98"/>
            <p:cNvSpPr/>
            <p:nvPr/>
          </p:nvSpPr>
          <p:spPr>
            <a:xfrm>
              <a:off x="7989462" y="242937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9" name="tx99"/>
            <p:cNvSpPr/>
            <p:nvPr/>
          </p:nvSpPr>
          <p:spPr>
            <a:xfrm>
              <a:off x="8650870" y="2430699"/>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100" name="tx100"/>
            <p:cNvSpPr/>
            <p:nvPr/>
          </p:nvSpPr>
          <p:spPr>
            <a:xfrm>
              <a:off x="8786762" y="2430699"/>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101" name="tx101"/>
            <p:cNvSpPr/>
            <p:nvPr/>
          </p:nvSpPr>
          <p:spPr>
            <a:xfrm>
              <a:off x="8902429" y="2872332"/>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-2</a:t>
              </a:r>
            </a:p>
          </p:txBody>
        </p:sp>
        <p:sp>
          <p:nvSpPr>
            <p:cNvPr id="102" name="tx102"/>
            <p:cNvSpPr/>
            <p:nvPr/>
          </p:nvSpPr>
          <p:spPr>
            <a:xfrm>
              <a:off x="8902429" y="2784005"/>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-1</a:t>
              </a:r>
            </a:p>
          </p:txBody>
        </p:sp>
        <p:sp>
          <p:nvSpPr>
            <p:cNvPr id="103" name="tx103"/>
            <p:cNvSpPr/>
            <p:nvPr/>
          </p:nvSpPr>
          <p:spPr>
            <a:xfrm>
              <a:off x="5003259" y="4007580"/>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a:t>
              </a:r>
            </a:p>
          </p:txBody>
        </p:sp>
        <p:sp>
          <p:nvSpPr>
            <p:cNvPr id="104" name="tx104"/>
            <p:cNvSpPr/>
            <p:nvPr/>
          </p:nvSpPr>
          <p:spPr>
            <a:xfrm>
              <a:off x="5003259" y="3565947"/>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5" name="tx105"/>
            <p:cNvSpPr/>
            <p:nvPr/>
          </p:nvSpPr>
          <p:spPr>
            <a:xfrm>
              <a:off x="5080953" y="3126087"/>
              <a:ext cx="124215"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6" name="tx106"/>
            <p:cNvSpPr/>
            <p:nvPr/>
          </p:nvSpPr>
          <p:spPr>
            <a:xfrm>
              <a:off x="5127474" y="268268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7" name="tx107"/>
            <p:cNvSpPr/>
            <p:nvPr/>
          </p:nvSpPr>
          <p:spPr>
            <a:xfrm>
              <a:off x="5127474" y="2242821"/>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8" name="tx108"/>
            <p:cNvSpPr/>
            <p:nvPr/>
          </p:nvSpPr>
          <p:spPr>
            <a:xfrm>
              <a:off x="5049780" y="179941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9" name="tx109"/>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0" name="tx110"/>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1" name="tx111"/>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2" name="tx112"/>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3" name="tx113"/>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4" name="tx114"/>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5" name="tx115"/>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6" name="tx116"/>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7" name="pl117"/>
            <p:cNvSpPr/>
            <p:nvPr/>
          </p:nvSpPr>
          <p:spPr>
            <a:xfrm>
              <a:off x="5389409"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8" name="pl118"/>
            <p:cNvSpPr/>
            <p:nvPr/>
          </p:nvSpPr>
          <p:spPr>
            <a:xfrm>
              <a:off x="5389409"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9" name="pl119"/>
            <p:cNvSpPr/>
            <p:nvPr/>
          </p:nvSpPr>
          <p:spPr>
            <a:xfrm>
              <a:off x="6858549"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20" name="pl120"/>
            <p:cNvSpPr/>
            <p:nvPr/>
          </p:nvSpPr>
          <p:spPr>
            <a:xfrm>
              <a:off x="7621003"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21" name="tx121"/>
            <p:cNvSpPr/>
            <p:nvPr/>
          </p:nvSpPr>
          <p:spPr>
            <a:xfrm>
              <a:off x="5656508" y="4962912"/>
              <a:ext cx="1110505"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Republic of Korea</a:t>
              </a:r>
            </a:p>
          </p:txBody>
        </p:sp>
        <p:sp>
          <p:nvSpPr>
            <p:cNvPr id="122" name="tx122"/>
            <p:cNvSpPr/>
            <p:nvPr/>
          </p:nvSpPr>
          <p:spPr>
            <a:xfrm>
              <a:off x="7125648"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3" name="tx123"/>
            <p:cNvSpPr/>
            <p:nvPr/>
          </p:nvSpPr>
          <p:spPr>
            <a:xfrm>
              <a:off x="7888103" y="4962980"/>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124" name="tx124"/>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5" name="pl125"/>
            <p:cNvSpPr/>
            <p:nvPr/>
          </p:nvSpPr>
          <p:spPr>
            <a:xfrm>
              <a:off x="2311416"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4299891"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6288366"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8" name="pl128"/>
            <p:cNvSpPr/>
            <p:nvPr/>
          </p:nvSpPr>
          <p:spPr>
            <a:xfrm>
              <a:off x="8276841"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9" name="pl129"/>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0" name="pl130"/>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1" name="pl131"/>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2" name="pl132"/>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3305653"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529412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5" name="pl135"/>
            <p:cNvSpPr/>
            <p:nvPr/>
          </p:nvSpPr>
          <p:spPr>
            <a:xfrm>
              <a:off x="7282603"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6" name="rc136"/>
            <p:cNvSpPr/>
            <p:nvPr/>
          </p:nvSpPr>
          <p:spPr>
            <a:xfrm>
              <a:off x="1317178" y="5887395"/>
              <a:ext cx="5859041" cy="114824"/>
            </a:xfrm>
            <a:prstGeom prst="rect">
              <a:avLst/>
            </a:prstGeom>
            <a:solidFill>
              <a:srgbClr val="E2231A">
                <a:alpha val="80000"/>
              </a:srgbClr>
            </a:solidFill>
          </p:spPr>
          <p:txBody>
            <a:bodyPr/>
            <a:lstStyle/>
            <a:p/>
          </p:txBody>
        </p:sp>
        <p:sp>
          <p:nvSpPr>
            <p:cNvPr id="137" name="rc137"/>
            <p:cNvSpPr/>
            <p:nvPr/>
          </p:nvSpPr>
          <p:spPr>
            <a:xfrm>
              <a:off x="1317178" y="5743865"/>
              <a:ext cx="7175411" cy="114824"/>
            </a:xfrm>
            <a:prstGeom prst="rect">
              <a:avLst/>
            </a:prstGeom>
            <a:solidFill>
              <a:srgbClr val="E2231A">
                <a:alpha val="80000"/>
              </a:srgbClr>
            </a:solidFill>
          </p:spPr>
          <p:txBody>
            <a:bodyPr/>
            <a:lstStyle/>
            <a:p/>
          </p:txBody>
        </p:sp>
        <p:sp>
          <p:nvSpPr>
            <p:cNvPr id="138" name="rc138"/>
            <p:cNvSpPr/>
            <p:nvPr/>
          </p:nvSpPr>
          <p:spPr>
            <a:xfrm>
              <a:off x="1317178" y="5600334"/>
              <a:ext cx="7321564" cy="114824"/>
            </a:xfrm>
            <a:prstGeom prst="rect">
              <a:avLst/>
            </a:prstGeom>
            <a:solidFill>
              <a:srgbClr val="E2231A">
                <a:alpha val="80000"/>
              </a:srgbClr>
            </a:solidFill>
          </p:spPr>
          <p:txBody>
            <a:bodyPr/>
            <a:lstStyle/>
            <a:p/>
          </p:txBody>
        </p:sp>
        <p:sp>
          <p:nvSpPr>
            <p:cNvPr id="139" name="tx139"/>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0" name="tx140"/>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1" name="tx141"/>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2" name="tx142"/>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3" name="tx143"/>
            <p:cNvSpPr/>
            <p:nvPr/>
          </p:nvSpPr>
          <p:spPr>
            <a:xfrm>
              <a:off x="2956062"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4" name="tx144"/>
            <p:cNvSpPr/>
            <p:nvPr/>
          </p:nvSpPr>
          <p:spPr>
            <a:xfrm>
              <a:off x="4944537"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4,000</a:t>
              </a:r>
            </a:p>
          </p:txBody>
        </p:sp>
        <p:sp>
          <p:nvSpPr>
            <p:cNvPr id="145" name="tx145"/>
            <p:cNvSpPr/>
            <p:nvPr/>
          </p:nvSpPr>
          <p:spPr>
            <a:xfrm>
              <a:off x="6933012"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6,000</a:t>
              </a:r>
            </a:p>
          </p:txBody>
        </p:sp>
        <p:sp>
          <p:nvSpPr>
            <p:cNvPr id="146" name="tx146"/>
            <p:cNvSpPr/>
            <p:nvPr/>
          </p:nvSpPr>
          <p:spPr>
            <a:xfrm>
              <a:off x="951100" y="5326943"/>
              <a:ext cx="471911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infants unprotected against measles, 2019, 2024 and 2025</a:t>
              </a:r>
            </a:p>
          </p:txBody>
        </p:sp>
        <p:sp>
          <p:nvSpPr>
            <p:cNvPr id="147" name="tx147"/>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8" name="tx148"/>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MCV1 coverage in Republic of Korea (97%) was 13 percentage points higher than the global average (84%) and 4 percentage points higher than the average across all non-programme countries (93%).
National MCV1 coverage was 1 percentage point lower than in 2019 (98%).
This equates to 7,000 unvaccinated children in 2025 compared to 6,000 unvaccinated children in 2019.</a:t>
            </a:r>
          </a:p>
        </p:txBody>
      </p:sp>
      <p:sp>
        <p:nvSpPr>
          <p:cNvPr id="150"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Republic of Korea MCV1 coverage was 97% - this is 1 percentage point lower than in 2019 and higher than both the global and regional averages.</a:t>
            </a:r>
          </a:p>
        </p:txBody>
      </p:sp>
      <p:grpSp xmlns:pic="http://schemas.openxmlformats.org/drawingml/2006/picture">
        <p:nvGrpSpPr>
          <p:cNvPr id="151" name=""/>
          <p:cNvGrpSpPr/>
          <p:nvPr/>
        </p:nvGrpSpPr>
        <p:grpSpPr>
          <a:xfrm>
            <a:off x="292608" y="1005840"/>
            <a:ext cx="8595360" cy="28575"/>
            <a:chOff x="292608" y="1005840"/>
            <a:chExt cx="8595360" cy="28575"/>
          </a:xfrm>
        </p:grpSpPr>
        <p:sp>
          <p:nvSpPr>
            <p:cNvPr id="152"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3"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MCV1 coverage in countries in Non-programme from lowest to highest coverage, and the rank of the top 10 countries with the most unvaccinated children, based on absolute numbers.
In 2025, Republic of Korea ranked number 31 out of 41 countries for lowest MCV1 coverage (based on tied ranks).
Republic of Korea was not in the top 10 non-programme countries with the most unvaccinated children.
Note: Large cohort countries may have high numbers of unvaccinated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Republic of Korea was among the countries with the highest coverage and was not among the top 10 countries with the highest number of unvaccinated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89913" y="4026883"/>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6" name="pl6"/>
            <p:cNvSpPr/>
            <p:nvPr/>
          </p:nvSpPr>
          <p:spPr>
            <a:xfrm>
              <a:off x="989913" y="3464605"/>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7" name="pl7"/>
            <p:cNvSpPr/>
            <p:nvPr/>
          </p:nvSpPr>
          <p:spPr>
            <a:xfrm>
              <a:off x="989913" y="2902328"/>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8" name="pl8"/>
            <p:cNvSpPr/>
            <p:nvPr/>
          </p:nvSpPr>
          <p:spPr>
            <a:xfrm>
              <a:off x="989913" y="2340051"/>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9" name="pl9"/>
            <p:cNvSpPr/>
            <p:nvPr/>
          </p:nvSpPr>
          <p:spPr>
            <a:xfrm>
              <a:off x="989913" y="4308021"/>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0" name="pl10"/>
            <p:cNvSpPr/>
            <p:nvPr/>
          </p:nvSpPr>
          <p:spPr>
            <a:xfrm>
              <a:off x="989913" y="3745744"/>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1" name="pl11"/>
            <p:cNvSpPr/>
            <p:nvPr/>
          </p:nvSpPr>
          <p:spPr>
            <a:xfrm>
              <a:off x="989913" y="3183467"/>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2" name="pl12"/>
            <p:cNvSpPr/>
            <p:nvPr/>
          </p:nvSpPr>
          <p:spPr>
            <a:xfrm>
              <a:off x="989913" y="2621189"/>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3" name="pl13"/>
            <p:cNvSpPr/>
            <p:nvPr/>
          </p:nvSpPr>
          <p:spPr>
            <a:xfrm>
              <a:off x="989913" y="2058912"/>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4" name="pl14"/>
            <p:cNvSpPr/>
            <p:nvPr/>
          </p:nvSpPr>
          <p:spPr>
            <a:xfrm>
              <a:off x="1452654"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778557"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104461"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430365"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491088"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75626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021450"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286631"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551811"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816992"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808217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333322" y="3033878"/>
              <a:ext cx="238662" cy="1274142"/>
            </a:xfrm>
            <a:prstGeom prst="rect">
              <a:avLst/>
            </a:prstGeom>
            <a:solidFill>
              <a:srgbClr val="80BD41">
                <a:alpha val="100000"/>
              </a:srgbClr>
            </a:solidFill>
          </p:spPr>
          <p:txBody>
            <a:bodyPr/>
            <a:lstStyle/>
            <a:p/>
          </p:txBody>
        </p:sp>
        <p:sp>
          <p:nvSpPr>
            <p:cNvPr id="26" name="rc26"/>
            <p:cNvSpPr/>
            <p:nvPr/>
          </p:nvSpPr>
          <p:spPr>
            <a:xfrm>
              <a:off x="1333322" y="2966810"/>
              <a:ext cx="238662" cy="67068"/>
            </a:xfrm>
            <a:prstGeom prst="rect">
              <a:avLst/>
            </a:prstGeom>
            <a:solidFill>
              <a:srgbClr val="E2231A">
                <a:alpha val="100000"/>
              </a:srgbClr>
            </a:solidFill>
          </p:spPr>
          <p:txBody>
            <a:bodyPr/>
            <a:lstStyle/>
            <a:p/>
          </p:txBody>
        </p:sp>
        <p:sp>
          <p:nvSpPr>
            <p:cNvPr id="27" name="rc27"/>
            <p:cNvSpPr/>
            <p:nvPr/>
          </p:nvSpPr>
          <p:spPr>
            <a:xfrm>
              <a:off x="1598503" y="3145547"/>
              <a:ext cx="238662" cy="1162474"/>
            </a:xfrm>
            <a:prstGeom prst="rect">
              <a:avLst/>
            </a:prstGeom>
            <a:solidFill>
              <a:srgbClr val="80BD41">
                <a:alpha val="100000"/>
              </a:srgbClr>
            </a:solidFill>
          </p:spPr>
          <p:txBody>
            <a:bodyPr/>
            <a:lstStyle/>
            <a:p/>
          </p:txBody>
        </p:sp>
        <p:sp>
          <p:nvSpPr>
            <p:cNvPr id="28" name="rc28"/>
            <p:cNvSpPr/>
            <p:nvPr/>
          </p:nvSpPr>
          <p:spPr>
            <a:xfrm>
              <a:off x="1598503" y="3097101"/>
              <a:ext cx="238662" cy="48445"/>
            </a:xfrm>
            <a:prstGeom prst="rect">
              <a:avLst/>
            </a:prstGeom>
            <a:solidFill>
              <a:srgbClr val="E2231A">
                <a:alpha val="100000"/>
              </a:srgbClr>
            </a:solidFill>
          </p:spPr>
          <p:txBody>
            <a:bodyPr/>
            <a:lstStyle/>
            <a:p/>
          </p:txBody>
        </p:sp>
        <p:sp>
          <p:nvSpPr>
            <p:cNvPr id="29" name="rc29"/>
            <p:cNvSpPr/>
            <p:nvPr/>
          </p:nvSpPr>
          <p:spPr>
            <a:xfrm>
              <a:off x="1863684" y="3245767"/>
              <a:ext cx="238662" cy="1062254"/>
            </a:xfrm>
            <a:prstGeom prst="rect">
              <a:avLst/>
            </a:prstGeom>
            <a:solidFill>
              <a:srgbClr val="80BD41">
                <a:alpha val="100000"/>
              </a:srgbClr>
            </a:solidFill>
          </p:spPr>
          <p:txBody>
            <a:bodyPr/>
            <a:lstStyle/>
            <a:p/>
          </p:txBody>
        </p:sp>
        <p:sp>
          <p:nvSpPr>
            <p:cNvPr id="30" name="rc30"/>
            <p:cNvSpPr/>
            <p:nvPr/>
          </p:nvSpPr>
          <p:spPr>
            <a:xfrm>
              <a:off x="1863684" y="3212908"/>
              <a:ext cx="238662" cy="32859"/>
            </a:xfrm>
            <a:prstGeom prst="rect">
              <a:avLst/>
            </a:prstGeom>
            <a:solidFill>
              <a:srgbClr val="E2231A">
                <a:alpha val="100000"/>
              </a:srgbClr>
            </a:solidFill>
          </p:spPr>
          <p:txBody>
            <a:bodyPr/>
            <a:lstStyle/>
            <a:p/>
          </p:txBody>
        </p:sp>
        <p:sp>
          <p:nvSpPr>
            <p:cNvPr id="31" name="rc31"/>
            <p:cNvSpPr/>
            <p:nvPr/>
          </p:nvSpPr>
          <p:spPr>
            <a:xfrm>
              <a:off x="2128865" y="3291604"/>
              <a:ext cx="238662" cy="1016417"/>
            </a:xfrm>
            <a:prstGeom prst="rect">
              <a:avLst/>
            </a:prstGeom>
            <a:solidFill>
              <a:srgbClr val="80BD41">
                <a:alpha val="100000"/>
              </a:srgbClr>
            </a:solidFill>
          </p:spPr>
          <p:txBody>
            <a:bodyPr/>
            <a:lstStyle/>
            <a:p/>
          </p:txBody>
        </p:sp>
        <p:sp>
          <p:nvSpPr>
            <p:cNvPr id="32" name="rc32"/>
            <p:cNvSpPr/>
            <p:nvPr/>
          </p:nvSpPr>
          <p:spPr>
            <a:xfrm>
              <a:off x="2128865" y="3249253"/>
              <a:ext cx="238662" cy="42350"/>
            </a:xfrm>
            <a:prstGeom prst="rect">
              <a:avLst/>
            </a:prstGeom>
            <a:solidFill>
              <a:srgbClr val="E2231A">
                <a:alpha val="100000"/>
              </a:srgbClr>
            </a:solidFill>
          </p:spPr>
          <p:txBody>
            <a:bodyPr/>
            <a:lstStyle/>
            <a:p/>
          </p:txBody>
        </p:sp>
        <p:sp>
          <p:nvSpPr>
            <p:cNvPr id="33" name="rc33"/>
            <p:cNvSpPr/>
            <p:nvPr/>
          </p:nvSpPr>
          <p:spPr>
            <a:xfrm>
              <a:off x="2394045" y="3297991"/>
              <a:ext cx="238662" cy="1010029"/>
            </a:xfrm>
            <a:prstGeom prst="rect">
              <a:avLst/>
            </a:prstGeom>
            <a:solidFill>
              <a:srgbClr val="80BD41">
                <a:alpha val="100000"/>
              </a:srgbClr>
            </a:solidFill>
          </p:spPr>
          <p:txBody>
            <a:bodyPr/>
            <a:lstStyle/>
            <a:p/>
          </p:txBody>
        </p:sp>
        <p:sp>
          <p:nvSpPr>
            <p:cNvPr id="34" name="rc34"/>
            <p:cNvSpPr/>
            <p:nvPr/>
          </p:nvSpPr>
          <p:spPr>
            <a:xfrm>
              <a:off x="2394045" y="3287780"/>
              <a:ext cx="238662" cy="10210"/>
            </a:xfrm>
            <a:prstGeom prst="rect">
              <a:avLst/>
            </a:prstGeom>
            <a:solidFill>
              <a:srgbClr val="E2231A">
                <a:alpha val="100000"/>
              </a:srgbClr>
            </a:solidFill>
          </p:spPr>
          <p:txBody>
            <a:bodyPr/>
            <a:lstStyle/>
            <a:p/>
          </p:txBody>
        </p:sp>
        <p:sp>
          <p:nvSpPr>
            <p:cNvPr id="35" name="rc35"/>
            <p:cNvSpPr/>
            <p:nvPr/>
          </p:nvSpPr>
          <p:spPr>
            <a:xfrm>
              <a:off x="2659226" y="3347944"/>
              <a:ext cx="238662" cy="960077"/>
            </a:xfrm>
            <a:prstGeom prst="rect">
              <a:avLst/>
            </a:prstGeom>
            <a:solidFill>
              <a:srgbClr val="80BD41">
                <a:alpha val="100000"/>
              </a:srgbClr>
            </a:solidFill>
          </p:spPr>
          <p:txBody>
            <a:bodyPr/>
            <a:lstStyle/>
            <a:p/>
          </p:txBody>
        </p:sp>
        <p:sp>
          <p:nvSpPr>
            <p:cNvPr id="36" name="rc36"/>
            <p:cNvSpPr/>
            <p:nvPr/>
          </p:nvSpPr>
          <p:spPr>
            <a:xfrm>
              <a:off x="2659226" y="3338250"/>
              <a:ext cx="238662" cy="9693"/>
            </a:xfrm>
            <a:prstGeom prst="rect">
              <a:avLst/>
            </a:prstGeom>
            <a:solidFill>
              <a:srgbClr val="E2231A">
                <a:alpha val="100000"/>
              </a:srgbClr>
            </a:solidFill>
          </p:spPr>
          <p:txBody>
            <a:bodyPr/>
            <a:lstStyle/>
            <a:p/>
          </p:txBody>
        </p:sp>
        <p:sp>
          <p:nvSpPr>
            <p:cNvPr id="37" name="rc37"/>
            <p:cNvSpPr/>
            <p:nvPr/>
          </p:nvSpPr>
          <p:spPr>
            <a:xfrm>
              <a:off x="2924407" y="3331098"/>
              <a:ext cx="238662" cy="976922"/>
            </a:xfrm>
            <a:prstGeom prst="rect">
              <a:avLst/>
            </a:prstGeom>
            <a:solidFill>
              <a:srgbClr val="80BD41">
                <a:alpha val="100000"/>
              </a:srgbClr>
            </a:solidFill>
          </p:spPr>
          <p:txBody>
            <a:bodyPr/>
            <a:lstStyle/>
            <a:p/>
          </p:txBody>
        </p:sp>
        <p:sp>
          <p:nvSpPr>
            <p:cNvPr id="38" name="rc38"/>
            <p:cNvSpPr/>
            <p:nvPr/>
          </p:nvSpPr>
          <p:spPr>
            <a:xfrm>
              <a:off x="2924407" y="3321225"/>
              <a:ext cx="238662" cy="9873"/>
            </a:xfrm>
            <a:prstGeom prst="rect">
              <a:avLst/>
            </a:prstGeom>
            <a:solidFill>
              <a:srgbClr val="E2231A">
                <a:alpha val="100000"/>
              </a:srgbClr>
            </a:solidFill>
          </p:spPr>
          <p:txBody>
            <a:bodyPr/>
            <a:lstStyle/>
            <a:p/>
          </p:txBody>
        </p:sp>
        <p:sp>
          <p:nvSpPr>
            <p:cNvPr id="39" name="rc39"/>
            <p:cNvSpPr/>
            <p:nvPr/>
          </p:nvSpPr>
          <p:spPr>
            <a:xfrm>
              <a:off x="3189588" y="3354714"/>
              <a:ext cx="238662" cy="953307"/>
            </a:xfrm>
            <a:prstGeom prst="rect">
              <a:avLst/>
            </a:prstGeom>
            <a:solidFill>
              <a:srgbClr val="80BD41">
                <a:alpha val="100000"/>
              </a:srgbClr>
            </a:solidFill>
          </p:spPr>
          <p:txBody>
            <a:bodyPr/>
            <a:lstStyle/>
            <a:p/>
          </p:txBody>
        </p:sp>
        <p:sp>
          <p:nvSpPr>
            <p:cNvPr id="40" name="rc40"/>
            <p:cNvSpPr/>
            <p:nvPr/>
          </p:nvSpPr>
          <p:spPr>
            <a:xfrm>
              <a:off x="3189588" y="3271812"/>
              <a:ext cx="238662" cy="82902"/>
            </a:xfrm>
            <a:prstGeom prst="rect">
              <a:avLst/>
            </a:prstGeom>
            <a:solidFill>
              <a:srgbClr val="E2231A">
                <a:alpha val="100000"/>
              </a:srgbClr>
            </a:solidFill>
          </p:spPr>
          <p:txBody>
            <a:bodyPr/>
            <a:lstStyle/>
            <a:p/>
          </p:txBody>
        </p:sp>
        <p:sp>
          <p:nvSpPr>
            <p:cNvPr id="41" name="rc41"/>
            <p:cNvSpPr/>
            <p:nvPr/>
          </p:nvSpPr>
          <p:spPr>
            <a:xfrm>
              <a:off x="3454768" y="3384919"/>
              <a:ext cx="238662" cy="923101"/>
            </a:xfrm>
            <a:prstGeom prst="rect">
              <a:avLst/>
            </a:prstGeom>
            <a:solidFill>
              <a:srgbClr val="80BD41">
                <a:alpha val="100000"/>
              </a:srgbClr>
            </a:solidFill>
          </p:spPr>
          <p:txBody>
            <a:bodyPr/>
            <a:lstStyle/>
            <a:p/>
          </p:txBody>
        </p:sp>
        <p:sp>
          <p:nvSpPr>
            <p:cNvPr id="42" name="rc42"/>
            <p:cNvSpPr/>
            <p:nvPr/>
          </p:nvSpPr>
          <p:spPr>
            <a:xfrm>
              <a:off x="3454768" y="3304649"/>
              <a:ext cx="238662" cy="80270"/>
            </a:xfrm>
            <a:prstGeom prst="rect">
              <a:avLst/>
            </a:prstGeom>
            <a:solidFill>
              <a:srgbClr val="E2231A">
                <a:alpha val="100000"/>
              </a:srgbClr>
            </a:solidFill>
          </p:spPr>
          <p:txBody>
            <a:bodyPr/>
            <a:lstStyle/>
            <a:p/>
          </p:txBody>
        </p:sp>
        <p:sp>
          <p:nvSpPr>
            <p:cNvPr id="43" name="rc43"/>
            <p:cNvSpPr/>
            <p:nvPr/>
          </p:nvSpPr>
          <p:spPr>
            <a:xfrm>
              <a:off x="3719949" y="3396142"/>
              <a:ext cx="238662" cy="911878"/>
            </a:xfrm>
            <a:prstGeom prst="rect">
              <a:avLst/>
            </a:prstGeom>
            <a:solidFill>
              <a:srgbClr val="80BD41">
                <a:alpha val="100000"/>
              </a:srgbClr>
            </a:solidFill>
          </p:spPr>
          <p:txBody>
            <a:bodyPr/>
            <a:lstStyle/>
            <a:p/>
          </p:txBody>
        </p:sp>
        <p:sp>
          <p:nvSpPr>
            <p:cNvPr id="44" name="rc44"/>
            <p:cNvSpPr/>
            <p:nvPr/>
          </p:nvSpPr>
          <p:spPr>
            <a:xfrm>
              <a:off x="3719949" y="3327500"/>
              <a:ext cx="238662" cy="68642"/>
            </a:xfrm>
            <a:prstGeom prst="rect">
              <a:avLst/>
            </a:prstGeom>
            <a:solidFill>
              <a:srgbClr val="E2231A">
                <a:alpha val="100000"/>
              </a:srgbClr>
            </a:solidFill>
          </p:spPr>
          <p:txBody>
            <a:bodyPr/>
            <a:lstStyle/>
            <a:p/>
          </p:txBody>
        </p:sp>
        <p:sp>
          <p:nvSpPr>
            <p:cNvPr id="45" name="rc45"/>
            <p:cNvSpPr/>
            <p:nvPr/>
          </p:nvSpPr>
          <p:spPr>
            <a:xfrm>
              <a:off x="3985130" y="3319673"/>
              <a:ext cx="238662" cy="988348"/>
            </a:xfrm>
            <a:prstGeom prst="rect">
              <a:avLst/>
            </a:prstGeom>
            <a:solidFill>
              <a:srgbClr val="80BD41">
                <a:alpha val="100000"/>
              </a:srgbClr>
            </a:solidFill>
          </p:spPr>
          <p:txBody>
            <a:bodyPr/>
            <a:lstStyle/>
            <a:p/>
          </p:txBody>
        </p:sp>
        <p:sp>
          <p:nvSpPr>
            <p:cNvPr id="46" name="rc46"/>
            <p:cNvSpPr/>
            <p:nvPr/>
          </p:nvSpPr>
          <p:spPr>
            <a:xfrm>
              <a:off x="3985130" y="3299498"/>
              <a:ext cx="238662" cy="20174"/>
            </a:xfrm>
            <a:prstGeom prst="rect">
              <a:avLst/>
            </a:prstGeom>
            <a:solidFill>
              <a:srgbClr val="E2231A">
                <a:alpha val="100000"/>
              </a:srgbClr>
            </a:solidFill>
          </p:spPr>
          <p:txBody>
            <a:bodyPr/>
            <a:lstStyle/>
            <a:p/>
          </p:txBody>
        </p:sp>
        <p:sp>
          <p:nvSpPr>
            <p:cNvPr id="47" name="rc47"/>
            <p:cNvSpPr/>
            <p:nvPr/>
          </p:nvSpPr>
          <p:spPr>
            <a:xfrm>
              <a:off x="4250311" y="3296957"/>
              <a:ext cx="238662" cy="1011064"/>
            </a:xfrm>
            <a:prstGeom prst="rect">
              <a:avLst/>
            </a:prstGeom>
            <a:solidFill>
              <a:srgbClr val="80BD41">
                <a:alpha val="100000"/>
              </a:srgbClr>
            </a:solidFill>
          </p:spPr>
          <p:txBody>
            <a:bodyPr/>
            <a:lstStyle/>
            <a:p/>
          </p:txBody>
        </p:sp>
        <p:sp>
          <p:nvSpPr>
            <p:cNvPr id="48" name="rc48"/>
            <p:cNvSpPr/>
            <p:nvPr/>
          </p:nvSpPr>
          <p:spPr>
            <a:xfrm>
              <a:off x="4250311" y="3286746"/>
              <a:ext cx="238662" cy="10210"/>
            </a:xfrm>
            <a:prstGeom prst="rect">
              <a:avLst/>
            </a:prstGeom>
            <a:solidFill>
              <a:srgbClr val="E2231A">
                <a:alpha val="100000"/>
              </a:srgbClr>
            </a:solidFill>
          </p:spPr>
          <p:txBody>
            <a:bodyPr/>
            <a:lstStyle/>
            <a:p/>
          </p:txBody>
        </p:sp>
        <p:sp>
          <p:nvSpPr>
            <p:cNvPr id="49" name="rc49"/>
            <p:cNvSpPr/>
            <p:nvPr/>
          </p:nvSpPr>
          <p:spPr>
            <a:xfrm>
              <a:off x="4515492" y="3286341"/>
              <a:ext cx="238662" cy="1021680"/>
            </a:xfrm>
            <a:prstGeom prst="rect">
              <a:avLst/>
            </a:prstGeom>
            <a:solidFill>
              <a:srgbClr val="80BD41">
                <a:alpha val="100000"/>
              </a:srgbClr>
            </a:solidFill>
          </p:spPr>
          <p:txBody>
            <a:bodyPr/>
            <a:lstStyle/>
            <a:p/>
          </p:txBody>
        </p:sp>
        <p:sp>
          <p:nvSpPr>
            <p:cNvPr id="50" name="rc50"/>
            <p:cNvSpPr/>
            <p:nvPr/>
          </p:nvSpPr>
          <p:spPr>
            <a:xfrm>
              <a:off x="4515492" y="3276018"/>
              <a:ext cx="238662" cy="10323"/>
            </a:xfrm>
            <a:prstGeom prst="rect">
              <a:avLst/>
            </a:prstGeom>
            <a:solidFill>
              <a:srgbClr val="E2231A">
                <a:alpha val="100000"/>
              </a:srgbClr>
            </a:solidFill>
          </p:spPr>
          <p:txBody>
            <a:bodyPr/>
            <a:lstStyle/>
            <a:p/>
          </p:txBody>
        </p:sp>
        <p:sp>
          <p:nvSpPr>
            <p:cNvPr id="51" name="rc51"/>
            <p:cNvSpPr/>
            <p:nvPr/>
          </p:nvSpPr>
          <p:spPr>
            <a:xfrm>
              <a:off x="4780672" y="3344345"/>
              <a:ext cx="238662" cy="963675"/>
            </a:xfrm>
            <a:prstGeom prst="rect">
              <a:avLst/>
            </a:prstGeom>
            <a:solidFill>
              <a:srgbClr val="80BD41">
                <a:alpha val="100000"/>
              </a:srgbClr>
            </a:solidFill>
          </p:spPr>
          <p:txBody>
            <a:bodyPr/>
            <a:lstStyle/>
            <a:p/>
          </p:txBody>
        </p:sp>
        <p:sp>
          <p:nvSpPr>
            <p:cNvPr id="52" name="rc52"/>
            <p:cNvSpPr/>
            <p:nvPr/>
          </p:nvSpPr>
          <p:spPr>
            <a:xfrm>
              <a:off x="4780672" y="3334607"/>
              <a:ext cx="238662" cy="9738"/>
            </a:xfrm>
            <a:prstGeom prst="rect">
              <a:avLst/>
            </a:prstGeom>
            <a:solidFill>
              <a:srgbClr val="E2231A">
                <a:alpha val="100000"/>
              </a:srgbClr>
            </a:solidFill>
          </p:spPr>
          <p:txBody>
            <a:bodyPr/>
            <a:lstStyle/>
            <a:p/>
          </p:txBody>
        </p:sp>
        <p:sp>
          <p:nvSpPr>
            <p:cNvPr id="53" name="rc53"/>
            <p:cNvSpPr/>
            <p:nvPr/>
          </p:nvSpPr>
          <p:spPr>
            <a:xfrm>
              <a:off x="5045853" y="3357998"/>
              <a:ext cx="238662" cy="950023"/>
            </a:xfrm>
            <a:prstGeom prst="rect">
              <a:avLst/>
            </a:prstGeom>
            <a:solidFill>
              <a:srgbClr val="80BD41">
                <a:alpha val="100000"/>
              </a:srgbClr>
            </a:solidFill>
          </p:spPr>
          <p:txBody>
            <a:bodyPr/>
            <a:lstStyle/>
            <a:p/>
          </p:txBody>
        </p:sp>
        <p:sp>
          <p:nvSpPr>
            <p:cNvPr id="54" name="rc54"/>
            <p:cNvSpPr/>
            <p:nvPr/>
          </p:nvSpPr>
          <p:spPr>
            <a:xfrm>
              <a:off x="5045853" y="3348394"/>
              <a:ext cx="238662" cy="9603"/>
            </a:xfrm>
            <a:prstGeom prst="rect">
              <a:avLst/>
            </a:prstGeom>
            <a:solidFill>
              <a:srgbClr val="E2231A">
                <a:alpha val="100000"/>
              </a:srgbClr>
            </a:solidFill>
          </p:spPr>
          <p:txBody>
            <a:bodyPr/>
            <a:lstStyle/>
            <a:p/>
          </p:txBody>
        </p:sp>
        <p:sp>
          <p:nvSpPr>
            <p:cNvPr id="55" name="rc55"/>
            <p:cNvSpPr/>
            <p:nvPr/>
          </p:nvSpPr>
          <p:spPr>
            <a:xfrm>
              <a:off x="5311034" y="3373921"/>
              <a:ext cx="238662" cy="934099"/>
            </a:xfrm>
            <a:prstGeom prst="rect">
              <a:avLst/>
            </a:prstGeom>
            <a:solidFill>
              <a:srgbClr val="80BD41">
                <a:alpha val="100000"/>
              </a:srgbClr>
            </a:solidFill>
          </p:spPr>
          <p:txBody>
            <a:bodyPr/>
            <a:lstStyle/>
            <a:p/>
          </p:txBody>
        </p:sp>
        <p:sp>
          <p:nvSpPr>
            <p:cNvPr id="56" name="rc56"/>
            <p:cNvSpPr/>
            <p:nvPr/>
          </p:nvSpPr>
          <p:spPr>
            <a:xfrm>
              <a:off x="5311034" y="3354849"/>
              <a:ext cx="238662" cy="19072"/>
            </a:xfrm>
            <a:prstGeom prst="rect">
              <a:avLst/>
            </a:prstGeom>
            <a:solidFill>
              <a:srgbClr val="E2231A">
                <a:alpha val="100000"/>
              </a:srgbClr>
            </a:solidFill>
          </p:spPr>
          <p:txBody>
            <a:bodyPr/>
            <a:lstStyle/>
            <a:p/>
          </p:txBody>
        </p:sp>
        <p:sp>
          <p:nvSpPr>
            <p:cNvPr id="57" name="rc57"/>
            <p:cNvSpPr/>
            <p:nvPr/>
          </p:nvSpPr>
          <p:spPr>
            <a:xfrm>
              <a:off x="5576215" y="3432893"/>
              <a:ext cx="238662" cy="875128"/>
            </a:xfrm>
            <a:prstGeom prst="rect">
              <a:avLst/>
            </a:prstGeom>
            <a:solidFill>
              <a:srgbClr val="80BD41">
                <a:alpha val="100000"/>
              </a:srgbClr>
            </a:solidFill>
          </p:spPr>
          <p:txBody>
            <a:bodyPr/>
            <a:lstStyle/>
            <a:p/>
          </p:txBody>
        </p:sp>
        <p:sp>
          <p:nvSpPr>
            <p:cNvPr id="58" name="rc58"/>
            <p:cNvSpPr/>
            <p:nvPr/>
          </p:nvSpPr>
          <p:spPr>
            <a:xfrm>
              <a:off x="5576215" y="3415035"/>
              <a:ext cx="238662" cy="17857"/>
            </a:xfrm>
            <a:prstGeom prst="rect">
              <a:avLst/>
            </a:prstGeom>
            <a:solidFill>
              <a:srgbClr val="E2231A">
                <a:alpha val="100000"/>
              </a:srgbClr>
            </a:solidFill>
          </p:spPr>
          <p:txBody>
            <a:bodyPr/>
            <a:lstStyle/>
            <a:p/>
          </p:txBody>
        </p:sp>
        <p:sp>
          <p:nvSpPr>
            <p:cNvPr id="59" name="rc59"/>
            <p:cNvSpPr/>
            <p:nvPr/>
          </p:nvSpPr>
          <p:spPr>
            <a:xfrm>
              <a:off x="5841395" y="3533023"/>
              <a:ext cx="238662" cy="774997"/>
            </a:xfrm>
            <a:prstGeom prst="rect">
              <a:avLst/>
            </a:prstGeom>
            <a:solidFill>
              <a:srgbClr val="80BD41">
                <a:alpha val="100000"/>
              </a:srgbClr>
            </a:solidFill>
          </p:spPr>
          <p:txBody>
            <a:bodyPr/>
            <a:lstStyle/>
            <a:p/>
          </p:txBody>
        </p:sp>
        <p:sp>
          <p:nvSpPr>
            <p:cNvPr id="60" name="rc60"/>
            <p:cNvSpPr/>
            <p:nvPr/>
          </p:nvSpPr>
          <p:spPr>
            <a:xfrm>
              <a:off x="5841395" y="3509048"/>
              <a:ext cx="238662" cy="23975"/>
            </a:xfrm>
            <a:prstGeom prst="rect">
              <a:avLst/>
            </a:prstGeom>
            <a:solidFill>
              <a:srgbClr val="E2231A">
                <a:alpha val="100000"/>
              </a:srgbClr>
            </a:solidFill>
          </p:spPr>
          <p:txBody>
            <a:bodyPr/>
            <a:lstStyle/>
            <a:p/>
          </p:txBody>
        </p:sp>
        <p:sp>
          <p:nvSpPr>
            <p:cNvPr id="61" name="rc61"/>
            <p:cNvSpPr/>
            <p:nvPr/>
          </p:nvSpPr>
          <p:spPr>
            <a:xfrm>
              <a:off x="6106576" y="3598540"/>
              <a:ext cx="238662" cy="709481"/>
            </a:xfrm>
            <a:prstGeom prst="rect">
              <a:avLst/>
            </a:prstGeom>
            <a:solidFill>
              <a:srgbClr val="80BD41">
                <a:alpha val="100000"/>
              </a:srgbClr>
            </a:solidFill>
          </p:spPr>
          <p:txBody>
            <a:bodyPr/>
            <a:lstStyle/>
            <a:p/>
          </p:txBody>
        </p:sp>
        <p:sp>
          <p:nvSpPr>
            <p:cNvPr id="62" name="rc62"/>
            <p:cNvSpPr/>
            <p:nvPr/>
          </p:nvSpPr>
          <p:spPr>
            <a:xfrm>
              <a:off x="6106576" y="3584055"/>
              <a:ext cx="238662" cy="14484"/>
            </a:xfrm>
            <a:prstGeom prst="rect">
              <a:avLst/>
            </a:prstGeom>
            <a:solidFill>
              <a:srgbClr val="E2231A">
                <a:alpha val="100000"/>
              </a:srgbClr>
            </a:solidFill>
          </p:spPr>
          <p:txBody>
            <a:bodyPr/>
            <a:lstStyle/>
            <a:p/>
          </p:txBody>
        </p:sp>
        <p:sp>
          <p:nvSpPr>
            <p:cNvPr id="63" name="rc63"/>
            <p:cNvSpPr/>
            <p:nvPr/>
          </p:nvSpPr>
          <p:spPr>
            <a:xfrm>
              <a:off x="6371757" y="3658523"/>
              <a:ext cx="238662" cy="649497"/>
            </a:xfrm>
            <a:prstGeom prst="rect">
              <a:avLst/>
            </a:prstGeom>
            <a:solidFill>
              <a:srgbClr val="80BD41">
                <a:alpha val="100000"/>
              </a:srgbClr>
            </a:solidFill>
          </p:spPr>
          <p:txBody>
            <a:bodyPr/>
            <a:lstStyle/>
            <a:p/>
          </p:txBody>
        </p:sp>
        <p:sp>
          <p:nvSpPr>
            <p:cNvPr id="64" name="rc64"/>
            <p:cNvSpPr/>
            <p:nvPr/>
          </p:nvSpPr>
          <p:spPr>
            <a:xfrm>
              <a:off x="6371757" y="3645276"/>
              <a:ext cx="238662" cy="13247"/>
            </a:xfrm>
            <a:prstGeom prst="rect">
              <a:avLst/>
            </a:prstGeom>
            <a:solidFill>
              <a:srgbClr val="E2231A">
                <a:alpha val="100000"/>
              </a:srgbClr>
            </a:solidFill>
          </p:spPr>
          <p:txBody>
            <a:bodyPr/>
            <a:lstStyle/>
            <a:p/>
          </p:txBody>
        </p:sp>
        <p:sp>
          <p:nvSpPr>
            <p:cNvPr id="65" name="rc65"/>
            <p:cNvSpPr/>
            <p:nvPr/>
          </p:nvSpPr>
          <p:spPr>
            <a:xfrm>
              <a:off x="6636938" y="3714009"/>
              <a:ext cx="238662" cy="594012"/>
            </a:xfrm>
            <a:prstGeom prst="rect">
              <a:avLst/>
            </a:prstGeom>
            <a:solidFill>
              <a:srgbClr val="80BD41">
                <a:alpha val="100000"/>
              </a:srgbClr>
            </a:solidFill>
          </p:spPr>
          <p:txBody>
            <a:bodyPr/>
            <a:lstStyle/>
            <a:p/>
          </p:txBody>
        </p:sp>
        <p:sp>
          <p:nvSpPr>
            <p:cNvPr id="66" name="rc66"/>
            <p:cNvSpPr/>
            <p:nvPr/>
          </p:nvSpPr>
          <p:spPr>
            <a:xfrm>
              <a:off x="6636938" y="3701886"/>
              <a:ext cx="238662" cy="12122"/>
            </a:xfrm>
            <a:prstGeom prst="rect">
              <a:avLst/>
            </a:prstGeom>
            <a:solidFill>
              <a:srgbClr val="E2231A">
                <a:alpha val="100000"/>
              </a:srgbClr>
            </a:solidFill>
          </p:spPr>
          <p:txBody>
            <a:bodyPr/>
            <a:lstStyle/>
            <a:p/>
          </p:txBody>
        </p:sp>
        <p:sp>
          <p:nvSpPr>
            <p:cNvPr id="67" name="rc67"/>
            <p:cNvSpPr/>
            <p:nvPr/>
          </p:nvSpPr>
          <p:spPr>
            <a:xfrm>
              <a:off x="6902119" y="3737580"/>
              <a:ext cx="238662" cy="570441"/>
            </a:xfrm>
            <a:prstGeom prst="rect">
              <a:avLst/>
            </a:prstGeom>
            <a:solidFill>
              <a:srgbClr val="80BD41">
                <a:alpha val="100000"/>
              </a:srgbClr>
            </a:solidFill>
          </p:spPr>
          <p:txBody>
            <a:bodyPr/>
            <a:lstStyle/>
            <a:p/>
          </p:txBody>
        </p:sp>
        <p:sp>
          <p:nvSpPr>
            <p:cNvPr id="68" name="rc68"/>
            <p:cNvSpPr/>
            <p:nvPr/>
          </p:nvSpPr>
          <p:spPr>
            <a:xfrm>
              <a:off x="6902119" y="3725929"/>
              <a:ext cx="238662" cy="11650"/>
            </a:xfrm>
            <a:prstGeom prst="rect">
              <a:avLst/>
            </a:prstGeom>
            <a:solidFill>
              <a:srgbClr val="E2231A">
                <a:alpha val="100000"/>
              </a:srgbClr>
            </a:solidFill>
          </p:spPr>
          <p:txBody>
            <a:bodyPr/>
            <a:lstStyle/>
            <a:p/>
          </p:txBody>
        </p:sp>
        <p:sp>
          <p:nvSpPr>
            <p:cNvPr id="69" name="rc69"/>
            <p:cNvSpPr/>
            <p:nvPr/>
          </p:nvSpPr>
          <p:spPr>
            <a:xfrm>
              <a:off x="7167299" y="3749275"/>
              <a:ext cx="238662" cy="558746"/>
            </a:xfrm>
            <a:prstGeom prst="rect">
              <a:avLst/>
            </a:prstGeom>
            <a:solidFill>
              <a:srgbClr val="80BD41">
                <a:alpha val="100000"/>
              </a:srgbClr>
            </a:solidFill>
          </p:spPr>
          <p:txBody>
            <a:bodyPr/>
            <a:lstStyle/>
            <a:p/>
          </p:txBody>
        </p:sp>
        <p:sp>
          <p:nvSpPr>
            <p:cNvPr id="70" name="rc70"/>
            <p:cNvSpPr/>
            <p:nvPr/>
          </p:nvSpPr>
          <p:spPr>
            <a:xfrm>
              <a:off x="7167299" y="3732002"/>
              <a:ext cx="238662" cy="17273"/>
            </a:xfrm>
            <a:prstGeom prst="rect">
              <a:avLst/>
            </a:prstGeom>
            <a:solidFill>
              <a:srgbClr val="E2231A">
                <a:alpha val="100000"/>
              </a:srgbClr>
            </a:solidFill>
          </p:spPr>
          <p:txBody>
            <a:bodyPr/>
            <a:lstStyle/>
            <a:p/>
          </p:txBody>
        </p:sp>
        <p:sp>
          <p:nvSpPr>
            <p:cNvPr id="71" name="rc71"/>
            <p:cNvSpPr/>
            <p:nvPr/>
          </p:nvSpPr>
          <p:spPr>
            <a:xfrm>
              <a:off x="7432480" y="3793200"/>
              <a:ext cx="238662" cy="514821"/>
            </a:xfrm>
            <a:prstGeom prst="rect">
              <a:avLst/>
            </a:prstGeom>
            <a:solidFill>
              <a:srgbClr val="80BD41">
                <a:alpha val="100000"/>
              </a:srgbClr>
            </a:solidFill>
          </p:spPr>
          <p:txBody>
            <a:bodyPr/>
            <a:lstStyle/>
            <a:p/>
          </p:txBody>
        </p:sp>
        <p:sp>
          <p:nvSpPr>
            <p:cNvPr id="72" name="rc72"/>
            <p:cNvSpPr/>
            <p:nvPr/>
          </p:nvSpPr>
          <p:spPr>
            <a:xfrm>
              <a:off x="7432480" y="3777276"/>
              <a:ext cx="238662" cy="15923"/>
            </a:xfrm>
            <a:prstGeom prst="rect">
              <a:avLst/>
            </a:prstGeom>
            <a:solidFill>
              <a:srgbClr val="E2231A">
                <a:alpha val="100000"/>
              </a:srgbClr>
            </a:solidFill>
          </p:spPr>
          <p:txBody>
            <a:bodyPr/>
            <a:lstStyle/>
            <a:p/>
          </p:txBody>
        </p:sp>
        <p:sp>
          <p:nvSpPr>
            <p:cNvPr id="73" name="rc73"/>
            <p:cNvSpPr/>
            <p:nvPr/>
          </p:nvSpPr>
          <p:spPr>
            <a:xfrm>
              <a:off x="7697661" y="3783169"/>
              <a:ext cx="238662" cy="524852"/>
            </a:xfrm>
            <a:prstGeom prst="rect">
              <a:avLst/>
            </a:prstGeom>
            <a:solidFill>
              <a:srgbClr val="80BD41">
                <a:alpha val="100000"/>
              </a:srgbClr>
            </a:solidFill>
          </p:spPr>
          <p:txBody>
            <a:bodyPr/>
            <a:lstStyle/>
            <a:p/>
          </p:txBody>
        </p:sp>
        <p:sp>
          <p:nvSpPr>
            <p:cNvPr id="74" name="rc74"/>
            <p:cNvSpPr/>
            <p:nvPr/>
          </p:nvSpPr>
          <p:spPr>
            <a:xfrm>
              <a:off x="7697661" y="3766931"/>
              <a:ext cx="238662" cy="16238"/>
            </a:xfrm>
            <a:prstGeom prst="rect">
              <a:avLst/>
            </a:prstGeom>
            <a:solidFill>
              <a:srgbClr val="E2231A">
                <a:alpha val="100000"/>
              </a:srgbClr>
            </a:solidFill>
          </p:spPr>
          <p:txBody>
            <a:bodyPr/>
            <a:lstStyle/>
            <a:p/>
          </p:txBody>
        </p:sp>
        <p:sp>
          <p:nvSpPr>
            <p:cNvPr id="75" name="rc75"/>
            <p:cNvSpPr/>
            <p:nvPr/>
          </p:nvSpPr>
          <p:spPr>
            <a:xfrm>
              <a:off x="7962842" y="3772531"/>
              <a:ext cx="238662" cy="535490"/>
            </a:xfrm>
            <a:prstGeom prst="rect">
              <a:avLst/>
            </a:prstGeom>
            <a:solidFill>
              <a:srgbClr val="80BD41">
                <a:alpha val="100000"/>
              </a:srgbClr>
            </a:solidFill>
          </p:spPr>
          <p:txBody>
            <a:bodyPr/>
            <a:lstStyle/>
            <a:p/>
          </p:txBody>
        </p:sp>
        <p:sp>
          <p:nvSpPr>
            <p:cNvPr id="76" name="rc76"/>
            <p:cNvSpPr/>
            <p:nvPr/>
          </p:nvSpPr>
          <p:spPr>
            <a:xfrm>
              <a:off x="7962842" y="3755977"/>
              <a:ext cx="238662" cy="16553"/>
            </a:xfrm>
            <a:prstGeom prst="rect">
              <a:avLst/>
            </a:prstGeom>
            <a:solidFill>
              <a:srgbClr val="E2231A">
                <a:alpha val="100000"/>
              </a:srgbClr>
            </a:solidFill>
          </p:spPr>
          <p:txBody>
            <a:bodyPr/>
            <a:lstStyle/>
            <a:p/>
          </p:txBody>
        </p:sp>
        <p:sp>
          <p:nvSpPr>
            <p:cNvPr id="77" name="pl77"/>
            <p:cNvSpPr/>
            <p:nvPr/>
          </p:nvSpPr>
          <p:spPr>
            <a:xfrm>
              <a:off x="1452654" y="2095023"/>
              <a:ext cx="6629519" cy="156474"/>
            </a:xfrm>
            <a:custGeom>
              <a:avLst/>
              <a:pathLst>
                <a:path w="6629519" h="156474">
                  <a:moveTo>
                    <a:pt x="0" y="89414"/>
                  </a:moveTo>
                  <a:lnTo>
                    <a:pt x="265180" y="67060"/>
                  </a:lnTo>
                  <a:lnTo>
                    <a:pt x="530361" y="44707"/>
                  </a:lnTo>
                  <a:lnTo>
                    <a:pt x="795542" y="67060"/>
                  </a:lnTo>
                  <a:lnTo>
                    <a:pt x="1060723" y="0"/>
                  </a:lnTo>
                  <a:lnTo>
                    <a:pt x="1325903" y="0"/>
                  </a:lnTo>
                  <a:lnTo>
                    <a:pt x="1591084" y="0"/>
                  </a:lnTo>
                  <a:lnTo>
                    <a:pt x="1856265" y="156474"/>
                  </a:lnTo>
                  <a:lnTo>
                    <a:pt x="2121446" y="156474"/>
                  </a:lnTo>
                  <a:lnTo>
                    <a:pt x="2386626" y="134121"/>
                  </a:lnTo>
                  <a:lnTo>
                    <a:pt x="2651807" y="22353"/>
                  </a:lnTo>
                  <a:lnTo>
                    <a:pt x="2916988" y="0"/>
                  </a:lnTo>
                  <a:lnTo>
                    <a:pt x="3182169" y="0"/>
                  </a:lnTo>
                  <a:lnTo>
                    <a:pt x="3447350" y="0"/>
                  </a:lnTo>
                  <a:lnTo>
                    <a:pt x="3712530" y="0"/>
                  </a:lnTo>
                  <a:lnTo>
                    <a:pt x="3977711" y="22353"/>
                  </a:lnTo>
                  <a:lnTo>
                    <a:pt x="4242892" y="22353"/>
                  </a:lnTo>
                  <a:lnTo>
                    <a:pt x="4508073" y="44707"/>
                  </a:lnTo>
                  <a:lnTo>
                    <a:pt x="4773253" y="22353"/>
                  </a:lnTo>
                  <a:lnTo>
                    <a:pt x="5038434" y="22353"/>
                  </a:lnTo>
                  <a:lnTo>
                    <a:pt x="5303615" y="22353"/>
                  </a:lnTo>
                  <a:lnTo>
                    <a:pt x="5568796" y="22353"/>
                  </a:lnTo>
                  <a:lnTo>
                    <a:pt x="5833977" y="44707"/>
                  </a:lnTo>
                  <a:lnTo>
                    <a:pt x="6099157" y="44707"/>
                  </a:lnTo>
                  <a:lnTo>
                    <a:pt x="6364338" y="44707"/>
                  </a:lnTo>
                  <a:lnTo>
                    <a:pt x="6629519" y="44707"/>
                  </a:lnTo>
                </a:path>
              </a:pathLst>
            </a:custGeom>
            <a:ln w="27101" cap="flat">
              <a:solidFill>
                <a:srgbClr val="0058AB">
                  <a:alpha val="100000"/>
                </a:srgbClr>
              </a:solidFill>
              <a:prstDash val="solid"/>
              <a:round/>
            </a:ln>
          </p:spPr>
          <p:txBody>
            <a:bodyPr/>
            <a:lstStyle/>
            <a:p/>
          </p:txBody>
        </p:sp>
        <p:sp>
          <p:nvSpPr>
            <p:cNvPr id="78" name="tx78"/>
            <p:cNvSpPr/>
            <p:nvPr/>
          </p:nvSpPr>
          <p:spPr>
            <a:xfrm>
              <a:off x="139236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79" name="tx79"/>
            <p:cNvSpPr/>
            <p:nvPr/>
          </p:nvSpPr>
          <p:spPr>
            <a:xfrm>
              <a:off x="2718268"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0" name="tx80"/>
            <p:cNvSpPr/>
            <p:nvPr/>
          </p:nvSpPr>
          <p:spPr>
            <a:xfrm>
              <a:off x="4044172"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1" name="tx81"/>
            <p:cNvSpPr/>
            <p:nvPr/>
          </p:nvSpPr>
          <p:spPr>
            <a:xfrm>
              <a:off x="5370076"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2" name="tx82"/>
            <p:cNvSpPr/>
            <p:nvPr/>
          </p:nvSpPr>
          <p:spPr>
            <a:xfrm>
              <a:off x="6430799"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3" name="tx83"/>
            <p:cNvSpPr/>
            <p:nvPr/>
          </p:nvSpPr>
          <p:spPr>
            <a:xfrm>
              <a:off x="6695979"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4" name="tx84"/>
            <p:cNvSpPr/>
            <p:nvPr/>
          </p:nvSpPr>
          <p:spPr>
            <a:xfrm>
              <a:off x="696116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5" name="tx85"/>
            <p:cNvSpPr/>
            <p:nvPr/>
          </p:nvSpPr>
          <p:spPr>
            <a:xfrm>
              <a:off x="7226341"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6" name="tx86"/>
            <p:cNvSpPr/>
            <p:nvPr/>
          </p:nvSpPr>
          <p:spPr>
            <a:xfrm>
              <a:off x="7491522"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7" name="tx87"/>
            <p:cNvSpPr/>
            <p:nvPr/>
          </p:nvSpPr>
          <p:spPr>
            <a:xfrm>
              <a:off x="7756703"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8" name="tx88"/>
            <p:cNvSpPr/>
            <p:nvPr/>
          </p:nvSpPr>
          <p:spPr>
            <a:xfrm>
              <a:off x="8021883"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9" name="tx89"/>
            <p:cNvSpPr/>
            <p:nvPr/>
          </p:nvSpPr>
          <p:spPr>
            <a:xfrm>
              <a:off x="1335100" y="2830838"/>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596.3</a:t>
              </a:r>
            </a:p>
          </p:txBody>
        </p:sp>
        <p:sp>
          <p:nvSpPr>
            <p:cNvPr id="90" name="tx90"/>
            <p:cNvSpPr/>
            <p:nvPr/>
          </p:nvSpPr>
          <p:spPr>
            <a:xfrm>
              <a:off x="2661004" y="3202278"/>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431.2</a:t>
              </a:r>
            </a:p>
          </p:txBody>
        </p:sp>
        <p:sp>
          <p:nvSpPr>
            <p:cNvPr id="91" name="tx91"/>
            <p:cNvSpPr/>
            <p:nvPr/>
          </p:nvSpPr>
          <p:spPr>
            <a:xfrm>
              <a:off x="3986908" y="316357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448.4</a:t>
              </a:r>
            </a:p>
          </p:txBody>
        </p:sp>
        <p:sp>
          <p:nvSpPr>
            <p:cNvPr id="92" name="tx92"/>
            <p:cNvSpPr/>
            <p:nvPr/>
          </p:nvSpPr>
          <p:spPr>
            <a:xfrm>
              <a:off x="5312812" y="3218899"/>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423.8</a:t>
              </a:r>
            </a:p>
          </p:txBody>
        </p:sp>
        <p:sp>
          <p:nvSpPr>
            <p:cNvPr id="93" name="tx93"/>
            <p:cNvSpPr/>
            <p:nvPr/>
          </p:nvSpPr>
          <p:spPr>
            <a:xfrm>
              <a:off x="6373535" y="350935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294.7</a:t>
              </a:r>
            </a:p>
          </p:txBody>
        </p:sp>
        <p:sp>
          <p:nvSpPr>
            <p:cNvPr id="94" name="tx94"/>
            <p:cNvSpPr/>
            <p:nvPr/>
          </p:nvSpPr>
          <p:spPr>
            <a:xfrm>
              <a:off x="6638716" y="356596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269.5</a:t>
              </a:r>
            </a:p>
          </p:txBody>
        </p:sp>
        <p:sp>
          <p:nvSpPr>
            <p:cNvPr id="95" name="tx95"/>
            <p:cNvSpPr/>
            <p:nvPr/>
          </p:nvSpPr>
          <p:spPr>
            <a:xfrm>
              <a:off x="6903896" y="359000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258.8</a:t>
              </a:r>
            </a:p>
          </p:txBody>
        </p:sp>
        <p:sp>
          <p:nvSpPr>
            <p:cNvPr id="96" name="tx96"/>
            <p:cNvSpPr/>
            <p:nvPr/>
          </p:nvSpPr>
          <p:spPr>
            <a:xfrm>
              <a:off x="7169077" y="359605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256.1</a:t>
              </a:r>
            </a:p>
          </p:txBody>
        </p:sp>
        <p:sp>
          <p:nvSpPr>
            <p:cNvPr id="97" name="tx97"/>
            <p:cNvSpPr/>
            <p:nvPr/>
          </p:nvSpPr>
          <p:spPr>
            <a:xfrm>
              <a:off x="7473435" y="3641304"/>
              <a:ext cx="156753"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236</a:t>
              </a:r>
            </a:p>
          </p:txBody>
        </p:sp>
        <p:sp>
          <p:nvSpPr>
            <p:cNvPr id="98" name="tx98"/>
            <p:cNvSpPr/>
            <p:nvPr/>
          </p:nvSpPr>
          <p:spPr>
            <a:xfrm>
              <a:off x="7699439" y="363100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240.6</a:t>
              </a:r>
            </a:p>
          </p:txBody>
        </p:sp>
        <p:sp>
          <p:nvSpPr>
            <p:cNvPr id="99" name="tx99"/>
            <p:cNvSpPr/>
            <p:nvPr/>
          </p:nvSpPr>
          <p:spPr>
            <a:xfrm>
              <a:off x="7964620" y="362005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245.4</a:t>
              </a:r>
            </a:p>
          </p:txBody>
        </p:sp>
        <p:sp>
          <p:nvSpPr>
            <p:cNvPr id="100" name="pl100"/>
            <p:cNvSpPr/>
            <p:nvPr/>
          </p:nvSpPr>
          <p:spPr>
            <a:xfrm>
              <a:off x="1452654" y="2072669"/>
              <a:ext cx="0" cy="111767"/>
            </a:xfrm>
            <a:custGeom>
              <a:avLst/>
              <a:pathLst>
                <a:path w="0" h="111767">
                  <a:moveTo>
                    <a:pt x="0" y="111767"/>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2778557"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4104461" y="2072669"/>
              <a:ext cx="0" cy="44707"/>
            </a:xfrm>
            <a:custGeom>
              <a:avLst/>
              <a:pathLst>
                <a:path w="0" h="44707">
                  <a:moveTo>
                    <a:pt x="0" y="44707"/>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5430365" y="2072669"/>
              <a:ext cx="0" cy="44707"/>
            </a:xfrm>
            <a:custGeom>
              <a:avLst/>
              <a:pathLst>
                <a:path w="0" h="44707">
                  <a:moveTo>
                    <a:pt x="0" y="44707"/>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6491088" y="2072669"/>
              <a:ext cx="0" cy="44707"/>
            </a:xfrm>
            <a:custGeom>
              <a:avLst/>
              <a:pathLst>
                <a:path w="0" h="44707">
                  <a:moveTo>
                    <a:pt x="0" y="44707"/>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6756269" y="2072669"/>
              <a:ext cx="0" cy="44707"/>
            </a:xfrm>
            <a:custGeom>
              <a:avLst/>
              <a:pathLst>
                <a:path w="0" h="44707">
                  <a:moveTo>
                    <a:pt x="0" y="44707"/>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021450" y="2072669"/>
              <a:ext cx="0" cy="44707"/>
            </a:xfrm>
            <a:custGeom>
              <a:avLst/>
              <a:pathLst>
                <a:path w="0" h="44707">
                  <a:moveTo>
                    <a:pt x="0" y="44707"/>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286631" y="2072669"/>
              <a:ext cx="0" cy="67060"/>
            </a:xfrm>
            <a:custGeom>
              <a:avLst/>
              <a:pathLst>
                <a:path w="0" h="67060">
                  <a:moveTo>
                    <a:pt x="0" y="67060"/>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7551811" y="2072669"/>
              <a:ext cx="0" cy="67060"/>
            </a:xfrm>
            <a:custGeom>
              <a:avLst/>
              <a:pathLst>
                <a:path w="0" h="67060">
                  <a:moveTo>
                    <a:pt x="0" y="67060"/>
                  </a:moveTo>
                  <a:lnTo>
                    <a:pt x="0" y="0"/>
                  </a:lnTo>
                </a:path>
              </a:pathLst>
            </a:custGeom>
            <a:ln w="13550" cap="flat">
              <a:solidFill>
                <a:srgbClr val="0058AB">
                  <a:alpha val="100000"/>
                </a:srgbClr>
              </a:solidFill>
              <a:prstDash val="dot"/>
              <a:round/>
            </a:ln>
          </p:spPr>
          <p:txBody>
            <a:bodyPr/>
            <a:lstStyle/>
            <a:p/>
          </p:txBody>
        </p:sp>
        <p:sp>
          <p:nvSpPr>
            <p:cNvPr id="109" name="pl109"/>
            <p:cNvSpPr/>
            <p:nvPr/>
          </p:nvSpPr>
          <p:spPr>
            <a:xfrm>
              <a:off x="7816992" y="2072669"/>
              <a:ext cx="0" cy="67060"/>
            </a:xfrm>
            <a:custGeom>
              <a:avLst/>
              <a:pathLst>
                <a:path w="0" h="67060">
                  <a:moveTo>
                    <a:pt x="0" y="67060"/>
                  </a:moveTo>
                  <a:lnTo>
                    <a:pt x="0" y="0"/>
                  </a:lnTo>
                </a:path>
              </a:pathLst>
            </a:custGeom>
            <a:ln w="13550" cap="flat">
              <a:solidFill>
                <a:srgbClr val="0058AB">
                  <a:alpha val="100000"/>
                </a:srgbClr>
              </a:solidFill>
              <a:prstDash val="dot"/>
              <a:round/>
            </a:ln>
          </p:spPr>
          <p:txBody>
            <a:bodyPr/>
            <a:lstStyle/>
            <a:p/>
          </p:txBody>
        </p:sp>
        <p:sp>
          <p:nvSpPr>
            <p:cNvPr id="110" name="pl110"/>
            <p:cNvSpPr/>
            <p:nvPr/>
          </p:nvSpPr>
          <p:spPr>
            <a:xfrm>
              <a:off x="8082173" y="2072669"/>
              <a:ext cx="0" cy="67060"/>
            </a:xfrm>
            <a:custGeom>
              <a:avLst/>
              <a:pathLst>
                <a:path w="0" h="67060">
                  <a:moveTo>
                    <a:pt x="0" y="67060"/>
                  </a:moveTo>
                  <a:lnTo>
                    <a:pt x="0" y="0"/>
                  </a:lnTo>
                </a:path>
              </a:pathLst>
            </a:custGeom>
            <a:ln w="13550" cap="flat">
              <a:solidFill>
                <a:srgbClr val="0058AB">
                  <a:alpha val="100000"/>
                </a:srgbClr>
              </a:solidFill>
              <a:prstDash val="dot"/>
              <a:round/>
            </a:ln>
          </p:spPr>
          <p:txBody>
            <a:bodyPr/>
            <a:lstStyle/>
            <a:p/>
          </p:txBody>
        </p:sp>
        <p:sp>
          <p:nvSpPr>
            <p:cNvPr id="111" name="tx111"/>
            <p:cNvSpPr/>
            <p:nvPr/>
          </p:nvSpPr>
          <p:spPr>
            <a:xfrm>
              <a:off x="1335100" y="363590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566.5</a:t>
              </a:r>
            </a:p>
          </p:txBody>
        </p:sp>
        <p:sp>
          <p:nvSpPr>
            <p:cNvPr id="112" name="tx112"/>
            <p:cNvSpPr/>
            <p:nvPr/>
          </p:nvSpPr>
          <p:spPr>
            <a:xfrm>
              <a:off x="1361226" y="296529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29.8</a:t>
              </a:r>
            </a:p>
          </p:txBody>
        </p:sp>
        <p:sp>
          <p:nvSpPr>
            <p:cNvPr id="113" name="tx113"/>
            <p:cNvSpPr/>
            <p:nvPr/>
          </p:nvSpPr>
          <p:spPr>
            <a:xfrm>
              <a:off x="2661004" y="379293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426.9</a:t>
              </a:r>
            </a:p>
          </p:txBody>
        </p:sp>
        <p:sp>
          <p:nvSpPr>
            <p:cNvPr id="114" name="tx114"/>
            <p:cNvSpPr/>
            <p:nvPr/>
          </p:nvSpPr>
          <p:spPr>
            <a:xfrm>
              <a:off x="2713255" y="3308003"/>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4.3</a:t>
              </a:r>
            </a:p>
          </p:txBody>
        </p:sp>
        <p:sp>
          <p:nvSpPr>
            <p:cNvPr id="115" name="tx115"/>
            <p:cNvSpPr/>
            <p:nvPr/>
          </p:nvSpPr>
          <p:spPr>
            <a:xfrm>
              <a:off x="3986908" y="3778753"/>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439.4</a:t>
              </a:r>
            </a:p>
          </p:txBody>
        </p:sp>
        <p:sp>
          <p:nvSpPr>
            <p:cNvPr id="116" name="tx116"/>
            <p:cNvSpPr/>
            <p:nvPr/>
          </p:nvSpPr>
          <p:spPr>
            <a:xfrm>
              <a:off x="4078336" y="3274537"/>
              <a:ext cx="52251"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a:t>
              </a:r>
            </a:p>
          </p:txBody>
        </p:sp>
        <p:sp>
          <p:nvSpPr>
            <p:cNvPr id="117" name="tx117"/>
            <p:cNvSpPr/>
            <p:nvPr/>
          </p:nvSpPr>
          <p:spPr>
            <a:xfrm>
              <a:off x="5312812" y="3805877"/>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415.3</a:t>
              </a:r>
            </a:p>
          </p:txBody>
        </p:sp>
        <p:sp>
          <p:nvSpPr>
            <p:cNvPr id="118" name="tx118"/>
            <p:cNvSpPr/>
            <p:nvPr/>
          </p:nvSpPr>
          <p:spPr>
            <a:xfrm>
              <a:off x="5365063" y="3329337"/>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8.5</a:t>
              </a:r>
            </a:p>
          </p:txBody>
        </p:sp>
        <p:sp>
          <p:nvSpPr>
            <p:cNvPr id="119" name="tx119"/>
            <p:cNvSpPr/>
            <p:nvPr/>
          </p:nvSpPr>
          <p:spPr>
            <a:xfrm>
              <a:off x="6373535" y="394822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288.8</a:t>
              </a:r>
            </a:p>
          </p:txBody>
        </p:sp>
        <p:sp>
          <p:nvSpPr>
            <p:cNvPr id="120" name="tx120"/>
            <p:cNvSpPr/>
            <p:nvPr/>
          </p:nvSpPr>
          <p:spPr>
            <a:xfrm>
              <a:off x="6425786" y="3616852"/>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5.9</a:t>
              </a:r>
            </a:p>
          </p:txBody>
        </p:sp>
        <p:sp>
          <p:nvSpPr>
            <p:cNvPr id="121" name="tx121"/>
            <p:cNvSpPr/>
            <p:nvPr/>
          </p:nvSpPr>
          <p:spPr>
            <a:xfrm>
              <a:off x="6638716" y="397596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264.1</a:t>
              </a:r>
            </a:p>
          </p:txBody>
        </p:sp>
        <p:sp>
          <p:nvSpPr>
            <p:cNvPr id="122" name="tx122"/>
            <p:cNvSpPr/>
            <p:nvPr/>
          </p:nvSpPr>
          <p:spPr>
            <a:xfrm>
              <a:off x="6690967" y="3673175"/>
              <a:ext cx="130604" cy="68398"/>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5.4</a:t>
              </a:r>
            </a:p>
          </p:txBody>
        </p:sp>
        <p:sp>
          <p:nvSpPr>
            <p:cNvPr id="123" name="tx123"/>
            <p:cNvSpPr/>
            <p:nvPr/>
          </p:nvSpPr>
          <p:spPr>
            <a:xfrm>
              <a:off x="6903896" y="3987706"/>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253.6</a:t>
              </a:r>
            </a:p>
          </p:txBody>
        </p:sp>
        <p:sp>
          <p:nvSpPr>
            <p:cNvPr id="124" name="tx124"/>
            <p:cNvSpPr/>
            <p:nvPr/>
          </p:nvSpPr>
          <p:spPr>
            <a:xfrm>
              <a:off x="6956148" y="3696706"/>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5.2</a:t>
              </a:r>
            </a:p>
          </p:txBody>
        </p:sp>
        <p:sp>
          <p:nvSpPr>
            <p:cNvPr id="125" name="tx125"/>
            <p:cNvSpPr/>
            <p:nvPr/>
          </p:nvSpPr>
          <p:spPr>
            <a:xfrm>
              <a:off x="7169077" y="399360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248.4</a:t>
              </a:r>
            </a:p>
          </p:txBody>
        </p:sp>
        <p:sp>
          <p:nvSpPr>
            <p:cNvPr id="126" name="tx126"/>
            <p:cNvSpPr/>
            <p:nvPr/>
          </p:nvSpPr>
          <p:spPr>
            <a:xfrm>
              <a:off x="7221328" y="3707884"/>
              <a:ext cx="130604" cy="6638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7.7</a:t>
              </a:r>
            </a:p>
          </p:txBody>
        </p:sp>
        <p:sp>
          <p:nvSpPr>
            <p:cNvPr id="127" name="tx127"/>
            <p:cNvSpPr/>
            <p:nvPr/>
          </p:nvSpPr>
          <p:spPr>
            <a:xfrm>
              <a:off x="7434258" y="401556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228.9</a:t>
              </a:r>
            </a:p>
          </p:txBody>
        </p:sp>
        <p:sp>
          <p:nvSpPr>
            <p:cNvPr id="128" name="tx128"/>
            <p:cNvSpPr/>
            <p:nvPr/>
          </p:nvSpPr>
          <p:spPr>
            <a:xfrm>
              <a:off x="7486509" y="3751337"/>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7.1</a:t>
              </a:r>
            </a:p>
          </p:txBody>
        </p:sp>
        <p:sp>
          <p:nvSpPr>
            <p:cNvPr id="129" name="tx129"/>
            <p:cNvSpPr/>
            <p:nvPr/>
          </p:nvSpPr>
          <p:spPr>
            <a:xfrm>
              <a:off x="7699439" y="4010501"/>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233.4</a:t>
              </a:r>
            </a:p>
          </p:txBody>
        </p:sp>
        <p:sp>
          <p:nvSpPr>
            <p:cNvPr id="130" name="tx130"/>
            <p:cNvSpPr/>
            <p:nvPr/>
          </p:nvSpPr>
          <p:spPr>
            <a:xfrm>
              <a:off x="7751690" y="3741149"/>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7.2</a:t>
              </a:r>
            </a:p>
          </p:txBody>
        </p:sp>
        <p:sp>
          <p:nvSpPr>
            <p:cNvPr id="131" name="tx131"/>
            <p:cNvSpPr/>
            <p:nvPr/>
          </p:nvSpPr>
          <p:spPr>
            <a:xfrm>
              <a:off x="7964620" y="4005182"/>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238.1</a:t>
              </a:r>
            </a:p>
          </p:txBody>
        </p:sp>
        <p:sp>
          <p:nvSpPr>
            <p:cNvPr id="132" name="tx132"/>
            <p:cNvSpPr/>
            <p:nvPr/>
          </p:nvSpPr>
          <p:spPr>
            <a:xfrm>
              <a:off x="8016871" y="3730628"/>
              <a:ext cx="130604" cy="67252"/>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7.4</a:t>
              </a:r>
            </a:p>
          </p:txBody>
        </p:sp>
        <p:sp>
          <p:nvSpPr>
            <p:cNvPr id="133" name="tx133"/>
            <p:cNvSpPr/>
            <p:nvPr/>
          </p:nvSpPr>
          <p:spPr>
            <a:xfrm>
              <a:off x="849589"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4" name="tx134"/>
            <p:cNvSpPr/>
            <p:nvPr/>
          </p:nvSpPr>
          <p:spPr>
            <a:xfrm>
              <a:off x="694200" y="3693629"/>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a:t>
              </a:r>
            </a:p>
          </p:txBody>
        </p:sp>
        <p:sp>
          <p:nvSpPr>
            <p:cNvPr id="135" name="tx135"/>
            <p:cNvSpPr/>
            <p:nvPr/>
          </p:nvSpPr>
          <p:spPr>
            <a:xfrm>
              <a:off x="694200" y="31313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36" name="tx136"/>
            <p:cNvSpPr/>
            <p:nvPr/>
          </p:nvSpPr>
          <p:spPr>
            <a:xfrm>
              <a:off x="694200" y="256907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750</a:t>
              </a:r>
            </a:p>
          </p:txBody>
        </p:sp>
        <p:sp>
          <p:nvSpPr>
            <p:cNvPr id="137" name="tx137"/>
            <p:cNvSpPr/>
            <p:nvPr/>
          </p:nvSpPr>
          <p:spPr>
            <a:xfrm>
              <a:off x="577692" y="1988721"/>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38" name="tx138"/>
            <p:cNvSpPr/>
            <p:nvPr/>
          </p:nvSpPr>
          <p:spPr>
            <a:xfrm>
              <a:off x="8607544"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9" name="tx139"/>
            <p:cNvSpPr/>
            <p:nvPr/>
          </p:nvSpPr>
          <p:spPr>
            <a:xfrm>
              <a:off x="8607544" y="36970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40" name="tx140"/>
            <p:cNvSpPr/>
            <p:nvPr/>
          </p:nvSpPr>
          <p:spPr>
            <a:xfrm>
              <a:off x="8607544" y="31382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41" name="tx141"/>
            <p:cNvSpPr/>
            <p:nvPr/>
          </p:nvSpPr>
          <p:spPr>
            <a:xfrm>
              <a:off x="8607544" y="25810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2" name="tx142"/>
            <p:cNvSpPr/>
            <p:nvPr/>
          </p:nvSpPr>
          <p:spPr>
            <a:xfrm>
              <a:off x="8607544" y="20205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3" name="tx143"/>
            <p:cNvSpPr/>
            <p:nvPr/>
          </p:nvSpPr>
          <p:spPr>
            <a:xfrm rot="-5400000">
              <a:off x="129620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4" name="tx144"/>
            <p:cNvSpPr/>
            <p:nvPr/>
          </p:nvSpPr>
          <p:spPr>
            <a:xfrm rot="-5400000">
              <a:off x="262211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5" name="tx145"/>
            <p:cNvSpPr/>
            <p:nvPr/>
          </p:nvSpPr>
          <p:spPr>
            <a:xfrm rot="-5400000">
              <a:off x="3948015"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6" name="tx146"/>
            <p:cNvSpPr/>
            <p:nvPr/>
          </p:nvSpPr>
          <p:spPr>
            <a:xfrm rot="-5400000">
              <a:off x="5273919"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7" name="tx147"/>
            <p:cNvSpPr/>
            <p:nvPr/>
          </p:nvSpPr>
          <p:spPr>
            <a:xfrm rot="-5400000">
              <a:off x="6334642"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8" name="tx148"/>
            <p:cNvSpPr/>
            <p:nvPr/>
          </p:nvSpPr>
          <p:spPr>
            <a:xfrm rot="-5400000">
              <a:off x="6599823"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9" name="tx149"/>
            <p:cNvSpPr/>
            <p:nvPr/>
          </p:nvSpPr>
          <p:spPr>
            <a:xfrm rot="-5400000">
              <a:off x="686500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50" name="tx150"/>
            <p:cNvSpPr/>
            <p:nvPr/>
          </p:nvSpPr>
          <p:spPr>
            <a:xfrm rot="-5400000">
              <a:off x="713018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51" name="tx151"/>
            <p:cNvSpPr/>
            <p:nvPr/>
          </p:nvSpPr>
          <p:spPr>
            <a:xfrm rot="-5400000">
              <a:off x="7395331" y="45923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2" name="tx152"/>
            <p:cNvSpPr/>
            <p:nvPr/>
          </p:nvSpPr>
          <p:spPr>
            <a:xfrm rot="-5400000">
              <a:off x="7660546"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3" name="tx153"/>
            <p:cNvSpPr/>
            <p:nvPr/>
          </p:nvSpPr>
          <p:spPr>
            <a:xfrm rot="-5400000">
              <a:off x="792572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4" name="tx154"/>
            <p:cNvSpPr/>
            <p:nvPr/>
          </p:nvSpPr>
          <p:spPr>
            <a:xfrm rot="-5400000">
              <a:off x="-282000" y="3068909"/>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55" name="tx155"/>
            <p:cNvSpPr/>
            <p:nvPr/>
          </p:nvSpPr>
          <p:spPr>
            <a:xfrm rot="5400000">
              <a:off x="8539473" y="306890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6" name="pl156"/>
            <p:cNvSpPr/>
            <p:nvPr/>
          </p:nvSpPr>
          <p:spPr>
            <a:xfrm>
              <a:off x="2912172" y="528147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7" name="tx157"/>
            <p:cNvSpPr/>
            <p:nvPr/>
          </p:nvSpPr>
          <p:spPr>
            <a:xfrm>
              <a:off x="3179272" y="5200370"/>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58" name="rc158"/>
            <p:cNvSpPr/>
            <p:nvPr/>
          </p:nvSpPr>
          <p:spPr>
            <a:xfrm>
              <a:off x="4468266" y="5180747"/>
              <a:ext cx="201456" cy="201456"/>
            </a:xfrm>
            <a:prstGeom prst="rect">
              <a:avLst/>
            </a:prstGeom>
            <a:solidFill>
              <a:srgbClr val="E2231A">
                <a:alpha val="100000"/>
              </a:srgbClr>
            </a:solidFill>
          </p:spPr>
          <p:txBody>
            <a:bodyPr/>
            <a:lstStyle/>
            <a:p/>
          </p:txBody>
        </p:sp>
        <p:sp>
          <p:nvSpPr>
            <p:cNvPr id="159" name="rc159"/>
            <p:cNvSpPr/>
            <p:nvPr/>
          </p:nvSpPr>
          <p:spPr>
            <a:xfrm>
              <a:off x="5673354" y="5180747"/>
              <a:ext cx="201456" cy="201456"/>
            </a:xfrm>
            <a:prstGeom prst="rect">
              <a:avLst/>
            </a:prstGeom>
            <a:solidFill>
              <a:srgbClr val="80BD41">
                <a:alpha val="100000"/>
              </a:srgbClr>
            </a:solidFill>
          </p:spPr>
          <p:txBody>
            <a:bodyPr/>
            <a:lstStyle/>
            <a:p/>
          </p:txBody>
        </p:sp>
        <p:sp>
          <p:nvSpPr>
            <p:cNvPr id="160" name="tx160"/>
            <p:cNvSpPr/>
            <p:nvPr/>
          </p:nvSpPr>
          <p:spPr>
            <a:xfrm>
              <a:off x="4748311" y="5229769"/>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61" name="tx161"/>
            <p:cNvSpPr/>
            <p:nvPr/>
          </p:nvSpPr>
          <p:spPr>
            <a:xfrm>
              <a:off x="5953399" y="5229838"/>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62" name="tx162"/>
            <p:cNvSpPr/>
            <p:nvPr/>
          </p:nvSpPr>
          <p:spPr>
            <a:xfrm>
              <a:off x="989913" y="1400299"/>
              <a:ext cx="605714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MCV1 coverage, and number of vaccinated and unvaccinated children,</a:t>
              </a:r>
            </a:p>
          </p:txBody>
        </p:sp>
        <p:sp>
          <p:nvSpPr>
            <p:cNvPr id="163" name="tx163"/>
            <p:cNvSpPr/>
            <p:nvPr/>
          </p:nvSpPr>
          <p:spPr>
            <a:xfrm>
              <a:off x="989913" y="1583315"/>
              <a:ext cx="2227451" cy="155361"/>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Republic of Korea, 2000-2025</a:t>
              </a:r>
            </a:p>
          </p:txBody>
        </p:sp>
        <p:sp>
          <p:nvSpPr>
            <p:cNvPr id="164" name="pl164"/>
            <p:cNvSpPr/>
            <p:nvPr/>
          </p:nvSpPr>
          <p:spPr>
            <a:xfrm>
              <a:off x="2443229"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4663043"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6" name="pl166"/>
            <p:cNvSpPr/>
            <p:nvPr/>
          </p:nvSpPr>
          <p:spPr>
            <a:xfrm>
              <a:off x="6882857"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7" name="pl167"/>
            <p:cNvSpPr/>
            <p:nvPr/>
          </p:nvSpPr>
          <p:spPr>
            <a:xfrm>
              <a:off x="989913" y="6019517"/>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68" name="pl168"/>
            <p:cNvSpPr/>
            <p:nvPr/>
          </p:nvSpPr>
          <p:spPr>
            <a:xfrm>
              <a:off x="989913" y="5858153"/>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69" name="pl169"/>
            <p:cNvSpPr/>
            <p:nvPr/>
          </p:nvSpPr>
          <p:spPr>
            <a:xfrm>
              <a:off x="989913" y="5696789"/>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70" name="pl170"/>
            <p:cNvSpPr/>
            <p:nvPr/>
          </p:nvSpPr>
          <p:spPr>
            <a:xfrm>
              <a:off x="1333322"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3553136"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2" name="pl172"/>
            <p:cNvSpPr/>
            <p:nvPr/>
          </p:nvSpPr>
          <p:spPr>
            <a:xfrm>
              <a:off x="5772950"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3" name="pl173"/>
            <p:cNvSpPr/>
            <p:nvPr/>
          </p:nvSpPr>
          <p:spPr>
            <a:xfrm>
              <a:off x="7992764"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4" name="rc174"/>
            <p:cNvSpPr/>
            <p:nvPr/>
          </p:nvSpPr>
          <p:spPr>
            <a:xfrm>
              <a:off x="1333322" y="5954972"/>
              <a:ext cx="6410378" cy="129091"/>
            </a:xfrm>
            <a:prstGeom prst="rect">
              <a:avLst/>
            </a:prstGeom>
            <a:solidFill>
              <a:srgbClr val="80BD41">
                <a:alpha val="100000"/>
              </a:srgbClr>
            </a:solidFill>
          </p:spPr>
          <p:txBody>
            <a:bodyPr/>
            <a:lstStyle/>
            <a:p/>
          </p:txBody>
        </p:sp>
        <p:sp>
          <p:nvSpPr>
            <p:cNvPr id="175" name="rc175"/>
            <p:cNvSpPr/>
            <p:nvPr/>
          </p:nvSpPr>
          <p:spPr>
            <a:xfrm>
              <a:off x="7743701" y="5954972"/>
              <a:ext cx="130747" cy="129091"/>
            </a:xfrm>
            <a:prstGeom prst="rect">
              <a:avLst/>
            </a:prstGeom>
            <a:solidFill>
              <a:srgbClr val="E2231A">
                <a:alpha val="100000"/>
              </a:srgbClr>
            </a:solidFill>
          </p:spPr>
          <p:txBody>
            <a:bodyPr/>
            <a:lstStyle/>
            <a:p/>
          </p:txBody>
        </p:sp>
        <p:sp>
          <p:nvSpPr>
            <p:cNvPr id="176" name="rc176"/>
            <p:cNvSpPr/>
            <p:nvPr/>
          </p:nvSpPr>
          <p:spPr>
            <a:xfrm>
              <a:off x="1333322" y="5793607"/>
              <a:ext cx="5180157" cy="129091"/>
            </a:xfrm>
            <a:prstGeom prst="rect">
              <a:avLst/>
            </a:prstGeom>
            <a:solidFill>
              <a:srgbClr val="80BD41">
                <a:alpha val="100000"/>
              </a:srgbClr>
            </a:solidFill>
          </p:spPr>
          <p:txBody>
            <a:bodyPr/>
            <a:lstStyle/>
            <a:p/>
          </p:txBody>
        </p:sp>
        <p:sp>
          <p:nvSpPr>
            <p:cNvPr id="177" name="rc177"/>
            <p:cNvSpPr/>
            <p:nvPr/>
          </p:nvSpPr>
          <p:spPr>
            <a:xfrm>
              <a:off x="6513480" y="5793607"/>
              <a:ext cx="160270" cy="129091"/>
            </a:xfrm>
            <a:prstGeom prst="rect">
              <a:avLst/>
            </a:prstGeom>
            <a:solidFill>
              <a:srgbClr val="E2231A">
                <a:alpha val="100000"/>
              </a:srgbClr>
            </a:solidFill>
          </p:spPr>
          <p:txBody>
            <a:bodyPr/>
            <a:lstStyle/>
            <a:p/>
          </p:txBody>
        </p:sp>
        <p:sp>
          <p:nvSpPr>
            <p:cNvPr id="178" name="rc178"/>
            <p:cNvSpPr/>
            <p:nvPr/>
          </p:nvSpPr>
          <p:spPr>
            <a:xfrm>
              <a:off x="1333322" y="5632243"/>
              <a:ext cx="5285155" cy="129091"/>
            </a:xfrm>
            <a:prstGeom prst="rect">
              <a:avLst/>
            </a:prstGeom>
            <a:solidFill>
              <a:srgbClr val="80BD41">
                <a:alpha val="100000"/>
              </a:srgbClr>
            </a:solidFill>
          </p:spPr>
          <p:txBody>
            <a:bodyPr/>
            <a:lstStyle/>
            <a:p/>
          </p:txBody>
        </p:sp>
        <p:sp>
          <p:nvSpPr>
            <p:cNvPr id="179" name="rc179"/>
            <p:cNvSpPr/>
            <p:nvPr/>
          </p:nvSpPr>
          <p:spPr>
            <a:xfrm>
              <a:off x="6618477" y="5632243"/>
              <a:ext cx="163378" cy="129091"/>
            </a:xfrm>
            <a:prstGeom prst="rect">
              <a:avLst/>
            </a:prstGeom>
            <a:solidFill>
              <a:srgbClr val="E2231A">
                <a:alpha val="100000"/>
              </a:srgbClr>
            </a:solidFill>
          </p:spPr>
          <p:txBody>
            <a:bodyPr/>
            <a:lstStyle/>
            <a:p/>
          </p:txBody>
        </p:sp>
        <p:sp>
          <p:nvSpPr>
            <p:cNvPr id="180" name="tx180"/>
            <p:cNvSpPr/>
            <p:nvPr/>
          </p:nvSpPr>
          <p:spPr>
            <a:xfrm>
              <a:off x="8056823" y="5976381"/>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294.7</a:t>
              </a:r>
            </a:p>
          </p:txBody>
        </p:sp>
        <p:sp>
          <p:nvSpPr>
            <p:cNvPr id="181" name="tx181"/>
            <p:cNvSpPr/>
            <p:nvPr/>
          </p:nvSpPr>
          <p:spPr>
            <a:xfrm>
              <a:off x="6796091" y="5815017"/>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240.6</a:t>
              </a:r>
            </a:p>
          </p:txBody>
        </p:sp>
        <p:sp>
          <p:nvSpPr>
            <p:cNvPr id="182" name="tx182"/>
            <p:cNvSpPr/>
            <p:nvPr/>
          </p:nvSpPr>
          <p:spPr>
            <a:xfrm>
              <a:off x="6909601" y="5653652"/>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245.4</a:t>
              </a:r>
            </a:p>
          </p:txBody>
        </p:sp>
        <p:sp>
          <p:nvSpPr>
            <p:cNvPr id="183" name="tx183"/>
            <p:cNvSpPr/>
            <p:nvPr/>
          </p:nvSpPr>
          <p:spPr>
            <a:xfrm>
              <a:off x="4402873" y="5979077"/>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288.8</a:t>
              </a:r>
            </a:p>
          </p:txBody>
        </p:sp>
        <p:sp>
          <p:nvSpPr>
            <p:cNvPr id="184" name="tx184"/>
            <p:cNvSpPr/>
            <p:nvPr/>
          </p:nvSpPr>
          <p:spPr>
            <a:xfrm>
              <a:off x="7733726" y="5979077"/>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5.9</a:t>
              </a:r>
            </a:p>
          </p:txBody>
        </p:sp>
        <p:sp>
          <p:nvSpPr>
            <p:cNvPr id="185" name="tx185"/>
            <p:cNvSpPr/>
            <p:nvPr/>
          </p:nvSpPr>
          <p:spPr>
            <a:xfrm>
              <a:off x="3787763" y="5817660"/>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233.4</a:t>
              </a:r>
            </a:p>
          </p:txBody>
        </p:sp>
        <p:sp>
          <p:nvSpPr>
            <p:cNvPr id="186" name="tx186"/>
            <p:cNvSpPr/>
            <p:nvPr/>
          </p:nvSpPr>
          <p:spPr>
            <a:xfrm>
              <a:off x="6518267" y="5819036"/>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7.2</a:t>
              </a:r>
            </a:p>
          </p:txBody>
        </p:sp>
        <p:sp>
          <p:nvSpPr>
            <p:cNvPr id="187" name="tx187"/>
            <p:cNvSpPr/>
            <p:nvPr/>
          </p:nvSpPr>
          <p:spPr>
            <a:xfrm>
              <a:off x="3840261" y="5656295"/>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238.1</a:t>
              </a:r>
            </a:p>
          </p:txBody>
        </p:sp>
        <p:sp>
          <p:nvSpPr>
            <p:cNvPr id="188" name="tx188"/>
            <p:cNvSpPr/>
            <p:nvPr/>
          </p:nvSpPr>
          <p:spPr>
            <a:xfrm>
              <a:off x="6624818" y="5657989"/>
              <a:ext cx="150697"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7.4</a:t>
              </a:r>
            </a:p>
          </p:txBody>
        </p:sp>
        <p:sp>
          <p:nvSpPr>
            <p:cNvPr id="189" name="tx189"/>
            <p:cNvSpPr/>
            <p:nvPr/>
          </p:nvSpPr>
          <p:spPr>
            <a:xfrm>
              <a:off x="616505" y="596740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90" name="tx190"/>
            <p:cNvSpPr/>
            <p:nvPr/>
          </p:nvSpPr>
          <p:spPr>
            <a:xfrm>
              <a:off x="616505" y="580603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1" name="tx191"/>
            <p:cNvSpPr/>
            <p:nvPr/>
          </p:nvSpPr>
          <p:spPr>
            <a:xfrm>
              <a:off x="616505" y="56446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2" name="tx192"/>
            <p:cNvSpPr/>
            <p:nvPr/>
          </p:nvSpPr>
          <p:spPr>
            <a:xfrm>
              <a:off x="1294475" y="617685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93" name="tx193"/>
            <p:cNvSpPr/>
            <p:nvPr/>
          </p:nvSpPr>
          <p:spPr>
            <a:xfrm>
              <a:off x="3436595"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94" name="tx194"/>
            <p:cNvSpPr/>
            <p:nvPr/>
          </p:nvSpPr>
          <p:spPr>
            <a:xfrm>
              <a:off x="5656408"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95" name="tx195"/>
            <p:cNvSpPr/>
            <p:nvPr/>
          </p:nvSpPr>
          <p:spPr>
            <a:xfrm>
              <a:off x="7876222" y="6176783"/>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96" name="tx196"/>
            <p:cNvSpPr/>
            <p:nvPr/>
          </p:nvSpPr>
          <p:spPr>
            <a:xfrm>
              <a:off x="4037467" y="6312056"/>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97" name="tx197"/>
            <p:cNvSpPr/>
            <p:nvPr/>
          </p:nvSpPr>
          <p:spPr>
            <a:xfrm>
              <a:off x="4383327" y="65172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19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MCV1 coverage in 2025 (97%) was relatively constant within 1% compared to 2019 (98%).
The number of children vaccinated with MCV1 decreased 18% compared to in 2019.
The number of surviving infants decreased approximately 17% compared to in 2019.
In 2025, 100,000 fewer children were vaccinated than in 2019.
In 2025, there were fewer surviving infants (target population) than in 2019.
For vaccine coverage to increase, the number of children vaccinated needs to either increase or decline at a slower rate than the decline in surviving infant target population.</a:t>
            </a:r>
          </a:p>
        </p:txBody>
      </p:sp>
      <p:sp>
        <p:nvSpPr>
          <p:cNvPr id="199"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needs to either increase or decline at a slower rate than the decline in surviving infant target population.</a:t>
            </a:r>
          </a:p>
        </p:txBody>
      </p:sp>
      <p:grpSp xmlns:pic="http://schemas.openxmlformats.org/drawingml/2006/picture">
        <p:nvGrpSpPr>
          <p:cNvPr id="200" name=""/>
          <p:cNvGrpSpPr/>
          <p:nvPr/>
        </p:nvGrpSpPr>
        <p:grpSpPr>
          <a:xfrm>
            <a:off x="292608" y="1005840"/>
            <a:ext cx="8595360" cy="28575"/>
            <a:chOff x="292608" y="1005840"/>
            <a:chExt cx="8595360" cy="28575"/>
          </a:xfrm>
        </p:grpSpPr>
        <p:sp>
          <p:nvSpPr>
            <p:cNvPr id="201"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2"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88543" y="4471249"/>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5" name="pl5"/>
            <p:cNvSpPr/>
            <p:nvPr/>
          </p:nvSpPr>
          <p:spPr>
            <a:xfrm>
              <a:off x="888543" y="3394712"/>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6" name="pl6"/>
            <p:cNvSpPr/>
            <p:nvPr/>
          </p:nvSpPr>
          <p:spPr>
            <a:xfrm>
              <a:off x="888543" y="2318176"/>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7" name="pl7"/>
            <p:cNvSpPr/>
            <p:nvPr/>
          </p:nvSpPr>
          <p:spPr>
            <a:xfrm>
              <a:off x="888543" y="5009517"/>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8" name="pl8"/>
            <p:cNvSpPr/>
            <p:nvPr/>
          </p:nvSpPr>
          <p:spPr>
            <a:xfrm>
              <a:off x="888543" y="3932981"/>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9" name="pl9"/>
            <p:cNvSpPr/>
            <p:nvPr/>
          </p:nvSpPr>
          <p:spPr>
            <a:xfrm>
              <a:off x="888543" y="2856444"/>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0" name="pl10"/>
            <p:cNvSpPr/>
            <p:nvPr/>
          </p:nvSpPr>
          <p:spPr>
            <a:xfrm>
              <a:off x="888543" y="1779908"/>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1" name="pl11"/>
            <p:cNvSpPr/>
            <p:nvPr/>
          </p:nvSpPr>
          <p:spPr>
            <a:xfrm>
              <a:off x="1168561"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1635256"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101952"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568648"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035343"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502039"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968735"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435431"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902126"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368822"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5835518"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302213"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768909"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235605"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958547" y="5005211"/>
              <a:ext cx="420026" cy="4306"/>
            </a:xfrm>
            <a:prstGeom prst="rect">
              <a:avLst/>
            </a:prstGeom>
            <a:solidFill>
              <a:srgbClr val="1CABE2">
                <a:alpha val="100000"/>
              </a:srgbClr>
            </a:solidFill>
          </p:spPr>
          <p:txBody>
            <a:bodyPr/>
            <a:lstStyle/>
            <a:p/>
          </p:txBody>
        </p:sp>
        <p:sp>
          <p:nvSpPr>
            <p:cNvPr id="26" name="rc26"/>
            <p:cNvSpPr/>
            <p:nvPr/>
          </p:nvSpPr>
          <p:spPr>
            <a:xfrm>
              <a:off x="1425243" y="4779138"/>
              <a:ext cx="420026" cy="230378"/>
            </a:xfrm>
            <a:prstGeom prst="rect">
              <a:avLst/>
            </a:prstGeom>
            <a:solidFill>
              <a:srgbClr val="1CABE2">
                <a:alpha val="100000"/>
              </a:srgbClr>
            </a:solidFill>
          </p:spPr>
          <p:txBody>
            <a:bodyPr/>
            <a:lstStyle/>
            <a:p/>
          </p:txBody>
        </p:sp>
        <p:sp>
          <p:nvSpPr>
            <p:cNvPr id="27" name="rc27"/>
            <p:cNvSpPr/>
            <p:nvPr/>
          </p:nvSpPr>
          <p:spPr>
            <a:xfrm>
              <a:off x="1891939" y="4057859"/>
              <a:ext cx="420026" cy="951658"/>
            </a:xfrm>
            <a:prstGeom prst="rect">
              <a:avLst/>
            </a:prstGeom>
            <a:solidFill>
              <a:srgbClr val="1CABE2">
                <a:alpha val="100000"/>
              </a:srgbClr>
            </a:solidFill>
          </p:spPr>
          <p:txBody>
            <a:bodyPr/>
            <a:lstStyle/>
            <a:p/>
          </p:txBody>
        </p:sp>
        <p:sp>
          <p:nvSpPr>
            <p:cNvPr id="28" name="rc28"/>
            <p:cNvSpPr/>
            <p:nvPr/>
          </p:nvSpPr>
          <p:spPr>
            <a:xfrm>
              <a:off x="2358635" y="4979374"/>
              <a:ext cx="420026" cy="30143"/>
            </a:xfrm>
            <a:prstGeom prst="rect">
              <a:avLst/>
            </a:prstGeom>
            <a:solidFill>
              <a:srgbClr val="1CABE2">
                <a:alpha val="100000"/>
              </a:srgbClr>
            </a:solidFill>
          </p:spPr>
          <p:txBody>
            <a:bodyPr/>
            <a:lstStyle/>
            <a:p/>
          </p:txBody>
        </p:sp>
        <p:sp>
          <p:nvSpPr>
            <p:cNvPr id="29" name="rc29"/>
            <p:cNvSpPr/>
            <p:nvPr/>
          </p:nvSpPr>
          <p:spPr>
            <a:xfrm>
              <a:off x="2825330" y="4970762"/>
              <a:ext cx="420026" cy="38755"/>
            </a:xfrm>
            <a:prstGeom prst="rect">
              <a:avLst/>
            </a:prstGeom>
            <a:solidFill>
              <a:srgbClr val="1CABE2">
                <a:alpha val="100000"/>
              </a:srgbClr>
            </a:solidFill>
          </p:spPr>
          <p:txBody>
            <a:bodyPr/>
            <a:lstStyle/>
            <a:p/>
          </p:txBody>
        </p:sp>
        <p:sp>
          <p:nvSpPr>
            <p:cNvPr id="30" name="rc30"/>
            <p:cNvSpPr/>
            <p:nvPr/>
          </p:nvSpPr>
          <p:spPr>
            <a:xfrm>
              <a:off x="3292026" y="4994446"/>
              <a:ext cx="420026" cy="15071"/>
            </a:xfrm>
            <a:prstGeom prst="rect">
              <a:avLst/>
            </a:prstGeom>
            <a:solidFill>
              <a:srgbClr val="1CABE2">
                <a:alpha val="100000"/>
              </a:srgbClr>
            </a:solidFill>
          </p:spPr>
          <p:txBody>
            <a:bodyPr/>
            <a:lstStyle/>
            <a:p/>
          </p:txBody>
        </p:sp>
        <p:sp>
          <p:nvSpPr>
            <p:cNvPr id="31" name="rc31"/>
            <p:cNvSpPr/>
            <p:nvPr/>
          </p:nvSpPr>
          <p:spPr>
            <a:xfrm>
              <a:off x="3758722" y="4968609"/>
              <a:ext cx="420026" cy="40908"/>
            </a:xfrm>
            <a:prstGeom prst="rect">
              <a:avLst/>
            </a:prstGeom>
            <a:solidFill>
              <a:srgbClr val="1CABE2">
                <a:alpha val="100000"/>
              </a:srgbClr>
            </a:solidFill>
          </p:spPr>
          <p:txBody>
            <a:bodyPr/>
            <a:lstStyle/>
            <a:p/>
          </p:txBody>
        </p:sp>
        <p:sp>
          <p:nvSpPr>
            <p:cNvPr id="32" name="rc32"/>
            <p:cNvSpPr/>
            <p:nvPr/>
          </p:nvSpPr>
          <p:spPr>
            <a:xfrm>
              <a:off x="4225417" y="4598280"/>
              <a:ext cx="420026" cy="411236"/>
            </a:xfrm>
            <a:prstGeom prst="rect">
              <a:avLst/>
            </a:prstGeom>
            <a:solidFill>
              <a:srgbClr val="1CABE2">
                <a:alpha val="100000"/>
              </a:srgbClr>
            </a:solidFill>
          </p:spPr>
          <p:txBody>
            <a:bodyPr/>
            <a:lstStyle/>
            <a:p/>
          </p:txBody>
        </p:sp>
        <p:sp>
          <p:nvSpPr>
            <p:cNvPr id="33" name="rc33"/>
            <p:cNvSpPr/>
            <p:nvPr/>
          </p:nvSpPr>
          <p:spPr>
            <a:xfrm>
              <a:off x="4692113" y="4996599"/>
              <a:ext cx="420026" cy="12918"/>
            </a:xfrm>
            <a:prstGeom prst="rect">
              <a:avLst/>
            </a:prstGeom>
            <a:solidFill>
              <a:srgbClr val="1CABE2">
                <a:alpha val="100000"/>
              </a:srgbClr>
            </a:solidFill>
          </p:spPr>
          <p:txBody>
            <a:bodyPr/>
            <a:lstStyle/>
            <a:p/>
          </p:txBody>
        </p:sp>
        <p:sp>
          <p:nvSpPr>
            <p:cNvPr id="34" name="rc34"/>
            <p:cNvSpPr/>
            <p:nvPr/>
          </p:nvSpPr>
          <p:spPr>
            <a:xfrm>
              <a:off x="5158809" y="5009517"/>
              <a:ext cx="420026" cy="0"/>
            </a:xfrm>
            <a:prstGeom prst="rect">
              <a:avLst/>
            </a:prstGeom>
            <a:solidFill>
              <a:srgbClr val="1CABE2">
                <a:alpha val="100000"/>
              </a:srgbClr>
            </a:solidFill>
          </p:spPr>
          <p:txBody>
            <a:bodyPr/>
            <a:lstStyle/>
            <a:p/>
          </p:txBody>
        </p:sp>
        <p:sp>
          <p:nvSpPr>
            <p:cNvPr id="35" name="rc35"/>
            <p:cNvSpPr/>
            <p:nvPr/>
          </p:nvSpPr>
          <p:spPr>
            <a:xfrm>
              <a:off x="5625505" y="5007364"/>
              <a:ext cx="420026" cy="2153"/>
            </a:xfrm>
            <a:prstGeom prst="rect">
              <a:avLst/>
            </a:prstGeom>
            <a:solidFill>
              <a:srgbClr val="1CABE2">
                <a:alpha val="100000"/>
              </a:srgbClr>
            </a:solidFill>
          </p:spPr>
          <p:txBody>
            <a:bodyPr/>
            <a:lstStyle/>
            <a:p/>
          </p:txBody>
        </p:sp>
        <p:sp>
          <p:nvSpPr>
            <p:cNvPr id="36" name="rc36"/>
            <p:cNvSpPr/>
            <p:nvPr/>
          </p:nvSpPr>
          <p:spPr>
            <a:xfrm>
              <a:off x="6092200" y="4994446"/>
              <a:ext cx="420026" cy="15071"/>
            </a:xfrm>
            <a:prstGeom prst="rect">
              <a:avLst/>
            </a:prstGeom>
            <a:solidFill>
              <a:srgbClr val="1CABE2">
                <a:alpha val="100000"/>
              </a:srgbClr>
            </a:solidFill>
          </p:spPr>
          <p:txBody>
            <a:bodyPr/>
            <a:lstStyle/>
            <a:p/>
          </p:txBody>
        </p:sp>
        <p:sp>
          <p:nvSpPr>
            <p:cNvPr id="37" name="rc37"/>
            <p:cNvSpPr/>
            <p:nvPr/>
          </p:nvSpPr>
          <p:spPr>
            <a:xfrm>
              <a:off x="6558896" y="4904016"/>
              <a:ext cx="420026" cy="105500"/>
            </a:xfrm>
            <a:prstGeom prst="rect">
              <a:avLst/>
            </a:prstGeom>
            <a:solidFill>
              <a:srgbClr val="1CABE2">
                <a:alpha val="100000"/>
              </a:srgbClr>
            </a:solidFill>
          </p:spPr>
          <p:txBody>
            <a:bodyPr/>
            <a:lstStyle/>
            <a:p/>
          </p:txBody>
        </p:sp>
        <p:sp>
          <p:nvSpPr>
            <p:cNvPr id="38" name="rc38"/>
            <p:cNvSpPr/>
            <p:nvPr/>
          </p:nvSpPr>
          <p:spPr>
            <a:xfrm>
              <a:off x="7025592" y="4841577"/>
              <a:ext cx="420026" cy="167939"/>
            </a:xfrm>
            <a:prstGeom prst="rect">
              <a:avLst/>
            </a:prstGeom>
            <a:solidFill>
              <a:srgbClr val="1CABE2">
                <a:alpha val="100000"/>
              </a:srgbClr>
            </a:solidFill>
          </p:spPr>
          <p:txBody>
            <a:bodyPr/>
            <a:lstStyle/>
            <a:p/>
          </p:txBody>
        </p:sp>
        <p:sp>
          <p:nvSpPr>
            <p:cNvPr id="39" name="pl39"/>
            <p:cNvSpPr/>
            <p:nvPr/>
          </p:nvSpPr>
          <p:spPr>
            <a:xfrm>
              <a:off x="1168561" y="1869045"/>
              <a:ext cx="6067044" cy="63443"/>
            </a:xfrm>
            <a:custGeom>
              <a:avLst/>
              <a:pathLst>
                <a:path w="6067044" h="63443">
                  <a:moveTo>
                    <a:pt x="0" y="0"/>
                  </a:moveTo>
                  <a:lnTo>
                    <a:pt x="466695" y="0"/>
                  </a:lnTo>
                  <a:lnTo>
                    <a:pt x="933391" y="0"/>
                  </a:lnTo>
                  <a:lnTo>
                    <a:pt x="1400087" y="31721"/>
                  </a:lnTo>
                  <a:lnTo>
                    <a:pt x="1866782" y="31721"/>
                  </a:lnTo>
                  <a:lnTo>
                    <a:pt x="2333478" y="63443"/>
                  </a:lnTo>
                  <a:lnTo>
                    <a:pt x="2800174" y="31721"/>
                  </a:lnTo>
                  <a:lnTo>
                    <a:pt x="3266869" y="31721"/>
                  </a:lnTo>
                  <a:lnTo>
                    <a:pt x="3733565" y="31721"/>
                  </a:lnTo>
                  <a:lnTo>
                    <a:pt x="4200261" y="31721"/>
                  </a:lnTo>
                  <a:lnTo>
                    <a:pt x="4666957" y="63443"/>
                  </a:lnTo>
                  <a:lnTo>
                    <a:pt x="5133652" y="63443"/>
                  </a:lnTo>
                  <a:lnTo>
                    <a:pt x="5600348" y="63443"/>
                  </a:lnTo>
                  <a:lnTo>
                    <a:pt x="6067044" y="63443"/>
                  </a:lnTo>
                </a:path>
              </a:pathLst>
            </a:custGeom>
            <a:ln w="27101" cap="flat">
              <a:solidFill>
                <a:srgbClr val="00833D">
                  <a:alpha val="100000"/>
                </a:srgbClr>
              </a:solidFill>
              <a:prstDash val="solid"/>
              <a:round/>
            </a:ln>
          </p:spPr>
          <p:txBody>
            <a:bodyPr/>
            <a:lstStyle/>
            <a:p/>
          </p:txBody>
        </p:sp>
        <p:sp>
          <p:nvSpPr>
            <p:cNvPr id="40" name="pl40"/>
            <p:cNvSpPr/>
            <p:nvPr/>
          </p:nvSpPr>
          <p:spPr>
            <a:xfrm>
              <a:off x="1168561" y="1932489"/>
              <a:ext cx="6067044" cy="63443"/>
            </a:xfrm>
            <a:custGeom>
              <a:avLst/>
              <a:pathLst>
                <a:path w="6067044" h="63443">
                  <a:moveTo>
                    <a:pt x="0" y="0"/>
                  </a:moveTo>
                  <a:lnTo>
                    <a:pt x="466695" y="63443"/>
                  </a:lnTo>
                  <a:lnTo>
                    <a:pt x="933391" y="31721"/>
                  </a:lnTo>
                  <a:lnTo>
                    <a:pt x="1400087" y="0"/>
                  </a:lnTo>
                  <a:lnTo>
                    <a:pt x="1866782" y="0"/>
                  </a:lnTo>
                  <a:lnTo>
                    <a:pt x="2333478" y="0"/>
                  </a:lnTo>
                  <a:lnTo>
                    <a:pt x="2800174" y="0"/>
                  </a:lnTo>
                  <a:lnTo>
                    <a:pt x="3266869" y="31721"/>
                  </a:lnTo>
                  <a:lnTo>
                    <a:pt x="3733565" y="63443"/>
                  </a:lnTo>
                  <a:lnTo>
                    <a:pt x="4200261" y="63443"/>
                  </a:lnTo>
                  <a:lnTo>
                    <a:pt x="4666957" y="63443"/>
                  </a:lnTo>
                  <a:lnTo>
                    <a:pt x="5133652" y="31721"/>
                  </a:lnTo>
                  <a:lnTo>
                    <a:pt x="5600348" y="31721"/>
                  </a:lnTo>
                  <a:lnTo>
                    <a:pt x="6067044" y="63443"/>
                  </a:lnTo>
                </a:path>
              </a:pathLst>
            </a:custGeom>
            <a:ln w="27101" cap="flat">
              <a:solidFill>
                <a:srgbClr val="002759">
                  <a:alpha val="100000"/>
                </a:srgbClr>
              </a:solidFill>
              <a:prstDash val="solid"/>
              <a:round/>
            </a:ln>
          </p:spPr>
          <p:txBody>
            <a:bodyPr/>
            <a:lstStyle/>
            <a:p/>
          </p:txBody>
        </p:sp>
        <p:sp>
          <p:nvSpPr>
            <p:cNvPr id="41" name="pt41"/>
            <p:cNvSpPr/>
            <p:nvPr/>
          </p:nvSpPr>
          <p:spPr>
            <a:xfrm>
              <a:off x="1136959" y="183744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2" name="pt42"/>
            <p:cNvSpPr/>
            <p:nvPr/>
          </p:nvSpPr>
          <p:spPr>
            <a:xfrm>
              <a:off x="1603655" y="183744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3" name="pt43"/>
            <p:cNvSpPr/>
            <p:nvPr/>
          </p:nvSpPr>
          <p:spPr>
            <a:xfrm>
              <a:off x="2070351" y="183744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4" name="pt44"/>
            <p:cNvSpPr/>
            <p:nvPr/>
          </p:nvSpPr>
          <p:spPr>
            <a:xfrm>
              <a:off x="2537046" y="186916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5" name="pt45"/>
            <p:cNvSpPr/>
            <p:nvPr/>
          </p:nvSpPr>
          <p:spPr>
            <a:xfrm>
              <a:off x="3003742" y="186916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6" name="pt46"/>
            <p:cNvSpPr/>
            <p:nvPr/>
          </p:nvSpPr>
          <p:spPr>
            <a:xfrm>
              <a:off x="3470438" y="190088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7" name="pt47"/>
            <p:cNvSpPr/>
            <p:nvPr/>
          </p:nvSpPr>
          <p:spPr>
            <a:xfrm>
              <a:off x="3937134" y="186916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8" name="pt48"/>
            <p:cNvSpPr/>
            <p:nvPr/>
          </p:nvSpPr>
          <p:spPr>
            <a:xfrm>
              <a:off x="4403829" y="186916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9" name="pt49"/>
            <p:cNvSpPr/>
            <p:nvPr/>
          </p:nvSpPr>
          <p:spPr>
            <a:xfrm>
              <a:off x="4870525" y="186916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0" name="pt50"/>
            <p:cNvSpPr/>
            <p:nvPr/>
          </p:nvSpPr>
          <p:spPr>
            <a:xfrm>
              <a:off x="5337221" y="186916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1" name="pt51"/>
            <p:cNvSpPr/>
            <p:nvPr/>
          </p:nvSpPr>
          <p:spPr>
            <a:xfrm>
              <a:off x="5803916" y="190088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2" name="pt52"/>
            <p:cNvSpPr/>
            <p:nvPr/>
          </p:nvSpPr>
          <p:spPr>
            <a:xfrm>
              <a:off x="6270612" y="190088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3" name="pt53"/>
            <p:cNvSpPr/>
            <p:nvPr/>
          </p:nvSpPr>
          <p:spPr>
            <a:xfrm>
              <a:off x="6737308" y="190088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4" name="pt54"/>
            <p:cNvSpPr/>
            <p:nvPr/>
          </p:nvSpPr>
          <p:spPr>
            <a:xfrm>
              <a:off x="7204004" y="190088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5" name="pt55"/>
            <p:cNvSpPr/>
            <p:nvPr/>
          </p:nvSpPr>
          <p:spPr>
            <a:xfrm>
              <a:off x="1136959" y="1900887"/>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6" name="pt56"/>
            <p:cNvSpPr/>
            <p:nvPr/>
          </p:nvSpPr>
          <p:spPr>
            <a:xfrm>
              <a:off x="1603655" y="196433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7" name="pt57"/>
            <p:cNvSpPr/>
            <p:nvPr/>
          </p:nvSpPr>
          <p:spPr>
            <a:xfrm>
              <a:off x="2070351" y="193260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8" name="pt58"/>
            <p:cNvSpPr/>
            <p:nvPr/>
          </p:nvSpPr>
          <p:spPr>
            <a:xfrm>
              <a:off x="2537046" y="1900887"/>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9" name="pt59"/>
            <p:cNvSpPr/>
            <p:nvPr/>
          </p:nvSpPr>
          <p:spPr>
            <a:xfrm>
              <a:off x="3003742" y="1900887"/>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0" name="pt60"/>
            <p:cNvSpPr/>
            <p:nvPr/>
          </p:nvSpPr>
          <p:spPr>
            <a:xfrm>
              <a:off x="3470438" y="1900887"/>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1" name="pt61"/>
            <p:cNvSpPr/>
            <p:nvPr/>
          </p:nvSpPr>
          <p:spPr>
            <a:xfrm>
              <a:off x="3937134" y="1900887"/>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2" name="pt62"/>
            <p:cNvSpPr/>
            <p:nvPr/>
          </p:nvSpPr>
          <p:spPr>
            <a:xfrm>
              <a:off x="4403829" y="193260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3" name="pt63"/>
            <p:cNvSpPr/>
            <p:nvPr/>
          </p:nvSpPr>
          <p:spPr>
            <a:xfrm>
              <a:off x="4870525" y="196433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4" name="pt64"/>
            <p:cNvSpPr/>
            <p:nvPr/>
          </p:nvSpPr>
          <p:spPr>
            <a:xfrm>
              <a:off x="5337221" y="196433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5" name="pt65"/>
            <p:cNvSpPr/>
            <p:nvPr/>
          </p:nvSpPr>
          <p:spPr>
            <a:xfrm>
              <a:off x="5803916" y="196433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6" name="pt66"/>
            <p:cNvSpPr/>
            <p:nvPr/>
          </p:nvSpPr>
          <p:spPr>
            <a:xfrm>
              <a:off x="6270612" y="193260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7" name="pt67"/>
            <p:cNvSpPr/>
            <p:nvPr/>
          </p:nvSpPr>
          <p:spPr>
            <a:xfrm>
              <a:off x="6737308" y="193260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8" name="pt68"/>
            <p:cNvSpPr/>
            <p:nvPr/>
          </p:nvSpPr>
          <p:spPr>
            <a:xfrm>
              <a:off x="7204004" y="196433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9" name="tx69"/>
            <p:cNvSpPr/>
            <p:nvPr/>
          </p:nvSpPr>
          <p:spPr>
            <a:xfrm>
              <a:off x="1135401" y="4876824"/>
              <a:ext cx="66318"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a:t>
              </a:r>
            </a:p>
          </p:txBody>
        </p:sp>
        <p:sp>
          <p:nvSpPr>
            <p:cNvPr id="70" name="tx70"/>
            <p:cNvSpPr/>
            <p:nvPr/>
          </p:nvSpPr>
          <p:spPr>
            <a:xfrm>
              <a:off x="1535778" y="4649296"/>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107</a:t>
              </a:r>
            </a:p>
          </p:txBody>
        </p:sp>
        <p:sp>
          <p:nvSpPr>
            <p:cNvPr id="71" name="tx71"/>
            <p:cNvSpPr/>
            <p:nvPr/>
          </p:nvSpPr>
          <p:spPr>
            <a:xfrm>
              <a:off x="2002474" y="3929472"/>
              <a:ext cx="198955"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442</a:t>
              </a:r>
            </a:p>
          </p:txBody>
        </p:sp>
        <p:sp>
          <p:nvSpPr>
            <p:cNvPr id="72" name="tx72"/>
            <p:cNvSpPr/>
            <p:nvPr/>
          </p:nvSpPr>
          <p:spPr>
            <a:xfrm>
              <a:off x="2502329" y="4850987"/>
              <a:ext cx="132637"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14</a:t>
              </a:r>
            </a:p>
          </p:txBody>
        </p:sp>
        <p:sp>
          <p:nvSpPr>
            <p:cNvPr id="73" name="tx73"/>
            <p:cNvSpPr/>
            <p:nvPr/>
          </p:nvSpPr>
          <p:spPr>
            <a:xfrm>
              <a:off x="2969025" y="4840919"/>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18</a:t>
              </a:r>
            </a:p>
          </p:txBody>
        </p:sp>
        <p:sp>
          <p:nvSpPr>
            <p:cNvPr id="74" name="tx74"/>
            <p:cNvSpPr/>
            <p:nvPr/>
          </p:nvSpPr>
          <p:spPr>
            <a:xfrm>
              <a:off x="3468880" y="4867514"/>
              <a:ext cx="66318" cy="84252"/>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7</a:t>
              </a:r>
            </a:p>
          </p:txBody>
        </p:sp>
        <p:sp>
          <p:nvSpPr>
            <p:cNvPr id="75" name="tx75"/>
            <p:cNvSpPr/>
            <p:nvPr/>
          </p:nvSpPr>
          <p:spPr>
            <a:xfrm>
              <a:off x="3902416" y="4838766"/>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19</a:t>
              </a:r>
            </a:p>
          </p:txBody>
        </p:sp>
        <p:sp>
          <p:nvSpPr>
            <p:cNvPr id="76" name="tx76"/>
            <p:cNvSpPr/>
            <p:nvPr/>
          </p:nvSpPr>
          <p:spPr>
            <a:xfrm>
              <a:off x="4335953" y="4468438"/>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191</a:t>
              </a:r>
            </a:p>
          </p:txBody>
        </p:sp>
        <p:sp>
          <p:nvSpPr>
            <p:cNvPr id="77" name="tx77"/>
            <p:cNvSpPr/>
            <p:nvPr/>
          </p:nvSpPr>
          <p:spPr>
            <a:xfrm>
              <a:off x="4868967" y="4866756"/>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6</a:t>
              </a:r>
            </a:p>
          </p:txBody>
        </p:sp>
        <p:sp>
          <p:nvSpPr>
            <p:cNvPr id="78" name="tx78"/>
            <p:cNvSpPr/>
            <p:nvPr/>
          </p:nvSpPr>
          <p:spPr>
            <a:xfrm>
              <a:off x="5335663" y="4879675"/>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79" name="tx79"/>
            <p:cNvSpPr/>
            <p:nvPr/>
          </p:nvSpPr>
          <p:spPr>
            <a:xfrm>
              <a:off x="5802358" y="4878977"/>
              <a:ext cx="66318"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a:t>
              </a:r>
            </a:p>
          </p:txBody>
        </p:sp>
        <p:sp>
          <p:nvSpPr>
            <p:cNvPr id="80" name="tx80"/>
            <p:cNvSpPr/>
            <p:nvPr/>
          </p:nvSpPr>
          <p:spPr>
            <a:xfrm>
              <a:off x="6269054" y="4867514"/>
              <a:ext cx="66318" cy="84252"/>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7</a:t>
              </a:r>
            </a:p>
          </p:txBody>
        </p:sp>
        <p:sp>
          <p:nvSpPr>
            <p:cNvPr id="81" name="tx81"/>
            <p:cNvSpPr/>
            <p:nvPr/>
          </p:nvSpPr>
          <p:spPr>
            <a:xfrm>
              <a:off x="6702590" y="4774174"/>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49</a:t>
              </a:r>
            </a:p>
          </p:txBody>
        </p:sp>
        <p:sp>
          <p:nvSpPr>
            <p:cNvPr id="82" name="tx82"/>
            <p:cNvSpPr/>
            <p:nvPr/>
          </p:nvSpPr>
          <p:spPr>
            <a:xfrm>
              <a:off x="7169286" y="4711735"/>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78</a:t>
              </a:r>
            </a:p>
          </p:txBody>
        </p:sp>
        <p:sp>
          <p:nvSpPr>
            <p:cNvPr id="83" name="pl83"/>
            <p:cNvSpPr/>
            <p:nvPr/>
          </p:nvSpPr>
          <p:spPr>
            <a:xfrm>
              <a:off x="7253801" y="1835730"/>
              <a:ext cx="608502" cy="93949"/>
            </a:xfrm>
            <a:custGeom>
              <a:avLst/>
              <a:pathLst>
                <a:path w="608502" h="93949">
                  <a:moveTo>
                    <a:pt x="608502" y="0"/>
                  </a:moveTo>
                  <a:lnTo>
                    <a:pt x="0" y="93949"/>
                  </a:lnTo>
                </a:path>
              </a:pathLst>
            </a:custGeom>
          </p:spPr>
          <p:txBody>
            <a:bodyPr/>
            <a:lstStyle/>
            <a:p/>
          </p:txBody>
        </p:sp>
        <p:sp>
          <p:nvSpPr>
            <p:cNvPr id="84" name="pl84"/>
            <p:cNvSpPr/>
            <p:nvPr/>
          </p:nvSpPr>
          <p:spPr>
            <a:xfrm>
              <a:off x="7253788" y="1998759"/>
              <a:ext cx="608515" cy="94596"/>
            </a:xfrm>
            <a:custGeom>
              <a:avLst/>
              <a:pathLst>
                <a:path w="608515" h="94596">
                  <a:moveTo>
                    <a:pt x="608515" y="94596"/>
                  </a:moveTo>
                  <a:lnTo>
                    <a:pt x="0" y="0"/>
                  </a:lnTo>
                </a:path>
              </a:pathLst>
            </a:custGeom>
          </p:spPr>
          <p:txBody>
            <a:bodyPr/>
            <a:lstStyle/>
            <a:p/>
          </p:txBody>
        </p:sp>
        <p:sp>
          <p:nvSpPr>
            <p:cNvPr id="85" name="pg85"/>
            <p:cNvSpPr/>
            <p:nvPr/>
          </p:nvSpPr>
          <p:spPr>
            <a:xfrm>
              <a:off x="7793724" y="1742466"/>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833D">
                  <a:alpha val="100000"/>
                </a:srgbClr>
              </a:solidFill>
              <a:prstDash val="solid"/>
              <a:round/>
            </a:ln>
          </p:spPr>
          <p:txBody>
            <a:bodyPr/>
            <a:lstStyle/>
            <a:p/>
          </p:txBody>
        </p:sp>
        <p:sp>
          <p:nvSpPr>
            <p:cNvPr id="86" name="tx86"/>
            <p:cNvSpPr/>
            <p:nvPr/>
          </p:nvSpPr>
          <p:spPr>
            <a:xfrm>
              <a:off x="7816584" y="1783586"/>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833D">
                      <a:alpha val="100000"/>
                    </a:srgbClr>
                  </a:solidFill>
                  <a:latin typeface="Arial"/>
                  <a:cs typeface="Arial"/>
                </a:rPr>
                <a:t>MCV1: 97%</a:t>
              </a:r>
            </a:p>
          </p:txBody>
        </p:sp>
        <p:sp>
          <p:nvSpPr>
            <p:cNvPr id="87" name="pg87"/>
            <p:cNvSpPr/>
            <p:nvPr/>
          </p:nvSpPr>
          <p:spPr>
            <a:xfrm>
              <a:off x="7793724" y="2009876"/>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88" name="tx88"/>
            <p:cNvSpPr/>
            <p:nvPr/>
          </p:nvSpPr>
          <p:spPr>
            <a:xfrm>
              <a:off x="7816584" y="2050996"/>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2759">
                      <a:alpha val="100000"/>
                    </a:srgbClr>
                  </a:solidFill>
                  <a:latin typeface="Arial"/>
                  <a:cs typeface="Arial"/>
                </a:rPr>
                <a:t>MCV2: 95%</a:t>
              </a:r>
            </a:p>
          </p:txBody>
        </p:sp>
        <p:sp>
          <p:nvSpPr>
            <p:cNvPr id="89" name="rc89"/>
            <p:cNvSpPr/>
            <p:nvPr/>
          </p:nvSpPr>
          <p:spPr>
            <a:xfrm>
              <a:off x="888543" y="1578789"/>
              <a:ext cx="7747148" cy="3594096"/>
            </a:xfrm>
            <a:prstGeom prst="rect">
              <a:avLst/>
            </a:prstGeom>
            <a:ln w="13550" cap="rnd">
              <a:solidFill>
                <a:srgbClr val="BEBEBE">
                  <a:alpha val="100000"/>
                </a:srgbClr>
              </a:solidFill>
              <a:prstDash val="solid"/>
              <a:round/>
            </a:ln>
          </p:spPr>
          <p:txBody>
            <a:bodyPr/>
            <a:lstStyle/>
            <a:p/>
          </p:txBody>
        </p:sp>
        <p:sp>
          <p:nvSpPr>
            <p:cNvPr id="90" name="tx90"/>
            <p:cNvSpPr/>
            <p:nvPr/>
          </p:nvSpPr>
          <p:spPr>
            <a:xfrm>
              <a:off x="755282" y="4962140"/>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91" name="tx91"/>
            <p:cNvSpPr/>
            <p:nvPr/>
          </p:nvSpPr>
          <p:spPr>
            <a:xfrm>
              <a:off x="614019" y="3885604"/>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500</a:t>
              </a:r>
            </a:p>
          </p:txBody>
        </p:sp>
        <p:sp>
          <p:nvSpPr>
            <p:cNvPr id="92" name="tx92"/>
            <p:cNvSpPr/>
            <p:nvPr/>
          </p:nvSpPr>
          <p:spPr>
            <a:xfrm>
              <a:off x="508103" y="2792634"/>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1,000</a:t>
              </a:r>
            </a:p>
          </p:txBody>
        </p:sp>
        <p:sp>
          <p:nvSpPr>
            <p:cNvPr id="93" name="tx93"/>
            <p:cNvSpPr/>
            <p:nvPr/>
          </p:nvSpPr>
          <p:spPr>
            <a:xfrm>
              <a:off x="508103" y="1716098"/>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1,500</a:t>
              </a:r>
            </a:p>
          </p:txBody>
        </p:sp>
        <p:sp>
          <p:nvSpPr>
            <p:cNvPr id="94" name="tx94"/>
            <p:cNvSpPr/>
            <p:nvPr/>
          </p:nvSpPr>
          <p:spPr>
            <a:xfrm>
              <a:off x="8698322" y="4962140"/>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95" name="tx95"/>
            <p:cNvSpPr/>
            <p:nvPr/>
          </p:nvSpPr>
          <p:spPr>
            <a:xfrm>
              <a:off x="8698322" y="4644921"/>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a:t>
              </a:r>
            </a:p>
          </p:txBody>
        </p:sp>
        <p:sp>
          <p:nvSpPr>
            <p:cNvPr id="96" name="tx96"/>
            <p:cNvSpPr/>
            <p:nvPr/>
          </p:nvSpPr>
          <p:spPr>
            <a:xfrm>
              <a:off x="8698322" y="4327701"/>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a:t>
              </a:r>
            </a:p>
          </p:txBody>
        </p:sp>
        <p:sp>
          <p:nvSpPr>
            <p:cNvPr id="97" name="tx97"/>
            <p:cNvSpPr/>
            <p:nvPr/>
          </p:nvSpPr>
          <p:spPr>
            <a:xfrm>
              <a:off x="8698322" y="4010420"/>
              <a:ext cx="141262"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a:t>
              </a:r>
            </a:p>
          </p:txBody>
        </p:sp>
        <p:sp>
          <p:nvSpPr>
            <p:cNvPr id="98" name="tx98"/>
            <p:cNvSpPr/>
            <p:nvPr/>
          </p:nvSpPr>
          <p:spPr>
            <a:xfrm>
              <a:off x="8698322" y="3693262"/>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a:t>
              </a:r>
            </a:p>
          </p:txBody>
        </p:sp>
        <p:sp>
          <p:nvSpPr>
            <p:cNvPr id="99" name="tx99"/>
            <p:cNvSpPr/>
            <p:nvPr/>
          </p:nvSpPr>
          <p:spPr>
            <a:xfrm>
              <a:off x="8698322" y="3376043"/>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a:t>
              </a:r>
            </a:p>
          </p:txBody>
        </p:sp>
        <p:sp>
          <p:nvSpPr>
            <p:cNvPr id="100" name="tx100"/>
            <p:cNvSpPr/>
            <p:nvPr/>
          </p:nvSpPr>
          <p:spPr>
            <a:xfrm>
              <a:off x="8698322" y="3058824"/>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a:t>
              </a:r>
            </a:p>
          </p:txBody>
        </p:sp>
        <p:sp>
          <p:nvSpPr>
            <p:cNvPr id="101" name="tx101"/>
            <p:cNvSpPr/>
            <p:nvPr/>
          </p:nvSpPr>
          <p:spPr>
            <a:xfrm>
              <a:off x="8698322" y="2741604"/>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70</a:t>
              </a:r>
            </a:p>
          </p:txBody>
        </p:sp>
        <p:sp>
          <p:nvSpPr>
            <p:cNvPr id="102" name="tx102"/>
            <p:cNvSpPr/>
            <p:nvPr/>
          </p:nvSpPr>
          <p:spPr>
            <a:xfrm>
              <a:off x="8698322" y="2424385"/>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80</a:t>
              </a:r>
            </a:p>
          </p:txBody>
        </p:sp>
        <p:sp>
          <p:nvSpPr>
            <p:cNvPr id="103" name="tx103"/>
            <p:cNvSpPr/>
            <p:nvPr/>
          </p:nvSpPr>
          <p:spPr>
            <a:xfrm>
              <a:off x="8698322" y="2107165"/>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90</a:t>
              </a:r>
            </a:p>
          </p:txBody>
        </p:sp>
        <p:sp>
          <p:nvSpPr>
            <p:cNvPr id="104" name="tx104"/>
            <p:cNvSpPr/>
            <p:nvPr/>
          </p:nvSpPr>
          <p:spPr>
            <a:xfrm>
              <a:off x="8698322" y="1789946"/>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105" name="tx105"/>
            <p:cNvSpPr/>
            <p:nvPr/>
          </p:nvSpPr>
          <p:spPr>
            <a:xfrm rot="-5400000">
              <a:off x="1026337" y="533036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2012</a:t>
              </a:r>
            </a:p>
          </p:txBody>
        </p:sp>
        <p:sp>
          <p:nvSpPr>
            <p:cNvPr id="106" name="tx106"/>
            <p:cNvSpPr/>
            <p:nvPr/>
          </p:nvSpPr>
          <p:spPr>
            <a:xfrm rot="-5400000">
              <a:off x="1493001" y="5330331"/>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2013</a:t>
              </a:r>
            </a:p>
          </p:txBody>
        </p:sp>
        <p:sp>
          <p:nvSpPr>
            <p:cNvPr id="107" name="tx107"/>
            <p:cNvSpPr/>
            <p:nvPr/>
          </p:nvSpPr>
          <p:spPr>
            <a:xfrm rot="-5400000">
              <a:off x="1959728" y="533036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2014</a:t>
              </a:r>
            </a:p>
          </p:txBody>
        </p:sp>
        <p:sp>
          <p:nvSpPr>
            <p:cNvPr id="108" name="tx108"/>
            <p:cNvSpPr/>
            <p:nvPr/>
          </p:nvSpPr>
          <p:spPr>
            <a:xfrm rot="-5400000">
              <a:off x="2426424" y="533036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2015</a:t>
              </a:r>
            </a:p>
          </p:txBody>
        </p:sp>
        <p:sp>
          <p:nvSpPr>
            <p:cNvPr id="109" name="tx109"/>
            <p:cNvSpPr/>
            <p:nvPr/>
          </p:nvSpPr>
          <p:spPr>
            <a:xfrm rot="-5400000">
              <a:off x="2893120" y="533036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2016</a:t>
              </a:r>
            </a:p>
          </p:txBody>
        </p:sp>
        <p:sp>
          <p:nvSpPr>
            <p:cNvPr id="110" name="tx110"/>
            <p:cNvSpPr/>
            <p:nvPr/>
          </p:nvSpPr>
          <p:spPr>
            <a:xfrm rot="-5400000">
              <a:off x="3359815" y="533036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2017</a:t>
              </a:r>
            </a:p>
          </p:txBody>
        </p:sp>
        <p:sp>
          <p:nvSpPr>
            <p:cNvPr id="111" name="tx111"/>
            <p:cNvSpPr/>
            <p:nvPr/>
          </p:nvSpPr>
          <p:spPr>
            <a:xfrm rot="-5400000">
              <a:off x="3826511" y="533036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2018</a:t>
              </a:r>
            </a:p>
          </p:txBody>
        </p:sp>
        <p:sp>
          <p:nvSpPr>
            <p:cNvPr id="112" name="tx112"/>
            <p:cNvSpPr/>
            <p:nvPr/>
          </p:nvSpPr>
          <p:spPr>
            <a:xfrm rot="-5400000">
              <a:off x="4293207" y="533036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2019</a:t>
              </a:r>
            </a:p>
          </p:txBody>
        </p:sp>
        <p:sp>
          <p:nvSpPr>
            <p:cNvPr id="113" name="tx113"/>
            <p:cNvSpPr/>
            <p:nvPr/>
          </p:nvSpPr>
          <p:spPr>
            <a:xfrm rot="-5400000">
              <a:off x="4759902" y="533036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2020</a:t>
              </a:r>
            </a:p>
          </p:txBody>
        </p:sp>
        <p:sp>
          <p:nvSpPr>
            <p:cNvPr id="114" name="tx114"/>
            <p:cNvSpPr/>
            <p:nvPr/>
          </p:nvSpPr>
          <p:spPr>
            <a:xfrm rot="-5400000">
              <a:off x="5226598" y="533036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2021</a:t>
              </a:r>
            </a:p>
          </p:txBody>
        </p:sp>
        <p:sp>
          <p:nvSpPr>
            <p:cNvPr id="115" name="tx115"/>
            <p:cNvSpPr/>
            <p:nvPr/>
          </p:nvSpPr>
          <p:spPr>
            <a:xfrm rot="-5400000">
              <a:off x="5693294" y="533036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2022</a:t>
              </a:r>
            </a:p>
          </p:txBody>
        </p:sp>
        <p:sp>
          <p:nvSpPr>
            <p:cNvPr id="116" name="tx116"/>
            <p:cNvSpPr/>
            <p:nvPr/>
          </p:nvSpPr>
          <p:spPr>
            <a:xfrm rot="-5400000">
              <a:off x="6159958" y="5330331"/>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2023</a:t>
              </a:r>
            </a:p>
          </p:txBody>
        </p:sp>
        <p:sp>
          <p:nvSpPr>
            <p:cNvPr id="117" name="tx117"/>
            <p:cNvSpPr/>
            <p:nvPr/>
          </p:nvSpPr>
          <p:spPr>
            <a:xfrm rot="-5400000">
              <a:off x="6626685" y="533036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2024</a:t>
              </a:r>
            </a:p>
          </p:txBody>
        </p:sp>
        <p:sp>
          <p:nvSpPr>
            <p:cNvPr id="118" name="tx118"/>
            <p:cNvSpPr/>
            <p:nvPr/>
          </p:nvSpPr>
          <p:spPr>
            <a:xfrm rot="-5400000">
              <a:off x="7093381" y="533036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2025</a:t>
              </a:r>
            </a:p>
          </p:txBody>
        </p:sp>
        <p:sp>
          <p:nvSpPr>
            <p:cNvPr id="119" name="tx119"/>
            <p:cNvSpPr/>
            <p:nvPr/>
          </p:nvSpPr>
          <p:spPr>
            <a:xfrm rot="-5400000">
              <a:off x="-415232" y="3324166"/>
              <a:ext cx="1614940" cy="10334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Number of measles cases</a:t>
              </a:r>
            </a:p>
          </p:txBody>
        </p:sp>
        <p:sp>
          <p:nvSpPr>
            <p:cNvPr id="120" name="tx120"/>
            <p:cNvSpPr/>
            <p:nvPr/>
          </p:nvSpPr>
          <p:spPr>
            <a:xfrm rot="5400000">
              <a:off x="8341156" y="3310284"/>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sp>
          <p:nvSpPr>
            <p:cNvPr id="121" name="pl121"/>
            <p:cNvSpPr/>
            <p:nvPr/>
          </p:nvSpPr>
          <p:spPr>
            <a:xfrm>
              <a:off x="2712913" y="6000730"/>
              <a:ext cx="175564" cy="0"/>
            </a:xfrm>
            <a:custGeom>
              <a:avLst/>
              <a:pathLst>
                <a:path w="175564" h="0">
                  <a:moveTo>
                    <a:pt x="0" y="0"/>
                  </a:moveTo>
                  <a:lnTo>
                    <a:pt x="175564" y="0"/>
                  </a:lnTo>
                </a:path>
              </a:pathLst>
            </a:custGeom>
            <a:ln w="27101" cap="flat">
              <a:solidFill>
                <a:srgbClr val="00833D">
                  <a:alpha val="100000"/>
                </a:srgbClr>
              </a:solidFill>
              <a:prstDash val="solid"/>
              <a:round/>
            </a:ln>
          </p:spPr>
          <p:txBody>
            <a:bodyPr/>
            <a:lstStyle/>
            <a:p/>
          </p:txBody>
        </p:sp>
        <p:sp>
          <p:nvSpPr>
            <p:cNvPr id="122" name="pt122"/>
            <p:cNvSpPr/>
            <p:nvPr/>
          </p:nvSpPr>
          <p:spPr>
            <a:xfrm>
              <a:off x="2769094" y="596912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23" name="pl123"/>
            <p:cNvSpPr/>
            <p:nvPr/>
          </p:nvSpPr>
          <p:spPr>
            <a:xfrm>
              <a:off x="4073185" y="6000730"/>
              <a:ext cx="175564" cy="0"/>
            </a:xfrm>
            <a:custGeom>
              <a:avLst/>
              <a:pathLst>
                <a:path w="175564" h="0">
                  <a:moveTo>
                    <a:pt x="0" y="0"/>
                  </a:moveTo>
                  <a:lnTo>
                    <a:pt x="175564" y="0"/>
                  </a:lnTo>
                </a:path>
              </a:pathLst>
            </a:custGeom>
            <a:ln w="27101" cap="flat">
              <a:solidFill>
                <a:srgbClr val="002759">
                  <a:alpha val="100000"/>
                </a:srgbClr>
              </a:solidFill>
              <a:prstDash val="solid"/>
              <a:round/>
            </a:ln>
          </p:spPr>
          <p:txBody>
            <a:bodyPr/>
            <a:lstStyle/>
            <a:p/>
          </p:txBody>
        </p:sp>
        <p:sp>
          <p:nvSpPr>
            <p:cNvPr id="124" name="pt124"/>
            <p:cNvSpPr/>
            <p:nvPr/>
          </p:nvSpPr>
          <p:spPr>
            <a:xfrm>
              <a:off x="4129366" y="596912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125" name="tx125"/>
            <p:cNvSpPr/>
            <p:nvPr/>
          </p:nvSpPr>
          <p:spPr>
            <a:xfrm>
              <a:off x="2980012" y="5919625"/>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26" name="tx126"/>
            <p:cNvSpPr/>
            <p:nvPr/>
          </p:nvSpPr>
          <p:spPr>
            <a:xfrm>
              <a:off x="4340285" y="5919625"/>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 coverage</a:t>
              </a:r>
            </a:p>
          </p:txBody>
        </p:sp>
        <p:sp>
          <p:nvSpPr>
            <p:cNvPr id="127" name="rc127"/>
            <p:cNvSpPr/>
            <p:nvPr/>
          </p:nvSpPr>
          <p:spPr>
            <a:xfrm>
              <a:off x="5629279" y="5900002"/>
              <a:ext cx="201456" cy="201456"/>
            </a:xfrm>
            <a:prstGeom prst="rect">
              <a:avLst/>
            </a:prstGeom>
            <a:solidFill>
              <a:srgbClr val="1CABE2">
                <a:alpha val="100000"/>
              </a:srgbClr>
            </a:solidFill>
          </p:spPr>
          <p:txBody>
            <a:bodyPr/>
            <a:lstStyle/>
            <a:p/>
          </p:txBody>
        </p:sp>
        <p:sp>
          <p:nvSpPr>
            <p:cNvPr id="128" name="tx128"/>
            <p:cNvSpPr/>
            <p:nvPr/>
          </p:nvSpPr>
          <p:spPr>
            <a:xfrm>
              <a:off x="5909324" y="5949093"/>
              <a:ext cx="92394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Measles cases</a:t>
              </a:r>
            </a:p>
          </p:txBody>
        </p:sp>
        <p:sp>
          <p:nvSpPr>
            <p:cNvPr id="129" name="tx129"/>
            <p:cNvSpPr/>
            <p:nvPr/>
          </p:nvSpPr>
          <p:spPr>
            <a:xfrm>
              <a:off x="1699718" y="1334104"/>
              <a:ext cx="6124798"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Trends in the number of measles cases and MCV coverage, Republic of Korea, 2012-2025</a:t>
              </a:r>
            </a:p>
          </p:txBody>
        </p:sp>
        <p:sp>
          <p:nvSpPr>
            <p:cNvPr id="130" name="tx130"/>
            <p:cNvSpPr/>
            <p:nvPr/>
          </p:nvSpPr>
          <p:spPr>
            <a:xfrm>
              <a:off x="4443055" y="6224698"/>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31" name="tx131"/>
            <p:cNvSpPr/>
            <p:nvPr/>
          </p:nvSpPr>
          <p:spPr>
            <a:xfrm>
              <a:off x="3535441" y="6345398"/>
              <a:ext cx="5100250"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Reported measles and rubella cases and incidence rates by WHO Member States, as of 12 June 2026.</a:t>
              </a:r>
            </a:p>
          </p:txBody>
        </p:sp>
        <p:sp>
          <p:nvSpPr>
            <p:cNvPr id="132" name="tx132"/>
            <p:cNvSpPr/>
            <p:nvPr/>
          </p:nvSpPr>
          <p:spPr>
            <a:xfrm>
              <a:off x="4293150" y="6466099"/>
              <a:ext cx="4342541"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Provisional data based on monthly data reported to WHO (Geneva) as of 12 June 2026.</a:t>
              </a:r>
            </a:p>
          </p:txBody>
        </p:sp>
        <p:sp>
          <p:nvSpPr>
            <p:cNvPr id="133" name="tx133"/>
            <p:cNvSpPr/>
            <p:nvPr/>
          </p:nvSpPr>
          <p:spPr>
            <a:xfrm>
              <a:off x="837321" y="6586855"/>
              <a:ext cx="779837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Asterisks (*) indicate years with measles vaccine stockouts and carets (^) indicates years with measles vaccination campaigns (national or subnational).</a:t>
              </a:r>
            </a:p>
          </p:txBody>
        </p:sp>
      </p:grpSp>
      <p:sp>
        <p:nvSpPr>
          <p:cNvPr id="13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there was a total of 78 confirmed measles cases in Republic of Korea. In the same year, MCV1 coverage was 97% and MCV2 coverage was 95%.
The number of cases in 2025 was 59% more than in 2024 (n=49).
The highest number of measles cases was reported in 2014 (n=442). In this year, MCV1 coverage was 99%.</a:t>
            </a:r>
          </a:p>
        </p:txBody>
      </p:sp>
      <p:sp>
        <p:nvSpPr>
          <p:cNvPr id="13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Republic of Korea experienced an increase in measles cases compared with 2024, while MCV1 coverage was 97% and MCV2 coverage was 95%.</a:t>
            </a:r>
          </a:p>
        </p:txBody>
      </p:sp>
      <p:grpSp xmlns:pic="http://schemas.openxmlformats.org/drawingml/2006/picture">
        <p:nvGrpSpPr>
          <p:cNvPr id="136" name=""/>
          <p:cNvGrpSpPr/>
          <p:nvPr/>
        </p:nvGrpSpPr>
        <p:grpSpPr>
          <a:xfrm>
            <a:off x="292608" y="1097280"/>
            <a:ext cx="8595360" cy="28575"/>
            <a:chOff x="292608" y="1097280"/>
            <a:chExt cx="8595360" cy="28575"/>
          </a:xfrm>
        </p:grpSpPr>
        <p:sp>
          <p:nvSpPr>
            <p:cNvPr id="137"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38"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12064" y="283464"/>
            <a:ext cx="11311128" cy="914400"/>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WHO/UNICEF Estimates of National Immunization Coverage (WUENIC), 2025 revision</a:t>
            </a:r>
          </a:p>
        </p:txBody>
      </p:sp>
      <p:sp>
        <p:nvSpPr>
          <p:cNvPr id="3" name="body"/>
          <p:cNvSpPr>
            <a:spLocks noGrp="1"/>
          </p:cNvSpPr>
          <p:nvPr>
            <p:ph/>
          </p:nvPr>
        </p:nvSpPr>
        <p:spPr>
          <a:xfrm>
            <a:off x="512064" y="1335024"/>
            <a:ext cx="11311128" cy="3401568"/>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reviewing each country’s data independently, without borrowing from other countries when data are missing. The estimates are not ad hoc adjustments to reported figures and may rely on a single empirical source, typically nationally reported coverage. When no data exist for a specific country-vaccine-year, earlier and later data are interpolated. If sources conflict or vary widely, the most plausible estimate is selected after considering potential biases.
This slide deck presents the latest WUENIC estimates (published 15 July 2026), using UNPD World Population Prospects (WPP 2024) for population-weighted averages and to derive absolute numbers of vaccinated and unvaccinated/zero-dose children.</a:t>
            </a:r>
          </a:p>
        </p:txBody>
      </p:sp>
      <p:sp>
        <p:nvSpPr>
          <p:cNvPr id="4"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Methods: </a:t>
            </a:r>
            <a:r>
              <a:rPr cap="none" sz="13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5"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6"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7"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Childhood immunization:
Additional charts</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767459" y="4955794"/>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 name="pl6"/>
            <p:cNvSpPr/>
            <p:nvPr/>
          </p:nvSpPr>
          <p:spPr>
            <a:xfrm>
              <a:off x="767459" y="4275320"/>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 name="pl7"/>
            <p:cNvSpPr/>
            <p:nvPr/>
          </p:nvSpPr>
          <p:spPr>
            <a:xfrm>
              <a:off x="767459" y="3594846"/>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8" name="pl8"/>
            <p:cNvSpPr/>
            <p:nvPr/>
          </p:nvSpPr>
          <p:spPr>
            <a:xfrm>
              <a:off x="767459" y="2914372"/>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9" name="pl9"/>
            <p:cNvSpPr/>
            <p:nvPr/>
          </p:nvSpPr>
          <p:spPr>
            <a:xfrm>
              <a:off x="767459" y="2233898"/>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10" name="pl10"/>
            <p:cNvSpPr/>
            <p:nvPr/>
          </p:nvSpPr>
          <p:spPr>
            <a:xfrm>
              <a:off x="767459" y="5296031"/>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1" name="pl11"/>
            <p:cNvSpPr/>
            <p:nvPr/>
          </p:nvSpPr>
          <p:spPr>
            <a:xfrm>
              <a:off x="767459" y="4615557"/>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2" name="pl12"/>
            <p:cNvSpPr/>
            <p:nvPr/>
          </p:nvSpPr>
          <p:spPr>
            <a:xfrm>
              <a:off x="767459" y="3935083"/>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3" name="pl13"/>
            <p:cNvSpPr/>
            <p:nvPr/>
          </p:nvSpPr>
          <p:spPr>
            <a:xfrm>
              <a:off x="767459" y="3254609"/>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4" name="pl14"/>
            <p:cNvSpPr/>
            <p:nvPr/>
          </p:nvSpPr>
          <p:spPr>
            <a:xfrm>
              <a:off x="767459" y="2574135"/>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5" name="pl15"/>
            <p:cNvSpPr/>
            <p:nvPr/>
          </p:nvSpPr>
          <p:spPr>
            <a:xfrm>
              <a:off x="767459" y="1893661"/>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6" name="pl16"/>
            <p:cNvSpPr/>
            <p:nvPr/>
          </p:nvSpPr>
          <p:spPr>
            <a:xfrm>
              <a:off x="94346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64748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35150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05552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618741"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4322761"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446356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943464" y="3662893"/>
              <a:ext cx="3520101" cy="952663"/>
            </a:xfrm>
            <a:custGeom>
              <a:avLst/>
              <a:pathLst>
                <a:path w="3520101" h="952663">
                  <a:moveTo>
                    <a:pt x="0" y="952663"/>
                  </a:moveTo>
                  <a:lnTo>
                    <a:pt x="140804" y="952663"/>
                  </a:lnTo>
                  <a:lnTo>
                    <a:pt x="281608" y="952663"/>
                  </a:lnTo>
                  <a:lnTo>
                    <a:pt x="422412" y="952663"/>
                  </a:lnTo>
                  <a:lnTo>
                    <a:pt x="563216" y="0"/>
                  </a:lnTo>
                  <a:lnTo>
                    <a:pt x="704020" y="680473"/>
                  </a:lnTo>
                  <a:lnTo>
                    <a:pt x="844824" y="952663"/>
                  </a:lnTo>
                  <a:lnTo>
                    <a:pt x="985628" y="408284"/>
                  </a:lnTo>
                  <a:lnTo>
                    <a:pt x="1126432" y="816568"/>
                  </a:lnTo>
                  <a:lnTo>
                    <a:pt x="1267236" y="680473"/>
                  </a:lnTo>
                  <a:lnTo>
                    <a:pt x="1408040" y="680473"/>
                  </a:lnTo>
                  <a:lnTo>
                    <a:pt x="1548844" y="952663"/>
                  </a:lnTo>
                  <a:lnTo>
                    <a:pt x="1689648" y="952663"/>
                  </a:lnTo>
                  <a:lnTo>
                    <a:pt x="1830452" y="952663"/>
                  </a:lnTo>
                  <a:lnTo>
                    <a:pt x="1971256" y="952663"/>
                  </a:lnTo>
                  <a:lnTo>
                    <a:pt x="2112061" y="952663"/>
                  </a:lnTo>
                  <a:lnTo>
                    <a:pt x="2252865" y="952663"/>
                  </a:lnTo>
                  <a:lnTo>
                    <a:pt x="2393669" y="816568"/>
                  </a:lnTo>
                  <a:lnTo>
                    <a:pt x="2534473" y="952663"/>
                  </a:lnTo>
                  <a:lnTo>
                    <a:pt x="2675277" y="952663"/>
                  </a:lnTo>
                  <a:lnTo>
                    <a:pt x="2816081" y="952663"/>
                  </a:lnTo>
                  <a:lnTo>
                    <a:pt x="2956885" y="952663"/>
                  </a:lnTo>
                  <a:lnTo>
                    <a:pt x="3097689" y="952663"/>
                  </a:lnTo>
                  <a:lnTo>
                    <a:pt x="3238493" y="952663"/>
                  </a:lnTo>
                  <a:lnTo>
                    <a:pt x="3379297" y="816568"/>
                  </a:lnTo>
                  <a:lnTo>
                    <a:pt x="3520101" y="816568"/>
                  </a:lnTo>
                </a:path>
              </a:pathLst>
            </a:custGeom>
            <a:ln w="27101" cap="flat">
              <a:solidFill>
                <a:srgbClr val="0058AB">
                  <a:alpha val="80000"/>
                </a:srgbClr>
              </a:solidFill>
              <a:prstDash val="solid"/>
              <a:round/>
            </a:ln>
          </p:spPr>
          <p:txBody>
            <a:bodyPr/>
            <a:lstStyle/>
            <a:p/>
          </p:txBody>
        </p:sp>
        <p:sp>
          <p:nvSpPr>
            <p:cNvPr id="24" name="pl24"/>
            <p:cNvSpPr/>
            <p:nvPr/>
          </p:nvSpPr>
          <p:spPr>
            <a:xfrm>
              <a:off x="943464" y="2846325"/>
              <a:ext cx="3520101" cy="1224853"/>
            </a:xfrm>
            <a:custGeom>
              <a:avLst/>
              <a:pathLst>
                <a:path w="3520101" h="1224853">
                  <a:moveTo>
                    <a:pt x="0" y="0"/>
                  </a:moveTo>
                  <a:lnTo>
                    <a:pt x="140804" y="136094"/>
                  </a:lnTo>
                  <a:lnTo>
                    <a:pt x="281608" y="0"/>
                  </a:lnTo>
                  <a:lnTo>
                    <a:pt x="422412" y="272189"/>
                  </a:lnTo>
                  <a:lnTo>
                    <a:pt x="563216" y="408284"/>
                  </a:lnTo>
                  <a:lnTo>
                    <a:pt x="704020" y="272189"/>
                  </a:lnTo>
                  <a:lnTo>
                    <a:pt x="844824" y="408284"/>
                  </a:lnTo>
                  <a:lnTo>
                    <a:pt x="985628" y="408284"/>
                  </a:lnTo>
                  <a:lnTo>
                    <a:pt x="1126432" y="680473"/>
                  </a:lnTo>
                  <a:lnTo>
                    <a:pt x="1267236" y="816568"/>
                  </a:lnTo>
                  <a:lnTo>
                    <a:pt x="1408040" y="952663"/>
                  </a:lnTo>
                  <a:lnTo>
                    <a:pt x="1548844" y="952663"/>
                  </a:lnTo>
                  <a:lnTo>
                    <a:pt x="1689648" y="952663"/>
                  </a:lnTo>
                  <a:lnTo>
                    <a:pt x="1830452" y="952663"/>
                  </a:lnTo>
                  <a:lnTo>
                    <a:pt x="1971256" y="1088758"/>
                  </a:lnTo>
                  <a:lnTo>
                    <a:pt x="2112061" y="1088758"/>
                  </a:lnTo>
                  <a:lnTo>
                    <a:pt x="2252865" y="1088758"/>
                  </a:lnTo>
                  <a:lnTo>
                    <a:pt x="2393669" y="1088758"/>
                  </a:lnTo>
                  <a:lnTo>
                    <a:pt x="2534473" y="1224853"/>
                  </a:lnTo>
                  <a:lnTo>
                    <a:pt x="2675277" y="1224853"/>
                  </a:lnTo>
                  <a:lnTo>
                    <a:pt x="2816081" y="1088758"/>
                  </a:lnTo>
                  <a:lnTo>
                    <a:pt x="2956885" y="952663"/>
                  </a:lnTo>
                  <a:lnTo>
                    <a:pt x="3097689" y="952663"/>
                  </a:lnTo>
                  <a:lnTo>
                    <a:pt x="3238493" y="952663"/>
                  </a:lnTo>
                  <a:lnTo>
                    <a:pt x="3379297" y="1088758"/>
                  </a:lnTo>
                  <a:lnTo>
                    <a:pt x="3520101" y="1088758"/>
                  </a:lnTo>
                </a:path>
              </a:pathLst>
            </a:custGeom>
            <a:ln w="27101" cap="flat">
              <a:solidFill>
                <a:srgbClr val="1CABE2">
                  <a:alpha val="80000"/>
                </a:srgbClr>
              </a:solidFill>
              <a:prstDash val="solid"/>
              <a:round/>
            </a:ln>
          </p:spPr>
          <p:txBody>
            <a:bodyPr/>
            <a:lstStyle/>
            <a:p/>
          </p:txBody>
        </p:sp>
        <p:sp>
          <p:nvSpPr>
            <p:cNvPr id="25" name="pl25"/>
            <p:cNvSpPr/>
            <p:nvPr/>
          </p:nvSpPr>
          <p:spPr>
            <a:xfrm>
              <a:off x="943464" y="4071178"/>
              <a:ext cx="3520101" cy="408284"/>
            </a:xfrm>
            <a:custGeom>
              <a:avLst/>
              <a:pathLst>
                <a:path w="3520101" h="408284">
                  <a:moveTo>
                    <a:pt x="0" y="0"/>
                  </a:moveTo>
                  <a:lnTo>
                    <a:pt x="140804" y="272189"/>
                  </a:lnTo>
                  <a:lnTo>
                    <a:pt x="281608" y="272189"/>
                  </a:lnTo>
                  <a:lnTo>
                    <a:pt x="422412" y="408284"/>
                  </a:lnTo>
                  <a:lnTo>
                    <a:pt x="563216" y="272189"/>
                  </a:lnTo>
                  <a:lnTo>
                    <a:pt x="704020" y="272189"/>
                  </a:lnTo>
                  <a:lnTo>
                    <a:pt x="844824" y="408284"/>
                  </a:lnTo>
                  <a:lnTo>
                    <a:pt x="985628" y="272189"/>
                  </a:lnTo>
                  <a:lnTo>
                    <a:pt x="1126432" y="408284"/>
                  </a:lnTo>
                  <a:lnTo>
                    <a:pt x="1267236" y="272189"/>
                  </a:lnTo>
                  <a:lnTo>
                    <a:pt x="1408040" y="272189"/>
                  </a:lnTo>
                  <a:lnTo>
                    <a:pt x="1548844" y="408284"/>
                  </a:lnTo>
                  <a:lnTo>
                    <a:pt x="1689648" y="272189"/>
                  </a:lnTo>
                  <a:lnTo>
                    <a:pt x="1830452" y="136094"/>
                  </a:lnTo>
                  <a:lnTo>
                    <a:pt x="1971256" y="272189"/>
                  </a:lnTo>
                  <a:lnTo>
                    <a:pt x="2112061" y="272189"/>
                  </a:lnTo>
                  <a:lnTo>
                    <a:pt x="2252865" y="272189"/>
                  </a:lnTo>
                  <a:lnTo>
                    <a:pt x="2393669" y="272189"/>
                  </a:lnTo>
                  <a:lnTo>
                    <a:pt x="2534473" y="272189"/>
                  </a:lnTo>
                  <a:lnTo>
                    <a:pt x="2675277" y="272189"/>
                  </a:lnTo>
                  <a:lnTo>
                    <a:pt x="2816081" y="272189"/>
                  </a:lnTo>
                  <a:lnTo>
                    <a:pt x="2956885" y="272189"/>
                  </a:lnTo>
                  <a:lnTo>
                    <a:pt x="3097689" y="136094"/>
                  </a:lnTo>
                  <a:lnTo>
                    <a:pt x="3238493" y="136094"/>
                  </a:lnTo>
                  <a:lnTo>
                    <a:pt x="3379297" y="136094"/>
                  </a:lnTo>
                  <a:lnTo>
                    <a:pt x="3520101" y="136094"/>
                  </a:lnTo>
                </a:path>
              </a:pathLst>
            </a:custGeom>
            <a:ln w="27101" cap="flat">
              <a:solidFill>
                <a:srgbClr val="00833D">
                  <a:alpha val="80000"/>
                </a:srgbClr>
              </a:solidFill>
              <a:prstDash val="solid"/>
              <a:round/>
            </a:ln>
          </p:spPr>
          <p:txBody>
            <a:bodyPr/>
            <a:lstStyle/>
            <a:p/>
          </p:txBody>
        </p:sp>
        <p:sp>
          <p:nvSpPr>
            <p:cNvPr id="26" name="pl26"/>
            <p:cNvSpPr/>
            <p:nvPr/>
          </p:nvSpPr>
          <p:spPr>
            <a:xfrm>
              <a:off x="943464" y="3662893"/>
              <a:ext cx="3520101" cy="952663"/>
            </a:xfrm>
            <a:custGeom>
              <a:avLst/>
              <a:pathLst>
                <a:path w="3520101" h="952663">
                  <a:moveTo>
                    <a:pt x="0" y="952663"/>
                  </a:moveTo>
                  <a:lnTo>
                    <a:pt x="140804" y="952663"/>
                  </a:lnTo>
                  <a:lnTo>
                    <a:pt x="281608" y="952663"/>
                  </a:lnTo>
                  <a:lnTo>
                    <a:pt x="422412" y="952663"/>
                  </a:lnTo>
                  <a:lnTo>
                    <a:pt x="563216" y="0"/>
                  </a:lnTo>
                  <a:lnTo>
                    <a:pt x="704020" y="680473"/>
                  </a:lnTo>
                  <a:lnTo>
                    <a:pt x="844824" y="952663"/>
                  </a:lnTo>
                  <a:lnTo>
                    <a:pt x="985628" y="408284"/>
                  </a:lnTo>
                  <a:lnTo>
                    <a:pt x="1126432" y="816568"/>
                  </a:lnTo>
                  <a:lnTo>
                    <a:pt x="1267236" y="680473"/>
                  </a:lnTo>
                  <a:lnTo>
                    <a:pt x="1408040" y="680473"/>
                  </a:lnTo>
                  <a:lnTo>
                    <a:pt x="1548844" y="952663"/>
                  </a:lnTo>
                  <a:lnTo>
                    <a:pt x="1689648" y="952663"/>
                  </a:lnTo>
                  <a:lnTo>
                    <a:pt x="1830452" y="952663"/>
                  </a:lnTo>
                  <a:lnTo>
                    <a:pt x="1971256" y="952663"/>
                  </a:lnTo>
                  <a:lnTo>
                    <a:pt x="2112061" y="952663"/>
                  </a:lnTo>
                  <a:lnTo>
                    <a:pt x="2252865" y="952663"/>
                  </a:lnTo>
                  <a:lnTo>
                    <a:pt x="2393669" y="816568"/>
                  </a:lnTo>
                  <a:lnTo>
                    <a:pt x="2534473" y="952663"/>
                  </a:lnTo>
                  <a:lnTo>
                    <a:pt x="2675277" y="952663"/>
                  </a:lnTo>
                  <a:lnTo>
                    <a:pt x="2816081" y="952663"/>
                  </a:lnTo>
                  <a:lnTo>
                    <a:pt x="2956885" y="952663"/>
                  </a:lnTo>
                  <a:lnTo>
                    <a:pt x="3097689" y="952663"/>
                  </a:lnTo>
                  <a:lnTo>
                    <a:pt x="3238493" y="952663"/>
                  </a:lnTo>
                  <a:lnTo>
                    <a:pt x="3379297" y="816568"/>
                  </a:lnTo>
                  <a:lnTo>
                    <a:pt x="3520101" y="816568"/>
                  </a:lnTo>
                </a:path>
              </a:pathLst>
            </a:custGeom>
            <a:ln w="43362" cap="flat">
              <a:solidFill>
                <a:srgbClr val="000000">
                  <a:alpha val="100000"/>
                </a:srgbClr>
              </a:solidFill>
              <a:prstDash val="solid"/>
              <a:round/>
            </a:ln>
          </p:spPr>
          <p:txBody>
            <a:bodyPr/>
            <a:lstStyle/>
            <a:p/>
          </p:txBody>
        </p:sp>
        <p:sp>
          <p:nvSpPr>
            <p:cNvPr id="27" name="pl27"/>
            <p:cNvSpPr/>
            <p:nvPr/>
          </p:nvSpPr>
          <p:spPr>
            <a:xfrm>
              <a:off x="943464" y="3662893"/>
              <a:ext cx="3520101" cy="952663"/>
            </a:xfrm>
            <a:custGeom>
              <a:avLst/>
              <a:pathLst>
                <a:path w="3520101" h="952663">
                  <a:moveTo>
                    <a:pt x="0" y="952663"/>
                  </a:moveTo>
                  <a:lnTo>
                    <a:pt x="140804" y="952663"/>
                  </a:lnTo>
                  <a:lnTo>
                    <a:pt x="281608" y="952663"/>
                  </a:lnTo>
                  <a:lnTo>
                    <a:pt x="422412" y="952663"/>
                  </a:lnTo>
                  <a:lnTo>
                    <a:pt x="563216" y="0"/>
                  </a:lnTo>
                  <a:lnTo>
                    <a:pt x="704020" y="680473"/>
                  </a:lnTo>
                  <a:lnTo>
                    <a:pt x="844824" y="952663"/>
                  </a:lnTo>
                  <a:lnTo>
                    <a:pt x="985628" y="408284"/>
                  </a:lnTo>
                  <a:lnTo>
                    <a:pt x="1126432" y="816568"/>
                  </a:lnTo>
                  <a:lnTo>
                    <a:pt x="1267236" y="680473"/>
                  </a:lnTo>
                  <a:lnTo>
                    <a:pt x="1408040" y="680473"/>
                  </a:lnTo>
                  <a:lnTo>
                    <a:pt x="1548844" y="952663"/>
                  </a:lnTo>
                  <a:lnTo>
                    <a:pt x="1689648" y="952663"/>
                  </a:lnTo>
                  <a:lnTo>
                    <a:pt x="1830452" y="952663"/>
                  </a:lnTo>
                  <a:lnTo>
                    <a:pt x="1971256" y="952663"/>
                  </a:lnTo>
                  <a:lnTo>
                    <a:pt x="2112061" y="952663"/>
                  </a:lnTo>
                  <a:lnTo>
                    <a:pt x="2252865" y="952663"/>
                  </a:lnTo>
                  <a:lnTo>
                    <a:pt x="2393669" y="816568"/>
                  </a:lnTo>
                  <a:lnTo>
                    <a:pt x="2534473" y="952663"/>
                  </a:lnTo>
                  <a:lnTo>
                    <a:pt x="2675277" y="952663"/>
                  </a:lnTo>
                  <a:lnTo>
                    <a:pt x="2816081" y="952663"/>
                  </a:lnTo>
                  <a:lnTo>
                    <a:pt x="2956885" y="952663"/>
                  </a:lnTo>
                  <a:lnTo>
                    <a:pt x="3097689" y="952663"/>
                  </a:lnTo>
                  <a:lnTo>
                    <a:pt x="3238493" y="952663"/>
                  </a:lnTo>
                  <a:lnTo>
                    <a:pt x="3379297" y="816568"/>
                  </a:lnTo>
                  <a:lnTo>
                    <a:pt x="3520101" y="816568"/>
                  </a:lnTo>
                </a:path>
              </a:pathLst>
            </a:custGeom>
            <a:ln w="27101" cap="flat">
              <a:solidFill>
                <a:srgbClr val="0058AB">
                  <a:alpha val="100000"/>
                </a:srgbClr>
              </a:solidFill>
              <a:prstDash val="solid"/>
              <a:round/>
            </a:ln>
          </p:spPr>
          <p:txBody>
            <a:bodyPr/>
            <a:lstStyle/>
            <a:p/>
          </p:txBody>
        </p:sp>
        <p:sp>
          <p:nvSpPr>
            <p:cNvPr id="28" name="pl28"/>
            <p:cNvSpPr/>
            <p:nvPr/>
          </p:nvSpPr>
          <p:spPr>
            <a:xfrm>
              <a:off x="767459" y="4615557"/>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29" name="pl29"/>
            <p:cNvSpPr/>
            <p:nvPr/>
          </p:nvSpPr>
          <p:spPr>
            <a:xfrm>
              <a:off x="943464" y="4207273"/>
              <a:ext cx="0" cy="408284"/>
            </a:xfrm>
            <a:custGeom>
              <a:avLst/>
              <a:pathLst>
                <a:path w="0" h="408284">
                  <a:moveTo>
                    <a:pt x="0" y="408284"/>
                  </a:moveTo>
                  <a:lnTo>
                    <a:pt x="0" y="0"/>
                  </a:lnTo>
                </a:path>
              </a:pathLst>
            </a:custGeom>
            <a:ln w="13550" cap="flat">
              <a:solidFill>
                <a:srgbClr val="0058AB">
                  <a:alpha val="100000"/>
                </a:srgbClr>
              </a:solidFill>
              <a:prstDash val="dot"/>
              <a:round/>
            </a:ln>
          </p:spPr>
          <p:txBody>
            <a:bodyPr/>
            <a:lstStyle/>
            <a:p/>
          </p:txBody>
        </p:sp>
        <p:sp>
          <p:nvSpPr>
            <p:cNvPr id="30" name="pl30"/>
            <p:cNvSpPr/>
            <p:nvPr/>
          </p:nvSpPr>
          <p:spPr>
            <a:xfrm>
              <a:off x="1647484" y="3935083"/>
              <a:ext cx="0" cy="408284"/>
            </a:xfrm>
            <a:custGeom>
              <a:avLst/>
              <a:pathLst>
                <a:path w="0" h="408284">
                  <a:moveTo>
                    <a:pt x="0" y="408284"/>
                  </a:moveTo>
                  <a:lnTo>
                    <a:pt x="0" y="0"/>
                  </a:lnTo>
                </a:path>
              </a:pathLst>
            </a:custGeom>
            <a:ln w="13550" cap="flat">
              <a:solidFill>
                <a:srgbClr val="0058AB">
                  <a:alpha val="100000"/>
                </a:srgbClr>
              </a:solidFill>
              <a:prstDash val="dot"/>
              <a:round/>
            </a:ln>
          </p:spPr>
          <p:txBody>
            <a:bodyPr/>
            <a:lstStyle/>
            <a:p/>
          </p:txBody>
        </p:sp>
        <p:sp>
          <p:nvSpPr>
            <p:cNvPr id="31" name="pl31"/>
            <p:cNvSpPr/>
            <p:nvPr/>
          </p:nvSpPr>
          <p:spPr>
            <a:xfrm>
              <a:off x="2351504" y="3935083"/>
              <a:ext cx="0" cy="408284"/>
            </a:xfrm>
            <a:custGeom>
              <a:avLst/>
              <a:pathLst>
                <a:path w="0" h="408284">
                  <a:moveTo>
                    <a:pt x="0" y="408284"/>
                  </a:moveTo>
                  <a:lnTo>
                    <a:pt x="0" y="0"/>
                  </a:lnTo>
                </a:path>
              </a:pathLst>
            </a:custGeom>
            <a:ln w="13550" cap="flat">
              <a:solidFill>
                <a:srgbClr val="0058AB">
                  <a:alpha val="100000"/>
                </a:srgbClr>
              </a:solidFill>
              <a:prstDash val="dot"/>
              <a:round/>
            </a:ln>
          </p:spPr>
          <p:txBody>
            <a:bodyPr/>
            <a:lstStyle/>
            <a:p/>
          </p:txBody>
        </p:sp>
        <p:sp>
          <p:nvSpPr>
            <p:cNvPr id="32" name="pl32"/>
            <p:cNvSpPr/>
            <p:nvPr/>
          </p:nvSpPr>
          <p:spPr>
            <a:xfrm>
              <a:off x="3055525" y="4207273"/>
              <a:ext cx="0" cy="408284"/>
            </a:xfrm>
            <a:custGeom>
              <a:avLst/>
              <a:pathLst>
                <a:path w="0" h="408284">
                  <a:moveTo>
                    <a:pt x="0" y="408284"/>
                  </a:moveTo>
                  <a:lnTo>
                    <a:pt x="0" y="0"/>
                  </a:lnTo>
                </a:path>
              </a:pathLst>
            </a:custGeom>
            <a:ln w="13550" cap="flat">
              <a:solidFill>
                <a:srgbClr val="0058AB">
                  <a:alpha val="100000"/>
                </a:srgbClr>
              </a:solidFill>
              <a:prstDash val="dot"/>
              <a:round/>
            </a:ln>
          </p:spPr>
          <p:txBody>
            <a:bodyPr/>
            <a:lstStyle/>
            <a:p/>
          </p:txBody>
        </p:sp>
        <p:sp>
          <p:nvSpPr>
            <p:cNvPr id="33" name="pl33"/>
            <p:cNvSpPr/>
            <p:nvPr/>
          </p:nvSpPr>
          <p:spPr>
            <a:xfrm>
              <a:off x="3618741" y="4207273"/>
              <a:ext cx="0" cy="408284"/>
            </a:xfrm>
            <a:custGeom>
              <a:avLst/>
              <a:pathLst>
                <a:path w="0" h="408284">
                  <a:moveTo>
                    <a:pt x="0" y="408284"/>
                  </a:moveTo>
                  <a:lnTo>
                    <a:pt x="0" y="0"/>
                  </a:lnTo>
                </a:path>
              </a:pathLst>
            </a:custGeom>
            <a:ln w="13550" cap="flat">
              <a:solidFill>
                <a:srgbClr val="0058AB">
                  <a:alpha val="100000"/>
                </a:srgbClr>
              </a:solidFill>
              <a:prstDash val="dot"/>
              <a:round/>
            </a:ln>
          </p:spPr>
          <p:txBody>
            <a:bodyPr/>
            <a:lstStyle/>
            <a:p/>
          </p:txBody>
        </p:sp>
        <p:sp>
          <p:nvSpPr>
            <p:cNvPr id="34" name="pl34"/>
            <p:cNvSpPr/>
            <p:nvPr/>
          </p:nvSpPr>
          <p:spPr>
            <a:xfrm>
              <a:off x="4322761" y="4071178"/>
              <a:ext cx="0" cy="408284"/>
            </a:xfrm>
            <a:custGeom>
              <a:avLst/>
              <a:pathLst>
                <a:path w="0" h="408284">
                  <a:moveTo>
                    <a:pt x="0" y="408284"/>
                  </a:moveTo>
                  <a:lnTo>
                    <a:pt x="0" y="0"/>
                  </a:lnTo>
                </a:path>
              </a:pathLst>
            </a:custGeom>
            <a:ln w="13550" cap="flat">
              <a:solidFill>
                <a:srgbClr val="0058AB">
                  <a:alpha val="100000"/>
                </a:srgbClr>
              </a:solidFill>
              <a:prstDash val="dot"/>
              <a:round/>
            </a:ln>
          </p:spPr>
          <p:txBody>
            <a:bodyPr/>
            <a:lstStyle/>
            <a:p/>
          </p:txBody>
        </p:sp>
        <p:sp>
          <p:nvSpPr>
            <p:cNvPr id="35" name="pl35"/>
            <p:cNvSpPr/>
            <p:nvPr/>
          </p:nvSpPr>
          <p:spPr>
            <a:xfrm>
              <a:off x="4463565" y="4071178"/>
              <a:ext cx="0" cy="408284"/>
            </a:xfrm>
            <a:custGeom>
              <a:avLst/>
              <a:pathLst>
                <a:path w="0" h="408284">
                  <a:moveTo>
                    <a:pt x="0" y="408284"/>
                  </a:moveTo>
                  <a:lnTo>
                    <a:pt x="0" y="0"/>
                  </a:lnTo>
                </a:path>
              </a:pathLst>
            </a:custGeom>
            <a:ln w="13550" cap="flat">
              <a:solidFill>
                <a:srgbClr val="0058AB">
                  <a:alpha val="100000"/>
                </a:srgbClr>
              </a:solidFill>
              <a:prstDash val="dot"/>
              <a:round/>
            </a:ln>
          </p:spPr>
          <p:txBody>
            <a:bodyPr/>
            <a:lstStyle/>
            <a:p/>
          </p:txBody>
        </p:sp>
        <p:sp>
          <p:nvSpPr>
            <p:cNvPr id="36" name="pg36"/>
            <p:cNvSpPr/>
            <p:nvPr/>
          </p:nvSpPr>
          <p:spPr>
            <a:xfrm>
              <a:off x="884975" y="4140707"/>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 name="tx37"/>
            <p:cNvSpPr/>
            <p:nvPr/>
          </p:nvSpPr>
          <p:spPr>
            <a:xfrm>
              <a:off x="915328" y="4169528"/>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38" name="pg38"/>
            <p:cNvSpPr/>
            <p:nvPr/>
          </p:nvSpPr>
          <p:spPr>
            <a:xfrm>
              <a:off x="1588995" y="3868517"/>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 name="tx39"/>
            <p:cNvSpPr/>
            <p:nvPr/>
          </p:nvSpPr>
          <p:spPr>
            <a:xfrm>
              <a:off x="1619349" y="3898574"/>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40" name="pg40"/>
            <p:cNvSpPr/>
            <p:nvPr/>
          </p:nvSpPr>
          <p:spPr>
            <a:xfrm>
              <a:off x="2293016" y="3868517"/>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1" name="tx41"/>
            <p:cNvSpPr/>
            <p:nvPr/>
          </p:nvSpPr>
          <p:spPr>
            <a:xfrm>
              <a:off x="2323369" y="3898574"/>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42" name="pg42"/>
            <p:cNvSpPr/>
            <p:nvPr/>
          </p:nvSpPr>
          <p:spPr>
            <a:xfrm>
              <a:off x="2997036" y="4140707"/>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 name="tx43"/>
            <p:cNvSpPr/>
            <p:nvPr/>
          </p:nvSpPr>
          <p:spPr>
            <a:xfrm>
              <a:off x="3027389" y="4169528"/>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4" name="pg44"/>
            <p:cNvSpPr/>
            <p:nvPr/>
          </p:nvSpPr>
          <p:spPr>
            <a:xfrm>
              <a:off x="3560252" y="4140707"/>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5" name="tx45"/>
            <p:cNvSpPr/>
            <p:nvPr/>
          </p:nvSpPr>
          <p:spPr>
            <a:xfrm>
              <a:off x="3590606" y="4169528"/>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6" name="pg46"/>
            <p:cNvSpPr/>
            <p:nvPr/>
          </p:nvSpPr>
          <p:spPr>
            <a:xfrm>
              <a:off x="4264273" y="400461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7" name="tx47"/>
            <p:cNvSpPr/>
            <p:nvPr/>
          </p:nvSpPr>
          <p:spPr>
            <a:xfrm>
              <a:off x="4294626" y="4034669"/>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48" name="pg48"/>
            <p:cNvSpPr/>
            <p:nvPr/>
          </p:nvSpPr>
          <p:spPr>
            <a:xfrm>
              <a:off x="4405077" y="400461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9" name="tx49"/>
            <p:cNvSpPr/>
            <p:nvPr/>
          </p:nvSpPr>
          <p:spPr>
            <a:xfrm>
              <a:off x="4435430" y="4034669"/>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50" name="tx50"/>
            <p:cNvSpPr/>
            <p:nvPr/>
          </p:nvSpPr>
          <p:spPr>
            <a:xfrm>
              <a:off x="4523855" y="3896019"/>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5</a:t>
              </a:r>
            </a:p>
          </p:txBody>
        </p:sp>
        <p:sp>
          <p:nvSpPr>
            <p:cNvPr id="51" name="tx51"/>
            <p:cNvSpPr/>
            <p:nvPr/>
          </p:nvSpPr>
          <p:spPr>
            <a:xfrm>
              <a:off x="4523855" y="4166779"/>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3</a:t>
              </a:r>
            </a:p>
          </p:txBody>
        </p:sp>
        <p:sp>
          <p:nvSpPr>
            <p:cNvPr id="52" name="tx52"/>
            <p:cNvSpPr/>
            <p:nvPr/>
          </p:nvSpPr>
          <p:spPr>
            <a:xfrm>
              <a:off x="603197" y="5254843"/>
              <a:ext cx="101631" cy="82097"/>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a:t>
              </a:r>
            </a:p>
          </p:txBody>
        </p:sp>
        <p:sp>
          <p:nvSpPr>
            <p:cNvPr id="53" name="tx53"/>
            <p:cNvSpPr/>
            <p:nvPr/>
          </p:nvSpPr>
          <p:spPr>
            <a:xfrm>
              <a:off x="641260" y="4572918"/>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54" name="tx54"/>
            <p:cNvSpPr/>
            <p:nvPr/>
          </p:nvSpPr>
          <p:spPr>
            <a:xfrm>
              <a:off x="641260" y="3893895"/>
              <a:ext cx="63568" cy="82097"/>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a:t>
              </a:r>
            </a:p>
          </p:txBody>
        </p:sp>
        <p:sp>
          <p:nvSpPr>
            <p:cNvPr id="55" name="tx55"/>
            <p:cNvSpPr/>
            <p:nvPr/>
          </p:nvSpPr>
          <p:spPr>
            <a:xfrm>
              <a:off x="577692" y="321197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56" name="tx56"/>
            <p:cNvSpPr/>
            <p:nvPr/>
          </p:nvSpPr>
          <p:spPr>
            <a:xfrm>
              <a:off x="577692" y="253149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a:t>
              </a:r>
            </a:p>
          </p:txBody>
        </p:sp>
        <p:sp>
          <p:nvSpPr>
            <p:cNvPr id="57" name="tx57"/>
            <p:cNvSpPr/>
            <p:nvPr/>
          </p:nvSpPr>
          <p:spPr>
            <a:xfrm>
              <a:off x="577692" y="185102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58" name="tx58"/>
            <p:cNvSpPr/>
            <p:nvPr/>
          </p:nvSpPr>
          <p:spPr>
            <a:xfrm rot="-5400000">
              <a:off x="787017"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9" name="tx59"/>
            <p:cNvSpPr/>
            <p:nvPr/>
          </p:nvSpPr>
          <p:spPr>
            <a:xfrm rot="-5400000">
              <a:off x="149103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0" name="tx60"/>
            <p:cNvSpPr/>
            <p:nvPr/>
          </p:nvSpPr>
          <p:spPr>
            <a:xfrm rot="-5400000">
              <a:off x="219505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1" name="tx61"/>
            <p:cNvSpPr/>
            <p:nvPr/>
          </p:nvSpPr>
          <p:spPr>
            <a:xfrm rot="-5400000">
              <a:off x="289907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2" name="tx62"/>
            <p:cNvSpPr/>
            <p:nvPr/>
          </p:nvSpPr>
          <p:spPr>
            <a:xfrm rot="-5400000">
              <a:off x="3462295"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3" name="tx63"/>
            <p:cNvSpPr/>
            <p:nvPr/>
          </p:nvSpPr>
          <p:spPr>
            <a:xfrm rot="-5400000">
              <a:off x="4166315"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4" name="tx64"/>
            <p:cNvSpPr/>
            <p:nvPr/>
          </p:nvSpPr>
          <p:spPr>
            <a:xfrm rot="-5400000">
              <a:off x="430711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65" name="tx65"/>
            <p:cNvSpPr/>
            <p:nvPr/>
          </p:nvSpPr>
          <p:spPr>
            <a:xfrm rot="-5400000">
              <a:off x="-91618" y="3529293"/>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66" name="pl66"/>
            <p:cNvSpPr/>
            <p:nvPr/>
          </p:nvSpPr>
          <p:spPr>
            <a:xfrm>
              <a:off x="956613" y="6172543"/>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67" name="pl67"/>
            <p:cNvSpPr/>
            <p:nvPr/>
          </p:nvSpPr>
          <p:spPr>
            <a:xfrm>
              <a:off x="956613" y="61725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68" name="pl68"/>
            <p:cNvSpPr/>
            <p:nvPr/>
          </p:nvSpPr>
          <p:spPr>
            <a:xfrm>
              <a:off x="2425753" y="6172543"/>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69" name="pl69"/>
            <p:cNvSpPr/>
            <p:nvPr/>
          </p:nvSpPr>
          <p:spPr>
            <a:xfrm>
              <a:off x="3188208" y="6172543"/>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70" name="tx70"/>
            <p:cNvSpPr/>
            <p:nvPr/>
          </p:nvSpPr>
          <p:spPr>
            <a:xfrm>
              <a:off x="1223713" y="6093075"/>
              <a:ext cx="1110505"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Republic of Korea</a:t>
              </a:r>
            </a:p>
          </p:txBody>
        </p:sp>
        <p:sp>
          <p:nvSpPr>
            <p:cNvPr id="71" name="tx71"/>
            <p:cNvSpPr/>
            <p:nvPr/>
          </p:nvSpPr>
          <p:spPr>
            <a:xfrm>
              <a:off x="2692853" y="6119132"/>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72" name="tx72"/>
            <p:cNvSpPr/>
            <p:nvPr/>
          </p:nvSpPr>
          <p:spPr>
            <a:xfrm>
              <a:off x="3455307" y="6093143"/>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73" name="tx73"/>
            <p:cNvSpPr/>
            <p:nvPr/>
          </p:nvSpPr>
          <p:spPr>
            <a:xfrm>
              <a:off x="2144479" y="1660113"/>
              <a:ext cx="1118071" cy="111472"/>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DTP3</a:t>
              </a:r>
            </a:p>
          </p:txBody>
        </p:sp>
        <p:sp>
          <p:nvSpPr>
            <p:cNvPr id="74" name="pl74"/>
            <p:cNvSpPr/>
            <p:nvPr/>
          </p:nvSpPr>
          <p:spPr>
            <a:xfrm>
              <a:off x="5132709" y="4955794"/>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5" name="pl75"/>
            <p:cNvSpPr/>
            <p:nvPr/>
          </p:nvSpPr>
          <p:spPr>
            <a:xfrm>
              <a:off x="5132709" y="4275320"/>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6" name="pl76"/>
            <p:cNvSpPr/>
            <p:nvPr/>
          </p:nvSpPr>
          <p:spPr>
            <a:xfrm>
              <a:off x="5132709" y="3594846"/>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7" name="pl77"/>
            <p:cNvSpPr/>
            <p:nvPr/>
          </p:nvSpPr>
          <p:spPr>
            <a:xfrm>
              <a:off x="5132709" y="2914372"/>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8" name="pl78"/>
            <p:cNvSpPr/>
            <p:nvPr/>
          </p:nvSpPr>
          <p:spPr>
            <a:xfrm>
              <a:off x="5132709" y="2233898"/>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9" name="pl79"/>
            <p:cNvSpPr/>
            <p:nvPr/>
          </p:nvSpPr>
          <p:spPr>
            <a:xfrm>
              <a:off x="5132709" y="5296031"/>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80" name="pl80"/>
            <p:cNvSpPr/>
            <p:nvPr/>
          </p:nvSpPr>
          <p:spPr>
            <a:xfrm>
              <a:off x="5132709" y="4615557"/>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81" name="pl81"/>
            <p:cNvSpPr/>
            <p:nvPr/>
          </p:nvSpPr>
          <p:spPr>
            <a:xfrm>
              <a:off x="5132709" y="3935083"/>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82" name="pl82"/>
            <p:cNvSpPr/>
            <p:nvPr/>
          </p:nvSpPr>
          <p:spPr>
            <a:xfrm>
              <a:off x="5132709" y="3254609"/>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83" name="pl83"/>
            <p:cNvSpPr/>
            <p:nvPr/>
          </p:nvSpPr>
          <p:spPr>
            <a:xfrm>
              <a:off x="5132709" y="2574135"/>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84" name="pl84"/>
            <p:cNvSpPr/>
            <p:nvPr/>
          </p:nvSpPr>
          <p:spPr>
            <a:xfrm>
              <a:off x="5132709" y="1893661"/>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85" name="pl85"/>
            <p:cNvSpPr/>
            <p:nvPr/>
          </p:nvSpPr>
          <p:spPr>
            <a:xfrm>
              <a:off x="530871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6" name="pl86"/>
            <p:cNvSpPr/>
            <p:nvPr/>
          </p:nvSpPr>
          <p:spPr>
            <a:xfrm>
              <a:off x="601273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7" name="pl87"/>
            <p:cNvSpPr/>
            <p:nvPr/>
          </p:nvSpPr>
          <p:spPr>
            <a:xfrm>
              <a:off x="671675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8" name="pl88"/>
            <p:cNvSpPr/>
            <p:nvPr/>
          </p:nvSpPr>
          <p:spPr>
            <a:xfrm>
              <a:off x="742077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9" name="pl89"/>
            <p:cNvSpPr/>
            <p:nvPr/>
          </p:nvSpPr>
          <p:spPr>
            <a:xfrm>
              <a:off x="7983992"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90" name="pl90"/>
            <p:cNvSpPr/>
            <p:nvPr/>
          </p:nvSpPr>
          <p:spPr>
            <a:xfrm>
              <a:off x="8688012"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91" name="pl91"/>
            <p:cNvSpPr/>
            <p:nvPr/>
          </p:nvSpPr>
          <p:spPr>
            <a:xfrm>
              <a:off x="882881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92" name="pl92"/>
            <p:cNvSpPr/>
            <p:nvPr/>
          </p:nvSpPr>
          <p:spPr>
            <a:xfrm>
              <a:off x="5308715" y="4207273"/>
              <a:ext cx="3520101" cy="952663"/>
            </a:xfrm>
            <a:custGeom>
              <a:avLst/>
              <a:pathLst>
                <a:path w="3520101" h="952663">
                  <a:moveTo>
                    <a:pt x="0" y="136094"/>
                  </a:moveTo>
                  <a:lnTo>
                    <a:pt x="140804" y="272189"/>
                  </a:lnTo>
                  <a:lnTo>
                    <a:pt x="281608" y="408284"/>
                  </a:lnTo>
                  <a:lnTo>
                    <a:pt x="422412" y="272189"/>
                  </a:lnTo>
                  <a:lnTo>
                    <a:pt x="563216" y="952663"/>
                  </a:lnTo>
                  <a:lnTo>
                    <a:pt x="704020" y="544379"/>
                  </a:lnTo>
                  <a:lnTo>
                    <a:pt x="844824" y="544379"/>
                  </a:lnTo>
                  <a:lnTo>
                    <a:pt x="985628" y="0"/>
                  </a:lnTo>
                  <a:lnTo>
                    <a:pt x="1126432" y="0"/>
                  </a:lnTo>
                  <a:lnTo>
                    <a:pt x="1267236" y="0"/>
                  </a:lnTo>
                  <a:lnTo>
                    <a:pt x="1408040" y="680473"/>
                  </a:lnTo>
                  <a:lnTo>
                    <a:pt x="1548844" y="408284"/>
                  </a:lnTo>
                  <a:lnTo>
                    <a:pt x="1689648" y="408284"/>
                  </a:lnTo>
                  <a:lnTo>
                    <a:pt x="1830452" y="408284"/>
                  </a:lnTo>
                  <a:lnTo>
                    <a:pt x="1971256" y="408284"/>
                  </a:lnTo>
                  <a:lnTo>
                    <a:pt x="2112061" y="408284"/>
                  </a:lnTo>
                  <a:lnTo>
                    <a:pt x="2252865" y="408284"/>
                  </a:lnTo>
                  <a:lnTo>
                    <a:pt x="2393669" y="272189"/>
                  </a:lnTo>
                  <a:lnTo>
                    <a:pt x="2534473" y="408284"/>
                  </a:lnTo>
                  <a:lnTo>
                    <a:pt x="2675277" y="408284"/>
                  </a:lnTo>
                  <a:lnTo>
                    <a:pt x="2816081" y="408284"/>
                  </a:lnTo>
                  <a:lnTo>
                    <a:pt x="2956885" y="408284"/>
                  </a:lnTo>
                  <a:lnTo>
                    <a:pt x="3097689" y="272189"/>
                  </a:lnTo>
                  <a:lnTo>
                    <a:pt x="3238493" y="272189"/>
                  </a:lnTo>
                  <a:lnTo>
                    <a:pt x="3379297" y="272189"/>
                  </a:lnTo>
                  <a:lnTo>
                    <a:pt x="3520101" y="272189"/>
                  </a:lnTo>
                </a:path>
              </a:pathLst>
            </a:custGeom>
            <a:ln w="27101" cap="flat">
              <a:solidFill>
                <a:srgbClr val="0058AB">
                  <a:alpha val="80000"/>
                </a:srgbClr>
              </a:solidFill>
              <a:prstDash val="solid"/>
              <a:round/>
            </a:ln>
          </p:spPr>
          <p:txBody>
            <a:bodyPr/>
            <a:lstStyle/>
            <a:p/>
          </p:txBody>
        </p:sp>
        <p:sp>
          <p:nvSpPr>
            <p:cNvPr id="93" name="pl93"/>
            <p:cNvSpPr/>
            <p:nvPr/>
          </p:nvSpPr>
          <p:spPr>
            <a:xfrm>
              <a:off x="5308715" y="2710230"/>
              <a:ext cx="3520101" cy="1224853"/>
            </a:xfrm>
            <a:custGeom>
              <a:avLst/>
              <a:pathLst>
                <a:path w="3520101" h="1224853">
                  <a:moveTo>
                    <a:pt x="0" y="0"/>
                  </a:moveTo>
                  <a:lnTo>
                    <a:pt x="140804" y="136094"/>
                  </a:lnTo>
                  <a:lnTo>
                    <a:pt x="281608" y="136094"/>
                  </a:lnTo>
                  <a:lnTo>
                    <a:pt x="422412" y="272189"/>
                  </a:lnTo>
                  <a:lnTo>
                    <a:pt x="563216" y="408284"/>
                  </a:lnTo>
                  <a:lnTo>
                    <a:pt x="704020" y="408284"/>
                  </a:lnTo>
                  <a:lnTo>
                    <a:pt x="844824" y="544379"/>
                  </a:lnTo>
                  <a:lnTo>
                    <a:pt x="985628" y="680473"/>
                  </a:lnTo>
                  <a:lnTo>
                    <a:pt x="1126432" y="816568"/>
                  </a:lnTo>
                  <a:lnTo>
                    <a:pt x="1267236" y="952663"/>
                  </a:lnTo>
                  <a:lnTo>
                    <a:pt x="1408040" y="1088758"/>
                  </a:lnTo>
                  <a:lnTo>
                    <a:pt x="1548844" y="1088758"/>
                  </a:lnTo>
                  <a:lnTo>
                    <a:pt x="1689648" y="1088758"/>
                  </a:lnTo>
                  <a:lnTo>
                    <a:pt x="1830452" y="1088758"/>
                  </a:lnTo>
                  <a:lnTo>
                    <a:pt x="1971256" y="1088758"/>
                  </a:lnTo>
                  <a:lnTo>
                    <a:pt x="2112061" y="1224853"/>
                  </a:lnTo>
                  <a:lnTo>
                    <a:pt x="2252865" y="1088758"/>
                  </a:lnTo>
                  <a:lnTo>
                    <a:pt x="2393669" y="1088758"/>
                  </a:lnTo>
                  <a:lnTo>
                    <a:pt x="2534473" y="1224853"/>
                  </a:lnTo>
                  <a:lnTo>
                    <a:pt x="2675277" y="1224853"/>
                  </a:lnTo>
                  <a:lnTo>
                    <a:pt x="2816081" y="1224853"/>
                  </a:lnTo>
                  <a:lnTo>
                    <a:pt x="2956885" y="1088758"/>
                  </a:lnTo>
                  <a:lnTo>
                    <a:pt x="3097689" y="952663"/>
                  </a:lnTo>
                  <a:lnTo>
                    <a:pt x="3238493" y="952663"/>
                  </a:lnTo>
                  <a:lnTo>
                    <a:pt x="3379297" y="1088758"/>
                  </a:lnTo>
                  <a:lnTo>
                    <a:pt x="3520101" y="1088758"/>
                  </a:lnTo>
                </a:path>
              </a:pathLst>
            </a:custGeom>
            <a:ln w="27101" cap="flat">
              <a:solidFill>
                <a:srgbClr val="1CABE2">
                  <a:alpha val="80000"/>
                </a:srgbClr>
              </a:solidFill>
              <a:prstDash val="solid"/>
              <a:round/>
            </a:ln>
          </p:spPr>
          <p:txBody>
            <a:bodyPr/>
            <a:lstStyle/>
            <a:p/>
          </p:txBody>
        </p:sp>
        <p:sp>
          <p:nvSpPr>
            <p:cNvPr id="94" name="pl94"/>
            <p:cNvSpPr/>
            <p:nvPr/>
          </p:nvSpPr>
          <p:spPr>
            <a:xfrm>
              <a:off x="5308715" y="3935083"/>
              <a:ext cx="3520101" cy="272189"/>
            </a:xfrm>
            <a:custGeom>
              <a:avLst/>
              <a:pathLst>
                <a:path w="3520101" h="272189">
                  <a:moveTo>
                    <a:pt x="0" y="0"/>
                  </a:moveTo>
                  <a:lnTo>
                    <a:pt x="140804" y="0"/>
                  </a:lnTo>
                  <a:lnTo>
                    <a:pt x="281608" y="136094"/>
                  </a:lnTo>
                  <a:lnTo>
                    <a:pt x="422412" y="136094"/>
                  </a:lnTo>
                  <a:lnTo>
                    <a:pt x="563216" y="136094"/>
                  </a:lnTo>
                  <a:lnTo>
                    <a:pt x="704020" y="136094"/>
                  </a:lnTo>
                  <a:lnTo>
                    <a:pt x="844824" y="136094"/>
                  </a:lnTo>
                  <a:lnTo>
                    <a:pt x="985628" y="136094"/>
                  </a:lnTo>
                  <a:lnTo>
                    <a:pt x="1126432" y="136094"/>
                  </a:lnTo>
                  <a:lnTo>
                    <a:pt x="1267236" y="0"/>
                  </a:lnTo>
                  <a:lnTo>
                    <a:pt x="1408040" y="136094"/>
                  </a:lnTo>
                  <a:lnTo>
                    <a:pt x="1548844" y="136094"/>
                  </a:lnTo>
                  <a:lnTo>
                    <a:pt x="1689648" y="136094"/>
                  </a:lnTo>
                  <a:lnTo>
                    <a:pt x="1830452" y="272189"/>
                  </a:lnTo>
                  <a:lnTo>
                    <a:pt x="1971256" y="272189"/>
                  </a:lnTo>
                  <a:lnTo>
                    <a:pt x="2112061" y="272189"/>
                  </a:lnTo>
                  <a:lnTo>
                    <a:pt x="2252865" y="272189"/>
                  </a:lnTo>
                  <a:lnTo>
                    <a:pt x="2393669" y="272189"/>
                  </a:lnTo>
                  <a:lnTo>
                    <a:pt x="2534473" y="272189"/>
                  </a:lnTo>
                  <a:lnTo>
                    <a:pt x="2675277" y="272189"/>
                  </a:lnTo>
                  <a:lnTo>
                    <a:pt x="2816081" y="272189"/>
                  </a:lnTo>
                  <a:lnTo>
                    <a:pt x="2956885" y="272189"/>
                  </a:lnTo>
                  <a:lnTo>
                    <a:pt x="3097689" y="272189"/>
                  </a:lnTo>
                  <a:lnTo>
                    <a:pt x="3238493" y="272189"/>
                  </a:lnTo>
                  <a:lnTo>
                    <a:pt x="3379297" y="272189"/>
                  </a:lnTo>
                  <a:lnTo>
                    <a:pt x="3520101" y="272189"/>
                  </a:lnTo>
                </a:path>
              </a:pathLst>
            </a:custGeom>
            <a:ln w="27101" cap="flat">
              <a:solidFill>
                <a:srgbClr val="00833D">
                  <a:alpha val="80000"/>
                </a:srgbClr>
              </a:solidFill>
              <a:prstDash val="solid"/>
              <a:round/>
            </a:ln>
          </p:spPr>
          <p:txBody>
            <a:bodyPr/>
            <a:lstStyle/>
            <a:p/>
          </p:txBody>
        </p:sp>
        <p:sp>
          <p:nvSpPr>
            <p:cNvPr id="95" name="pl95"/>
            <p:cNvSpPr/>
            <p:nvPr/>
          </p:nvSpPr>
          <p:spPr>
            <a:xfrm>
              <a:off x="5308715" y="4207273"/>
              <a:ext cx="3520101" cy="952663"/>
            </a:xfrm>
            <a:custGeom>
              <a:avLst/>
              <a:pathLst>
                <a:path w="3520101" h="952663">
                  <a:moveTo>
                    <a:pt x="0" y="136094"/>
                  </a:moveTo>
                  <a:lnTo>
                    <a:pt x="140804" y="272189"/>
                  </a:lnTo>
                  <a:lnTo>
                    <a:pt x="281608" y="408284"/>
                  </a:lnTo>
                  <a:lnTo>
                    <a:pt x="422412" y="272189"/>
                  </a:lnTo>
                  <a:lnTo>
                    <a:pt x="563216" y="952663"/>
                  </a:lnTo>
                  <a:lnTo>
                    <a:pt x="704020" y="544379"/>
                  </a:lnTo>
                  <a:lnTo>
                    <a:pt x="844824" y="544379"/>
                  </a:lnTo>
                  <a:lnTo>
                    <a:pt x="985628" y="0"/>
                  </a:lnTo>
                  <a:lnTo>
                    <a:pt x="1126432" y="0"/>
                  </a:lnTo>
                  <a:lnTo>
                    <a:pt x="1267236" y="0"/>
                  </a:lnTo>
                  <a:lnTo>
                    <a:pt x="1408040" y="680473"/>
                  </a:lnTo>
                  <a:lnTo>
                    <a:pt x="1548844" y="408284"/>
                  </a:lnTo>
                  <a:lnTo>
                    <a:pt x="1689648" y="408284"/>
                  </a:lnTo>
                  <a:lnTo>
                    <a:pt x="1830452" y="408284"/>
                  </a:lnTo>
                  <a:lnTo>
                    <a:pt x="1971256" y="408284"/>
                  </a:lnTo>
                  <a:lnTo>
                    <a:pt x="2112061" y="408284"/>
                  </a:lnTo>
                  <a:lnTo>
                    <a:pt x="2252865" y="408284"/>
                  </a:lnTo>
                  <a:lnTo>
                    <a:pt x="2393669" y="272189"/>
                  </a:lnTo>
                  <a:lnTo>
                    <a:pt x="2534473" y="408284"/>
                  </a:lnTo>
                  <a:lnTo>
                    <a:pt x="2675277" y="408284"/>
                  </a:lnTo>
                  <a:lnTo>
                    <a:pt x="2816081" y="408284"/>
                  </a:lnTo>
                  <a:lnTo>
                    <a:pt x="2956885" y="408284"/>
                  </a:lnTo>
                  <a:lnTo>
                    <a:pt x="3097689" y="272189"/>
                  </a:lnTo>
                  <a:lnTo>
                    <a:pt x="3238493" y="272189"/>
                  </a:lnTo>
                  <a:lnTo>
                    <a:pt x="3379297" y="272189"/>
                  </a:lnTo>
                  <a:lnTo>
                    <a:pt x="3520101" y="272189"/>
                  </a:lnTo>
                </a:path>
              </a:pathLst>
            </a:custGeom>
            <a:ln w="43362" cap="flat">
              <a:solidFill>
                <a:srgbClr val="000000">
                  <a:alpha val="100000"/>
                </a:srgbClr>
              </a:solidFill>
              <a:prstDash val="solid"/>
              <a:round/>
            </a:ln>
          </p:spPr>
          <p:txBody>
            <a:bodyPr/>
            <a:lstStyle/>
            <a:p/>
          </p:txBody>
        </p:sp>
        <p:sp>
          <p:nvSpPr>
            <p:cNvPr id="96" name="pl96"/>
            <p:cNvSpPr/>
            <p:nvPr/>
          </p:nvSpPr>
          <p:spPr>
            <a:xfrm>
              <a:off x="5308715" y="4207273"/>
              <a:ext cx="3520101" cy="952663"/>
            </a:xfrm>
            <a:custGeom>
              <a:avLst/>
              <a:pathLst>
                <a:path w="3520101" h="952663">
                  <a:moveTo>
                    <a:pt x="0" y="136094"/>
                  </a:moveTo>
                  <a:lnTo>
                    <a:pt x="140804" y="272189"/>
                  </a:lnTo>
                  <a:lnTo>
                    <a:pt x="281608" y="408284"/>
                  </a:lnTo>
                  <a:lnTo>
                    <a:pt x="422412" y="272189"/>
                  </a:lnTo>
                  <a:lnTo>
                    <a:pt x="563216" y="952663"/>
                  </a:lnTo>
                  <a:lnTo>
                    <a:pt x="704020" y="544379"/>
                  </a:lnTo>
                  <a:lnTo>
                    <a:pt x="844824" y="544379"/>
                  </a:lnTo>
                  <a:lnTo>
                    <a:pt x="985628" y="0"/>
                  </a:lnTo>
                  <a:lnTo>
                    <a:pt x="1126432" y="0"/>
                  </a:lnTo>
                  <a:lnTo>
                    <a:pt x="1267236" y="0"/>
                  </a:lnTo>
                  <a:lnTo>
                    <a:pt x="1408040" y="680473"/>
                  </a:lnTo>
                  <a:lnTo>
                    <a:pt x="1548844" y="408284"/>
                  </a:lnTo>
                  <a:lnTo>
                    <a:pt x="1689648" y="408284"/>
                  </a:lnTo>
                  <a:lnTo>
                    <a:pt x="1830452" y="408284"/>
                  </a:lnTo>
                  <a:lnTo>
                    <a:pt x="1971256" y="408284"/>
                  </a:lnTo>
                  <a:lnTo>
                    <a:pt x="2112061" y="408284"/>
                  </a:lnTo>
                  <a:lnTo>
                    <a:pt x="2252865" y="408284"/>
                  </a:lnTo>
                  <a:lnTo>
                    <a:pt x="2393669" y="272189"/>
                  </a:lnTo>
                  <a:lnTo>
                    <a:pt x="2534473" y="408284"/>
                  </a:lnTo>
                  <a:lnTo>
                    <a:pt x="2675277" y="408284"/>
                  </a:lnTo>
                  <a:lnTo>
                    <a:pt x="2816081" y="408284"/>
                  </a:lnTo>
                  <a:lnTo>
                    <a:pt x="2956885" y="408284"/>
                  </a:lnTo>
                  <a:lnTo>
                    <a:pt x="3097689" y="272189"/>
                  </a:lnTo>
                  <a:lnTo>
                    <a:pt x="3238493" y="272189"/>
                  </a:lnTo>
                  <a:lnTo>
                    <a:pt x="3379297" y="272189"/>
                  </a:lnTo>
                  <a:lnTo>
                    <a:pt x="3520101" y="272189"/>
                  </a:lnTo>
                </a:path>
              </a:pathLst>
            </a:custGeom>
            <a:ln w="27101" cap="flat">
              <a:solidFill>
                <a:srgbClr val="0058AB">
                  <a:alpha val="100000"/>
                </a:srgbClr>
              </a:solidFill>
              <a:prstDash val="solid"/>
              <a:round/>
            </a:ln>
          </p:spPr>
          <p:txBody>
            <a:bodyPr/>
            <a:lstStyle/>
            <a:p/>
          </p:txBody>
        </p:sp>
        <p:sp>
          <p:nvSpPr>
            <p:cNvPr id="97" name="pl97"/>
            <p:cNvSpPr/>
            <p:nvPr/>
          </p:nvSpPr>
          <p:spPr>
            <a:xfrm>
              <a:off x="5132709" y="4615557"/>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98" name="pl98"/>
            <p:cNvSpPr/>
            <p:nvPr/>
          </p:nvSpPr>
          <p:spPr>
            <a:xfrm>
              <a:off x="5308715" y="3935083"/>
              <a:ext cx="0" cy="408284"/>
            </a:xfrm>
            <a:custGeom>
              <a:avLst/>
              <a:pathLst>
                <a:path w="0" h="408284">
                  <a:moveTo>
                    <a:pt x="0" y="408284"/>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6012735" y="4343367"/>
              <a:ext cx="0" cy="408284"/>
            </a:xfrm>
            <a:custGeom>
              <a:avLst/>
              <a:pathLst>
                <a:path w="0" h="408284">
                  <a:moveTo>
                    <a:pt x="0" y="408284"/>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6716755" y="4479462"/>
              <a:ext cx="0" cy="408284"/>
            </a:xfrm>
            <a:custGeom>
              <a:avLst/>
              <a:pathLst>
                <a:path w="0" h="408284">
                  <a:moveTo>
                    <a:pt x="0" y="408284"/>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7420776" y="4207273"/>
              <a:ext cx="0" cy="408284"/>
            </a:xfrm>
            <a:custGeom>
              <a:avLst/>
              <a:pathLst>
                <a:path w="0" h="408284">
                  <a:moveTo>
                    <a:pt x="0" y="408284"/>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7983992" y="4207273"/>
              <a:ext cx="0" cy="408284"/>
            </a:xfrm>
            <a:custGeom>
              <a:avLst/>
              <a:pathLst>
                <a:path w="0" h="408284">
                  <a:moveTo>
                    <a:pt x="0" y="408284"/>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8688012" y="4071178"/>
              <a:ext cx="0" cy="408284"/>
            </a:xfrm>
            <a:custGeom>
              <a:avLst/>
              <a:pathLst>
                <a:path w="0" h="408284">
                  <a:moveTo>
                    <a:pt x="0" y="408284"/>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8828816" y="4071178"/>
              <a:ext cx="0" cy="408284"/>
            </a:xfrm>
            <a:custGeom>
              <a:avLst/>
              <a:pathLst>
                <a:path w="0" h="408284">
                  <a:moveTo>
                    <a:pt x="0" y="408284"/>
                  </a:moveTo>
                  <a:lnTo>
                    <a:pt x="0" y="0"/>
                  </a:lnTo>
                </a:path>
              </a:pathLst>
            </a:custGeom>
            <a:ln w="13550" cap="flat">
              <a:solidFill>
                <a:srgbClr val="0058AB">
                  <a:alpha val="100000"/>
                </a:srgbClr>
              </a:solidFill>
              <a:prstDash val="dot"/>
              <a:round/>
            </a:ln>
          </p:spPr>
          <p:txBody>
            <a:bodyPr/>
            <a:lstStyle/>
            <a:p/>
          </p:txBody>
        </p:sp>
        <p:sp>
          <p:nvSpPr>
            <p:cNvPr id="105" name="pg105"/>
            <p:cNvSpPr/>
            <p:nvPr/>
          </p:nvSpPr>
          <p:spPr>
            <a:xfrm>
              <a:off x="5250226" y="3868517"/>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6" name="tx106"/>
            <p:cNvSpPr/>
            <p:nvPr/>
          </p:nvSpPr>
          <p:spPr>
            <a:xfrm>
              <a:off x="5280579" y="3898574"/>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107" name="pg107"/>
            <p:cNvSpPr/>
            <p:nvPr/>
          </p:nvSpPr>
          <p:spPr>
            <a:xfrm>
              <a:off x="5937400" y="4276801"/>
              <a:ext cx="150670" cy="133132"/>
            </a:xfrm>
            <a:custGeom>
              <a:avLst/>
              <a:pathLst>
                <a:path w="150670" h="133132">
                  <a:moveTo>
                    <a:pt x="18212" y="133132"/>
                  </a:moveTo>
                  <a:lnTo>
                    <a:pt x="132458" y="133132"/>
                  </a:lnTo>
                  <a:lnTo>
                    <a:pt x="131724" y="133117"/>
                  </a:lnTo>
                  <a:lnTo>
                    <a:pt x="134653" y="132999"/>
                  </a:lnTo>
                  <a:lnTo>
                    <a:pt x="137525" y="132413"/>
                  </a:lnTo>
                  <a:lnTo>
                    <a:pt x="140265" y="131373"/>
                  </a:lnTo>
                  <a:lnTo>
                    <a:pt x="142803" y="129908"/>
                  </a:lnTo>
                  <a:lnTo>
                    <a:pt x="145074" y="128054"/>
                  </a:lnTo>
                  <a:lnTo>
                    <a:pt x="147017" y="125860"/>
                  </a:lnTo>
                  <a:lnTo>
                    <a:pt x="148584" y="123383"/>
                  </a:lnTo>
                  <a:lnTo>
                    <a:pt x="149732" y="120687"/>
                  </a:lnTo>
                  <a:lnTo>
                    <a:pt x="150434" y="117841"/>
                  </a:lnTo>
                  <a:lnTo>
                    <a:pt x="150670" y="114920"/>
                  </a:lnTo>
                  <a:lnTo>
                    <a:pt x="150670" y="18212"/>
                  </a:lnTo>
                  <a:lnTo>
                    <a:pt x="150434" y="15290"/>
                  </a:lnTo>
                  <a:lnTo>
                    <a:pt x="149732" y="12444"/>
                  </a:lnTo>
                  <a:lnTo>
                    <a:pt x="148584" y="9748"/>
                  </a:lnTo>
                  <a:lnTo>
                    <a:pt x="147017" y="7271"/>
                  </a:lnTo>
                  <a:lnTo>
                    <a:pt x="145074" y="5077"/>
                  </a:lnTo>
                  <a:lnTo>
                    <a:pt x="142803" y="3223"/>
                  </a:lnTo>
                  <a:lnTo>
                    <a:pt x="140265" y="1758"/>
                  </a:lnTo>
                  <a:lnTo>
                    <a:pt x="137525" y="719"/>
                  </a:lnTo>
                  <a:lnTo>
                    <a:pt x="134653" y="132"/>
                  </a:lnTo>
                  <a:lnTo>
                    <a:pt x="132458"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8" name="tx108"/>
            <p:cNvSpPr/>
            <p:nvPr/>
          </p:nvSpPr>
          <p:spPr>
            <a:xfrm>
              <a:off x="5967753" y="4306858"/>
              <a:ext cx="89963"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109" name="pg109"/>
            <p:cNvSpPr/>
            <p:nvPr/>
          </p:nvSpPr>
          <p:spPr>
            <a:xfrm>
              <a:off x="6641420" y="4412896"/>
              <a:ext cx="150670" cy="133132"/>
            </a:xfrm>
            <a:custGeom>
              <a:avLst/>
              <a:pathLst>
                <a:path w="150670" h="133132">
                  <a:moveTo>
                    <a:pt x="18212" y="133132"/>
                  </a:moveTo>
                  <a:lnTo>
                    <a:pt x="132458" y="133132"/>
                  </a:lnTo>
                  <a:lnTo>
                    <a:pt x="131724" y="133117"/>
                  </a:lnTo>
                  <a:lnTo>
                    <a:pt x="134653" y="132999"/>
                  </a:lnTo>
                  <a:lnTo>
                    <a:pt x="137525" y="132413"/>
                  </a:lnTo>
                  <a:lnTo>
                    <a:pt x="140265" y="131373"/>
                  </a:lnTo>
                  <a:lnTo>
                    <a:pt x="142803" y="129908"/>
                  </a:lnTo>
                  <a:lnTo>
                    <a:pt x="145074" y="128054"/>
                  </a:lnTo>
                  <a:lnTo>
                    <a:pt x="147017" y="125860"/>
                  </a:lnTo>
                  <a:lnTo>
                    <a:pt x="148584" y="123383"/>
                  </a:lnTo>
                  <a:lnTo>
                    <a:pt x="149732" y="120687"/>
                  </a:lnTo>
                  <a:lnTo>
                    <a:pt x="150434" y="117841"/>
                  </a:lnTo>
                  <a:lnTo>
                    <a:pt x="150670" y="114920"/>
                  </a:lnTo>
                  <a:lnTo>
                    <a:pt x="150670" y="18212"/>
                  </a:lnTo>
                  <a:lnTo>
                    <a:pt x="150434" y="15290"/>
                  </a:lnTo>
                  <a:lnTo>
                    <a:pt x="149732" y="12444"/>
                  </a:lnTo>
                  <a:lnTo>
                    <a:pt x="148584" y="9748"/>
                  </a:lnTo>
                  <a:lnTo>
                    <a:pt x="147017" y="7271"/>
                  </a:lnTo>
                  <a:lnTo>
                    <a:pt x="145074" y="5077"/>
                  </a:lnTo>
                  <a:lnTo>
                    <a:pt x="142803" y="3223"/>
                  </a:lnTo>
                  <a:lnTo>
                    <a:pt x="140265" y="1758"/>
                  </a:lnTo>
                  <a:lnTo>
                    <a:pt x="137525" y="719"/>
                  </a:lnTo>
                  <a:lnTo>
                    <a:pt x="134653" y="132"/>
                  </a:lnTo>
                  <a:lnTo>
                    <a:pt x="132458"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0" name="tx110"/>
            <p:cNvSpPr/>
            <p:nvPr/>
          </p:nvSpPr>
          <p:spPr>
            <a:xfrm>
              <a:off x="6671774" y="4442953"/>
              <a:ext cx="89963"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111" name="pg111"/>
            <p:cNvSpPr/>
            <p:nvPr/>
          </p:nvSpPr>
          <p:spPr>
            <a:xfrm>
              <a:off x="7362287" y="4140707"/>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2" name="tx112"/>
            <p:cNvSpPr/>
            <p:nvPr/>
          </p:nvSpPr>
          <p:spPr>
            <a:xfrm>
              <a:off x="7392640" y="4169528"/>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113" name="pg113"/>
            <p:cNvSpPr/>
            <p:nvPr/>
          </p:nvSpPr>
          <p:spPr>
            <a:xfrm>
              <a:off x="7925503" y="4140707"/>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4" name="tx114"/>
            <p:cNvSpPr/>
            <p:nvPr/>
          </p:nvSpPr>
          <p:spPr>
            <a:xfrm>
              <a:off x="7955857" y="4169528"/>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115" name="pg115"/>
            <p:cNvSpPr/>
            <p:nvPr/>
          </p:nvSpPr>
          <p:spPr>
            <a:xfrm>
              <a:off x="8629524" y="400461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6" name="tx116"/>
            <p:cNvSpPr/>
            <p:nvPr/>
          </p:nvSpPr>
          <p:spPr>
            <a:xfrm>
              <a:off x="8659877" y="4034669"/>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117" name="pg117"/>
            <p:cNvSpPr/>
            <p:nvPr/>
          </p:nvSpPr>
          <p:spPr>
            <a:xfrm>
              <a:off x="8770328" y="400461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8" name="tx118"/>
            <p:cNvSpPr/>
            <p:nvPr/>
          </p:nvSpPr>
          <p:spPr>
            <a:xfrm>
              <a:off x="8800681" y="4034669"/>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119" name="tx119"/>
            <p:cNvSpPr/>
            <p:nvPr/>
          </p:nvSpPr>
          <p:spPr>
            <a:xfrm>
              <a:off x="8889106" y="375854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6</a:t>
              </a:r>
            </a:p>
          </p:txBody>
        </p:sp>
        <p:sp>
          <p:nvSpPr>
            <p:cNvPr id="120" name="tx120"/>
            <p:cNvSpPr/>
            <p:nvPr/>
          </p:nvSpPr>
          <p:spPr>
            <a:xfrm>
              <a:off x="8889106" y="4166779"/>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3</a:t>
              </a:r>
            </a:p>
          </p:txBody>
        </p:sp>
        <p:sp>
          <p:nvSpPr>
            <p:cNvPr id="121" name="tx121"/>
            <p:cNvSpPr/>
            <p:nvPr/>
          </p:nvSpPr>
          <p:spPr>
            <a:xfrm>
              <a:off x="4968448" y="5254843"/>
              <a:ext cx="101631" cy="82097"/>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a:t>
              </a:r>
            </a:p>
          </p:txBody>
        </p:sp>
        <p:sp>
          <p:nvSpPr>
            <p:cNvPr id="122" name="tx122"/>
            <p:cNvSpPr/>
            <p:nvPr/>
          </p:nvSpPr>
          <p:spPr>
            <a:xfrm>
              <a:off x="5006511" y="4572918"/>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23" name="tx123"/>
            <p:cNvSpPr/>
            <p:nvPr/>
          </p:nvSpPr>
          <p:spPr>
            <a:xfrm>
              <a:off x="5006511" y="3893895"/>
              <a:ext cx="63568" cy="82097"/>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a:t>
              </a:r>
            </a:p>
          </p:txBody>
        </p:sp>
        <p:sp>
          <p:nvSpPr>
            <p:cNvPr id="124" name="tx124"/>
            <p:cNvSpPr/>
            <p:nvPr/>
          </p:nvSpPr>
          <p:spPr>
            <a:xfrm>
              <a:off x="4942943" y="321197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125" name="tx125"/>
            <p:cNvSpPr/>
            <p:nvPr/>
          </p:nvSpPr>
          <p:spPr>
            <a:xfrm>
              <a:off x="4942943" y="253149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a:t>
              </a:r>
            </a:p>
          </p:txBody>
        </p:sp>
        <p:sp>
          <p:nvSpPr>
            <p:cNvPr id="126" name="tx126"/>
            <p:cNvSpPr/>
            <p:nvPr/>
          </p:nvSpPr>
          <p:spPr>
            <a:xfrm>
              <a:off x="4942943" y="185102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127" name="tx127"/>
            <p:cNvSpPr/>
            <p:nvPr/>
          </p:nvSpPr>
          <p:spPr>
            <a:xfrm rot="-5400000">
              <a:off x="515226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28" name="tx128"/>
            <p:cNvSpPr/>
            <p:nvPr/>
          </p:nvSpPr>
          <p:spPr>
            <a:xfrm rot="-5400000">
              <a:off x="585628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29" name="tx129"/>
            <p:cNvSpPr/>
            <p:nvPr/>
          </p:nvSpPr>
          <p:spPr>
            <a:xfrm rot="-5400000">
              <a:off x="656030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0" name="tx130"/>
            <p:cNvSpPr/>
            <p:nvPr/>
          </p:nvSpPr>
          <p:spPr>
            <a:xfrm rot="-5400000">
              <a:off x="726432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1" name="tx131"/>
            <p:cNvSpPr/>
            <p:nvPr/>
          </p:nvSpPr>
          <p:spPr>
            <a:xfrm rot="-5400000">
              <a:off x="7827546"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2" name="tx132"/>
            <p:cNvSpPr/>
            <p:nvPr/>
          </p:nvSpPr>
          <p:spPr>
            <a:xfrm rot="-5400000">
              <a:off x="8531566"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3" name="tx133"/>
            <p:cNvSpPr/>
            <p:nvPr/>
          </p:nvSpPr>
          <p:spPr>
            <a:xfrm rot="-5400000">
              <a:off x="8672370"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4" name="tx134"/>
            <p:cNvSpPr/>
            <p:nvPr/>
          </p:nvSpPr>
          <p:spPr>
            <a:xfrm rot="-5400000">
              <a:off x="4273632" y="3529293"/>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135" name="pl135"/>
            <p:cNvSpPr/>
            <p:nvPr/>
          </p:nvSpPr>
          <p:spPr>
            <a:xfrm>
              <a:off x="5321864" y="6172543"/>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36" name="pl136"/>
            <p:cNvSpPr/>
            <p:nvPr/>
          </p:nvSpPr>
          <p:spPr>
            <a:xfrm>
              <a:off x="5321864" y="61725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37" name="pl137"/>
            <p:cNvSpPr/>
            <p:nvPr/>
          </p:nvSpPr>
          <p:spPr>
            <a:xfrm>
              <a:off x="6791004" y="6172543"/>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138" name="pl138"/>
            <p:cNvSpPr/>
            <p:nvPr/>
          </p:nvSpPr>
          <p:spPr>
            <a:xfrm>
              <a:off x="7553459" y="6172543"/>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139" name="tx139"/>
            <p:cNvSpPr/>
            <p:nvPr/>
          </p:nvSpPr>
          <p:spPr>
            <a:xfrm>
              <a:off x="5588964" y="6093075"/>
              <a:ext cx="1110505"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Republic of Korea</a:t>
              </a:r>
            </a:p>
          </p:txBody>
        </p:sp>
        <p:sp>
          <p:nvSpPr>
            <p:cNvPr id="140" name="tx140"/>
            <p:cNvSpPr/>
            <p:nvPr/>
          </p:nvSpPr>
          <p:spPr>
            <a:xfrm>
              <a:off x="7058104" y="6119132"/>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41" name="tx141"/>
            <p:cNvSpPr/>
            <p:nvPr/>
          </p:nvSpPr>
          <p:spPr>
            <a:xfrm>
              <a:off x="7820558" y="6093143"/>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142" name="tx142"/>
            <p:cNvSpPr/>
            <p:nvPr/>
          </p:nvSpPr>
          <p:spPr>
            <a:xfrm>
              <a:off x="6492801" y="1658774"/>
              <a:ext cx="1151929" cy="11281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MCV1</a:t>
              </a:r>
            </a:p>
          </p:txBody>
        </p:sp>
        <p:sp>
          <p:nvSpPr>
            <p:cNvPr id="143" name="tx143"/>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4" name="tx144"/>
            <p:cNvSpPr/>
            <p:nvPr/>
          </p:nvSpPr>
          <p:spPr>
            <a:xfrm>
              <a:off x="5721708" y="6517265"/>
              <a:ext cx="32831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Drop-out classification: &lt;5% = low, 5-10% = medium, &gt;10% = high</a:t>
              </a:r>
            </a:p>
          </p:txBody>
        </p:sp>
        <p:sp>
          <p:nvSpPr>
            <p:cNvPr id="145" name="tx145"/>
            <p:cNvSpPr/>
            <p:nvPr/>
          </p:nvSpPr>
          <p:spPr>
            <a:xfrm>
              <a:off x="2631217" y="1365581"/>
              <a:ext cx="4155884" cy="122455"/>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Zero-dose children are those who did not receive DTP1.</a:t>
              </a:r>
            </a:p>
          </p:txBody>
        </p:sp>
      </p:grpSp>
      <p:sp>
        <p:nvSpPr>
          <p:cNvPr id="14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Drop-out rates show the percentage of children who received DTP1, but not DTP3/MCV1. Low drop-out rates indicate high retention of children in immunization programmes.
This chart shows trends in drop-out rates between DTP1 and DTP3, and DTP1 and MCV1.
In 2025, 1% of children who received DTP1 did not receive DTP3 (left), and 1% of children who received DTP1 did not receive MCV1 (right).
The low DTP drop-out rate implies good ability to provide a complete series of vaccines early in life. The low DTP-MCV drop-out rate implies good retention in immunization programmes and ability to provide a full course of vaccines in infancy (up to one year).
In 2025, Republic of Korea DTP drop-out was lower than the global rate, while DTP-MCV drop-out was lower than the global rate.</a:t>
            </a:r>
          </a:p>
        </p:txBody>
      </p:sp>
      <p:sp>
        <p:nvSpPr>
          <p:cNvPr id="14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00" i="0" b="0" u="none">
                <a:solidFill>
                  <a:srgbClr val="000000">
                    <a:alpha val="100000"/>
                  </a:srgbClr>
                </a:solidFill>
                <a:latin typeface="Arial"/>
                <a:cs typeface="Arial"/>
                <a:ea typeface="Arial"/>
                <a:sym typeface="Arial"/>
              </a:rPr>
              <a:t>In 2025, DTP1 and DTP3/MCV1 drop-out was low in Republic of Korea, indicating good retention of children in immunization programmes, and current efforts to ensure follow up are successful.</a:t>
            </a:r>
          </a:p>
        </p:txBody>
      </p:sp>
      <p:grpSp xmlns:pic="http://schemas.openxmlformats.org/drawingml/2006/picture">
        <p:nvGrpSpPr>
          <p:cNvPr id="148" name=""/>
          <p:cNvGrpSpPr/>
          <p:nvPr/>
        </p:nvGrpSpPr>
        <p:grpSpPr>
          <a:xfrm>
            <a:off x="292608" y="1097280"/>
            <a:ext cx="8595360" cy="28575"/>
            <a:chOff x="292608" y="1097280"/>
            <a:chExt cx="8595360" cy="28575"/>
          </a:xfrm>
        </p:grpSpPr>
        <p:sp>
          <p:nvSpPr>
            <p:cNvPr id="149"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0"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270291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 name="pl5"/>
            <p:cNvSpPr/>
            <p:nvPr/>
          </p:nvSpPr>
          <p:spPr>
            <a:xfrm>
              <a:off x="761438" y="25332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 name="pl6"/>
            <p:cNvSpPr/>
            <p:nvPr/>
          </p:nvSpPr>
          <p:spPr>
            <a:xfrm>
              <a:off x="761438" y="236352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 name="pl7"/>
            <p:cNvSpPr/>
            <p:nvPr/>
          </p:nvSpPr>
          <p:spPr>
            <a:xfrm>
              <a:off x="761438" y="219382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 name="pl8"/>
            <p:cNvSpPr/>
            <p:nvPr/>
          </p:nvSpPr>
          <p:spPr>
            <a:xfrm>
              <a:off x="761438" y="202413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 name="pl9"/>
            <p:cNvSpPr/>
            <p:nvPr/>
          </p:nvSpPr>
          <p:spPr>
            <a:xfrm>
              <a:off x="761438" y="18544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 name="pl10"/>
            <p:cNvSpPr/>
            <p:nvPr/>
          </p:nvSpPr>
          <p:spPr>
            <a:xfrm>
              <a:off x="761438" y="27877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261806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 name="pl12"/>
            <p:cNvSpPr/>
            <p:nvPr/>
          </p:nvSpPr>
          <p:spPr>
            <a:xfrm>
              <a:off x="761438" y="24483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 name="pl13"/>
            <p:cNvSpPr/>
            <p:nvPr/>
          </p:nvSpPr>
          <p:spPr>
            <a:xfrm>
              <a:off x="761438" y="22786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 name="pl14"/>
            <p:cNvSpPr/>
            <p:nvPr/>
          </p:nvSpPr>
          <p:spPr>
            <a:xfrm>
              <a:off x="761438" y="210897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 name="pl15"/>
            <p:cNvSpPr/>
            <p:nvPr/>
          </p:nvSpPr>
          <p:spPr>
            <a:xfrm>
              <a:off x="761438" y="19392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 name="pl16"/>
            <p:cNvSpPr/>
            <p:nvPr/>
          </p:nvSpPr>
          <p:spPr>
            <a:xfrm>
              <a:off x="1056104"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483157"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910210"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37263"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678906"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105959"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91369"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1056104" y="1947768"/>
              <a:ext cx="2135265" cy="220605"/>
            </a:xfrm>
            <a:custGeom>
              <a:avLst/>
              <a:pathLst>
                <a:path w="2135265" h="220605">
                  <a:moveTo>
                    <a:pt x="0" y="220605"/>
                  </a:moveTo>
                  <a:lnTo>
                    <a:pt x="85410" y="152727"/>
                  </a:lnTo>
                  <a:lnTo>
                    <a:pt x="170821" y="84848"/>
                  </a:lnTo>
                  <a:lnTo>
                    <a:pt x="256231" y="101818"/>
                  </a:lnTo>
                  <a:lnTo>
                    <a:pt x="341642" y="50909"/>
                  </a:lnTo>
                  <a:lnTo>
                    <a:pt x="427053" y="16969"/>
                  </a:lnTo>
                  <a:lnTo>
                    <a:pt x="512463" y="8484"/>
                  </a:lnTo>
                  <a:lnTo>
                    <a:pt x="597874" y="25454"/>
                  </a:lnTo>
                  <a:lnTo>
                    <a:pt x="683284" y="25454"/>
                  </a:lnTo>
                  <a:lnTo>
                    <a:pt x="768695" y="25454"/>
                  </a:lnTo>
                  <a:lnTo>
                    <a:pt x="854106" y="25454"/>
                  </a:lnTo>
                  <a:lnTo>
                    <a:pt x="939516" y="0"/>
                  </a:lnTo>
                  <a:lnTo>
                    <a:pt x="1024927" y="0"/>
                  </a:lnTo>
                  <a:lnTo>
                    <a:pt x="1110337" y="0"/>
                  </a:lnTo>
                  <a:lnTo>
                    <a:pt x="1195748" y="0"/>
                  </a:lnTo>
                  <a:lnTo>
                    <a:pt x="1281159" y="16969"/>
                  </a:lnTo>
                  <a:lnTo>
                    <a:pt x="1366569" y="8484"/>
                  </a:lnTo>
                  <a:lnTo>
                    <a:pt x="1451980" y="8484"/>
                  </a:lnTo>
                  <a:lnTo>
                    <a:pt x="1537390" y="8484"/>
                  </a:lnTo>
                  <a:lnTo>
                    <a:pt x="1622801" y="8484"/>
                  </a:lnTo>
                  <a:lnTo>
                    <a:pt x="1708212" y="8484"/>
                  </a:lnTo>
                  <a:lnTo>
                    <a:pt x="1793622" y="8484"/>
                  </a:lnTo>
                  <a:lnTo>
                    <a:pt x="1879033" y="8484"/>
                  </a:lnTo>
                  <a:lnTo>
                    <a:pt x="1964443" y="8484"/>
                  </a:lnTo>
                  <a:lnTo>
                    <a:pt x="2049854" y="16969"/>
                  </a:lnTo>
                  <a:lnTo>
                    <a:pt x="2135265" y="16969"/>
                  </a:lnTo>
                </a:path>
              </a:pathLst>
            </a:custGeom>
            <a:ln w="27101" cap="flat">
              <a:solidFill>
                <a:srgbClr val="1CABE2">
                  <a:alpha val="100000"/>
                </a:srgbClr>
              </a:solidFill>
              <a:prstDash val="solid"/>
              <a:round/>
            </a:ln>
          </p:spPr>
          <p:txBody>
            <a:bodyPr/>
            <a:lstStyle/>
            <a:p/>
          </p:txBody>
        </p:sp>
        <p:sp>
          <p:nvSpPr>
            <p:cNvPr id="24" name="pt24"/>
            <p:cNvSpPr/>
            <p:nvPr/>
          </p:nvSpPr>
          <p:spPr>
            <a:xfrm>
              <a:off x="1038054" y="215032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 name="pt25"/>
            <p:cNvSpPr/>
            <p:nvPr/>
          </p:nvSpPr>
          <p:spPr>
            <a:xfrm>
              <a:off x="1123464" y="208244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 name="pt26"/>
            <p:cNvSpPr/>
            <p:nvPr/>
          </p:nvSpPr>
          <p:spPr>
            <a:xfrm>
              <a:off x="1208875" y="201456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 name="pt27"/>
            <p:cNvSpPr/>
            <p:nvPr/>
          </p:nvSpPr>
          <p:spPr>
            <a:xfrm>
              <a:off x="1294285" y="203153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 name="pt28"/>
            <p:cNvSpPr/>
            <p:nvPr/>
          </p:nvSpPr>
          <p:spPr>
            <a:xfrm>
              <a:off x="1379696" y="19806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 name="pt29"/>
            <p:cNvSpPr/>
            <p:nvPr/>
          </p:nvSpPr>
          <p:spPr>
            <a:xfrm>
              <a:off x="1465107"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 name="pt30"/>
            <p:cNvSpPr/>
            <p:nvPr/>
          </p:nvSpPr>
          <p:spPr>
            <a:xfrm>
              <a:off x="1550517"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 name="pt31"/>
            <p:cNvSpPr/>
            <p:nvPr/>
          </p:nvSpPr>
          <p:spPr>
            <a:xfrm>
              <a:off x="1635928"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2" name="pt32"/>
            <p:cNvSpPr/>
            <p:nvPr/>
          </p:nvSpPr>
          <p:spPr>
            <a:xfrm>
              <a:off x="1721338"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3" name="pt33"/>
            <p:cNvSpPr/>
            <p:nvPr/>
          </p:nvSpPr>
          <p:spPr>
            <a:xfrm>
              <a:off x="1806749"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4" name="pt34"/>
            <p:cNvSpPr/>
            <p:nvPr/>
          </p:nvSpPr>
          <p:spPr>
            <a:xfrm>
              <a:off x="1892160"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5" name="pt35"/>
            <p:cNvSpPr/>
            <p:nvPr/>
          </p:nvSpPr>
          <p:spPr>
            <a:xfrm>
              <a:off x="1977570"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6" name="pt36"/>
            <p:cNvSpPr/>
            <p:nvPr/>
          </p:nvSpPr>
          <p:spPr>
            <a:xfrm>
              <a:off x="2062981"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7" name="pt37"/>
            <p:cNvSpPr/>
            <p:nvPr/>
          </p:nvSpPr>
          <p:spPr>
            <a:xfrm>
              <a:off x="2148391"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8" name="pt38"/>
            <p:cNvSpPr/>
            <p:nvPr/>
          </p:nvSpPr>
          <p:spPr>
            <a:xfrm>
              <a:off x="2233802"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9" name="pt39"/>
            <p:cNvSpPr/>
            <p:nvPr/>
          </p:nvSpPr>
          <p:spPr>
            <a:xfrm>
              <a:off x="2319213"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0" name="pt40"/>
            <p:cNvSpPr/>
            <p:nvPr/>
          </p:nvSpPr>
          <p:spPr>
            <a:xfrm>
              <a:off x="2404623"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1" name="pt41"/>
            <p:cNvSpPr/>
            <p:nvPr/>
          </p:nvSpPr>
          <p:spPr>
            <a:xfrm>
              <a:off x="2490034" y="1938202"/>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2" name="pt42"/>
            <p:cNvSpPr/>
            <p:nvPr/>
          </p:nvSpPr>
          <p:spPr>
            <a:xfrm>
              <a:off x="2575444"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3" name="pt43"/>
            <p:cNvSpPr/>
            <p:nvPr/>
          </p:nvSpPr>
          <p:spPr>
            <a:xfrm>
              <a:off x="2660855"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4" name="pt44"/>
            <p:cNvSpPr/>
            <p:nvPr/>
          </p:nvSpPr>
          <p:spPr>
            <a:xfrm>
              <a:off x="2746266"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5" name="pt45"/>
            <p:cNvSpPr/>
            <p:nvPr/>
          </p:nvSpPr>
          <p:spPr>
            <a:xfrm>
              <a:off x="2831676"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6" name="pt46"/>
            <p:cNvSpPr/>
            <p:nvPr/>
          </p:nvSpPr>
          <p:spPr>
            <a:xfrm>
              <a:off x="2917087"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7" name="pt47"/>
            <p:cNvSpPr/>
            <p:nvPr/>
          </p:nvSpPr>
          <p:spPr>
            <a:xfrm>
              <a:off x="3002498"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8" name="pt48"/>
            <p:cNvSpPr/>
            <p:nvPr/>
          </p:nvSpPr>
          <p:spPr>
            <a:xfrm>
              <a:off x="3087908"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9" name="pt49"/>
            <p:cNvSpPr/>
            <p:nvPr/>
          </p:nvSpPr>
          <p:spPr>
            <a:xfrm>
              <a:off x="3173319"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50" name="tx50"/>
            <p:cNvSpPr/>
            <p:nvPr/>
          </p:nvSpPr>
          <p:spPr>
            <a:xfrm>
              <a:off x="904174" y="2076059"/>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73</a:t>
              </a:r>
            </a:p>
          </p:txBody>
        </p:sp>
        <p:sp>
          <p:nvSpPr>
            <p:cNvPr id="51" name="tx51"/>
            <p:cNvSpPr/>
            <p:nvPr/>
          </p:nvSpPr>
          <p:spPr>
            <a:xfrm>
              <a:off x="3223926" y="187247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52" name="tx52"/>
            <p:cNvSpPr/>
            <p:nvPr/>
          </p:nvSpPr>
          <p:spPr>
            <a:xfrm>
              <a:off x="2624645" y="181509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53" name="tx53"/>
            <p:cNvSpPr/>
            <p:nvPr/>
          </p:nvSpPr>
          <p:spPr>
            <a:xfrm>
              <a:off x="3051698" y="182358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54" name="pl54"/>
            <p:cNvSpPr/>
            <p:nvPr/>
          </p:nvSpPr>
          <p:spPr>
            <a:xfrm>
              <a:off x="761438" y="40140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5" name="pl55"/>
            <p:cNvSpPr/>
            <p:nvPr/>
          </p:nvSpPr>
          <p:spPr>
            <a:xfrm>
              <a:off x="761438" y="38443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6" name="pl56"/>
            <p:cNvSpPr/>
            <p:nvPr/>
          </p:nvSpPr>
          <p:spPr>
            <a:xfrm>
              <a:off x="761438" y="367464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7" name="pl57"/>
            <p:cNvSpPr/>
            <p:nvPr/>
          </p:nvSpPr>
          <p:spPr>
            <a:xfrm>
              <a:off x="761438" y="350494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8" name="pl58"/>
            <p:cNvSpPr/>
            <p:nvPr/>
          </p:nvSpPr>
          <p:spPr>
            <a:xfrm>
              <a:off x="761438" y="333524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9" name="pl59"/>
            <p:cNvSpPr/>
            <p:nvPr/>
          </p:nvSpPr>
          <p:spPr>
            <a:xfrm>
              <a:off x="761438" y="31655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0" name="pl60"/>
            <p:cNvSpPr/>
            <p:nvPr/>
          </p:nvSpPr>
          <p:spPr>
            <a:xfrm>
              <a:off x="761438" y="40988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1" name="pl61"/>
            <p:cNvSpPr/>
            <p:nvPr/>
          </p:nvSpPr>
          <p:spPr>
            <a:xfrm>
              <a:off x="761438" y="39291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2" name="pl62"/>
            <p:cNvSpPr/>
            <p:nvPr/>
          </p:nvSpPr>
          <p:spPr>
            <a:xfrm>
              <a:off x="761438" y="375948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3" name="pl63"/>
            <p:cNvSpPr/>
            <p:nvPr/>
          </p:nvSpPr>
          <p:spPr>
            <a:xfrm>
              <a:off x="761438" y="358979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4" name="pl64"/>
            <p:cNvSpPr/>
            <p:nvPr/>
          </p:nvSpPr>
          <p:spPr>
            <a:xfrm>
              <a:off x="761438" y="34200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5" name="pl65"/>
            <p:cNvSpPr/>
            <p:nvPr/>
          </p:nvSpPr>
          <p:spPr>
            <a:xfrm>
              <a:off x="761438" y="32503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6" name="pl66"/>
            <p:cNvSpPr/>
            <p:nvPr/>
          </p:nvSpPr>
          <p:spPr>
            <a:xfrm>
              <a:off x="1056104"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1483157"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1910210"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2337263"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2678906"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3105959"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3191369"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2337263" y="3267369"/>
              <a:ext cx="854106" cy="0"/>
            </a:xfrm>
            <a:custGeom>
              <a:avLst/>
              <a:pathLst>
                <a:path w="854106" h="0">
                  <a:moveTo>
                    <a:pt x="0" y="0"/>
                  </a:moveTo>
                  <a:lnTo>
                    <a:pt x="85410" y="0"/>
                  </a:lnTo>
                  <a:lnTo>
                    <a:pt x="170821" y="0"/>
                  </a:lnTo>
                  <a:lnTo>
                    <a:pt x="256231" y="0"/>
                  </a:lnTo>
                  <a:lnTo>
                    <a:pt x="341642" y="0"/>
                  </a:lnTo>
                  <a:lnTo>
                    <a:pt x="427053" y="0"/>
                  </a:lnTo>
                  <a:lnTo>
                    <a:pt x="512463" y="0"/>
                  </a:lnTo>
                  <a:lnTo>
                    <a:pt x="597874" y="0"/>
                  </a:lnTo>
                  <a:lnTo>
                    <a:pt x="683284" y="0"/>
                  </a:lnTo>
                  <a:lnTo>
                    <a:pt x="768695" y="0"/>
                  </a:lnTo>
                  <a:lnTo>
                    <a:pt x="854106" y="0"/>
                  </a:lnTo>
                </a:path>
              </a:pathLst>
            </a:custGeom>
            <a:ln w="27101" cap="flat">
              <a:solidFill>
                <a:srgbClr val="1CABE2">
                  <a:alpha val="100000"/>
                </a:srgbClr>
              </a:solidFill>
              <a:prstDash val="solid"/>
              <a:round/>
            </a:ln>
          </p:spPr>
          <p:txBody>
            <a:bodyPr/>
            <a:lstStyle/>
            <a:p/>
          </p:txBody>
        </p:sp>
        <p:sp>
          <p:nvSpPr>
            <p:cNvPr id="74" name="pt74"/>
            <p:cNvSpPr/>
            <p:nvPr/>
          </p:nvSpPr>
          <p:spPr>
            <a:xfrm>
              <a:off x="2319213" y="32493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5" name="pt75"/>
            <p:cNvSpPr/>
            <p:nvPr/>
          </p:nvSpPr>
          <p:spPr>
            <a:xfrm>
              <a:off x="2404623" y="32493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6" name="pt76"/>
            <p:cNvSpPr/>
            <p:nvPr/>
          </p:nvSpPr>
          <p:spPr>
            <a:xfrm>
              <a:off x="2490034" y="3249318"/>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77" name="pt77"/>
            <p:cNvSpPr/>
            <p:nvPr/>
          </p:nvSpPr>
          <p:spPr>
            <a:xfrm>
              <a:off x="2575444" y="32493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8" name="pt78"/>
            <p:cNvSpPr/>
            <p:nvPr/>
          </p:nvSpPr>
          <p:spPr>
            <a:xfrm>
              <a:off x="2660855" y="32493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9" name="pt79"/>
            <p:cNvSpPr/>
            <p:nvPr/>
          </p:nvSpPr>
          <p:spPr>
            <a:xfrm>
              <a:off x="2746266" y="32493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0" name="pt80"/>
            <p:cNvSpPr/>
            <p:nvPr/>
          </p:nvSpPr>
          <p:spPr>
            <a:xfrm>
              <a:off x="2831676" y="32493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1" name="pt81"/>
            <p:cNvSpPr/>
            <p:nvPr/>
          </p:nvSpPr>
          <p:spPr>
            <a:xfrm>
              <a:off x="2917087" y="32493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2" name="pt82"/>
            <p:cNvSpPr/>
            <p:nvPr/>
          </p:nvSpPr>
          <p:spPr>
            <a:xfrm>
              <a:off x="3002498" y="32493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3" name="pt83"/>
            <p:cNvSpPr/>
            <p:nvPr/>
          </p:nvSpPr>
          <p:spPr>
            <a:xfrm>
              <a:off x="3087908" y="32493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4" name="pt84"/>
            <p:cNvSpPr/>
            <p:nvPr/>
          </p:nvSpPr>
          <p:spPr>
            <a:xfrm>
              <a:off x="3173319" y="32493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5" name="tx85"/>
            <p:cNvSpPr/>
            <p:nvPr/>
          </p:nvSpPr>
          <p:spPr>
            <a:xfrm>
              <a:off x="2185333" y="317510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86" name="tx86"/>
            <p:cNvSpPr/>
            <p:nvPr/>
          </p:nvSpPr>
          <p:spPr>
            <a:xfrm>
              <a:off x="3223926" y="317510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87" name="tx87"/>
            <p:cNvSpPr/>
            <p:nvPr/>
          </p:nvSpPr>
          <p:spPr>
            <a:xfrm>
              <a:off x="2624645" y="312621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88" name="tx88"/>
            <p:cNvSpPr/>
            <p:nvPr/>
          </p:nvSpPr>
          <p:spPr>
            <a:xfrm>
              <a:off x="3051698" y="312621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89" name="pl89"/>
            <p:cNvSpPr/>
            <p:nvPr/>
          </p:nvSpPr>
          <p:spPr>
            <a:xfrm>
              <a:off x="761438" y="53251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0" name="pl90"/>
            <p:cNvSpPr/>
            <p:nvPr/>
          </p:nvSpPr>
          <p:spPr>
            <a:xfrm>
              <a:off x="761438" y="515545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1" name="pl91"/>
            <p:cNvSpPr/>
            <p:nvPr/>
          </p:nvSpPr>
          <p:spPr>
            <a:xfrm>
              <a:off x="761438" y="49857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2" name="pl92"/>
            <p:cNvSpPr/>
            <p:nvPr/>
          </p:nvSpPr>
          <p:spPr>
            <a:xfrm>
              <a:off x="761438" y="48160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3" name="pl93"/>
            <p:cNvSpPr/>
            <p:nvPr/>
          </p:nvSpPr>
          <p:spPr>
            <a:xfrm>
              <a:off x="761438" y="464636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4" name="pl94"/>
            <p:cNvSpPr/>
            <p:nvPr/>
          </p:nvSpPr>
          <p:spPr>
            <a:xfrm>
              <a:off x="761438" y="447666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5" name="pl95"/>
            <p:cNvSpPr/>
            <p:nvPr/>
          </p:nvSpPr>
          <p:spPr>
            <a:xfrm>
              <a:off x="761438" y="54099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6" name="pl96"/>
            <p:cNvSpPr/>
            <p:nvPr/>
          </p:nvSpPr>
          <p:spPr>
            <a:xfrm>
              <a:off x="761438" y="524030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7" name="pl97"/>
            <p:cNvSpPr/>
            <p:nvPr/>
          </p:nvSpPr>
          <p:spPr>
            <a:xfrm>
              <a:off x="761438" y="507060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8" name="pl98"/>
            <p:cNvSpPr/>
            <p:nvPr/>
          </p:nvSpPr>
          <p:spPr>
            <a:xfrm>
              <a:off x="761438" y="49009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9" name="pl99"/>
            <p:cNvSpPr/>
            <p:nvPr/>
          </p:nvSpPr>
          <p:spPr>
            <a:xfrm>
              <a:off x="761438" y="47312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0" name="pl100"/>
            <p:cNvSpPr/>
            <p:nvPr/>
          </p:nvSpPr>
          <p:spPr>
            <a:xfrm>
              <a:off x="761438" y="456151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1" name="pl101"/>
            <p:cNvSpPr/>
            <p:nvPr/>
          </p:nvSpPr>
          <p:spPr>
            <a:xfrm>
              <a:off x="1056104"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2" name="pl102"/>
            <p:cNvSpPr/>
            <p:nvPr/>
          </p:nvSpPr>
          <p:spPr>
            <a:xfrm>
              <a:off x="1483157"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3" name="pl103"/>
            <p:cNvSpPr/>
            <p:nvPr/>
          </p:nvSpPr>
          <p:spPr>
            <a:xfrm>
              <a:off x="1910210"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4" name="pl104"/>
            <p:cNvSpPr/>
            <p:nvPr/>
          </p:nvSpPr>
          <p:spPr>
            <a:xfrm>
              <a:off x="2337263"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5" name="pl105"/>
            <p:cNvSpPr/>
            <p:nvPr/>
          </p:nvSpPr>
          <p:spPr>
            <a:xfrm>
              <a:off x="2678906"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6" name="pl106"/>
            <p:cNvSpPr/>
            <p:nvPr/>
          </p:nvSpPr>
          <p:spPr>
            <a:xfrm>
              <a:off x="3105959"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7" name="pl107"/>
            <p:cNvSpPr/>
            <p:nvPr/>
          </p:nvSpPr>
          <p:spPr>
            <a:xfrm>
              <a:off x="3191369"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8" name="pl108"/>
            <p:cNvSpPr/>
            <p:nvPr/>
          </p:nvSpPr>
          <p:spPr>
            <a:xfrm>
              <a:off x="3105959" y="4612424"/>
              <a:ext cx="85410" cy="0"/>
            </a:xfrm>
            <a:custGeom>
              <a:avLst/>
              <a:pathLst>
                <a:path w="85410" h="0">
                  <a:moveTo>
                    <a:pt x="0" y="0"/>
                  </a:moveTo>
                  <a:lnTo>
                    <a:pt x="85410" y="0"/>
                  </a:lnTo>
                </a:path>
              </a:pathLst>
            </a:custGeom>
            <a:ln w="27101" cap="flat">
              <a:solidFill>
                <a:srgbClr val="1CABE2">
                  <a:alpha val="100000"/>
                </a:srgbClr>
              </a:solidFill>
              <a:prstDash val="solid"/>
              <a:round/>
            </a:ln>
          </p:spPr>
          <p:txBody>
            <a:bodyPr/>
            <a:lstStyle/>
            <a:p/>
          </p:txBody>
        </p:sp>
        <p:sp>
          <p:nvSpPr>
            <p:cNvPr id="109" name="pt109"/>
            <p:cNvSpPr/>
            <p:nvPr/>
          </p:nvSpPr>
          <p:spPr>
            <a:xfrm>
              <a:off x="3087908" y="459437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0" name="pt110"/>
            <p:cNvSpPr/>
            <p:nvPr/>
          </p:nvSpPr>
          <p:spPr>
            <a:xfrm>
              <a:off x="3173319" y="459437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1" name="tx111"/>
            <p:cNvSpPr/>
            <p:nvPr/>
          </p:nvSpPr>
          <p:spPr>
            <a:xfrm>
              <a:off x="2954029" y="452015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a:t>
              </a:r>
            </a:p>
          </p:txBody>
        </p:sp>
        <p:sp>
          <p:nvSpPr>
            <p:cNvPr id="112" name="tx112"/>
            <p:cNvSpPr/>
            <p:nvPr/>
          </p:nvSpPr>
          <p:spPr>
            <a:xfrm>
              <a:off x="3223926" y="452015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a:t>
              </a:r>
            </a:p>
          </p:txBody>
        </p:sp>
        <p:sp>
          <p:nvSpPr>
            <p:cNvPr id="113" name="tx113"/>
            <p:cNvSpPr/>
            <p:nvPr/>
          </p:nvSpPr>
          <p:spPr>
            <a:xfrm>
              <a:off x="3051698" y="447127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a:t>
              </a:r>
            </a:p>
          </p:txBody>
        </p:sp>
        <p:sp>
          <p:nvSpPr>
            <p:cNvPr id="114" name="pl114"/>
            <p:cNvSpPr/>
            <p:nvPr/>
          </p:nvSpPr>
          <p:spPr>
            <a:xfrm>
              <a:off x="3555625" y="270291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15" name="pl115"/>
            <p:cNvSpPr/>
            <p:nvPr/>
          </p:nvSpPr>
          <p:spPr>
            <a:xfrm>
              <a:off x="3555625" y="25332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16" name="pl116"/>
            <p:cNvSpPr/>
            <p:nvPr/>
          </p:nvSpPr>
          <p:spPr>
            <a:xfrm>
              <a:off x="3555625" y="236352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17" name="pl117"/>
            <p:cNvSpPr/>
            <p:nvPr/>
          </p:nvSpPr>
          <p:spPr>
            <a:xfrm>
              <a:off x="3555625" y="219382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18" name="pl118"/>
            <p:cNvSpPr/>
            <p:nvPr/>
          </p:nvSpPr>
          <p:spPr>
            <a:xfrm>
              <a:off x="3555625" y="202413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19" name="pl119"/>
            <p:cNvSpPr/>
            <p:nvPr/>
          </p:nvSpPr>
          <p:spPr>
            <a:xfrm>
              <a:off x="3555625" y="18544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0" name="pl120"/>
            <p:cNvSpPr/>
            <p:nvPr/>
          </p:nvSpPr>
          <p:spPr>
            <a:xfrm>
              <a:off x="3555625" y="27877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1" name="pl121"/>
            <p:cNvSpPr/>
            <p:nvPr/>
          </p:nvSpPr>
          <p:spPr>
            <a:xfrm>
              <a:off x="3555625" y="261806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2" name="pl122"/>
            <p:cNvSpPr/>
            <p:nvPr/>
          </p:nvSpPr>
          <p:spPr>
            <a:xfrm>
              <a:off x="3555625" y="24483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3" name="pl123"/>
            <p:cNvSpPr/>
            <p:nvPr/>
          </p:nvSpPr>
          <p:spPr>
            <a:xfrm>
              <a:off x="3555625" y="22786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4" name="pl124"/>
            <p:cNvSpPr/>
            <p:nvPr/>
          </p:nvSpPr>
          <p:spPr>
            <a:xfrm>
              <a:off x="3555625" y="210897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5" name="pl125"/>
            <p:cNvSpPr/>
            <p:nvPr/>
          </p:nvSpPr>
          <p:spPr>
            <a:xfrm>
              <a:off x="3555625" y="19392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6" name="pl126"/>
            <p:cNvSpPr/>
            <p:nvPr/>
          </p:nvSpPr>
          <p:spPr>
            <a:xfrm>
              <a:off x="3850292"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4277345"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4704398"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5131451"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5473093"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5900146"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5985557"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3850292" y="1947768"/>
              <a:ext cx="2135265" cy="33939"/>
            </a:xfrm>
            <a:custGeom>
              <a:avLst/>
              <a:pathLst>
                <a:path w="2135265" h="33939">
                  <a:moveTo>
                    <a:pt x="0" y="16969"/>
                  </a:moveTo>
                  <a:lnTo>
                    <a:pt x="85410" y="16969"/>
                  </a:lnTo>
                  <a:lnTo>
                    <a:pt x="170821" y="16969"/>
                  </a:lnTo>
                  <a:lnTo>
                    <a:pt x="256231" y="16969"/>
                  </a:lnTo>
                  <a:lnTo>
                    <a:pt x="341642" y="33939"/>
                  </a:lnTo>
                  <a:lnTo>
                    <a:pt x="427053" y="8484"/>
                  </a:lnTo>
                  <a:lnTo>
                    <a:pt x="512463" y="8484"/>
                  </a:lnTo>
                  <a:lnTo>
                    <a:pt x="597874" y="33939"/>
                  </a:lnTo>
                  <a:lnTo>
                    <a:pt x="683284" y="33939"/>
                  </a:lnTo>
                  <a:lnTo>
                    <a:pt x="768695" y="25454"/>
                  </a:lnTo>
                  <a:lnTo>
                    <a:pt x="854106" y="25454"/>
                  </a:lnTo>
                  <a:lnTo>
                    <a:pt x="939516" y="0"/>
                  </a:lnTo>
                  <a:lnTo>
                    <a:pt x="1024927" y="0"/>
                  </a:lnTo>
                  <a:lnTo>
                    <a:pt x="1110337" y="0"/>
                  </a:lnTo>
                  <a:lnTo>
                    <a:pt x="1195748" y="0"/>
                  </a:lnTo>
                  <a:lnTo>
                    <a:pt x="1281159" y="8484"/>
                  </a:lnTo>
                  <a:lnTo>
                    <a:pt x="1366569" y="8484"/>
                  </a:lnTo>
                  <a:lnTo>
                    <a:pt x="1451980" y="8484"/>
                  </a:lnTo>
                  <a:lnTo>
                    <a:pt x="1537390" y="8484"/>
                  </a:lnTo>
                  <a:lnTo>
                    <a:pt x="1622801" y="8484"/>
                  </a:lnTo>
                  <a:lnTo>
                    <a:pt x="1708212" y="8484"/>
                  </a:lnTo>
                  <a:lnTo>
                    <a:pt x="1793622" y="8484"/>
                  </a:lnTo>
                  <a:lnTo>
                    <a:pt x="1879033" y="8484"/>
                  </a:lnTo>
                  <a:lnTo>
                    <a:pt x="1964443" y="8484"/>
                  </a:lnTo>
                  <a:lnTo>
                    <a:pt x="2049854" y="8484"/>
                  </a:lnTo>
                  <a:lnTo>
                    <a:pt x="2135265" y="8484"/>
                  </a:lnTo>
                </a:path>
              </a:pathLst>
            </a:custGeom>
            <a:ln w="27101" cap="flat">
              <a:solidFill>
                <a:srgbClr val="1CABE2">
                  <a:alpha val="100000"/>
                </a:srgbClr>
              </a:solidFill>
              <a:prstDash val="solid"/>
              <a:round/>
            </a:ln>
          </p:spPr>
          <p:txBody>
            <a:bodyPr/>
            <a:lstStyle/>
            <a:p/>
          </p:txBody>
        </p:sp>
        <p:sp>
          <p:nvSpPr>
            <p:cNvPr id="134" name="pt134"/>
            <p:cNvSpPr/>
            <p:nvPr/>
          </p:nvSpPr>
          <p:spPr>
            <a:xfrm>
              <a:off x="3832241"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5" name="pt135"/>
            <p:cNvSpPr/>
            <p:nvPr/>
          </p:nvSpPr>
          <p:spPr>
            <a:xfrm>
              <a:off x="3917652"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6" name="pt136"/>
            <p:cNvSpPr/>
            <p:nvPr/>
          </p:nvSpPr>
          <p:spPr>
            <a:xfrm>
              <a:off x="4003062"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7" name="pt137"/>
            <p:cNvSpPr/>
            <p:nvPr/>
          </p:nvSpPr>
          <p:spPr>
            <a:xfrm>
              <a:off x="4088473"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8" name="pt138"/>
            <p:cNvSpPr/>
            <p:nvPr/>
          </p:nvSpPr>
          <p:spPr>
            <a:xfrm>
              <a:off x="4173883" y="196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9" name="pt139"/>
            <p:cNvSpPr/>
            <p:nvPr/>
          </p:nvSpPr>
          <p:spPr>
            <a:xfrm>
              <a:off x="4259294"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0" name="pt140"/>
            <p:cNvSpPr/>
            <p:nvPr/>
          </p:nvSpPr>
          <p:spPr>
            <a:xfrm>
              <a:off x="4344705"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1" name="pt141"/>
            <p:cNvSpPr/>
            <p:nvPr/>
          </p:nvSpPr>
          <p:spPr>
            <a:xfrm>
              <a:off x="4430115" y="196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2" name="pt142"/>
            <p:cNvSpPr/>
            <p:nvPr/>
          </p:nvSpPr>
          <p:spPr>
            <a:xfrm>
              <a:off x="4515526" y="196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3" name="pt143"/>
            <p:cNvSpPr/>
            <p:nvPr/>
          </p:nvSpPr>
          <p:spPr>
            <a:xfrm>
              <a:off x="4600936"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4" name="pt144"/>
            <p:cNvSpPr/>
            <p:nvPr/>
          </p:nvSpPr>
          <p:spPr>
            <a:xfrm>
              <a:off x="4686347"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5" name="pt145"/>
            <p:cNvSpPr/>
            <p:nvPr/>
          </p:nvSpPr>
          <p:spPr>
            <a:xfrm>
              <a:off x="4771758"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6" name="pt146"/>
            <p:cNvSpPr/>
            <p:nvPr/>
          </p:nvSpPr>
          <p:spPr>
            <a:xfrm>
              <a:off x="4857168"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7" name="pt147"/>
            <p:cNvSpPr/>
            <p:nvPr/>
          </p:nvSpPr>
          <p:spPr>
            <a:xfrm>
              <a:off x="4942579"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8" name="pt148"/>
            <p:cNvSpPr/>
            <p:nvPr/>
          </p:nvSpPr>
          <p:spPr>
            <a:xfrm>
              <a:off x="5027989"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9" name="pt149"/>
            <p:cNvSpPr/>
            <p:nvPr/>
          </p:nvSpPr>
          <p:spPr>
            <a:xfrm>
              <a:off x="5113400"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0" name="pt150"/>
            <p:cNvSpPr/>
            <p:nvPr/>
          </p:nvSpPr>
          <p:spPr>
            <a:xfrm>
              <a:off x="5198811"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1" name="pt151"/>
            <p:cNvSpPr/>
            <p:nvPr/>
          </p:nvSpPr>
          <p:spPr>
            <a:xfrm>
              <a:off x="5284221"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2" name="pt152"/>
            <p:cNvSpPr/>
            <p:nvPr/>
          </p:nvSpPr>
          <p:spPr>
            <a:xfrm>
              <a:off x="5369632"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3" name="pt153"/>
            <p:cNvSpPr/>
            <p:nvPr/>
          </p:nvSpPr>
          <p:spPr>
            <a:xfrm>
              <a:off x="5455042"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4" name="pt154"/>
            <p:cNvSpPr/>
            <p:nvPr/>
          </p:nvSpPr>
          <p:spPr>
            <a:xfrm>
              <a:off x="5540453"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5" name="pt155"/>
            <p:cNvSpPr/>
            <p:nvPr/>
          </p:nvSpPr>
          <p:spPr>
            <a:xfrm>
              <a:off x="5625864"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6" name="pt156"/>
            <p:cNvSpPr/>
            <p:nvPr/>
          </p:nvSpPr>
          <p:spPr>
            <a:xfrm>
              <a:off x="5711274"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7" name="pt157"/>
            <p:cNvSpPr/>
            <p:nvPr/>
          </p:nvSpPr>
          <p:spPr>
            <a:xfrm>
              <a:off x="5796685"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8" name="pt158"/>
            <p:cNvSpPr/>
            <p:nvPr/>
          </p:nvSpPr>
          <p:spPr>
            <a:xfrm>
              <a:off x="5882095"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9" name="pt159"/>
            <p:cNvSpPr/>
            <p:nvPr/>
          </p:nvSpPr>
          <p:spPr>
            <a:xfrm>
              <a:off x="5967506"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0" name="tx160"/>
            <p:cNvSpPr/>
            <p:nvPr/>
          </p:nvSpPr>
          <p:spPr>
            <a:xfrm>
              <a:off x="3698362" y="187247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161" name="tx161"/>
            <p:cNvSpPr/>
            <p:nvPr/>
          </p:nvSpPr>
          <p:spPr>
            <a:xfrm>
              <a:off x="6018113" y="186398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162" name="tx162"/>
            <p:cNvSpPr/>
            <p:nvPr/>
          </p:nvSpPr>
          <p:spPr>
            <a:xfrm>
              <a:off x="5418832" y="181509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163" name="tx163"/>
            <p:cNvSpPr/>
            <p:nvPr/>
          </p:nvSpPr>
          <p:spPr>
            <a:xfrm>
              <a:off x="5845885" y="181509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164" name="pl164"/>
            <p:cNvSpPr/>
            <p:nvPr/>
          </p:nvSpPr>
          <p:spPr>
            <a:xfrm>
              <a:off x="3555625" y="40140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65" name="pl165"/>
            <p:cNvSpPr/>
            <p:nvPr/>
          </p:nvSpPr>
          <p:spPr>
            <a:xfrm>
              <a:off x="3555625" y="38443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66" name="pl166"/>
            <p:cNvSpPr/>
            <p:nvPr/>
          </p:nvSpPr>
          <p:spPr>
            <a:xfrm>
              <a:off x="3555625" y="367464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67" name="pl167"/>
            <p:cNvSpPr/>
            <p:nvPr/>
          </p:nvSpPr>
          <p:spPr>
            <a:xfrm>
              <a:off x="3555625" y="350494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68" name="pl168"/>
            <p:cNvSpPr/>
            <p:nvPr/>
          </p:nvSpPr>
          <p:spPr>
            <a:xfrm>
              <a:off x="3555625" y="333524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69" name="pl169"/>
            <p:cNvSpPr/>
            <p:nvPr/>
          </p:nvSpPr>
          <p:spPr>
            <a:xfrm>
              <a:off x="3555625" y="31655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0" name="pl170"/>
            <p:cNvSpPr/>
            <p:nvPr/>
          </p:nvSpPr>
          <p:spPr>
            <a:xfrm>
              <a:off x="3555625" y="40988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71" name="pl171"/>
            <p:cNvSpPr/>
            <p:nvPr/>
          </p:nvSpPr>
          <p:spPr>
            <a:xfrm>
              <a:off x="3555625" y="39291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72" name="pl172"/>
            <p:cNvSpPr/>
            <p:nvPr/>
          </p:nvSpPr>
          <p:spPr>
            <a:xfrm>
              <a:off x="3555625" y="375948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73" name="pl173"/>
            <p:cNvSpPr/>
            <p:nvPr/>
          </p:nvSpPr>
          <p:spPr>
            <a:xfrm>
              <a:off x="3555625" y="358979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74" name="pl174"/>
            <p:cNvSpPr/>
            <p:nvPr/>
          </p:nvSpPr>
          <p:spPr>
            <a:xfrm>
              <a:off x="3555625" y="34200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75" name="pl175"/>
            <p:cNvSpPr/>
            <p:nvPr/>
          </p:nvSpPr>
          <p:spPr>
            <a:xfrm>
              <a:off x="3555625" y="32503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76" name="pl176"/>
            <p:cNvSpPr/>
            <p:nvPr/>
          </p:nvSpPr>
          <p:spPr>
            <a:xfrm>
              <a:off x="3850292"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77" name="pl177"/>
            <p:cNvSpPr/>
            <p:nvPr/>
          </p:nvSpPr>
          <p:spPr>
            <a:xfrm>
              <a:off x="4277345"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78" name="pl178"/>
            <p:cNvSpPr/>
            <p:nvPr/>
          </p:nvSpPr>
          <p:spPr>
            <a:xfrm>
              <a:off x="4704398"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79" name="pl179"/>
            <p:cNvSpPr/>
            <p:nvPr/>
          </p:nvSpPr>
          <p:spPr>
            <a:xfrm>
              <a:off x="5131451"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0" name="pl180"/>
            <p:cNvSpPr/>
            <p:nvPr/>
          </p:nvSpPr>
          <p:spPr>
            <a:xfrm>
              <a:off x="5473093"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1" name="pl181"/>
            <p:cNvSpPr/>
            <p:nvPr/>
          </p:nvSpPr>
          <p:spPr>
            <a:xfrm>
              <a:off x="5900146"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2" name="pl182"/>
            <p:cNvSpPr/>
            <p:nvPr/>
          </p:nvSpPr>
          <p:spPr>
            <a:xfrm>
              <a:off x="5985557"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3" name="pl183"/>
            <p:cNvSpPr/>
            <p:nvPr/>
          </p:nvSpPr>
          <p:spPr>
            <a:xfrm>
              <a:off x="3850292" y="3258884"/>
              <a:ext cx="2135265" cy="59393"/>
            </a:xfrm>
            <a:custGeom>
              <a:avLst/>
              <a:pathLst>
                <a:path w="2135265" h="59393">
                  <a:moveTo>
                    <a:pt x="0" y="33939"/>
                  </a:moveTo>
                  <a:lnTo>
                    <a:pt x="85410" y="25454"/>
                  </a:lnTo>
                  <a:lnTo>
                    <a:pt x="170821" y="16969"/>
                  </a:lnTo>
                  <a:lnTo>
                    <a:pt x="256231" y="25454"/>
                  </a:lnTo>
                  <a:lnTo>
                    <a:pt x="341642" y="0"/>
                  </a:lnTo>
                  <a:lnTo>
                    <a:pt x="427053" y="0"/>
                  </a:lnTo>
                  <a:lnTo>
                    <a:pt x="512463" y="0"/>
                  </a:lnTo>
                  <a:lnTo>
                    <a:pt x="597874" y="59393"/>
                  </a:lnTo>
                  <a:lnTo>
                    <a:pt x="683284" y="59393"/>
                  </a:lnTo>
                  <a:lnTo>
                    <a:pt x="768695" y="50909"/>
                  </a:lnTo>
                  <a:lnTo>
                    <a:pt x="854106" y="8484"/>
                  </a:lnTo>
                  <a:lnTo>
                    <a:pt x="939516" y="0"/>
                  </a:lnTo>
                  <a:lnTo>
                    <a:pt x="1024927" y="0"/>
                  </a:lnTo>
                  <a:lnTo>
                    <a:pt x="1110337" y="0"/>
                  </a:lnTo>
                  <a:lnTo>
                    <a:pt x="1195748" y="0"/>
                  </a:lnTo>
                  <a:lnTo>
                    <a:pt x="1281159" y="8484"/>
                  </a:lnTo>
                  <a:lnTo>
                    <a:pt x="1366569" y="8484"/>
                  </a:lnTo>
                  <a:lnTo>
                    <a:pt x="1451980" y="16969"/>
                  </a:lnTo>
                  <a:lnTo>
                    <a:pt x="1537390" y="8484"/>
                  </a:lnTo>
                  <a:lnTo>
                    <a:pt x="1622801" y="8484"/>
                  </a:lnTo>
                  <a:lnTo>
                    <a:pt x="1708212" y="8484"/>
                  </a:lnTo>
                  <a:lnTo>
                    <a:pt x="1793622" y="8484"/>
                  </a:lnTo>
                  <a:lnTo>
                    <a:pt x="1879033" y="16969"/>
                  </a:lnTo>
                  <a:lnTo>
                    <a:pt x="1964443" y="16969"/>
                  </a:lnTo>
                  <a:lnTo>
                    <a:pt x="2049854" y="16969"/>
                  </a:lnTo>
                  <a:lnTo>
                    <a:pt x="2135265" y="16969"/>
                  </a:lnTo>
                </a:path>
              </a:pathLst>
            </a:custGeom>
            <a:ln w="27101" cap="flat">
              <a:solidFill>
                <a:srgbClr val="1CABE2">
                  <a:alpha val="100000"/>
                </a:srgbClr>
              </a:solidFill>
              <a:prstDash val="solid"/>
              <a:round/>
            </a:ln>
          </p:spPr>
          <p:txBody>
            <a:bodyPr/>
            <a:lstStyle/>
            <a:p/>
          </p:txBody>
        </p:sp>
        <p:sp>
          <p:nvSpPr>
            <p:cNvPr id="184" name="pt184"/>
            <p:cNvSpPr/>
            <p:nvPr/>
          </p:nvSpPr>
          <p:spPr>
            <a:xfrm>
              <a:off x="3832241" y="327477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5" name="pt185"/>
            <p:cNvSpPr/>
            <p:nvPr/>
          </p:nvSpPr>
          <p:spPr>
            <a:xfrm>
              <a:off x="3917652" y="32662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6" name="pt186"/>
            <p:cNvSpPr/>
            <p:nvPr/>
          </p:nvSpPr>
          <p:spPr>
            <a:xfrm>
              <a:off x="4003062" y="325780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7" name="pt187"/>
            <p:cNvSpPr/>
            <p:nvPr/>
          </p:nvSpPr>
          <p:spPr>
            <a:xfrm>
              <a:off x="4088473" y="32662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8" name="pt188"/>
            <p:cNvSpPr/>
            <p:nvPr/>
          </p:nvSpPr>
          <p:spPr>
            <a:xfrm>
              <a:off x="4173883"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9" name="pt189"/>
            <p:cNvSpPr/>
            <p:nvPr/>
          </p:nvSpPr>
          <p:spPr>
            <a:xfrm>
              <a:off x="4259294"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0" name="pt190"/>
            <p:cNvSpPr/>
            <p:nvPr/>
          </p:nvSpPr>
          <p:spPr>
            <a:xfrm>
              <a:off x="4344705"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1" name="pt191"/>
            <p:cNvSpPr/>
            <p:nvPr/>
          </p:nvSpPr>
          <p:spPr>
            <a:xfrm>
              <a:off x="4430115" y="33002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2" name="pt192"/>
            <p:cNvSpPr/>
            <p:nvPr/>
          </p:nvSpPr>
          <p:spPr>
            <a:xfrm>
              <a:off x="4515526" y="33002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3" name="pt193"/>
            <p:cNvSpPr/>
            <p:nvPr/>
          </p:nvSpPr>
          <p:spPr>
            <a:xfrm>
              <a:off x="4600936" y="329174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4" name="pt194"/>
            <p:cNvSpPr/>
            <p:nvPr/>
          </p:nvSpPr>
          <p:spPr>
            <a:xfrm>
              <a:off x="4686347" y="32493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5" name="pt195"/>
            <p:cNvSpPr/>
            <p:nvPr/>
          </p:nvSpPr>
          <p:spPr>
            <a:xfrm>
              <a:off x="4771758"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6" name="pt196"/>
            <p:cNvSpPr/>
            <p:nvPr/>
          </p:nvSpPr>
          <p:spPr>
            <a:xfrm>
              <a:off x="4857168"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7" name="pt197"/>
            <p:cNvSpPr/>
            <p:nvPr/>
          </p:nvSpPr>
          <p:spPr>
            <a:xfrm>
              <a:off x="4942579"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8" name="pt198"/>
            <p:cNvSpPr/>
            <p:nvPr/>
          </p:nvSpPr>
          <p:spPr>
            <a:xfrm>
              <a:off x="5027989"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9" name="pt199"/>
            <p:cNvSpPr/>
            <p:nvPr/>
          </p:nvSpPr>
          <p:spPr>
            <a:xfrm>
              <a:off x="5113400" y="32493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0" name="pt200"/>
            <p:cNvSpPr/>
            <p:nvPr/>
          </p:nvSpPr>
          <p:spPr>
            <a:xfrm>
              <a:off x="5198811" y="32493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1" name="pt201"/>
            <p:cNvSpPr/>
            <p:nvPr/>
          </p:nvSpPr>
          <p:spPr>
            <a:xfrm>
              <a:off x="5284221" y="325780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2" name="pt202"/>
            <p:cNvSpPr/>
            <p:nvPr/>
          </p:nvSpPr>
          <p:spPr>
            <a:xfrm>
              <a:off x="5369632" y="32493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3" name="pt203"/>
            <p:cNvSpPr/>
            <p:nvPr/>
          </p:nvSpPr>
          <p:spPr>
            <a:xfrm>
              <a:off x="5455042" y="32493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4" name="pt204"/>
            <p:cNvSpPr/>
            <p:nvPr/>
          </p:nvSpPr>
          <p:spPr>
            <a:xfrm>
              <a:off x="5540453" y="32493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5" name="pt205"/>
            <p:cNvSpPr/>
            <p:nvPr/>
          </p:nvSpPr>
          <p:spPr>
            <a:xfrm>
              <a:off x="5625864" y="32493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6" name="pt206"/>
            <p:cNvSpPr/>
            <p:nvPr/>
          </p:nvSpPr>
          <p:spPr>
            <a:xfrm>
              <a:off x="5711274" y="325780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7" name="pt207"/>
            <p:cNvSpPr/>
            <p:nvPr/>
          </p:nvSpPr>
          <p:spPr>
            <a:xfrm>
              <a:off x="5796685" y="325780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8" name="pt208"/>
            <p:cNvSpPr/>
            <p:nvPr/>
          </p:nvSpPr>
          <p:spPr>
            <a:xfrm>
              <a:off x="5882095" y="325780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9" name="pt209"/>
            <p:cNvSpPr/>
            <p:nvPr/>
          </p:nvSpPr>
          <p:spPr>
            <a:xfrm>
              <a:off x="5967506" y="325780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0" name="tx210"/>
            <p:cNvSpPr/>
            <p:nvPr/>
          </p:nvSpPr>
          <p:spPr>
            <a:xfrm>
              <a:off x="3698362" y="320055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211" name="tx211"/>
            <p:cNvSpPr/>
            <p:nvPr/>
          </p:nvSpPr>
          <p:spPr>
            <a:xfrm>
              <a:off x="6018113" y="318358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212" name="tx212"/>
            <p:cNvSpPr/>
            <p:nvPr/>
          </p:nvSpPr>
          <p:spPr>
            <a:xfrm>
              <a:off x="5418832" y="312621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213" name="tx213"/>
            <p:cNvSpPr/>
            <p:nvPr/>
          </p:nvSpPr>
          <p:spPr>
            <a:xfrm>
              <a:off x="5845885" y="313469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214" name="pl214"/>
            <p:cNvSpPr/>
            <p:nvPr/>
          </p:nvSpPr>
          <p:spPr>
            <a:xfrm>
              <a:off x="6349812" y="270291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15" name="pl215"/>
            <p:cNvSpPr/>
            <p:nvPr/>
          </p:nvSpPr>
          <p:spPr>
            <a:xfrm>
              <a:off x="6349812" y="25332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16" name="pl216"/>
            <p:cNvSpPr/>
            <p:nvPr/>
          </p:nvSpPr>
          <p:spPr>
            <a:xfrm>
              <a:off x="6349812" y="236352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17" name="pl217"/>
            <p:cNvSpPr/>
            <p:nvPr/>
          </p:nvSpPr>
          <p:spPr>
            <a:xfrm>
              <a:off x="6349812" y="219382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18" name="pl218"/>
            <p:cNvSpPr/>
            <p:nvPr/>
          </p:nvSpPr>
          <p:spPr>
            <a:xfrm>
              <a:off x="6349812" y="202413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19" name="pl219"/>
            <p:cNvSpPr/>
            <p:nvPr/>
          </p:nvSpPr>
          <p:spPr>
            <a:xfrm>
              <a:off x="6349812" y="18544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0" name="pl220"/>
            <p:cNvSpPr/>
            <p:nvPr/>
          </p:nvSpPr>
          <p:spPr>
            <a:xfrm>
              <a:off x="6349812" y="27877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21" name="pl221"/>
            <p:cNvSpPr/>
            <p:nvPr/>
          </p:nvSpPr>
          <p:spPr>
            <a:xfrm>
              <a:off x="6349812" y="261806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22" name="pl222"/>
            <p:cNvSpPr/>
            <p:nvPr/>
          </p:nvSpPr>
          <p:spPr>
            <a:xfrm>
              <a:off x="6349812" y="24483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23" name="pl223"/>
            <p:cNvSpPr/>
            <p:nvPr/>
          </p:nvSpPr>
          <p:spPr>
            <a:xfrm>
              <a:off x="6349812" y="22786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24" name="pl224"/>
            <p:cNvSpPr/>
            <p:nvPr/>
          </p:nvSpPr>
          <p:spPr>
            <a:xfrm>
              <a:off x="6349812" y="210897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25" name="pl225"/>
            <p:cNvSpPr/>
            <p:nvPr/>
          </p:nvSpPr>
          <p:spPr>
            <a:xfrm>
              <a:off x="6349812" y="19392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26" name="pl226"/>
            <p:cNvSpPr/>
            <p:nvPr/>
          </p:nvSpPr>
          <p:spPr>
            <a:xfrm>
              <a:off x="6644479"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27" name="pl227"/>
            <p:cNvSpPr/>
            <p:nvPr/>
          </p:nvSpPr>
          <p:spPr>
            <a:xfrm>
              <a:off x="7071532"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28" name="pl228"/>
            <p:cNvSpPr/>
            <p:nvPr/>
          </p:nvSpPr>
          <p:spPr>
            <a:xfrm>
              <a:off x="7498585"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29" name="pl229"/>
            <p:cNvSpPr/>
            <p:nvPr/>
          </p:nvSpPr>
          <p:spPr>
            <a:xfrm>
              <a:off x="7925638"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0" name="pl230"/>
            <p:cNvSpPr/>
            <p:nvPr/>
          </p:nvSpPr>
          <p:spPr>
            <a:xfrm>
              <a:off x="8267280"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1" name="pl231"/>
            <p:cNvSpPr/>
            <p:nvPr/>
          </p:nvSpPr>
          <p:spPr>
            <a:xfrm>
              <a:off x="8694333"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2" name="pl232"/>
            <p:cNvSpPr/>
            <p:nvPr/>
          </p:nvSpPr>
          <p:spPr>
            <a:xfrm>
              <a:off x="8779744"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3" name="pl233"/>
            <p:cNvSpPr/>
            <p:nvPr/>
          </p:nvSpPr>
          <p:spPr>
            <a:xfrm>
              <a:off x="6644479" y="1947768"/>
              <a:ext cx="2135265" cy="93333"/>
            </a:xfrm>
            <a:custGeom>
              <a:avLst/>
              <a:pathLst>
                <a:path w="2135265" h="93333">
                  <a:moveTo>
                    <a:pt x="0" y="16969"/>
                  </a:moveTo>
                  <a:lnTo>
                    <a:pt x="85410" y="16969"/>
                  </a:lnTo>
                  <a:lnTo>
                    <a:pt x="170821" y="16969"/>
                  </a:lnTo>
                  <a:lnTo>
                    <a:pt x="256231" y="16969"/>
                  </a:lnTo>
                  <a:lnTo>
                    <a:pt x="341642" y="93333"/>
                  </a:lnTo>
                  <a:lnTo>
                    <a:pt x="427053" y="25454"/>
                  </a:lnTo>
                  <a:lnTo>
                    <a:pt x="512463" y="8484"/>
                  </a:lnTo>
                  <a:lnTo>
                    <a:pt x="597874" y="67878"/>
                  </a:lnTo>
                  <a:lnTo>
                    <a:pt x="683284" y="42424"/>
                  </a:lnTo>
                  <a:lnTo>
                    <a:pt x="768695" y="42424"/>
                  </a:lnTo>
                  <a:lnTo>
                    <a:pt x="854106" y="42424"/>
                  </a:lnTo>
                  <a:lnTo>
                    <a:pt x="939516" y="0"/>
                  </a:lnTo>
                  <a:lnTo>
                    <a:pt x="1024927" y="0"/>
                  </a:lnTo>
                  <a:lnTo>
                    <a:pt x="1110337" y="0"/>
                  </a:lnTo>
                  <a:lnTo>
                    <a:pt x="1195748" y="0"/>
                  </a:lnTo>
                  <a:lnTo>
                    <a:pt x="1281159" y="8484"/>
                  </a:lnTo>
                  <a:lnTo>
                    <a:pt x="1366569" y="8484"/>
                  </a:lnTo>
                  <a:lnTo>
                    <a:pt x="1451980" y="16969"/>
                  </a:lnTo>
                  <a:lnTo>
                    <a:pt x="1537390" y="8484"/>
                  </a:lnTo>
                  <a:lnTo>
                    <a:pt x="1622801" y="8484"/>
                  </a:lnTo>
                  <a:lnTo>
                    <a:pt x="1708212" y="8484"/>
                  </a:lnTo>
                  <a:lnTo>
                    <a:pt x="1793622" y="8484"/>
                  </a:lnTo>
                  <a:lnTo>
                    <a:pt x="1879033" y="8484"/>
                  </a:lnTo>
                  <a:lnTo>
                    <a:pt x="1964443" y="8484"/>
                  </a:lnTo>
                  <a:lnTo>
                    <a:pt x="2049854" y="16969"/>
                  </a:lnTo>
                  <a:lnTo>
                    <a:pt x="2135265" y="16969"/>
                  </a:lnTo>
                </a:path>
              </a:pathLst>
            </a:custGeom>
            <a:ln w="27101" cap="flat">
              <a:solidFill>
                <a:srgbClr val="1CABE2">
                  <a:alpha val="100000"/>
                </a:srgbClr>
              </a:solidFill>
              <a:prstDash val="solid"/>
              <a:round/>
            </a:ln>
          </p:spPr>
          <p:txBody>
            <a:bodyPr/>
            <a:lstStyle/>
            <a:p/>
          </p:txBody>
        </p:sp>
        <p:sp>
          <p:nvSpPr>
            <p:cNvPr id="234" name="pt234"/>
            <p:cNvSpPr/>
            <p:nvPr/>
          </p:nvSpPr>
          <p:spPr>
            <a:xfrm>
              <a:off x="6626428"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5" name="pt235"/>
            <p:cNvSpPr/>
            <p:nvPr/>
          </p:nvSpPr>
          <p:spPr>
            <a:xfrm>
              <a:off x="6711839"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6" name="pt236"/>
            <p:cNvSpPr/>
            <p:nvPr/>
          </p:nvSpPr>
          <p:spPr>
            <a:xfrm>
              <a:off x="6797249"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7" name="pt237"/>
            <p:cNvSpPr/>
            <p:nvPr/>
          </p:nvSpPr>
          <p:spPr>
            <a:xfrm>
              <a:off x="6882660"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8" name="pt238"/>
            <p:cNvSpPr/>
            <p:nvPr/>
          </p:nvSpPr>
          <p:spPr>
            <a:xfrm>
              <a:off x="6968071" y="202305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9" name="pt239"/>
            <p:cNvSpPr/>
            <p:nvPr/>
          </p:nvSpPr>
          <p:spPr>
            <a:xfrm>
              <a:off x="7053481"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0" name="pt240"/>
            <p:cNvSpPr/>
            <p:nvPr/>
          </p:nvSpPr>
          <p:spPr>
            <a:xfrm>
              <a:off x="7138892"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1" name="pt241"/>
            <p:cNvSpPr/>
            <p:nvPr/>
          </p:nvSpPr>
          <p:spPr>
            <a:xfrm>
              <a:off x="7224302" y="19975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2" name="pt242"/>
            <p:cNvSpPr/>
            <p:nvPr/>
          </p:nvSpPr>
          <p:spPr>
            <a:xfrm>
              <a:off x="7309713" y="19721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3" name="pt243"/>
            <p:cNvSpPr/>
            <p:nvPr/>
          </p:nvSpPr>
          <p:spPr>
            <a:xfrm>
              <a:off x="7395124" y="19721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4" name="pt244"/>
            <p:cNvSpPr/>
            <p:nvPr/>
          </p:nvSpPr>
          <p:spPr>
            <a:xfrm>
              <a:off x="7480534" y="19721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5" name="pt245"/>
            <p:cNvSpPr/>
            <p:nvPr/>
          </p:nvSpPr>
          <p:spPr>
            <a:xfrm>
              <a:off x="7565945"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6" name="pt246"/>
            <p:cNvSpPr/>
            <p:nvPr/>
          </p:nvSpPr>
          <p:spPr>
            <a:xfrm>
              <a:off x="7651355"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7" name="pt247"/>
            <p:cNvSpPr/>
            <p:nvPr/>
          </p:nvSpPr>
          <p:spPr>
            <a:xfrm>
              <a:off x="7736766"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8" name="pt248"/>
            <p:cNvSpPr/>
            <p:nvPr/>
          </p:nvSpPr>
          <p:spPr>
            <a:xfrm>
              <a:off x="7822177"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9" name="pt249"/>
            <p:cNvSpPr/>
            <p:nvPr/>
          </p:nvSpPr>
          <p:spPr>
            <a:xfrm>
              <a:off x="7907587"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0" name="pt250"/>
            <p:cNvSpPr/>
            <p:nvPr/>
          </p:nvSpPr>
          <p:spPr>
            <a:xfrm>
              <a:off x="7992998"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1" name="pt251"/>
            <p:cNvSpPr/>
            <p:nvPr/>
          </p:nvSpPr>
          <p:spPr>
            <a:xfrm>
              <a:off x="8078408"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2" name="pt252"/>
            <p:cNvSpPr/>
            <p:nvPr/>
          </p:nvSpPr>
          <p:spPr>
            <a:xfrm>
              <a:off x="8163819"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3" name="pt253"/>
            <p:cNvSpPr/>
            <p:nvPr/>
          </p:nvSpPr>
          <p:spPr>
            <a:xfrm>
              <a:off x="8249230"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4" name="pt254"/>
            <p:cNvSpPr/>
            <p:nvPr/>
          </p:nvSpPr>
          <p:spPr>
            <a:xfrm>
              <a:off x="8334640"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5" name="pt255"/>
            <p:cNvSpPr/>
            <p:nvPr/>
          </p:nvSpPr>
          <p:spPr>
            <a:xfrm>
              <a:off x="8420051"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6" name="pt256"/>
            <p:cNvSpPr/>
            <p:nvPr/>
          </p:nvSpPr>
          <p:spPr>
            <a:xfrm>
              <a:off x="8505461"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7" name="pt257"/>
            <p:cNvSpPr/>
            <p:nvPr/>
          </p:nvSpPr>
          <p:spPr>
            <a:xfrm>
              <a:off x="8590872"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8" name="pt258"/>
            <p:cNvSpPr/>
            <p:nvPr/>
          </p:nvSpPr>
          <p:spPr>
            <a:xfrm>
              <a:off x="8676283"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9" name="pt259"/>
            <p:cNvSpPr/>
            <p:nvPr/>
          </p:nvSpPr>
          <p:spPr>
            <a:xfrm>
              <a:off x="8761693"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0" name="tx260"/>
            <p:cNvSpPr/>
            <p:nvPr/>
          </p:nvSpPr>
          <p:spPr>
            <a:xfrm>
              <a:off x="6492549" y="187247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261" name="tx261"/>
            <p:cNvSpPr/>
            <p:nvPr/>
          </p:nvSpPr>
          <p:spPr>
            <a:xfrm>
              <a:off x="8812300" y="187247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262" name="tx262"/>
            <p:cNvSpPr/>
            <p:nvPr/>
          </p:nvSpPr>
          <p:spPr>
            <a:xfrm>
              <a:off x="8213020" y="181509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263" name="tx263"/>
            <p:cNvSpPr/>
            <p:nvPr/>
          </p:nvSpPr>
          <p:spPr>
            <a:xfrm>
              <a:off x="8640073" y="182358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264" name="pl264"/>
            <p:cNvSpPr/>
            <p:nvPr/>
          </p:nvSpPr>
          <p:spPr>
            <a:xfrm>
              <a:off x="6349812" y="40140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65" name="pl265"/>
            <p:cNvSpPr/>
            <p:nvPr/>
          </p:nvSpPr>
          <p:spPr>
            <a:xfrm>
              <a:off x="6349812" y="38443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66" name="pl266"/>
            <p:cNvSpPr/>
            <p:nvPr/>
          </p:nvSpPr>
          <p:spPr>
            <a:xfrm>
              <a:off x="6349812" y="367464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67" name="pl267"/>
            <p:cNvSpPr/>
            <p:nvPr/>
          </p:nvSpPr>
          <p:spPr>
            <a:xfrm>
              <a:off x="6349812" y="350494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68" name="pl268"/>
            <p:cNvSpPr/>
            <p:nvPr/>
          </p:nvSpPr>
          <p:spPr>
            <a:xfrm>
              <a:off x="6349812" y="333524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69" name="pl269"/>
            <p:cNvSpPr/>
            <p:nvPr/>
          </p:nvSpPr>
          <p:spPr>
            <a:xfrm>
              <a:off x="6349812" y="31655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0" name="pl270"/>
            <p:cNvSpPr/>
            <p:nvPr/>
          </p:nvSpPr>
          <p:spPr>
            <a:xfrm>
              <a:off x="6349812" y="40988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71" name="pl271"/>
            <p:cNvSpPr/>
            <p:nvPr/>
          </p:nvSpPr>
          <p:spPr>
            <a:xfrm>
              <a:off x="6349812" y="39291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72" name="pl272"/>
            <p:cNvSpPr/>
            <p:nvPr/>
          </p:nvSpPr>
          <p:spPr>
            <a:xfrm>
              <a:off x="6349812" y="375948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73" name="pl273"/>
            <p:cNvSpPr/>
            <p:nvPr/>
          </p:nvSpPr>
          <p:spPr>
            <a:xfrm>
              <a:off x="6349812" y="358979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74" name="pl274"/>
            <p:cNvSpPr/>
            <p:nvPr/>
          </p:nvSpPr>
          <p:spPr>
            <a:xfrm>
              <a:off x="6349812" y="34200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75" name="pl275"/>
            <p:cNvSpPr/>
            <p:nvPr/>
          </p:nvSpPr>
          <p:spPr>
            <a:xfrm>
              <a:off x="6349812" y="32503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76" name="pl276"/>
            <p:cNvSpPr/>
            <p:nvPr/>
          </p:nvSpPr>
          <p:spPr>
            <a:xfrm>
              <a:off x="6644479"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77" name="pl277"/>
            <p:cNvSpPr/>
            <p:nvPr/>
          </p:nvSpPr>
          <p:spPr>
            <a:xfrm>
              <a:off x="7071532"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78" name="pl278"/>
            <p:cNvSpPr/>
            <p:nvPr/>
          </p:nvSpPr>
          <p:spPr>
            <a:xfrm>
              <a:off x="7498585"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79" name="pl279"/>
            <p:cNvSpPr/>
            <p:nvPr/>
          </p:nvSpPr>
          <p:spPr>
            <a:xfrm>
              <a:off x="7925638"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80" name="pl280"/>
            <p:cNvSpPr/>
            <p:nvPr/>
          </p:nvSpPr>
          <p:spPr>
            <a:xfrm>
              <a:off x="8267280"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81" name="pl281"/>
            <p:cNvSpPr/>
            <p:nvPr/>
          </p:nvSpPr>
          <p:spPr>
            <a:xfrm>
              <a:off x="8694333"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82" name="pl282"/>
            <p:cNvSpPr/>
            <p:nvPr/>
          </p:nvSpPr>
          <p:spPr>
            <a:xfrm>
              <a:off x="8779744"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83" name="pl283"/>
            <p:cNvSpPr/>
            <p:nvPr/>
          </p:nvSpPr>
          <p:spPr>
            <a:xfrm>
              <a:off x="6644479" y="3258884"/>
              <a:ext cx="2135265" cy="509090"/>
            </a:xfrm>
            <a:custGeom>
              <a:avLst/>
              <a:pathLst>
                <a:path w="2135265" h="509090">
                  <a:moveTo>
                    <a:pt x="0" y="509090"/>
                  </a:moveTo>
                  <a:lnTo>
                    <a:pt x="85410" y="271514"/>
                  </a:lnTo>
                  <a:lnTo>
                    <a:pt x="170821" y="33939"/>
                  </a:lnTo>
                  <a:lnTo>
                    <a:pt x="256231" y="33939"/>
                  </a:lnTo>
                  <a:lnTo>
                    <a:pt x="341642" y="0"/>
                  </a:lnTo>
                  <a:lnTo>
                    <a:pt x="427053" y="0"/>
                  </a:lnTo>
                  <a:lnTo>
                    <a:pt x="512463" y="0"/>
                  </a:lnTo>
                  <a:lnTo>
                    <a:pt x="597874" y="0"/>
                  </a:lnTo>
                  <a:lnTo>
                    <a:pt x="683284" y="0"/>
                  </a:lnTo>
                  <a:lnTo>
                    <a:pt x="768695" y="0"/>
                  </a:lnTo>
                  <a:lnTo>
                    <a:pt x="854106" y="8484"/>
                  </a:lnTo>
                  <a:lnTo>
                    <a:pt x="939516" y="8484"/>
                  </a:lnTo>
                  <a:lnTo>
                    <a:pt x="1024927" y="16969"/>
                  </a:lnTo>
                  <a:lnTo>
                    <a:pt x="1110337" y="33939"/>
                  </a:lnTo>
                  <a:lnTo>
                    <a:pt x="1195748" y="25454"/>
                  </a:lnTo>
                  <a:lnTo>
                    <a:pt x="1281159" y="16969"/>
                  </a:lnTo>
                  <a:lnTo>
                    <a:pt x="1366569" y="16969"/>
                  </a:lnTo>
                  <a:lnTo>
                    <a:pt x="1451980" y="16969"/>
                  </a:lnTo>
                  <a:lnTo>
                    <a:pt x="1537390" y="16969"/>
                  </a:lnTo>
                  <a:lnTo>
                    <a:pt x="1622801" y="25454"/>
                  </a:lnTo>
                  <a:lnTo>
                    <a:pt x="1708212" y="33939"/>
                  </a:lnTo>
                  <a:lnTo>
                    <a:pt x="1793622" y="33939"/>
                  </a:lnTo>
                  <a:lnTo>
                    <a:pt x="1879033" y="33939"/>
                  </a:lnTo>
                  <a:lnTo>
                    <a:pt x="1964443" y="25454"/>
                  </a:lnTo>
                  <a:lnTo>
                    <a:pt x="2049854" y="25454"/>
                  </a:lnTo>
                  <a:lnTo>
                    <a:pt x="2135265" y="33939"/>
                  </a:lnTo>
                </a:path>
              </a:pathLst>
            </a:custGeom>
            <a:ln w="27101" cap="flat">
              <a:solidFill>
                <a:srgbClr val="1CABE2">
                  <a:alpha val="100000"/>
                </a:srgbClr>
              </a:solidFill>
              <a:prstDash val="solid"/>
              <a:round/>
            </a:ln>
          </p:spPr>
          <p:txBody>
            <a:bodyPr/>
            <a:lstStyle/>
            <a:p/>
          </p:txBody>
        </p:sp>
        <p:sp>
          <p:nvSpPr>
            <p:cNvPr id="284" name="pt284"/>
            <p:cNvSpPr/>
            <p:nvPr/>
          </p:nvSpPr>
          <p:spPr>
            <a:xfrm>
              <a:off x="6626428" y="374992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5" name="pt285"/>
            <p:cNvSpPr/>
            <p:nvPr/>
          </p:nvSpPr>
          <p:spPr>
            <a:xfrm>
              <a:off x="6711839" y="351234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6" name="pt286"/>
            <p:cNvSpPr/>
            <p:nvPr/>
          </p:nvSpPr>
          <p:spPr>
            <a:xfrm>
              <a:off x="6797249" y="327477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7" name="pt287"/>
            <p:cNvSpPr/>
            <p:nvPr/>
          </p:nvSpPr>
          <p:spPr>
            <a:xfrm>
              <a:off x="6882660" y="327477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8" name="pt288"/>
            <p:cNvSpPr/>
            <p:nvPr/>
          </p:nvSpPr>
          <p:spPr>
            <a:xfrm>
              <a:off x="6968071"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9" name="pt289"/>
            <p:cNvSpPr/>
            <p:nvPr/>
          </p:nvSpPr>
          <p:spPr>
            <a:xfrm>
              <a:off x="7053481"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0" name="pt290"/>
            <p:cNvSpPr/>
            <p:nvPr/>
          </p:nvSpPr>
          <p:spPr>
            <a:xfrm>
              <a:off x="7138892"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1" name="pt291"/>
            <p:cNvSpPr/>
            <p:nvPr/>
          </p:nvSpPr>
          <p:spPr>
            <a:xfrm>
              <a:off x="7224302"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2" name="pt292"/>
            <p:cNvSpPr/>
            <p:nvPr/>
          </p:nvSpPr>
          <p:spPr>
            <a:xfrm>
              <a:off x="7309713"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3" name="pt293"/>
            <p:cNvSpPr/>
            <p:nvPr/>
          </p:nvSpPr>
          <p:spPr>
            <a:xfrm>
              <a:off x="7395124"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4" name="pt294"/>
            <p:cNvSpPr/>
            <p:nvPr/>
          </p:nvSpPr>
          <p:spPr>
            <a:xfrm>
              <a:off x="7480534" y="32493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5" name="pt295"/>
            <p:cNvSpPr/>
            <p:nvPr/>
          </p:nvSpPr>
          <p:spPr>
            <a:xfrm>
              <a:off x="7565945" y="32493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6" name="pt296"/>
            <p:cNvSpPr/>
            <p:nvPr/>
          </p:nvSpPr>
          <p:spPr>
            <a:xfrm>
              <a:off x="7651355" y="325780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7" name="pt297"/>
            <p:cNvSpPr/>
            <p:nvPr/>
          </p:nvSpPr>
          <p:spPr>
            <a:xfrm>
              <a:off x="7736766" y="327477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8" name="pt298"/>
            <p:cNvSpPr/>
            <p:nvPr/>
          </p:nvSpPr>
          <p:spPr>
            <a:xfrm>
              <a:off x="7822177" y="32662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9" name="pt299"/>
            <p:cNvSpPr/>
            <p:nvPr/>
          </p:nvSpPr>
          <p:spPr>
            <a:xfrm>
              <a:off x="7907587" y="325780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0" name="pt300"/>
            <p:cNvSpPr/>
            <p:nvPr/>
          </p:nvSpPr>
          <p:spPr>
            <a:xfrm>
              <a:off x="7992998" y="325780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1" name="pt301"/>
            <p:cNvSpPr/>
            <p:nvPr/>
          </p:nvSpPr>
          <p:spPr>
            <a:xfrm>
              <a:off x="8078408" y="325780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2" name="pt302"/>
            <p:cNvSpPr/>
            <p:nvPr/>
          </p:nvSpPr>
          <p:spPr>
            <a:xfrm>
              <a:off x="8163819" y="325780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3" name="pt303"/>
            <p:cNvSpPr/>
            <p:nvPr/>
          </p:nvSpPr>
          <p:spPr>
            <a:xfrm>
              <a:off x="8249230" y="32662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4" name="pt304"/>
            <p:cNvSpPr/>
            <p:nvPr/>
          </p:nvSpPr>
          <p:spPr>
            <a:xfrm>
              <a:off x="8334640" y="327477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5" name="pt305"/>
            <p:cNvSpPr/>
            <p:nvPr/>
          </p:nvSpPr>
          <p:spPr>
            <a:xfrm>
              <a:off x="8420051" y="327477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6" name="pt306"/>
            <p:cNvSpPr/>
            <p:nvPr/>
          </p:nvSpPr>
          <p:spPr>
            <a:xfrm>
              <a:off x="8505461" y="327477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7" name="pt307"/>
            <p:cNvSpPr/>
            <p:nvPr/>
          </p:nvSpPr>
          <p:spPr>
            <a:xfrm>
              <a:off x="8590872" y="32662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8" name="pt308"/>
            <p:cNvSpPr/>
            <p:nvPr/>
          </p:nvSpPr>
          <p:spPr>
            <a:xfrm>
              <a:off x="8676283" y="32662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9" name="pt309"/>
            <p:cNvSpPr/>
            <p:nvPr/>
          </p:nvSpPr>
          <p:spPr>
            <a:xfrm>
              <a:off x="8761693" y="327477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0" name="tx310"/>
            <p:cNvSpPr/>
            <p:nvPr/>
          </p:nvSpPr>
          <p:spPr>
            <a:xfrm>
              <a:off x="6492549" y="3675659"/>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39</a:t>
              </a:r>
            </a:p>
          </p:txBody>
        </p:sp>
        <p:sp>
          <p:nvSpPr>
            <p:cNvPr id="311" name="tx311"/>
            <p:cNvSpPr/>
            <p:nvPr/>
          </p:nvSpPr>
          <p:spPr>
            <a:xfrm>
              <a:off x="8812300" y="320055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312" name="tx312"/>
            <p:cNvSpPr/>
            <p:nvPr/>
          </p:nvSpPr>
          <p:spPr>
            <a:xfrm>
              <a:off x="8213020" y="314318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313" name="tx313"/>
            <p:cNvSpPr/>
            <p:nvPr/>
          </p:nvSpPr>
          <p:spPr>
            <a:xfrm>
              <a:off x="8640073" y="314318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314" name="tx314"/>
            <p:cNvSpPr/>
            <p:nvPr/>
          </p:nvSpPr>
          <p:spPr>
            <a:xfrm>
              <a:off x="1928157" y="4279786"/>
              <a:ext cx="391160"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a:t>
              </a:r>
            </a:p>
          </p:txBody>
        </p:sp>
        <p:sp>
          <p:nvSpPr>
            <p:cNvPr id="315" name="tx315"/>
            <p:cNvSpPr/>
            <p:nvPr/>
          </p:nvSpPr>
          <p:spPr>
            <a:xfrm>
              <a:off x="2002591" y="2971125"/>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a:t>
              </a:r>
            </a:p>
          </p:txBody>
        </p:sp>
        <p:sp>
          <p:nvSpPr>
            <p:cNvPr id="316" name="tx316"/>
            <p:cNvSpPr/>
            <p:nvPr/>
          </p:nvSpPr>
          <p:spPr>
            <a:xfrm>
              <a:off x="4762672" y="296872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a:t>
              </a:r>
            </a:p>
          </p:txBody>
        </p:sp>
        <p:sp>
          <p:nvSpPr>
            <p:cNvPr id="317" name="tx317"/>
            <p:cNvSpPr/>
            <p:nvPr/>
          </p:nvSpPr>
          <p:spPr>
            <a:xfrm>
              <a:off x="7556859" y="296872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a:t>
              </a:r>
            </a:p>
          </p:txBody>
        </p:sp>
        <p:sp>
          <p:nvSpPr>
            <p:cNvPr id="318" name="tx318"/>
            <p:cNvSpPr/>
            <p:nvPr/>
          </p:nvSpPr>
          <p:spPr>
            <a:xfrm>
              <a:off x="2002645" y="1657608"/>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BCG</a:t>
              </a:r>
            </a:p>
          </p:txBody>
        </p:sp>
        <p:sp>
          <p:nvSpPr>
            <p:cNvPr id="319" name="tx319"/>
            <p:cNvSpPr/>
            <p:nvPr/>
          </p:nvSpPr>
          <p:spPr>
            <a:xfrm>
              <a:off x="4775086" y="1660009"/>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a:t>
              </a:r>
            </a:p>
          </p:txBody>
        </p:sp>
        <p:sp>
          <p:nvSpPr>
            <p:cNvPr id="320" name="tx320"/>
            <p:cNvSpPr/>
            <p:nvPr/>
          </p:nvSpPr>
          <p:spPr>
            <a:xfrm>
              <a:off x="7569274" y="1658590"/>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a:t>
              </a:r>
            </a:p>
          </p:txBody>
        </p:sp>
        <p:sp>
          <p:nvSpPr>
            <p:cNvPr id="321" name="tx321"/>
            <p:cNvSpPr/>
            <p:nvPr/>
          </p:nvSpPr>
          <p:spPr>
            <a:xfrm rot="-5400000">
              <a:off x="935214"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22" name="tx322"/>
            <p:cNvSpPr/>
            <p:nvPr/>
          </p:nvSpPr>
          <p:spPr>
            <a:xfrm rot="-5400000">
              <a:off x="1362267"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23" name="tx323"/>
            <p:cNvSpPr/>
            <p:nvPr/>
          </p:nvSpPr>
          <p:spPr>
            <a:xfrm rot="-5400000">
              <a:off x="1789320"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24" name="tx324"/>
            <p:cNvSpPr/>
            <p:nvPr/>
          </p:nvSpPr>
          <p:spPr>
            <a:xfrm rot="-5400000">
              <a:off x="2216373"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25" name="tx325"/>
            <p:cNvSpPr/>
            <p:nvPr/>
          </p:nvSpPr>
          <p:spPr>
            <a:xfrm rot="-5400000">
              <a:off x="2558015"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26" name="tx326"/>
            <p:cNvSpPr/>
            <p:nvPr/>
          </p:nvSpPr>
          <p:spPr>
            <a:xfrm rot="-5400000">
              <a:off x="2985068"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27" name="tx327"/>
            <p:cNvSpPr/>
            <p:nvPr/>
          </p:nvSpPr>
          <p:spPr>
            <a:xfrm rot="-5400000">
              <a:off x="3070479"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28" name="tx328"/>
            <p:cNvSpPr/>
            <p:nvPr/>
          </p:nvSpPr>
          <p:spPr>
            <a:xfrm rot="-5400000">
              <a:off x="3729401"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29" name="tx329"/>
            <p:cNvSpPr/>
            <p:nvPr/>
          </p:nvSpPr>
          <p:spPr>
            <a:xfrm rot="-5400000">
              <a:off x="4156454"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30" name="tx330"/>
            <p:cNvSpPr/>
            <p:nvPr/>
          </p:nvSpPr>
          <p:spPr>
            <a:xfrm rot="-5400000">
              <a:off x="4583507"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31" name="tx331"/>
            <p:cNvSpPr/>
            <p:nvPr/>
          </p:nvSpPr>
          <p:spPr>
            <a:xfrm rot="-5400000">
              <a:off x="5010560"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32" name="tx332"/>
            <p:cNvSpPr/>
            <p:nvPr/>
          </p:nvSpPr>
          <p:spPr>
            <a:xfrm rot="-5400000">
              <a:off x="5352203"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33" name="tx333"/>
            <p:cNvSpPr/>
            <p:nvPr/>
          </p:nvSpPr>
          <p:spPr>
            <a:xfrm rot="-5400000">
              <a:off x="5779256"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34" name="tx334"/>
            <p:cNvSpPr/>
            <p:nvPr/>
          </p:nvSpPr>
          <p:spPr>
            <a:xfrm rot="-5400000">
              <a:off x="5864666"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35" name="tx335"/>
            <p:cNvSpPr/>
            <p:nvPr/>
          </p:nvSpPr>
          <p:spPr>
            <a:xfrm rot="-5400000">
              <a:off x="6523589"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36" name="tx336"/>
            <p:cNvSpPr/>
            <p:nvPr/>
          </p:nvSpPr>
          <p:spPr>
            <a:xfrm rot="-5400000">
              <a:off x="6950642"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37" name="tx337"/>
            <p:cNvSpPr/>
            <p:nvPr/>
          </p:nvSpPr>
          <p:spPr>
            <a:xfrm rot="-5400000">
              <a:off x="7377695"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38" name="tx338"/>
            <p:cNvSpPr/>
            <p:nvPr/>
          </p:nvSpPr>
          <p:spPr>
            <a:xfrm rot="-5400000">
              <a:off x="7804748"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39" name="tx339"/>
            <p:cNvSpPr/>
            <p:nvPr/>
          </p:nvSpPr>
          <p:spPr>
            <a:xfrm rot="-5400000">
              <a:off x="8146390"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40" name="tx340"/>
            <p:cNvSpPr/>
            <p:nvPr/>
          </p:nvSpPr>
          <p:spPr>
            <a:xfrm rot="-5400000">
              <a:off x="8573443"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41" name="tx341"/>
            <p:cNvSpPr/>
            <p:nvPr/>
          </p:nvSpPr>
          <p:spPr>
            <a:xfrm rot="-5400000">
              <a:off x="8658854"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42" name="tx342"/>
            <p:cNvSpPr/>
            <p:nvPr/>
          </p:nvSpPr>
          <p:spPr>
            <a:xfrm>
              <a:off x="635239" y="274512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43" name="tx343"/>
            <p:cNvSpPr/>
            <p:nvPr/>
          </p:nvSpPr>
          <p:spPr>
            <a:xfrm>
              <a:off x="571671" y="257543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44" name="tx344"/>
            <p:cNvSpPr/>
            <p:nvPr/>
          </p:nvSpPr>
          <p:spPr>
            <a:xfrm>
              <a:off x="571671" y="240573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45" name="tx345"/>
            <p:cNvSpPr/>
            <p:nvPr/>
          </p:nvSpPr>
          <p:spPr>
            <a:xfrm>
              <a:off x="571671" y="223603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46" name="tx346"/>
            <p:cNvSpPr/>
            <p:nvPr/>
          </p:nvSpPr>
          <p:spPr>
            <a:xfrm>
              <a:off x="571671" y="206634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47" name="tx347"/>
            <p:cNvSpPr/>
            <p:nvPr/>
          </p:nvSpPr>
          <p:spPr>
            <a:xfrm>
              <a:off x="508103" y="1896643"/>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48" name="tx348"/>
            <p:cNvSpPr/>
            <p:nvPr/>
          </p:nvSpPr>
          <p:spPr>
            <a:xfrm>
              <a:off x="635239" y="4056243"/>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49" name="tx349"/>
            <p:cNvSpPr/>
            <p:nvPr/>
          </p:nvSpPr>
          <p:spPr>
            <a:xfrm>
              <a:off x="571671" y="388654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50" name="tx350"/>
            <p:cNvSpPr/>
            <p:nvPr/>
          </p:nvSpPr>
          <p:spPr>
            <a:xfrm>
              <a:off x="571671" y="371685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51" name="tx351"/>
            <p:cNvSpPr/>
            <p:nvPr/>
          </p:nvSpPr>
          <p:spPr>
            <a:xfrm>
              <a:off x="571671" y="354715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52" name="tx352"/>
            <p:cNvSpPr/>
            <p:nvPr/>
          </p:nvSpPr>
          <p:spPr>
            <a:xfrm>
              <a:off x="571671" y="337745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53" name="tx353"/>
            <p:cNvSpPr/>
            <p:nvPr/>
          </p:nvSpPr>
          <p:spPr>
            <a:xfrm>
              <a:off x="508103" y="3207760"/>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54" name="tx354"/>
            <p:cNvSpPr/>
            <p:nvPr/>
          </p:nvSpPr>
          <p:spPr>
            <a:xfrm>
              <a:off x="635239" y="5367360"/>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55" name="tx355"/>
            <p:cNvSpPr/>
            <p:nvPr/>
          </p:nvSpPr>
          <p:spPr>
            <a:xfrm>
              <a:off x="571671" y="519766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56" name="tx356"/>
            <p:cNvSpPr/>
            <p:nvPr/>
          </p:nvSpPr>
          <p:spPr>
            <a:xfrm>
              <a:off x="571671" y="502796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57" name="tx357"/>
            <p:cNvSpPr/>
            <p:nvPr/>
          </p:nvSpPr>
          <p:spPr>
            <a:xfrm>
              <a:off x="571671" y="485827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58" name="tx358"/>
            <p:cNvSpPr/>
            <p:nvPr/>
          </p:nvSpPr>
          <p:spPr>
            <a:xfrm>
              <a:off x="571671" y="468857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59" name="tx359"/>
            <p:cNvSpPr/>
            <p:nvPr/>
          </p:nvSpPr>
          <p:spPr>
            <a:xfrm>
              <a:off x="508103" y="4518876"/>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60" name="tx360"/>
            <p:cNvSpPr/>
            <p:nvPr/>
          </p:nvSpPr>
          <p:spPr>
            <a:xfrm rot="-5400000">
              <a:off x="-52544" y="356666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361" name="pt361"/>
            <p:cNvSpPr/>
            <p:nvPr/>
          </p:nvSpPr>
          <p:spPr>
            <a:xfrm>
              <a:off x="3889935" y="6196980"/>
              <a:ext cx="90303" cy="90303"/>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62" name="pt362"/>
            <p:cNvSpPr/>
            <p:nvPr/>
          </p:nvSpPr>
          <p:spPr>
            <a:xfrm>
              <a:off x="4986224" y="6196980"/>
              <a:ext cx="90303" cy="90303"/>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63" name="tx363"/>
            <p:cNvSpPr/>
            <p:nvPr/>
          </p:nvSpPr>
          <p:spPr>
            <a:xfrm>
              <a:off x="4114404" y="6190495"/>
              <a:ext cx="73765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stockout</a:t>
              </a:r>
            </a:p>
          </p:txBody>
        </p:sp>
        <p:sp>
          <p:nvSpPr>
            <p:cNvPr id="364" name="tx364"/>
            <p:cNvSpPr/>
            <p:nvPr/>
          </p:nvSpPr>
          <p:spPr>
            <a:xfrm>
              <a:off x="5210693" y="6162732"/>
              <a:ext cx="799796"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Any stockout</a:t>
              </a:r>
            </a:p>
          </p:txBody>
        </p:sp>
        <p:sp>
          <p:nvSpPr>
            <p:cNvPr id="365" name="tx365"/>
            <p:cNvSpPr/>
            <p:nvPr/>
          </p:nvSpPr>
          <p:spPr>
            <a:xfrm>
              <a:off x="2010377" y="1330710"/>
              <a:ext cx="5815094"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recommended childhood vaccines, Republic of Korea, 2000-2025</a:t>
              </a:r>
            </a:p>
          </p:txBody>
        </p:sp>
        <p:sp>
          <p:nvSpPr>
            <p:cNvPr id="366" name="tx366"/>
            <p:cNvSpPr/>
            <p:nvPr/>
          </p:nvSpPr>
          <p:spPr>
            <a:xfrm>
              <a:off x="4912824" y="6466099"/>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367" name="tx367"/>
            <p:cNvSpPr/>
            <p:nvPr/>
          </p:nvSpPr>
          <p:spPr>
            <a:xfrm>
              <a:off x="5160573" y="6586855"/>
              <a:ext cx="391383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Data labels are shown for 2000 (or first year of reporting), 2019 and 2025</a:t>
              </a:r>
            </a:p>
          </p:txBody>
        </p:sp>
      </p:grpSp>
      <p:sp>
        <p:nvSpPr>
          <p:cNvPr id="36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selected core routine vaccines recommended in childhood.
In 2025, ROTAC had the lowest coverage (94%), followed by MCV2 (95%).
Compared to 2019, coverage of 4 vaccines decreased (BCG, DTP3, MCV1 and MCV2) and 2 vaccines remained constant (DTP1 and IPV1).
Compared to 2024, coverage of 6 vaccines remained constant (BCG, DTP1, DTP3, IPV1, MCV1 and ROTAC) and one vaccine decreased (MCV2).</a:t>
            </a:r>
          </a:p>
        </p:txBody>
      </p:sp>
      <p:sp>
        <p:nvSpPr>
          <p:cNvPr id="369"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Republic of Korea had its lowest coverage in ROTAC (94%), while most other routine vaccines clustered around 95-98%; 4 antigens decreased since 2019, and 6 antigens remained constant since 2024.</a:t>
            </a:r>
          </a:p>
        </p:txBody>
      </p:sp>
      <p:grpSp xmlns:pic="http://schemas.openxmlformats.org/drawingml/2006/picture">
        <p:nvGrpSpPr>
          <p:cNvPr id="370" name=""/>
          <p:cNvGrpSpPr/>
          <p:nvPr/>
        </p:nvGrpSpPr>
        <p:grpSpPr>
          <a:xfrm>
            <a:off x="292608" y="1097280"/>
            <a:ext cx="8595360" cy="28575"/>
            <a:chOff x="292608" y="1097280"/>
            <a:chExt cx="8595360" cy="28575"/>
          </a:xfrm>
        </p:grpSpPr>
        <p:sp>
          <p:nvSpPr>
            <p:cNvPr id="371"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372"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8655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539106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91656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444207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96757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349307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301858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254408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2" name="pl12"/>
            <p:cNvSpPr/>
            <p:nvPr/>
          </p:nvSpPr>
          <p:spPr>
            <a:xfrm>
              <a:off x="757200" y="206958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3" name="pl13"/>
            <p:cNvSpPr/>
            <p:nvPr/>
          </p:nvSpPr>
          <p:spPr>
            <a:xfrm>
              <a:off x="757200" y="1595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4" name="pl14"/>
            <p:cNvSpPr/>
            <p:nvPr/>
          </p:nvSpPr>
          <p:spPr>
            <a:xfrm>
              <a:off x="757200" y="11205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5" name="pl15"/>
            <p:cNvSpPr/>
            <p:nvPr/>
          </p:nvSpPr>
          <p:spPr>
            <a:xfrm>
              <a:off x="757200" y="64610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6" name="pl16"/>
            <p:cNvSpPr/>
            <p:nvPr/>
          </p:nvSpPr>
          <p:spPr>
            <a:xfrm>
              <a:off x="757200" y="562831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757200" y="515381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8" name="pl18"/>
            <p:cNvSpPr/>
            <p:nvPr/>
          </p:nvSpPr>
          <p:spPr>
            <a:xfrm>
              <a:off x="757200" y="467931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9" name="pl19"/>
            <p:cNvSpPr/>
            <p:nvPr/>
          </p:nvSpPr>
          <p:spPr>
            <a:xfrm>
              <a:off x="757200" y="420482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0" name="pl20"/>
            <p:cNvSpPr/>
            <p:nvPr/>
          </p:nvSpPr>
          <p:spPr>
            <a:xfrm>
              <a:off x="757200" y="37303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1" name="pl21"/>
            <p:cNvSpPr/>
            <p:nvPr/>
          </p:nvSpPr>
          <p:spPr>
            <a:xfrm>
              <a:off x="757200" y="325583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2" name="pl22"/>
            <p:cNvSpPr/>
            <p:nvPr/>
          </p:nvSpPr>
          <p:spPr>
            <a:xfrm>
              <a:off x="757200" y="278133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3" name="pl23"/>
            <p:cNvSpPr/>
            <p:nvPr/>
          </p:nvSpPr>
          <p:spPr>
            <a:xfrm>
              <a:off x="757200" y="23068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4" name="pl24"/>
            <p:cNvSpPr/>
            <p:nvPr/>
          </p:nvSpPr>
          <p:spPr>
            <a:xfrm>
              <a:off x="757200" y="183234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5" name="pl25"/>
            <p:cNvSpPr/>
            <p:nvPr/>
          </p:nvSpPr>
          <p:spPr>
            <a:xfrm>
              <a:off x="757200" y="135784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6" name="pl26"/>
            <p:cNvSpPr/>
            <p:nvPr/>
          </p:nvSpPr>
          <p:spPr>
            <a:xfrm>
              <a:off x="757200" y="88334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7" name="pl27"/>
            <p:cNvSpPr/>
            <p:nvPr/>
          </p:nvSpPr>
          <p:spPr>
            <a:xfrm>
              <a:off x="113525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2438893"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74253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04616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08907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349807"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61053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871262"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13199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392717"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65344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1135255" y="930799"/>
              <a:ext cx="6518190" cy="521945"/>
            </a:xfrm>
            <a:custGeom>
              <a:avLst/>
              <a:pathLst>
                <a:path w="6518190" h="521945">
                  <a:moveTo>
                    <a:pt x="0" y="94899"/>
                  </a:moveTo>
                  <a:lnTo>
                    <a:pt x="260727" y="94899"/>
                  </a:lnTo>
                  <a:lnTo>
                    <a:pt x="521455" y="94899"/>
                  </a:lnTo>
                  <a:lnTo>
                    <a:pt x="782182" y="94899"/>
                  </a:lnTo>
                  <a:lnTo>
                    <a:pt x="1042910" y="521945"/>
                  </a:lnTo>
                  <a:lnTo>
                    <a:pt x="1303638" y="142348"/>
                  </a:lnTo>
                  <a:lnTo>
                    <a:pt x="1564365" y="47449"/>
                  </a:lnTo>
                  <a:lnTo>
                    <a:pt x="1825093" y="379596"/>
                  </a:lnTo>
                  <a:lnTo>
                    <a:pt x="2085820" y="237248"/>
                  </a:lnTo>
                  <a:lnTo>
                    <a:pt x="2346548" y="237248"/>
                  </a:lnTo>
                  <a:lnTo>
                    <a:pt x="2607276" y="237248"/>
                  </a:lnTo>
                  <a:lnTo>
                    <a:pt x="2868003" y="0"/>
                  </a:lnTo>
                  <a:lnTo>
                    <a:pt x="3128731" y="0"/>
                  </a:lnTo>
                  <a:lnTo>
                    <a:pt x="3389458" y="0"/>
                  </a:lnTo>
                  <a:lnTo>
                    <a:pt x="3650186" y="0"/>
                  </a:lnTo>
                  <a:lnTo>
                    <a:pt x="3910914" y="47449"/>
                  </a:lnTo>
                  <a:lnTo>
                    <a:pt x="4171641" y="47449"/>
                  </a:lnTo>
                  <a:lnTo>
                    <a:pt x="4432369" y="94899"/>
                  </a:lnTo>
                  <a:lnTo>
                    <a:pt x="4693096" y="47449"/>
                  </a:lnTo>
                  <a:lnTo>
                    <a:pt x="4953824" y="47449"/>
                  </a:lnTo>
                  <a:lnTo>
                    <a:pt x="5214552" y="47449"/>
                  </a:lnTo>
                  <a:lnTo>
                    <a:pt x="5475279" y="47449"/>
                  </a:lnTo>
                  <a:lnTo>
                    <a:pt x="5736007" y="47449"/>
                  </a:lnTo>
                  <a:lnTo>
                    <a:pt x="5996734" y="47449"/>
                  </a:lnTo>
                  <a:lnTo>
                    <a:pt x="6257462" y="94899"/>
                  </a:lnTo>
                  <a:lnTo>
                    <a:pt x="6518190" y="94899"/>
                  </a:lnTo>
                </a:path>
              </a:pathLst>
            </a:custGeom>
            <a:ln w="27101" cap="flat">
              <a:solidFill>
                <a:srgbClr val="1C86EE">
                  <a:alpha val="100000"/>
                </a:srgbClr>
              </a:solidFill>
              <a:prstDash val="solid"/>
              <a:round/>
            </a:ln>
          </p:spPr>
          <p:txBody>
            <a:bodyPr/>
            <a:lstStyle/>
            <a:p/>
          </p:txBody>
        </p:sp>
        <p:sp>
          <p:nvSpPr>
            <p:cNvPr id="39" name="pl39"/>
            <p:cNvSpPr/>
            <p:nvPr/>
          </p:nvSpPr>
          <p:spPr>
            <a:xfrm>
              <a:off x="1135255" y="930799"/>
              <a:ext cx="6518190" cy="474496"/>
            </a:xfrm>
            <a:custGeom>
              <a:avLst/>
              <a:pathLst>
                <a:path w="6518190" h="474496">
                  <a:moveTo>
                    <a:pt x="0" y="284697"/>
                  </a:moveTo>
                  <a:lnTo>
                    <a:pt x="260727" y="474496"/>
                  </a:lnTo>
                  <a:lnTo>
                    <a:pt x="521455" y="332147"/>
                  </a:lnTo>
                  <a:lnTo>
                    <a:pt x="782182" y="379596"/>
                  </a:lnTo>
                  <a:lnTo>
                    <a:pt x="1042910" y="332147"/>
                  </a:lnTo>
                  <a:lnTo>
                    <a:pt x="1303638" y="0"/>
                  </a:lnTo>
                  <a:lnTo>
                    <a:pt x="1564365" y="0"/>
                  </a:lnTo>
                  <a:lnTo>
                    <a:pt x="1825093" y="379596"/>
                  </a:lnTo>
                  <a:lnTo>
                    <a:pt x="2085820" y="237248"/>
                  </a:lnTo>
                  <a:lnTo>
                    <a:pt x="2346548" y="237248"/>
                  </a:lnTo>
                  <a:lnTo>
                    <a:pt x="2607276" y="237248"/>
                  </a:lnTo>
                  <a:lnTo>
                    <a:pt x="2868003" y="0"/>
                  </a:lnTo>
                  <a:lnTo>
                    <a:pt x="3128731" y="0"/>
                  </a:lnTo>
                  <a:lnTo>
                    <a:pt x="3389458" y="0"/>
                  </a:lnTo>
                  <a:lnTo>
                    <a:pt x="3650186" y="0"/>
                  </a:lnTo>
                  <a:lnTo>
                    <a:pt x="3910914" y="47449"/>
                  </a:lnTo>
                  <a:lnTo>
                    <a:pt x="4171641" y="47449"/>
                  </a:lnTo>
                  <a:lnTo>
                    <a:pt x="4432369" y="47449"/>
                  </a:lnTo>
                  <a:lnTo>
                    <a:pt x="4693096" y="47449"/>
                  </a:lnTo>
                  <a:lnTo>
                    <a:pt x="4953824" y="47449"/>
                  </a:lnTo>
                  <a:lnTo>
                    <a:pt x="5214552" y="47449"/>
                  </a:lnTo>
                  <a:lnTo>
                    <a:pt x="5475279" y="47449"/>
                  </a:lnTo>
                  <a:lnTo>
                    <a:pt x="5736007" y="94899"/>
                  </a:lnTo>
                  <a:lnTo>
                    <a:pt x="5996734" y="94899"/>
                  </a:lnTo>
                  <a:lnTo>
                    <a:pt x="6257462" y="94899"/>
                  </a:lnTo>
                  <a:lnTo>
                    <a:pt x="6518190" y="94899"/>
                  </a:lnTo>
                </a:path>
              </a:pathLst>
            </a:custGeom>
            <a:ln w="27101" cap="flat">
              <a:solidFill>
                <a:srgbClr val="80BD41">
                  <a:alpha val="100000"/>
                </a:srgbClr>
              </a:solidFill>
              <a:prstDash val="solid"/>
              <a:round/>
            </a:ln>
          </p:spPr>
          <p:txBody>
            <a:bodyPr/>
            <a:lstStyle/>
            <a:p/>
          </p:txBody>
        </p:sp>
        <p:sp>
          <p:nvSpPr>
            <p:cNvPr id="40" name="pl40"/>
            <p:cNvSpPr/>
            <p:nvPr/>
          </p:nvSpPr>
          <p:spPr>
            <a:xfrm>
              <a:off x="4785441" y="978248"/>
              <a:ext cx="2868003" cy="94899"/>
            </a:xfrm>
            <a:custGeom>
              <a:avLst/>
              <a:pathLst>
                <a:path w="2868003" h="94899">
                  <a:moveTo>
                    <a:pt x="0" y="47449"/>
                  </a:moveTo>
                  <a:lnTo>
                    <a:pt x="260727" y="0"/>
                  </a:lnTo>
                  <a:lnTo>
                    <a:pt x="521455" y="47449"/>
                  </a:lnTo>
                  <a:lnTo>
                    <a:pt x="782182" y="47449"/>
                  </a:lnTo>
                  <a:lnTo>
                    <a:pt x="1042910" y="0"/>
                  </a:lnTo>
                  <a:lnTo>
                    <a:pt x="1303638" y="0"/>
                  </a:lnTo>
                  <a:lnTo>
                    <a:pt x="1564365" y="94899"/>
                  </a:lnTo>
                  <a:lnTo>
                    <a:pt x="1825093" y="0"/>
                  </a:lnTo>
                  <a:lnTo>
                    <a:pt x="2085820" y="94899"/>
                  </a:lnTo>
                  <a:lnTo>
                    <a:pt x="2346548" y="94899"/>
                  </a:lnTo>
                  <a:lnTo>
                    <a:pt x="2607276" y="47449"/>
                  </a:lnTo>
                  <a:lnTo>
                    <a:pt x="2868003" y="47449"/>
                  </a:lnTo>
                </a:path>
              </a:pathLst>
            </a:custGeom>
            <a:ln w="27101" cap="flat">
              <a:solidFill>
                <a:srgbClr val="EE00EE">
                  <a:alpha val="100000"/>
                </a:srgbClr>
              </a:solidFill>
              <a:prstDash val="solid"/>
              <a:round/>
            </a:ln>
          </p:spPr>
          <p:txBody>
            <a:bodyPr/>
            <a:lstStyle/>
            <a:p/>
          </p:txBody>
        </p:sp>
        <p:sp>
          <p:nvSpPr>
            <p:cNvPr id="41" name="pl41"/>
            <p:cNvSpPr/>
            <p:nvPr/>
          </p:nvSpPr>
          <p:spPr>
            <a:xfrm>
              <a:off x="5567624" y="2117039"/>
              <a:ext cx="2085820" cy="1138790"/>
            </a:xfrm>
            <a:custGeom>
              <a:avLst/>
              <a:pathLst>
                <a:path w="2085820" h="1138790">
                  <a:moveTo>
                    <a:pt x="0" y="1138790"/>
                  </a:moveTo>
                  <a:lnTo>
                    <a:pt x="260727" y="94899"/>
                  </a:lnTo>
                  <a:lnTo>
                    <a:pt x="521455" y="379596"/>
                  </a:lnTo>
                  <a:lnTo>
                    <a:pt x="782182" y="0"/>
                  </a:lnTo>
                  <a:lnTo>
                    <a:pt x="1042910" y="379596"/>
                  </a:lnTo>
                  <a:lnTo>
                    <a:pt x="1303638" y="427046"/>
                  </a:lnTo>
                  <a:lnTo>
                    <a:pt x="1564365" y="332147"/>
                  </a:lnTo>
                  <a:lnTo>
                    <a:pt x="1825093" y="237248"/>
                  </a:lnTo>
                  <a:lnTo>
                    <a:pt x="2085820" y="284697"/>
                  </a:lnTo>
                </a:path>
              </a:pathLst>
            </a:custGeom>
            <a:ln w="27101" cap="flat">
              <a:solidFill>
                <a:srgbClr val="6A3D9A">
                  <a:alpha val="100000"/>
                </a:srgbClr>
              </a:solidFill>
              <a:prstDash val="solid"/>
              <a:round/>
            </a:ln>
          </p:spPr>
          <p:txBody>
            <a:bodyPr/>
            <a:lstStyle/>
            <a:p/>
          </p:txBody>
        </p:sp>
        <p:sp>
          <p:nvSpPr>
            <p:cNvPr id="42" name="pl42"/>
            <p:cNvSpPr/>
            <p:nvPr/>
          </p:nvSpPr>
          <p:spPr>
            <a:xfrm>
              <a:off x="5046169" y="978248"/>
              <a:ext cx="2607276" cy="0"/>
            </a:xfrm>
            <a:custGeom>
              <a:avLst/>
              <a:pathLst>
                <a:path w="2607276" h="0">
                  <a:moveTo>
                    <a:pt x="0" y="0"/>
                  </a:moveTo>
                  <a:lnTo>
                    <a:pt x="260727" y="0"/>
                  </a:lnTo>
                  <a:lnTo>
                    <a:pt x="521455" y="0"/>
                  </a:lnTo>
                  <a:lnTo>
                    <a:pt x="782182" y="0"/>
                  </a:lnTo>
                  <a:lnTo>
                    <a:pt x="1042910" y="0"/>
                  </a:lnTo>
                  <a:lnTo>
                    <a:pt x="1303638" y="0"/>
                  </a:lnTo>
                  <a:lnTo>
                    <a:pt x="1564365" y="0"/>
                  </a:lnTo>
                  <a:lnTo>
                    <a:pt x="1825093" y="0"/>
                  </a:lnTo>
                  <a:lnTo>
                    <a:pt x="2085820" y="0"/>
                  </a:lnTo>
                  <a:lnTo>
                    <a:pt x="2346548" y="0"/>
                  </a:lnTo>
                  <a:lnTo>
                    <a:pt x="2607276" y="0"/>
                  </a:lnTo>
                </a:path>
              </a:pathLst>
            </a:custGeom>
            <a:ln w="27101" cap="flat">
              <a:solidFill>
                <a:srgbClr val="E31A1C">
                  <a:alpha val="100000"/>
                </a:srgbClr>
              </a:solidFill>
              <a:prstDash val="solid"/>
              <a:round/>
            </a:ln>
          </p:spPr>
          <p:txBody>
            <a:bodyPr/>
            <a:lstStyle/>
            <a:p/>
          </p:txBody>
        </p:sp>
        <p:sp>
          <p:nvSpPr>
            <p:cNvPr id="43" name="pl43"/>
            <p:cNvSpPr/>
            <p:nvPr/>
          </p:nvSpPr>
          <p:spPr>
            <a:xfrm>
              <a:off x="6610535" y="978248"/>
              <a:ext cx="1042910" cy="47449"/>
            </a:xfrm>
            <a:custGeom>
              <a:avLst/>
              <a:pathLst>
                <a:path w="1042910" h="47449">
                  <a:moveTo>
                    <a:pt x="0" y="0"/>
                  </a:moveTo>
                  <a:lnTo>
                    <a:pt x="260727" y="47449"/>
                  </a:lnTo>
                  <a:lnTo>
                    <a:pt x="521455" y="47449"/>
                  </a:lnTo>
                  <a:lnTo>
                    <a:pt x="782182" y="47449"/>
                  </a:lnTo>
                  <a:lnTo>
                    <a:pt x="1042910" y="47449"/>
                  </a:lnTo>
                </a:path>
              </a:pathLst>
            </a:custGeom>
            <a:ln w="27101" cap="flat">
              <a:solidFill>
                <a:srgbClr val="FF7F00">
                  <a:alpha val="100000"/>
                </a:srgbClr>
              </a:solidFill>
              <a:prstDash val="solid"/>
              <a:round/>
            </a:ln>
          </p:spPr>
          <p:txBody>
            <a:bodyPr/>
            <a:lstStyle/>
            <a:p/>
          </p:txBody>
        </p:sp>
        <p:sp>
          <p:nvSpPr>
            <p:cNvPr id="44" name="pl44"/>
            <p:cNvSpPr/>
            <p:nvPr/>
          </p:nvSpPr>
          <p:spPr>
            <a:xfrm>
              <a:off x="1135255" y="930799"/>
              <a:ext cx="6518190" cy="332147"/>
            </a:xfrm>
            <a:custGeom>
              <a:avLst/>
              <a:pathLst>
                <a:path w="6518190" h="332147">
                  <a:moveTo>
                    <a:pt x="0" y="189798"/>
                  </a:moveTo>
                  <a:lnTo>
                    <a:pt x="260727" y="142348"/>
                  </a:lnTo>
                  <a:lnTo>
                    <a:pt x="521455" y="94899"/>
                  </a:lnTo>
                  <a:lnTo>
                    <a:pt x="782182" y="142348"/>
                  </a:lnTo>
                  <a:lnTo>
                    <a:pt x="1042910" y="0"/>
                  </a:lnTo>
                  <a:lnTo>
                    <a:pt x="1303638" y="0"/>
                  </a:lnTo>
                  <a:lnTo>
                    <a:pt x="1564365" y="0"/>
                  </a:lnTo>
                  <a:lnTo>
                    <a:pt x="1825093" y="332147"/>
                  </a:lnTo>
                  <a:lnTo>
                    <a:pt x="2085820" y="332147"/>
                  </a:lnTo>
                  <a:lnTo>
                    <a:pt x="2346548" y="284697"/>
                  </a:lnTo>
                  <a:lnTo>
                    <a:pt x="2607276" y="47449"/>
                  </a:lnTo>
                  <a:lnTo>
                    <a:pt x="2868003" y="0"/>
                  </a:lnTo>
                  <a:lnTo>
                    <a:pt x="3128731" y="0"/>
                  </a:lnTo>
                  <a:lnTo>
                    <a:pt x="3389458" y="0"/>
                  </a:lnTo>
                  <a:lnTo>
                    <a:pt x="3650186" y="0"/>
                  </a:lnTo>
                  <a:lnTo>
                    <a:pt x="3910914" y="47449"/>
                  </a:lnTo>
                  <a:lnTo>
                    <a:pt x="4171641" y="47449"/>
                  </a:lnTo>
                  <a:lnTo>
                    <a:pt x="4432369" y="94899"/>
                  </a:lnTo>
                  <a:lnTo>
                    <a:pt x="4693096" y="47449"/>
                  </a:lnTo>
                  <a:lnTo>
                    <a:pt x="4953824" y="47449"/>
                  </a:lnTo>
                  <a:lnTo>
                    <a:pt x="5214552" y="47449"/>
                  </a:lnTo>
                  <a:lnTo>
                    <a:pt x="5475279" y="47449"/>
                  </a:lnTo>
                  <a:lnTo>
                    <a:pt x="5736007" y="94899"/>
                  </a:lnTo>
                  <a:lnTo>
                    <a:pt x="5996734" y="94899"/>
                  </a:lnTo>
                  <a:lnTo>
                    <a:pt x="6257462" y="94899"/>
                  </a:lnTo>
                  <a:lnTo>
                    <a:pt x="6518190" y="94899"/>
                  </a:lnTo>
                </a:path>
              </a:pathLst>
            </a:custGeom>
            <a:ln w="27101" cap="flat">
              <a:solidFill>
                <a:srgbClr val="FFC20E">
                  <a:alpha val="100000"/>
                </a:srgbClr>
              </a:solidFill>
              <a:prstDash val="solid"/>
              <a:round/>
            </a:ln>
          </p:spPr>
          <p:txBody>
            <a:bodyPr/>
            <a:lstStyle/>
            <a:p/>
          </p:txBody>
        </p:sp>
        <p:sp>
          <p:nvSpPr>
            <p:cNvPr id="45" name="pl45"/>
            <p:cNvSpPr/>
            <p:nvPr/>
          </p:nvSpPr>
          <p:spPr>
            <a:xfrm>
              <a:off x="1135255" y="930799"/>
              <a:ext cx="6518190" cy="2846976"/>
            </a:xfrm>
            <a:custGeom>
              <a:avLst/>
              <a:pathLst>
                <a:path w="6518190" h="2846976">
                  <a:moveTo>
                    <a:pt x="0" y="2846976"/>
                  </a:moveTo>
                  <a:lnTo>
                    <a:pt x="260727" y="1518387"/>
                  </a:lnTo>
                  <a:lnTo>
                    <a:pt x="521455" y="189798"/>
                  </a:lnTo>
                  <a:lnTo>
                    <a:pt x="782182" y="189798"/>
                  </a:lnTo>
                  <a:lnTo>
                    <a:pt x="1042910" y="0"/>
                  </a:lnTo>
                  <a:lnTo>
                    <a:pt x="1303638" y="0"/>
                  </a:lnTo>
                  <a:lnTo>
                    <a:pt x="1564365" y="0"/>
                  </a:lnTo>
                  <a:lnTo>
                    <a:pt x="1825093" y="0"/>
                  </a:lnTo>
                  <a:lnTo>
                    <a:pt x="2085820" y="0"/>
                  </a:lnTo>
                  <a:lnTo>
                    <a:pt x="2346548" y="0"/>
                  </a:lnTo>
                  <a:lnTo>
                    <a:pt x="2607276" y="47449"/>
                  </a:lnTo>
                  <a:lnTo>
                    <a:pt x="2868003" y="47449"/>
                  </a:lnTo>
                  <a:lnTo>
                    <a:pt x="3128731" y="94899"/>
                  </a:lnTo>
                  <a:lnTo>
                    <a:pt x="3389458" y="189798"/>
                  </a:lnTo>
                  <a:lnTo>
                    <a:pt x="3650186" y="142348"/>
                  </a:lnTo>
                  <a:lnTo>
                    <a:pt x="3910914" y="94899"/>
                  </a:lnTo>
                  <a:lnTo>
                    <a:pt x="4171641" y="94899"/>
                  </a:lnTo>
                  <a:lnTo>
                    <a:pt x="4432369" y="94899"/>
                  </a:lnTo>
                  <a:lnTo>
                    <a:pt x="4693096" y="94899"/>
                  </a:lnTo>
                  <a:lnTo>
                    <a:pt x="4953824" y="142348"/>
                  </a:lnTo>
                  <a:lnTo>
                    <a:pt x="5214552" y="189798"/>
                  </a:lnTo>
                  <a:lnTo>
                    <a:pt x="5475279" y="189798"/>
                  </a:lnTo>
                  <a:lnTo>
                    <a:pt x="5736007" y="189798"/>
                  </a:lnTo>
                  <a:lnTo>
                    <a:pt x="5996734" y="142348"/>
                  </a:lnTo>
                  <a:lnTo>
                    <a:pt x="6257462" y="142348"/>
                  </a:lnTo>
                  <a:lnTo>
                    <a:pt x="6518190" y="189798"/>
                  </a:lnTo>
                </a:path>
              </a:pathLst>
            </a:custGeom>
            <a:ln w="27101" cap="flat">
              <a:solidFill>
                <a:srgbClr val="008B00">
                  <a:alpha val="100000"/>
                </a:srgbClr>
              </a:solidFill>
              <a:prstDash val="solid"/>
              <a:round/>
            </a:ln>
          </p:spPr>
          <p:txBody>
            <a:bodyPr/>
            <a:lstStyle/>
            <a:p/>
          </p:txBody>
        </p:sp>
        <p:sp>
          <p:nvSpPr>
            <p:cNvPr id="46" name="pl46"/>
            <p:cNvSpPr/>
            <p:nvPr/>
          </p:nvSpPr>
          <p:spPr>
            <a:xfrm>
              <a:off x="5046169" y="978248"/>
              <a:ext cx="2607276" cy="47449"/>
            </a:xfrm>
            <a:custGeom>
              <a:avLst/>
              <a:pathLst>
                <a:path w="2607276" h="47449">
                  <a:moveTo>
                    <a:pt x="0" y="47449"/>
                  </a:moveTo>
                  <a:lnTo>
                    <a:pt x="260727" y="0"/>
                  </a:lnTo>
                  <a:lnTo>
                    <a:pt x="521455" y="47449"/>
                  </a:lnTo>
                  <a:lnTo>
                    <a:pt x="782182" y="47449"/>
                  </a:lnTo>
                  <a:lnTo>
                    <a:pt x="1042910" y="0"/>
                  </a:lnTo>
                  <a:lnTo>
                    <a:pt x="1303638" y="47449"/>
                  </a:lnTo>
                  <a:lnTo>
                    <a:pt x="1564365" y="47449"/>
                  </a:lnTo>
                  <a:lnTo>
                    <a:pt x="1825093" y="47449"/>
                  </a:lnTo>
                  <a:lnTo>
                    <a:pt x="2085820" y="47449"/>
                  </a:lnTo>
                  <a:lnTo>
                    <a:pt x="2346548" y="47449"/>
                  </a:lnTo>
                  <a:lnTo>
                    <a:pt x="2607276" y="47449"/>
                  </a:lnTo>
                </a:path>
              </a:pathLst>
            </a:custGeom>
            <a:ln w="27101" cap="flat">
              <a:solidFill>
                <a:srgbClr val="9A32CD">
                  <a:alpha val="100000"/>
                </a:srgbClr>
              </a:solidFill>
              <a:prstDash val="solid"/>
              <a:round/>
            </a:ln>
          </p:spPr>
          <p:txBody>
            <a:bodyPr/>
            <a:lstStyle/>
            <a:p/>
          </p:txBody>
        </p:sp>
        <p:sp>
          <p:nvSpPr>
            <p:cNvPr id="47" name="pl47"/>
            <p:cNvSpPr/>
            <p:nvPr/>
          </p:nvSpPr>
          <p:spPr>
            <a:xfrm>
              <a:off x="7392717" y="1168047"/>
              <a:ext cx="260727" cy="0"/>
            </a:xfrm>
            <a:custGeom>
              <a:avLst/>
              <a:pathLst>
                <a:path w="260727" h="0">
                  <a:moveTo>
                    <a:pt x="0" y="0"/>
                  </a:moveTo>
                  <a:lnTo>
                    <a:pt x="260727" y="0"/>
                  </a:lnTo>
                </a:path>
              </a:pathLst>
            </a:custGeom>
            <a:ln w="27101" cap="flat">
              <a:solidFill>
                <a:srgbClr val="836FFF">
                  <a:alpha val="100000"/>
                </a:srgbClr>
              </a:solidFill>
              <a:prstDash val="solid"/>
              <a:round/>
            </a:ln>
          </p:spPr>
          <p:txBody>
            <a:bodyPr/>
            <a:lstStyle/>
            <a:p/>
          </p:txBody>
        </p:sp>
        <p:sp>
          <p:nvSpPr>
            <p:cNvPr id="48" name="pl48"/>
            <p:cNvSpPr/>
            <p:nvPr/>
          </p:nvSpPr>
          <p:spPr>
            <a:xfrm>
              <a:off x="1135255" y="930799"/>
              <a:ext cx="6518190" cy="332147"/>
            </a:xfrm>
            <a:custGeom>
              <a:avLst/>
              <a:pathLst>
                <a:path w="6518190" h="332147">
                  <a:moveTo>
                    <a:pt x="0" y="189798"/>
                  </a:moveTo>
                  <a:lnTo>
                    <a:pt x="260727" y="142348"/>
                  </a:lnTo>
                  <a:lnTo>
                    <a:pt x="521455" y="94899"/>
                  </a:lnTo>
                  <a:lnTo>
                    <a:pt x="782182" y="142348"/>
                  </a:lnTo>
                  <a:lnTo>
                    <a:pt x="1042910" y="0"/>
                  </a:lnTo>
                  <a:lnTo>
                    <a:pt x="1303638" y="0"/>
                  </a:lnTo>
                  <a:lnTo>
                    <a:pt x="1564365" y="0"/>
                  </a:lnTo>
                  <a:lnTo>
                    <a:pt x="1825093" y="332147"/>
                  </a:lnTo>
                  <a:lnTo>
                    <a:pt x="2085820" y="332147"/>
                  </a:lnTo>
                  <a:lnTo>
                    <a:pt x="2346548" y="284697"/>
                  </a:lnTo>
                  <a:lnTo>
                    <a:pt x="2607276" y="47449"/>
                  </a:lnTo>
                  <a:lnTo>
                    <a:pt x="2868003" y="0"/>
                  </a:lnTo>
                  <a:lnTo>
                    <a:pt x="3128731" y="0"/>
                  </a:lnTo>
                  <a:lnTo>
                    <a:pt x="3389458" y="0"/>
                  </a:lnTo>
                  <a:lnTo>
                    <a:pt x="3650186" y="0"/>
                  </a:lnTo>
                  <a:lnTo>
                    <a:pt x="3910914" y="47449"/>
                  </a:lnTo>
                  <a:lnTo>
                    <a:pt x="4171641" y="47449"/>
                  </a:lnTo>
                  <a:lnTo>
                    <a:pt x="4432369" y="94899"/>
                  </a:lnTo>
                  <a:lnTo>
                    <a:pt x="4693096" y="47449"/>
                  </a:lnTo>
                  <a:lnTo>
                    <a:pt x="4953824" y="47449"/>
                  </a:lnTo>
                  <a:lnTo>
                    <a:pt x="5214552" y="47449"/>
                  </a:lnTo>
                  <a:lnTo>
                    <a:pt x="5475279" y="47449"/>
                  </a:lnTo>
                  <a:lnTo>
                    <a:pt x="5736007" y="94899"/>
                  </a:lnTo>
                  <a:lnTo>
                    <a:pt x="5996734" y="94899"/>
                  </a:lnTo>
                  <a:lnTo>
                    <a:pt x="6257462" y="94899"/>
                  </a:lnTo>
                  <a:lnTo>
                    <a:pt x="6518190" y="94899"/>
                  </a:lnTo>
                </a:path>
              </a:pathLst>
            </a:custGeom>
            <a:ln w="27101" cap="flat">
              <a:solidFill>
                <a:srgbClr val="FB9A99">
                  <a:alpha val="100000"/>
                </a:srgbClr>
              </a:solidFill>
              <a:prstDash val="solid"/>
              <a:round/>
            </a:ln>
          </p:spPr>
          <p:txBody>
            <a:bodyPr/>
            <a:lstStyle/>
            <a:p/>
          </p:txBody>
        </p:sp>
        <p:sp>
          <p:nvSpPr>
            <p:cNvPr id="49" name="pl49"/>
            <p:cNvSpPr/>
            <p:nvPr/>
          </p:nvSpPr>
          <p:spPr>
            <a:xfrm>
              <a:off x="7670266" y="782740"/>
              <a:ext cx="754760" cy="191245"/>
            </a:xfrm>
            <a:custGeom>
              <a:avLst/>
              <a:pathLst>
                <a:path w="754760" h="191245">
                  <a:moveTo>
                    <a:pt x="754760" y="0"/>
                  </a:moveTo>
                  <a:lnTo>
                    <a:pt x="0" y="191245"/>
                  </a:lnTo>
                </a:path>
              </a:pathLst>
            </a:custGeom>
          </p:spPr>
          <p:txBody>
            <a:bodyPr/>
            <a:lstStyle/>
            <a:p/>
          </p:txBody>
        </p:sp>
        <p:sp>
          <p:nvSpPr>
            <p:cNvPr id="50" name="pl50"/>
            <p:cNvSpPr/>
            <p:nvPr/>
          </p:nvSpPr>
          <p:spPr>
            <a:xfrm>
              <a:off x="7660678" y="1036138"/>
              <a:ext cx="1031205" cy="1488467"/>
            </a:xfrm>
            <a:custGeom>
              <a:avLst/>
              <a:pathLst>
                <a:path w="1031205" h="1488467">
                  <a:moveTo>
                    <a:pt x="1031205" y="1488467"/>
                  </a:moveTo>
                  <a:lnTo>
                    <a:pt x="0" y="0"/>
                  </a:lnTo>
                </a:path>
              </a:pathLst>
            </a:custGeom>
          </p:spPr>
          <p:txBody>
            <a:bodyPr/>
            <a:lstStyle/>
            <a:p/>
          </p:txBody>
        </p:sp>
        <p:sp>
          <p:nvSpPr>
            <p:cNvPr id="51" name="pl51"/>
            <p:cNvSpPr/>
            <p:nvPr/>
          </p:nvSpPr>
          <p:spPr>
            <a:xfrm>
              <a:off x="7664840" y="1034556"/>
              <a:ext cx="663744" cy="515967"/>
            </a:xfrm>
            <a:custGeom>
              <a:avLst/>
              <a:pathLst>
                <a:path w="663744" h="515967">
                  <a:moveTo>
                    <a:pt x="663744" y="515967"/>
                  </a:moveTo>
                  <a:lnTo>
                    <a:pt x="0" y="0"/>
                  </a:lnTo>
                </a:path>
              </a:pathLst>
            </a:custGeom>
          </p:spPr>
          <p:txBody>
            <a:bodyPr/>
            <a:lstStyle/>
            <a:p/>
          </p:txBody>
        </p:sp>
        <p:sp>
          <p:nvSpPr>
            <p:cNvPr id="52" name="pl52"/>
            <p:cNvSpPr/>
            <p:nvPr/>
          </p:nvSpPr>
          <p:spPr>
            <a:xfrm>
              <a:off x="7671579" y="1025997"/>
              <a:ext cx="765515" cy="12624"/>
            </a:xfrm>
            <a:custGeom>
              <a:avLst/>
              <a:pathLst>
                <a:path w="765515" h="12624">
                  <a:moveTo>
                    <a:pt x="765515" y="12624"/>
                  </a:moveTo>
                  <a:lnTo>
                    <a:pt x="0" y="0"/>
                  </a:lnTo>
                </a:path>
              </a:pathLst>
            </a:custGeom>
          </p:spPr>
          <p:txBody>
            <a:bodyPr/>
            <a:lstStyle/>
            <a:p/>
          </p:txBody>
        </p:sp>
        <p:sp>
          <p:nvSpPr>
            <p:cNvPr id="53" name="pl53"/>
            <p:cNvSpPr/>
            <p:nvPr/>
          </p:nvSpPr>
          <p:spPr>
            <a:xfrm>
              <a:off x="7669214" y="1031326"/>
              <a:ext cx="737815" cy="263333"/>
            </a:xfrm>
            <a:custGeom>
              <a:avLst/>
              <a:pathLst>
                <a:path w="737815" h="263333">
                  <a:moveTo>
                    <a:pt x="737815" y="263333"/>
                  </a:moveTo>
                  <a:lnTo>
                    <a:pt x="0" y="0"/>
                  </a:lnTo>
                </a:path>
              </a:pathLst>
            </a:custGeom>
          </p:spPr>
          <p:txBody>
            <a:bodyPr/>
            <a:lstStyle/>
            <a:p/>
          </p:txBody>
        </p:sp>
        <p:sp>
          <p:nvSpPr>
            <p:cNvPr id="54" name="pl54"/>
            <p:cNvSpPr/>
            <p:nvPr/>
          </p:nvSpPr>
          <p:spPr>
            <a:xfrm>
              <a:off x="7660492" y="1036188"/>
              <a:ext cx="698369" cy="1039653"/>
            </a:xfrm>
            <a:custGeom>
              <a:avLst/>
              <a:pathLst>
                <a:path w="698369" h="1039653">
                  <a:moveTo>
                    <a:pt x="698369" y="1039653"/>
                  </a:moveTo>
                  <a:lnTo>
                    <a:pt x="0" y="0"/>
                  </a:lnTo>
                </a:path>
              </a:pathLst>
            </a:custGeom>
          </p:spPr>
          <p:txBody>
            <a:bodyPr/>
            <a:lstStyle/>
            <a:p/>
          </p:txBody>
        </p:sp>
        <p:sp>
          <p:nvSpPr>
            <p:cNvPr id="55" name="pl55"/>
            <p:cNvSpPr/>
            <p:nvPr/>
          </p:nvSpPr>
          <p:spPr>
            <a:xfrm>
              <a:off x="7659420" y="1036447"/>
              <a:ext cx="723525" cy="1301602"/>
            </a:xfrm>
            <a:custGeom>
              <a:avLst/>
              <a:pathLst>
                <a:path w="723525" h="1301602">
                  <a:moveTo>
                    <a:pt x="723525" y="1301602"/>
                  </a:moveTo>
                  <a:lnTo>
                    <a:pt x="0" y="0"/>
                  </a:lnTo>
                </a:path>
              </a:pathLst>
            </a:custGeom>
          </p:spPr>
          <p:txBody>
            <a:bodyPr/>
            <a:lstStyle/>
            <a:p/>
          </p:txBody>
        </p:sp>
        <p:sp>
          <p:nvSpPr>
            <p:cNvPr id="56" name="pl56"/>
            <p:cNvSpPr/>
            <p:nvPr/>
          </p:nvSpPr>
          <p:spPr>
            <a:xfrm>
              <a:off x="7661699" y="1035835"/>
              <a:ext cx="630732" cy="774645"/>
            </a:xfrm>
            <a:custGeom>
              <a:avLst/>
              <a:pathLst>
                <a:path w="630732" h="774645">
                  <a:moveTo>
                    <a:pt x="630732" y="774645"/>
                  </a:moveTo>
                  <a:lnTo>
                    <a:pt x="0" y="0"/>
                  </a:lnTo>
                </a:path>
              </a:pathLst>
            </a:custGeom>
          </p:spPr>
          <p:txBody>
            <a:bodyPr/>
            <a:lstStyle/>
            <a:p/>
          </p:txBody>
        </p:sp>
        <p:sp>
          <p:nvSpPr>
            <p:cNvPr id="57" name="pl57"/>
            <p:cNvSpPr/>
            <p:nvPr/>
          </p:nvSpPr>
          <p:spPr>
            <a:xfrm>
              <a:off x="7659999" y="1131212"/>
              <a:ext cx="1021497" cy="1654435"/>
            </a:xfrm>
            <a:custGeom>
              <a:avLst/>
              <a:pathLst>
                <a:path w="1021497" h="1654435">
                  <a:moveTo>
                    <a:pt x="1021497" y="1654435"/>
                  </a:moveTo>
                  <a:lnTo>
                    <a:pt x="0" y="0"/>
                  </a:lnTo>
                </a:path>
              </a:pathLst>
            </a:custGeom>
          </p:spPr>
          <p:txBody>
            <a:bodyPr/>
            <a:lstStyle/>
            <a:p/>
          </p:txBody>
        </p:sp>
        <p:sp>
          <p:nvSpPr>
            <p:cNvPr id="58" name="pl58"/>
            <p:cNvSpPr/>
            <p:nvPr/>
          </p:nvSpPr>
          <p:spPr>
            <a:xfrm>
              <a:off x="7659345" y="1178812"/>
              <a:ext cx="1021316" cy="1863596"/>
            </a:xfrm>
            <a:custGeom>
              <a:avLst/>
              <a:pathLst>
                <a:path w="1021316" h="1863596">
                  <a:moveTo>
                    <a:pt x="1021316" y="1863596"/>
                  </a:moveTo>
                  <a:lnTo>
                    <a:pt x="0" y="0"/>
                  </a:lnTo>
                </a:path>
              </a:pathLst>
            </a:custGeom>
          </p:spPr>
          <p:txBody>
            <a:bodyPr/>
            <a:lstStyle/>
            <a:p/>
          </p:txBody>
        </p:sp>
        <p:sp>
          <p:nvSpPr>
            <p:cNvPr id="59" name="pl59"/>
            <p:cNvSpPr/>
            <p:nvPr/>
          </p:nvSpPr>
          <p:spPr>
            <a:xfrm>
              <a:off x="7661110" y="2412054"/>
              <a:ext cx="721834" cy="971594"/>
            </a:xfrm>
            <a:custGeom>
              <a:avLst/>
              <a:pathLst>
                <a:path w="721834" h="971594">
                  <a:moveTo>
                    <a:pt x="721834" y="971594"/>
                  </a:moveTo>
                  <a:lnTo>
                    <a:pt x="0" y="0"/>
                  </a:lnTo>
                </a:path>
              </a:pathLst>
            </a:custGeom>
          </p:spPr>
          <p:txBody>
            <a:bodyPr/>
            <a:lstStyle/>
            <a:p/>
          </p:txBody>
        </p:sp>
        <p:sp>
          <p:nvSpPr>
            <p:cNvPr id="60" name="pg60"/>
            <p:cNvSpPr/>
            <p:nvPr/>
          </p:nvSpPr>
          <p:spPr>
            <a:xfrm>
              <a:off x="8356446" y="694017"/>
              <a:ext cx="603664" cy="169038"/>
            </a:xfrm>
            <a:custGeom>
              <a:avLst/>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61" name="tx61"/>
            <p:cNvSpPr/>
            <p:nvPr/>
          </p:nvSpPr>
          <p:spPr>
            <a:xfrm>
              <a:off x="8379306" y="735555"/>
              <a:ext cx="512224"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31A1C">
                      <a:alpha val="100000"/>
                    </a:srgbClr>
                  </a:solidFill>
                  <a:latin typeface="Arial"/>
                  <a:cs typeface="Arial"/>
                </a:rPr>
                <a:t>IPV1: 98%</a:t>
              </a:r>
            </a:p>
          </p:txBody>
        </p:sp>
        <p:sp>
          <p:nvSpPr>
            <p:cNvPr id="62" name="pg62"/>
            <p:cNvSpPr/>
            <p:nvPr/>
          </p:nvSpPr>
          <p:spPr>
            <a:xfrm>
              <a:off x="8314365" y="2524606"/>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63" name="tx63"/>
            <p:cNvSpPr/>
            <p:nvPr/>
          </p:nvSpPr>
          <p:spPr>
            <a:xfrm>
              <a:off x="8337225" y="2566144"/>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86EE">
                      <a:alpha val="100000"/>
                    </a:srgbClr>
                  </a:solidFill>
                  <a:latin typeface="Arial"/>
                  <a:cs typeface="Arial"/>
                </a:rPr>
                <a:t>DTP3: 97%</a:t>
              </a:r>
            </a:p>
          </p:txBody>
        </p:sp>
        <p:sp>
          <p:nvSpPr>
            <p:cNvPr id="64" name="pg64"/>
            <p:cNvSpPr/>
            <p:nvPr/>
          </p:nvSpPr>
          <p:spPr>
            <a:xfrm>
              <a:off x="8260004" y="1473939"/>
              <a:ext cx="700106" cy="169038"/>
            </a:xfrm>
            <a:custGeom>
              <a:avLst/>
              <a:pathLst>
                <a:path w="700106" h="169038">
                  <a:moveTo>
                    <a:pt x="27431" y="169038"/>
                  </a:moveTo>
                  <a:lnTo>
                    <a:pt x="672674" y="169038"/>
                  </a:lnTo>
                  <a:lnTo>
                    <a:pt x="671569" y="169016"/>
                  </a:lnTo>
                  <a:lnTo>
                    <a:pt x="675981" y="168838"/>
                  </a:lnTo>
                  <a:lnTo>
                    <a:pt x="680306" y="167955"/>
                  </a:lnTo>
                  <a:lnTo>
                    <a:pt x="684434" y="166389"/>
                  </a:lnTo>
                  <a:lnTo>
                    <a:pt x="688257" y="164182"/>
                  </a:lnTo>
                  <a:lnTo>
                    <a:pt x="691677" y="161390"/>
                  </a:lnTo>
                  <a:lnTo>
                    <a:pt x="694604" y="158086"/>
                  </a:lnTo>
                  <a:lnTo>
                    <a:pt x="696964" y="154354"/>
                  </a:lnTo>
                  <a:lnTo>
                    <a:pt x="698694" y="150293"/>
                  </a:lnTo>
                  <a:lnTo>
                    <a:pt x="699751" y="146006"/>
                  </a:lnTo>
                  <a:lnTo>
                    <a:pt x="700106" y="141606"/>
                  </a:lnTo>
                  <a:lnTo>
                    <a:pt x="700106" y="27431"/>
                  </a:lnTo>
                  <a:lnTo>
                    <a:pt x="699751" y="23031"/>
                  </a:lnTo>
                  <a:lnTo>
                    <a:pt x="698694" y="18745"/>
                  </a:lnTo>
                  <a:lnTo>
                    <a:pt x="696964" y="14683"/>
                  </a:lnTo>
                  <a:lnTo>
                    <a:pt x="694604" y="10952"/>
                  </a:lnTo>
                  <a:lnTo>
                    <a:pt x="691677" y="7647"/>
                  </a:lnTo>
                  <a:lnTo>
                    <a:pt x="688257" y="4855"/>
                  </a:lnTo>
                  <a:lnTo>
                    <a:pt x="684434" y="2648"/>
                  </a:lnTo>
                  <a:lnTo>
                    <a:pt x="680306" y="1083"/>
                  </a:lnTo>
                  <a:lnTo>
                    <a:pt x="675981" y="200"/>
                  </a:lnTo>
                  <a:lnTo>
                    <a:pt x="6726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65" name="tx65"/>
            <p:cNvSpPr/>
            <p:nvPr/>
          </p:nvSpPr>
          <p:spPr>
            <a:xfrm>
              <a:off x="8282864" y="1496792"/>
              <a:ext cx="608666" cy="10046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HepB3: 97%</a:t>
              </a:r>
            </a:p>
          </p:txBody>
        </p:sp>
        <p:sp>
          <p:nvSpPr>
            <p:cNvPr id="66" name="pg66"/>
            <p:cNvSpPr/>
            <p:nvPr/>
          </p:nvSpPr>
          <p:spPr>
            <a:xfrm>
              <a:off x="8368515" y="954106"/>
              <a:ext cx="591595" cy="169038"/>
            </a:xfrm>
            <a:custGeom>
              <a:avLst/>
              <a:pathLst>
                <a:path w="591595" h="169038">
                  <a:moveTo>
                    <a:pt x="27431" y="169038"/>
                  </a:moveTo>
                  <a:lnTo>
                    <a:pt x="564163" y="169038"/>
                  </a:lnTo>
                  <a:lnTo>
                    <a:pt x="563059" y="169016"/>
                  </a:lnTo>
                  <a:lnTo>
                    <a:pt x="567470" y="168838"/>
                  </a:lnTo>
                  <a:lnTo>
                    <a:pt x="571795" y="167955"/>
                  </a:lnTo>
                  <a:lnTo>
                    <a:pt x="575923" y="166389"/>
                  </a:lnTo>
                  <a:lnTo>
                    <a:pt x="579746" y="164182"/>
                  </a:lnTo>
                  <a:lnTo>
                    <a:pt x="583166" y="161390"/>
                  </a:lnTo>
                  <a:lnTo>
                    <a:pt x="586093" y="158086"/>
                  </a:lnTo>
                  <a:lnTo>
                    <a:pt x="588453" y="154354"/>
                  </a:lnTo>
                  <a:lnTo>
                    <a:pt x="590183" y="150293"/>
                  </a:lnTo>
                  <a:lnTo>
                    <a:pt x="591240" y="146006"/>
                  </a:lnTo>
                  <a:lnTo>
                    <a:pt x="591595" y="141606"/>
                  </a:lnTo>
                  <a:lnTo>
                    <a:pt x="591595" y="27431"/>
                  </a:lnTo>
                  <a:lnTo>
                    <a:pt x="591240" y="23031"/>
                  </a:lnTo>
                  <a:lnTo>
                    <a:pt x="590183" y="18745"/>
                  </a:lnTo>
                  <a:lnTo>
                    <a:pt x="588453" y="14683"/>
                  </a:lnTo>
                  <a:lnTo>
                    <a:pt x="586093" y="10952"/>
                  </a:lnTo>
                  <a:lnTo>
                    <a:pt x="583166" y="7647"/>
                  </a:lnTo>
                  <a:lnTo>
                    <a:pt x="579746" y="4855"/>
                  </a:lnTo>
                  <a:lnTo>
                    <a:pt x="575923" y="2648"/>
                  </a:lnTo>
                  <a:lnTo>
                    <a:pt x="571795" y="1083"/>
                  </a:lnTo>
                  <a:lnTo>
                    <a:pt x="567470" y="200"/>
                  </a:lnTo>
                  <a:lnTo>
                    <a:pt x="56416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67" name="tx67"/>
            <p:cNvSpPr/>
            <p:nvPr/>
          </p:nvSpPr>
          <p:spPr>
            <a:xfrm>
              <a:off x="8391375" y="995645"/>
              <a:ext cx="50015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00EE">
                      <a:alpha val="100000"/>
                    </a:srgbClr>
                  </a:solidFill>
                  <a:latin typeface="Arial"/>
                  <a:cs typeface="Arial"/>
                </a:rPr>
                <a:t>Hib3: 97%</a:t>
              </a:r>
            </a:p>
          </p:txBody>
        </p:sp>
        <p:sp>
          <p:nvSpPr>
            <p:cNvPr id="68" name="pg68"/>
            <p:cNvSpPr/>
            <p:nvPr/>
          </p:nvSpPr>
          <p:spPr>
            <a:xfrm>
              <a:off x="8338449" y="1215887"/>
              <a:ext cx="621661" cy="169038"/>
            </a:xfrm>
            <a:custGeom>
              <a:avLst/>
              <a:pathLst>
                <a:path w="621661" h="169038">
                  <a:moveTo>
                    <a:pt x="27431" y="169038"/>
                  </a:moveTo>
                  <a:lnTo>
                    <a:pt x="594229" y="169038"/>
                  </a:lnTo>
                  <a:lnTo>
                    <a:pt x="593124" y="169016"/>
                  </a:lnTo>
                  <a:lnTo>
                    <a:pt x="597535" y="168838"/>
                  </a:lnTo>
                  <a:lnTo>
                    <a:pt x="601861" y="167955"/>
                  </a:lnTo>
                  <a:lnTo>
                    <a:pt x="605989" y="166389"/>
                  </a:lnTo>
                  <a:lnTo>
                    <a:pt x="609812" y="164182"/>
                  </a:lnTo>
                  <a:lnTo>
                    <a:pt x="613231" y="161390"/>
                  </a:lnTo>
                  <a:lnTo>
                    <a:pt x="616159" y="158086"/>
                  </a:lnTo>
                  <a:lnTo>
                    <a:pt x="618518" y="154354"/>
                  </a:lnTo>
                  <a:lnTo>
                    <a:pt x="620249" y="150293"/>
                  </a:lnTo>
                  <a:lnTo>
                    <a:pt x="621305" y="146006"/>
                  </a:lnTo>
                  <a:lnTo>
                    <a:pt x="621661" y="141606"/>
                  </a:lnTo>
                  <a:lnTo>
                    <a:pt x="621661" y="27431"/>
                  </a:lnTo>
                  <a:lnTo>
                    <a:pt x="621305" y="23031"/>
                  </a:lnTo>
                  <a:lnTo>
                    <a:pt x="620249" y="18745"/>
                  </a:lnTo>
                  <a:lnTo>
                    <a:pt x="618518" y="14683"/>
                  </a:lnTo>
                  <a:lnTo>
                    <a:pt x="616159" y="10952"/>
                  </a:lnTo>
                  <a:lnTo>
                    <a:pt x="613231" y="7647"/>
                  </a:lnTo>
                  <a:lnTo>
                    <a:pt x="609812" y="4855"/>
                  </a:lnTo>
                  <a:lnTo>
                    <a:pt x="605989" y="2648"/>
                  </a:lnTo>
                  <a:lnTo>
                    <a:pt x="601861" y="1083"/>
                  </a:lnTo>
                  <a:lnTo>
                    <a:pt x="597535" y="200"/>
                  </a:lnTo>
                  <a:lnTo>
                    <a:pt x="594229"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69" name="tx69"/>
            <p:cNvSpPr/>
            <p:nvPr/>
          </p:nvSpPr>
          <p:spPr>
            <a:xfrm>
              <a:off x="8361309" y="1257426"/>
              <a:ext cx="530221"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7F00">
                      <a:alpha val="100000"/>
                    </a:srgbClr>
                  </a:solidFill>
                  <a:latin typeface="Arial"/>
                  <a:cs typeface="Arial"/>
                </a:rPr>
                <a:t>IPVC: 97%</a:t>
              </a:r>
            </a:p>
          </p:txBody>
        </p:sp>
        <p:sp>
          <p:nvSpPr>
            <p:cNvPr id="70" name="pg70"/>
            <p:cNvSpPr/>
            <p:nvPr/>
          </p:nvSpPr>
          <p:spPr>
            <a:xfrm>
              <a:off x="8290281" y="1997039"/>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71" name="tx71"/>
            <p:cNvSpPr/>
            <p:nvPr/>
          </p:nvSpPr>
          <p:spPr>
            <a:xfrm>
              <a:off x="8313141" y="2038577"/>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C20E">
                      <a:alpha val="100000"/>
                    </a:srgbClr>
                  </a:solidFill>
                  <a:latin typeface="Arial"/>
                  <a:cs typeface="Arial"/>
                </a:rPr>
                <a:t>MCV1: 97%</a:t>
              </a:r>
            </a:p>
          </p:txBody>
        </p:sp>
        <p:sp>
          <p:nvSpPr>
            <p:cNvPr id="72" name="pg72"/>
            <p:cNvSpPr/>
            <p:nvPr/>
          </p:nvSpPr>
          <p:spPr>
            <a:xfrm>
              <a:off x="8314365" y="2258351"/>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9A32CD">
                  <a:alpha val="100000"/>
                </a:srgbClr>
              </a:solidFill>
              <a:prstDash val="solid"/>
              <a:round/>
            </a:ln>
          </p:spPr>
          <p:txBody>
            <a:bodyPr/>
            <a:lstStyle/>
            <a:p/>
          </p:txBody>
        </p:sp>
        <p:sp>
          <p:nvSpPr>
            <p:cNvPr id="73" name="tx73"/>
            <p:cNvSpPr/>
            <p:nvPr/>
          </p:nvSpPr>
          <p:spPr>
            <a:xfrm>
              <a:off x="8337225" y="2299889"/>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A32CD">
                      <a:alpha val="100000"/>
                    </a:srgbClr>
                  </a:solidFill>
                  <a:latin typeface="Arial"/>
                  <a:cs typeface="Arial"/>
                </a:rPr>
                <a:t>PcVC: 97%</a:t>
              </a:r>
            </a:p>
          </p:txBody>
        </p:sp>
        <p:sp>
          <p:nvSpPr>
            <p:cNvPr id="74" name="pg74"/>
            <p:cNvSpPr/>
            <p:nvPr/>
          </p:nvSpPr>
          <p:spPr>
            <a:xfrm>
              <a:off x="8223851" y="1733056"/>
              <a:ext cx="736259" cy="169038"/>
            </a:xfrm>
            <a:custGeom>
              <a:avLst/>
              <a:pathLst>
                <a:path w="736259" h="169038">
                  <a:moveTo>
                    <a:pt x="27431" y="169038"/>
                  </a:moveTo>
                  <a:lnTo>
                    <a:pt x="708827" y="169038"/>
                  </a:lnTo>
                  <a:lnTo>
                    <a:pt x="707722" y="169016"/>
                  </a:lnTo>
                  <a:lnTo>
                    <a:pt x="712133" y="168838"/>
                  </a:lnTo>
                  <a:lnTo>
                    <a:pt x="716459" y="167955"/>
                  </a:lnTo>
                  <a:lnTo>
                    <a:pt x="720587" y="166389"/>
                  </a:lnTo>
                  <a:lnTo>
                    <a:pt x="724410" y="164182"/>
                  </a:lnTo>
                  <a:lnTo>
                    <a:pt x="727830" y="161390"/>
                  </a:lnTo>
                  <a:lnTo>
                    <a:pt x="730757" y="158086"/>
                  </a:lnTo>
                  <a:lnTo>
                    <a:pt x="733117" y="154354"/>
                  </a:lnTo>
                  <a:lnTo>
                    <a:pt x="734847" y="150293"/>
                  </a:lnTo>
                  <a:lnTo>
                    <a:pt x="735903" y="146006"/>
                  </a:lnTo>
                  <a:lnTo>
                    <a:pt x="736259" y="141606"/>
                  </a:lnTo>
                  <a:lnTo>
                    <a:pt x="736259" y="27431"/>
                  </a:lnTo>
                  <a:lnTo>
                    <a:pt x="735903" y="23031"/>
                  </a:lnTo>
                  <a:lnTo>
                    <a:pt x="734847" y="18745"/>
                  </a:lnTo>
                  <a:lnTo>
                    <a:pt x="733117" y="14683"/>
                  </a:lnTo>
                  <a:lnTo>
                    <a:pt x="730757" y="10952"/>
                  </a:lnTo>
                  <a:lnTo>
                    <a:pt x="727830" y="7647"/>
                  </a:lnTo>
                  <a:lnTo>
                    <a:pt x="724410" y="4855"/>
                  </a:lnTo>
                  <a:lnTo>
                    <a:pt x="720587" y="2648"/>
                  </a:lnTo>
                  <a:lnTo>
                    <a:pt x="716459" y="1083"/>
                  </a:lnTo>
                  <a:lnTo>
                    <a:pt x="712133" y="200"/>
                  </a:lnTo>
                  <a:lnTo>
                    <a:pt x="70882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B9A99">
                  <a:alpha val="100000"/>
                </a:srgbClr>
              </a:solidFill>
              <a:prstDash val="solid"/>
              <a:round/>
            </a:ln>
          </p:spPr>
          <p:txBody>
            <a:bodyPr/>
            <a:lstStyle/>
            <a:p/>
          </p:txBody>
        </p:sp>
        <p:sp>
          <p:nvSpPr>
            <p:cNvPr id="75" name="tx75"/>
            <p:cNvSpPr/>
            <p:nvPr/>
          </p:nvSpPr>
          <p:spPr>
            <a:xfrm>
              <a:off x="8246711" y="1774594"/>
              <a:ext cx="64481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B9A99">
                      <a:alpha val="100000"/>
                    </a:srgbClr>
                  </a:solidFill>
                  <a:latin typeface="Arial"/>
                  <a:cs typeface="Arial"/>
                </a:rPr>
                <a:t>Rubella: 97%</a:t>
              </a:r>
            </a:p>
          </p:txBody>
        </p:sp>
        <p:sp>
          <p:nvSpPr>
            <p:cNvPr id="76" name="pg76"/>
            <p:cNvSpPr/>
            <p:nvPr/>
          </p:nvSpPr>
          <p:spPr>
            <a:xfrm>
              <a:off x="8290281" y="2785648"/>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77" name="tx77"/>
            <p:cNvSpPr/>
            <p:nvPr/>
          </p:nvSpPr>
          <p:spPr>
            <a:xfrm>
              <a:off x="8313141" y="2827186"/>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B00">
                      <a:alpha val="100000"/>
                    </a:srgbClr>
                  </a:solidFill>
                  <a:latin typeface="Arial"/>
                  <a:cs typeface="Arial"/>
                </a:rPr>
                <a:t>MCV2: 95%</a:t>
              </a:r>
            </a:p>
          </p:txBody>
        </p:sp>
        <p:sp>
          <p:nvSpPr>
            <p:cNvPr id="78" name="pg78"/>
            <p:cNvSpPr/>
            <p:nvPr/>
          </p:nvSpPr>
          <p:spPr>
            <a:xfrm>
              <a:off x="8284194" y="3042408"/>
              <a:ext cx="675916" cy="169038"/>
            </a:xfrm>
            <a:custGeom>
              <a:avLst/>
              <a:pathLst>
                <a:path w="675916" h="169038">
                  <a:moveTo>
                    <a:pt x="27431" y="169038"/>
                  </a:moveTo>
                  <a:lnTo>
                    <a:pt x="648484" y="169038"/>
                  </a:lnTo>
                  <a:lnTo>
                    <a:pt x="647379" y="169016"/>
                  </a:lnTo>
                  <a:lnTo>
                    <a:pt x="651791" y="168838"/>
                  </a:lnTo>
                  <a:lnTo>
                    <a:pt x="656116" y="167955"/>
                  </a:lnTo>
                  <a:lnTo>
                    <a:pt x="660244" y="166389"/>
                  </a:lnTo>
                  <a:lnTo>
                    <a:pt x="664067" y="164182"/>
                  </a:lnTo>
                  <a:lnTo>
                    <a:pt x="667487" y="161390"/>
                  </a:lnTo>
                  <a:lnTo>
                    <a:pt x="670414" y="158086"/>
                  </a:lnTo>
                  <a:lnTo>
                    <a:pt x="672774" y="154354"/>
                  </a:lnTo>
                  <a:lnTo>
                    <a:pt x="674504" y="150293"/>
                  </a:lnTo>
                  <a:lnTo>
                    <a:pt x="675561" y="146006"/>
                  </a:lnTo>
                  <a:lnTo>
                    <a:pt x="675916" y="141606"/>
                  </a:lnTo>
                  <a:lnTo>
                    <a:pt x="675916" y="27432"/>
                  </a:lnTo>
                  <a:lnTo>
                    <a:pt x="675561" y="23031"/>
                  </a:lnTo>
                  <a:lnTo>
                    <a:pt x="674504" y="18745"/>
                  </a:lnTo>
                  <a:lnTo>
                    <a:pt x="672774" y="14683"/>
                  </a:lnTo>
                  <a:lnTo>
                    <a:pt x="670414" y="10952"/>
                  </a:lnTo>
                  <a:lnTo>
                    <a:pt x="667487" y="7647"/>
                  </a:lnTo>
                  <a:lnTo>
                    <a:pt x="664067" y="4855"/>
                  </a:lnTo>
                  <a:lnTo>
                    <a:pt x="660244" y="2648"/>
                  </a:lnTo>
                  <a:lnTo>
                    <a:pt x="656116" y="1083"/>
                  </a:lnTo>
                  <a:lnTo>
                    <a:pt x="651791" y="200"/>
                  </a:lnTo>
                  <a:lnTo>
                    <a:pt x="64848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36FFF">
                  <a:alpha val="100000"/>
                </a:srgbClr>
              </a:solidFill>
              <a:prstDash val="solid"/>
              <a:round/>
            </a:ln>
          </p:spPr>
          <p:txBody>
            <a:bodyPr/>
            <a:lstStyle/>
            <a:p/>
          </p:txBody>
        </p:sp>
        <p:sp>
          <p:nvSpPr>
            <p:cNvPr id="79" name="tx79"/>
            <p:cNvSpPr/>
            <p:nvPr/>
          </p:nvSpPr>
          <p:spPr>
            <a:xfrm>
              <a:off x="8307054" y="3083946"/>
              <a:ext cx="584476"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36FFF">
                      <a:alpha val="100000"/>
                    </a:srgbClr>
                  </a:solidFill>
                  <a:latin typeface="Arial"/>
                  <a:cs typeface="Arial"/>
                </a:rPr>
                <a:t>RotaC: 94%</a:t>
              </a:r>
            </a:p>
          </p:txBody>
        </p:sp>
        <p:sp>
          <p:nvSpPr>
            <p:cNvPr id="80" name="pg80"/>
            <p:cNvSpPr/>
            <p:nvPr/>
          </p:nvSpPr>
          <p:spPr>
            <a:xfrm>
              <a:off x="8314365" y="3305034"/>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2"/>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81" name="tx81"/>
            <p:cNvSpPr/>
            <p:nvPr/>
          </p:nvSpPr>
          <p:spPr>
            <a:xfrm>
              <a:off x="8337225" y="3346572"/>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A3D9A">
                      <a:alpha val="100000"/>
                    </a:srgbClr>
                  </a:solidFill>
                  <a:latin typeface="Arial"/>
                  <a:cs typeface="Arial"/>
                </a:rPr>
                <a:t>HPVc: 68%</a:t>
              </a:r>
            </a:p>
          </p:txBody>
        </p:sp>
        <p:sp>
          <p:nvSpPr>
            <p:cNvPr id="82" name="pl82"/>
            <p:cNvSpPr/>
            <p:nvPr/>
          </p:nvSpPr>
          <p:spPr>
            <a:xfrm>
              <a:off x="757200" y="5628310"/>
              <a:ext cx="8317210" cy="0"/>
            </a:xfrm>
            <a:custGeom>
              <a:avLst/>
              <a:pathLst>
                <a:path w="8317210" h="0">
                  <a:moveTo>
                    <a:pt x="0" y="0"/>
                  </a:moveTo>
                  <a:lnTo>
                    <a:pt x="8317210" y="0"/>
                  </a:lnTo>
                  <a:lnTo>
                    <a:pt x="8317210" y="0"/>
                  </a:lnTo>
                </a:path>
              </a:pathLst>
            </a:custGeom>
            <a:ln w="13550" cap="flat">
              <a:solidFill>
                <a:srgbClr val="BEBEBE">
                  <a:alpha val="100000"/>
                </a:srgbClr>
              </a:solidFill>
              <a:prstDash val="dash"/>
              <a:round/>
            </a:ln>
          </p:spPr>
          <p:txBody>
            <a:bodyPr/>
            <a:lstStyle/>
            <a:p/>
          </p:txBody>
        </p:sp>
        <p:sp>
          <p:nvSpPr>
            <p:cNvPr id="83" name="rc83"/>
            <p:cNvSpPr/>
            <p:nvPr/>
          </p:nvSpPr>
          <p:spPr>
            <a:xfrm>
              <a:off x="757200" y="646101"/>
              <a:ext cx="8317210" cy="5219457"/>
            </a:xfrm>
            <a:prstGeom prst="rect">
              <a:avLst/>
            </a:prstGeom>
            <a:ln w="13550" cap="rnd">
              <a:solidFill>
                <a:srgbClr val="BEBEBE">
                  <a:alpha val="100000"/>
                </a:srgbClr>
              </a:solidFill>
              <a:prstDash val="solid"/>
              <a:round/>
            </a:ln>
          </p:spPr>
          <p:txBody>
            <a:bodyPr/>
            <a:lstStyle/>
            <a:p/>
          </p:txBody>
        </p:sp>
        <p:sp>
          <p:nvSpPr>
            <p:cNvPr id="84" name="tx84"/>
            <p:cNvSpPr/>
            <p:nvPr/>
          </p:nvSpPr>
          <p:spPr>
            <a:xfrm>
              <a:off x="632414" y="55866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85" name="tx85"/>
            <p:cNvSpPr/>
            <p:nvPr/>
          </p:nvSpPr>
          <p:spPr>
            <a:xfrm>
              <a:off x="570259" y="51121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86" name="tx86"/>
            <p:cNvSpPr/>
            <p:nvPr/>
          </p:nvSpPr>
          <p:spPr>
            <a:xfrm>
              <a:off x="570259" y="463762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87" name="tx87"/>
            <p:cNvSpPr/>
            <p:nvPr/>
          </p:nvSpPr>
          <p:spPr>
            <a:xfrm>
              <a:off x="570259" y="41630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88" name="tx88"/>
            <p:cNvSpPr/>
            <p:nvPr/>
          </p:nvSpPr>
          <p:spPr>
            <a:xfrm>
              <a:off x="570259" y="36886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89" name="tx89"/>
            <p:cNvSpPr/>
            <p:nvPr/>
          </p:nvSpPr>
          <p:spPr>
            <a:xfrm>
              <a:off x="570259" y="3214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90" name="tx90"/>
            <p:cNvSpPr/>
            <p:nvPr/>
          </p:nvSpPr>
          <p:spPr>
            <a:xfrm>
              <a:off x="570259" y="273964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91" name="tx91"/>
            <p:cNvSpPr/>
            <p:nvPr/>
          </p:nvSpPr>
          <p:spPr>
            <a:xfrm>
              <a:off x="570259" y="226514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92" name="tx92"/>
            <p:cNvSpPr/>
            <p:nvPr/>
          </p:nvSpPr>
          <p:spPr>
            <a:xfrm>
              <a:off x="570259" y="179065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93" name="tx93"/>
            <p:cNvSpPr/>
            <p:nvPr/>
          </p:nvSpPr>
          <p:spPr>
            <a:xfrm>
              <a:off x="570259" y="131615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94" name="tx94"/>
            <p:cNvSpPr/>
            <p:nvPr/>
          </p:nvSpPr>
          <p:spPr>
            <a:xfrm>
              <a:off x="508103" y="84165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95" name="tx95"/>
            <p:cNvSpPr/>
            <p:nvPr/>
          </p:nvSpPr>
          <p:spPr>
            <a:xfrm rot="-5400000">
              <a:off x="97880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96" name="tx96"/>
            <p:cNvSpPr/>
            <p:nvPr/>
          </p:nvSpPr>
          <p:spPr>
            <a:xfrm rot="-5400000">
              <a:off x="2282447"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97" name="tx97"/>
            <p:cNvSpPr/>
            <p:nvPr/>
          </p:nvSpPr>
          <p:spPr>
            <a:xfrm rot="-5400000">
              <a:off x="358608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8" name="tx98"/>
            <p:cNvSpPr/>
            <p:nvPr/>
          </p:nvSpPr>
          <p:spPr>
            <a:xfrm rot="-5400000">
              <a:off x="488972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9" name="tx99"/>
            <p:cNvSpPr/>
            <p:nvPr/>
          </p:nvSpPr>
          <p:spPr>
            <a:xfrm rot="-5400000">
              <a:off x="593263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0" name="tx100"/>
            <p:cNvSpPr/>
            <p:nvPr/>
          </p:nvSpPr>
          <p:spPr>
            <a:xfrm rot="-5400000">
              <a:off x="6193361"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01" name="tx101"/>
            <p:cNvSpPr/>
            <p:nvPr/>
          </p:nvSpPr>
          <p:spPr>
            <a:xfrm rot="-5400000">
              <a:off x="6454088"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02" name="tx102"/>
            <p:cNvSpPr/>
            <p:nvPr/>
          </p:nvSpPr>
          <p:spPr>
            <a:xfrm rot="-5400000">
              <a:off x="6714816"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03" name="tx103"/>
            <p:cNvSpPr/>
            <p:nvPr/>
          </p:nvSpPr>
          <p:spPr>
            <a:xfrm rot="-5400000">
              <a:off x="6975509" y="6032486"/>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4" name="tx104"/>
            <p:cNvSpPr/>
            <p:nvPr/>
          </p:nvSpPr>
          <p:spPr>
            <a:xfrm rot="-5400000">
              <a:off x="7236271"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5" name="tx105"/>
            <p:cNvSpPr/>
            <p:nvPr/>
          </p:nvSpPr>
          <p:spPr>
            <a:xfrm rot="-5400000">
              <a:off x="749699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06" name="tx106"/>
            <p:cNvSpPr/>
            <p:nvPr/>
          </p:nvSpPr>
          <p:spPr>
            <a:xfrm rot="-5400000">
              <a:off x="-52544" y="319027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07" name="tx107"/>
            <p:cNvSpPr/>
            <p:nvPr/>
          </p:nvSpPr>
          <p:spPr>
            <a:xfrm>
              <a:off x="3115580" y="401416"/>
              <a:ext cx="3600450"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Vaccine coverage (%), Republic of Korea, 2000-2025</a:t>
              </a:r>
            </a:p>
          </p:txBody>
        </p:sp>
        <p:sp>
          <p:nvSpPr>
            <p:cNvPr id="108" name="tx108"/>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09" name="tx109"/>
            <p:cNvSpPr/>
            <p:nvPr/>
          </p:nvSpPr>
          <p:spPr>
            <a:xfrm>
              <a:off x="4036206" y="6568567"/>
              <a:ext cx="503820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Numbers in the data label bubbles refer to vaccine coverage in the latest year estimates are available.</a:t>
              </a:r>
            </a:p>
          </p:txBody>
        </p:sp>
      </p:grpSp>
      <p:sp>
        <p:nvSpPr>
          <p:cNvPr id="11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10 vaccines (complete series).
In 2025, HPVc had the lowest coverage of all vaccines (68%), followed by RotaC (94%).
Coverage of 6 vaccines decreased (DTP3, HEPB3, HIB3, MCV1, MCV2 and RUBELLA), 1 vaccine increased (HPVC), and 1 vaccine was the same (IPV1) compared to respective coverage in 2019.
Coverage of 8 vaccines were the same (DTP3, HEPB3, HIB3, IPV1, IPVC, MCV1, ROTAC and RUBELLA) and 2 vaccines decreased (HPVC and MCV2) compared to respective coverage in 2024.</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30606" y="503648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5" name="pl5"/>
            <p:cNvSpPr/>
            <p:nvPr/>
          </p:nvSpPr>
          <p:spPr>
            <a:xfrm>
              <a:off x="1130606" y="462362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6" name="pl6"/>
            <p:cNvSpPr/>
            <p:nvPr/>
          </p:nvSpPr>
          <p:spPr>
            <a:xfrm>
              <a:off x="1130606" y="421077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7" name="pl7"/>
            <p:cNvSpPr/>
            <p:nvPr/>
          </p:nvSpPr>
          <p:spPr>
            <a:xfrm>
              <a:off x="1130606" y="379791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8" name="pl8"/>
            <p:cNvSpPr/>
            <p:nvPr/>
          </p:nvSpPr>
          <p:spPr>
            <a:xfrm>
              <a:off x="1130606" y="338506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9" name="pl9"/>
            <p:cNvSpPr/>
            <p:nvPr/>
          </p:nvSpPr>
          <p:spPr>
            <a:xfrm>
              <a:off x="1130606" y="297220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0" name="pl10"/>
            <p:cNvSpPr/>
            <p:nvPr/>
          </p:nvSpPr>
          <p:spPr>
            <a:xfrm>
              <a:off x="1130606" y="255935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1" name="pl11"/>
            <p:cNvSpPr/>
            <p:nvPr/>
          </p:nvSpPr>
          <p:spPr>
            <a:xfrm>
              <a:off x="1130606" y="214649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2" name="pl12"/>
            <p:cNvSpPr/>
            <p:nvPr/>
          </p:nvSpPr>
          <p:spPr>
            <a:xfrm>
              <a:off x="1130606" y="173364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3" name="pl13"/>
            <p:cNvSpPr/>
            <p:nvPr/>
          </p:nvSpPr>
          <p:spPr>
            <a:xfrm>
              <a:off x="1130606" y="132078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4" name="pl14"/>
            <p:cNvSpPr/>
            <p:nvPr/>
          </p:nvSpPr>
          <p:spPr>
            <a:xfrm>
              <a:off x="1130606" y="90793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5" name="pl15"/>
            <p:cNvSpPr/>
            <p:nvPr/>
          </p:nvSpPr>
          <p:spPr>
            <a:xfrm>
              <a:off x="149168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29709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10250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90791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871332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8496679" y="907931"/>
              <a:ext cx="72216" cy="0"/>
            </a:xfrm>
            <a:custGeom>
              <a:avLst/>
              <a:pathLst>
                <a:path w="72216" h="0">
                  <a:moveTo>
                    <a:pt x="0" y="0"/>
                  </a:moveTo>
                  <a:lnTo>
                    <a:pt x="0" y="0"/>
                  </a:lnTo>
                  <a:lnTo>
                    <a:pt x="72216" y="0"/>
                  </a:lnTo>
                  <a:lnTo>
                    <a:pt x="72216" y="0"/>
                  </a:lnTo>
                  <a:lnTo>
                    <a:pt x="72216" y="0"/>
                  </a:lnTo>
                  <a:lnTo>
                    <a:pt x="72216" y="0"/>
                  </a:lnTo>
                  <a:lnTo>
                    <a:pt x="72216" y="0"/>
                  </a:lnTo>
                </a:path>
              </a:pathLst>
            </a:custGeom>
            <a:ln w="116535" cap="flat">
              <a:solidFill>
                <a:srgbClr val="E8E8E8">
                  <a:alpha val="100000"/>
                </a:srgbClr>
              </a:solidFill>
              <a:prstDash val="solid"/>
              <a:round/>
            </a:ln>
          </p:spPr>
          <p:txBody>
            <a:bodyPr/>
            <a:lstStyle/>
            <a:p/>
          </p:txBody>
        </p:sp>
        <p:sp>
          <p:nvSpPr>
            <p:cNvPr id="21" name="pl21"/>
            <p:cNvSpPr/>
            <p:nvPr/>
          </p:nvSpPr>
          <p:spPr>
            <a:xfrm>
              <a:off x="8568896" y="1320786"/>
              <a:ext cx="0" cy="0"/>
            </a:xfrm>
            <a:custGeom>
              <a:avLst/>
              <a:pathLst>
                <a:path w="0" h="0">
                  <a:moveTo>
                    <a:pt x="0" y="0"/>
                  </a:moveTo>
                  <a:lnTo>
                    <a:pt x="0" y="0"/>
                  </a:lnTo>
                  <a:lnTo>
                    <a:pt x="0" y="0"/>
                  </a:lnTo>
                  <a:lnTo>
                    <a:pt x="0" y="0"/>
                  </a:lnTo>
                  <a:lnTo>
                    <a:pt x="0" y="0"/>
                  </a:lnTo>
                  <a:lnTo>
                    <a:pt x="0" y="0"/>
                  </a:lnTo>
                  <a:lnTo>
                    <a:pt x="0" y="0"/>
                  </a:lnTo>
                </a:path>
              </a:pathLst>
            </a:custGeom>
            <a:ln w="116535" cap="flat">
              <a:solidFill>
                <a:srgbClr val="E8E8E8">
                  <a:alpha val="100000"/>
                </a:srgbClr>
              </a:solidFill>
              <a:prstDash val="solid"/>
              <a:round/>
            </a:ln>
          </p:spPr>
          <p:txBody>
            <a:bodyPr/>
            <a:lstStyle/>
            <a:p/>
          </p:txBody>
        </p:sp>
        <p:sp>
          <p:nvSpPr>
            <p:cNvPr id="22" name="pl22"/>
            <p:cNvSpPr/>
            <p:nvPr/>
          </p:nvSpPr>
          <p:spPr>
            <a:xfrm>
              <a:off x="8496679" y="1733641"/>
              <a:ext cx="72216" cy="0"/>
            </a:xfrm>
            <a:custGeom>
              <a:avLst/>
              <a:pathLst>
                <a:path w="72216" h="0">
                  <a:moveTo>
                    <a:pt x="0" y="0"/>
                  </a:moveTo>
                  <a:lnTo>
                    <a:pt x="0" y="0"/>
                  </a:lnTo>
                  <a:lnTo>
                    <a:pt x="72216" y="0"/>
                  </a:lnTo>
                  <a:lnTo>
                    <a:pt x="72216" y="0"/>
                  </a:lnTo>
                  <a:lnTo>
                    <a:pt x="72216" y="0"/>
                  </a:lnTo>
                  <a:lnTo>
                    <a:pt x="72216" y="0"/>
                  </a:lnTo>
                  <a:lnTo>
                    <a:pt x="72216" y="0"/>
                  </a:lnTo>
                </a:path>
              </a:pathLst>
            </a:custGeom>
            <a:ln w="116535" cap="flat">
              <a:solidFill>
                <a:srgbClr val="E8E8E8">
                  <a:alpha val="100000"/>
                </a:srgbClr>
              </a:solidFill>
              <a:prstDash val="solid"/>
              <a:round/>
            </a:ln>
          </p:spPr>
          <p:txBody>
            <a:bodyPr/>
            <a:lstStyle/>
            <a:p/>
          </p:txBody>
        </p:sp>
        <p:sp>
          <p:nvSpPr>
            <p:cNvPr id="23" name="pl23"/>
            <p:cNvSpPr/>
            <p:nvPr/>
          </p:nvSpPr>
          <p:spPr>
            <a:xfrm>
              <a:off x="8496679" y="2146496"/>
              <a:ext cx="72216" cy="0"/>
            </a:xfrm>
            <a:custGeom>
              <a:avLst/>
              <a:pathLst>
                <a:path w="72216" h="0">
                  <a:moveTo>
                    <a:pt x="0" y="0"/>
                  </a:moveTo>
                  <a:lnTo>
                    <a:pt x="0" y="0"/>
                  </a:lnTo>
                  <a:lnTo>
                    <a:pt x="0" y="0"/>
                  </a:lnTo>
                  <a:lnTo>
                    <a:pt x="0" y="0"/>
                  </a:lnTo>
                  <a:lnTo>
                    <a:pt x="72216" y="0"/>
                  </a:lnTo>
                  <a:lnTo>
                    <a:pt x="72216" y="0"/>
                  </a:lnTo>
                  <a:lnTo>
                    <a:pt x="72216" y="0"/>
                  </a:lnTo>
                </a:path>
              </a:pathLst>
            </a:custGeom>
            <a:ln w="116535" cap="flat">
              <a:solidFill>
                <a:srgbClr val="E8E8E8">
                  <a:alpha val="100000"/>
                </a:srgbClr>
              </a:solidFill>
              <a:prstDash val="solid"/>
              <a:round/>
            </a:ln>
          </p:spPr>
          <p:txBody>
            <a:bodyPr/>
            <a:lstStyle/>
            <a:p/>
          </p:txBody>
        </p:sp>
        <p:sp>
          <p:nvSpPr>
            <p:cNvPr id="24" name="pl24"/>
            <p:cNvSpPr/>
            <p:nvPr/>
          </p:nvSpPr>
          <p:spPr>
            <a:xfrm>
              <a:off x="8135597" y="2559351"/>
              <a:ext cx="72216" cy="0"/>
            </a:xfrm>
            <a:custGeom>
              <a:avLst/>
              <a:pathLst>
                <a:path w="72216" h="0">
                  <a:moveTo>
                    <a:pt x="0" y="0"/>
                  </a:moveTo>
                  <a:lnTo>
                    <a:pt x="0" y="0"/>
                  </a:lnTo>
                  <a:lnTo>
                    <a:pt x="0" y="0"/>
                  </a:lnTo>
                  <a:lnTo>
                    <a:pt x="0" y="0"/>
                  </a:lnTo>
                  <a:lnTo>
                    <a:pt x="0" y="0"/>
                  </a:lnTo>
                  <a:lnTo>
                    <a:pt x="72216" y="0"/>
                  </a:lnTo>
                  <a:lnTo>
                    <a:pt x="72216" y="0"/>
                  </a:lnTo>
                </a:path>
              </a:pathLst>
            </a:custGeom>
            <a:ln w="116535" cap="flat">
              <a:solidFill>
                <a:srgbClr val="E8E8E8">
                  <a:alpha val="100000"/>
                </a:srgbClr>
              </a:solidFill>
              <a:prstDash val="solid"/>
              <a:round/>
            </a:ln>
          </p:spPr>
          <p:txBody>
            <a:bodyPr/>
            <a:lstStyle/>
            <a:p/>
          </p:txBody>
        </p:sp>
        <p:sp>
          <p:nvSpPr>
            <p:cNvPr id="25" name="pl25"/>
            <p:cNvSpPr/>
            <p:nvPr/>
          </p:nvSpPr>
          <p:spPr>
            <a:xfrm>
              <a:off x="8424463" y="2972206"/>
              <a:ext cx="144432" cy="0"/>
            </a:xfrm>
            <a:custGeom>
              <a:avLst/>
              <a:pathLst>
                <a:path w="144432" h="0">
                  <a:moveTo>
                    <a:pt x="0" y="0"/>
                  </a:moveTo>
                  <a:lnTo>
                    <a:pt x="0" y="0"/>
                  </a:lnTo>
                  <a:lnTo>
                    <a:pt x="0" y="0"/>
                  </a:lnTo>
                  <a:lnTo>
                    <a:pt x="72216" y="0"/>
                  </a:lnTo>
                  <a:lnTo>
                    <a:pt x="72216" y="0"/>
                  </a:lnTo>
                  <a:lnTo>
                    <a:pt x="144432" y="0"/>
                  </a:lnTo>
                  <a:lnTo>
                    <a:pt x="144432" y="0"/>
                  </a:lnTo>
                </a:path>
              </a:pathLst>
            </a:custGeom>
            <a:ln w="116535" cap="flat">
              <a:solidFill>
                <a:srgbClr val="E8E8E8">
                  <a:alpha val="100000"/>
                </a:srgbClr>
              </a:solidFill>
              <a:prstDash val="solid"/>
              <a:round/>
            </a:ln>
          </p:spPr>
          <p:txBody>
            <a:bodyPr/>
            <a:lstStyle/>
            <a:p/>
          </p:txBody>
        </p:sp>
        <p:sp>
          <p:nvSpPr>
            <p:cNvPr id="26" name="pl26"/>
            <p:cNvSpPr/>
            <p:nvPr/>
          </p:nvSpPr>
          <p:spPr>
            <a:xfrm>
              <a:off x="8568896" y="3385062"/>
              <a:ext cx="0" cy="0"/>
            </a:xfrm>
            <a:custGeom>
              <a:avLst/>
              <a:pathLst>
                <a:path w="0" h="0">
                  <a:moveTo>
                    <a:pt x="0" y="0"/>
                  </a:moveTo>
                  <a:lnTo>
                    <a:pt x="0" y="0"/>
                  </a:lnTo>
                  <a:lnTo>
                    <a:pt x="0" y="0"/>
                  </a:lnTo>
                  <a:lnTo>
                    <a:pt x="0" y="0"/>
                  </a:lnTo>
                  <a:lnTo>
                    <a:pt x="0" y="0"/>
                  </a:lnTo>
                  <a:lnTo>
                    <a:pt x="0" y="0"/>
                  </a:lnTo>
                  <a:lnTo>
                    <a:pt x="0" y="0"/>
                  </a:lnTo>
                </a:path>
              </a:pathLst>
            </a:custGeom>
            <a:ln w="116535" cap="flat">
              <a:solidFill>
                <a:srgbClr val="E8E8E8">
                  <a:alpha val="100000"/>
                </a:srgbClr>
              </a:solidFill>
              <a:prstDash val="solid"/>
              <a:round/>
            </a:ln>
          </p:spPr>
          <p:txBody>
            <a:bodyPr/>
            <a:lstStyle/>
            <a:p/>
          </p:txBody>
        </p:sp>
        <p:sp>
          <p:nvSpPr>
            <p:cNvPr id="27" name="pl27"/>
            <p:cNvSpPr/>
            <p:nvPr/>
          </p:nvSpPr>
          <p:spPr>
            <a:xfrm>
              <a:off x="8496679" y="3797917"/>
              <a:ext cx="72216" cy="0"/>
            </a:xfrm>
            <a:custGeom>
              <a:avLst/>
              <a:pathLst>
                <a:path w="72216" h="0">
                  <a:moveTo>
                    <a:pt x="0" y="0"/>
                  </a:moveTo>
                  <a:lnTo>
                    <a:pt x="0" y="0"/>
                  </a:lnTo>
                  <a:lnTo>
                    <a:pt x="0" y="0"/>
                  </a:lnTo>
                  <a:lnTo>
                    <a:pt x="0" y="0"/>
                  </a:lnTo>
                  <a:lnTo>
                    <a:pt x="72216" y="0"/>
                  </a:lnTo>
                  <a:lnTo>
                    <a:pt x="72216" y="0"/>
                  </a:lnTo>
                  <a:lnTo>
                    <a:pt x="72216" y="0"/>
                  </a:lnTo>
                </a:path>
              </a:pathLst>
            </a:custGeom>
            <a:ln w="116535" cap="flat">
              <a:solidFill>
                <a:srgbClr val="E8E8E8">
                  <a:alpha val="100000"/>
                </a:srgbClr>
              </a:solidFill>
              <a:prstDash val="solid"/>
              <a:round/>
            </a:ln>
          </p:spPr>
          <p:txBody>
            <a:bodyPr/>
            <a:lstStyle/>
            <a:p/>
          </p:txBody>
        </p:sp>
        <p:sp>
          <p:nvSpPr>
            <p:cNvPr id="28" name="pl28"/>
            <p:cNvSpPr/>
            <p:nvPr/>
          </p:nvSpPr>
          <p:spPr>
            <a:xfrm>
              <a:off x="8352246" y="4210772"/>
              <a:ext cx="72216" cy="0"/>
            </a:xfrm>
            <a:custGeom>
              <a:avLst/>
              <a:pathLst>
                <a:path w="72216" h="0">
                  <a:moveTo>
                    <a:pt x="0" y="0"/>
                  </a:moveTo>
                  <a:lnTo>
                    <a:pt x="0" y="0"/>
                  </a:lnTo>
                  <a:lnTo>
                    <a:pt x="0" y="0"/>
                  </a:lnTo>
                  <a:lnTo>
                    <a:pt x="0" y="0"/>
                  </a:lnTo>
                  <a:lnTo>
                    <a:pt x="72216" y="0"/>
                  </a:lnTo>
                  <a:lnTo>
                    <a:pt x="72216" y="0"/>
                  </a:lnTo>
                  <a:lnTo>
                    <a:pt x="72216" y="0"/>
                  </a:lnTo>
                </a:path>
              </a:pathLst>
            </a:custGeom>
            <a:ln w="116535" cap="flat">
              <a:solidFill>
                <a:srgbClr val="E8E8E8">
                  <a:alpha val="100000"/>
                </a:srgbClr>
              </a:solidFill>
              <a:prstDash val="solid"/>
              <a:round/>
            </a:ln>
          </p:spPr>
          <p:txBody>
            <a:bodyPr/>
            <a:lstStyle/>
            <a:p/>
          </p:txBody>
        </p:sp>
        <p:sp>
          <p:nvSpPr>
            <p:cNvPr id="29" name="pl29"/>
            <p:cNvSpPr/>
            <p:nvPr/>
          </p:nvSpPr>
          <p:spPr>
            <a:xfrm>
              <a:off x="8496679" y="4623627"/>
              <a:ext cx="72216" cy="0"/>
            </a:xfrm>
            <a:custGeom>
              <a:avLst/>
              <a:pathLst>
                <a:path w="72216" h="0">
                  <a:moveTo>
                    <a:pt x="0" y="0"/>
                  </a:moveTo>
                  <a:lnTo>
                    <a:pt x="0" y="0"/>
                  </a:lnTo>
                  <a:lnTo>
                    <a:pt x="0" y="0"/>
                  </a:lnTo>
                  <a:lnTo>
                    <a:pt x="0" y="0"/>
                  </a:lnTo>
                  <a:lnTo>
                    <a:pt x="0" y="0"/>
                  </a:lnTo>
                  <a:lnTo>
                    <a:pt x="0" y="0"/>
                  </a:lnTo>
                  <a:lnTo>
                    <a:pt x="72216" y="0"/>
                  </a:lnTo>
                </a:path>
              </a:pathLst>
            </a:custGeom>
            <a:ln w="116535" cap="flat">
              <a:solidFill>
                <a:srgbClr val="E8E8E8">
                  <a:alpha val="100000"/>
                </a:srgbClr>
              </a:solidFill>
              <a:prstDash val="solid"/>
              <a:round/>
            </a:ln>
          </p:spPr>
          <p:txBody>
            <a:bodyPr/>
            <a:lstStyle/>
            <a:p/>
          </p:txBody>
        </p:sp>
        <p:sp>
          <p:nvSpPr>
            <p:cNvPr id="30" name="pl30"/>
            <p:cNvSpPr/>
            <p:nvPr/>
          </p:nvSpPr>
          <p:spPr>
            <a:xfrm>
              <a:off x="8496679" y="5036482"/>
              <a:ext cx="72216" cy="0"/>
            </a:xfrm>
            <a:custGeom>
              <a:avLst/>
              <a:pathLst>
                <a:path w="72216" h="0">
                  <a:moveTo>
                    <a:pt x="0" y="0"/>
                  </a:moveTo>
                  <a:lnTo>
                    <a:pt x="0" y="0"/>
                  </a:lnTo>
                  <a:lnTo>
                    <a:pt x="0" y="0"/>
                  </a:lnTo>
                  <a:lnTo>
                    <a:pt x="0" y="0"/>
                  </a:lnTo>
                  <a:lnTo>
                    <a:pt x="72216" y="0"/>
                  </a:lnTo>
                  <a:lnTo>
                    <a:pt x="72216" y="0"/>
                  </a:lnTo>
                  <a:lnTo>
                    <a:pt x="72216" y="0"/>
                  </a:lnTo>
                </a:path>
              </a:pathLst>
            </a:custGeom>
            <a:ln w="116535" cap="flat">
              <a:solidFill>
                <a:srgbClr val="E8E8E8">
                  <a:alpha val="100000"/>
                </a:srgbClr>
              </a:solidFill>
              <a:prstDash val="solid"/>
              <a:round/>
            </a:ln>
          </p:spPr>
          <p:txBody>
            <a:bodyPr/>
            <a:lstStyle/>
            <a:p/>
          </p:txBody>
        </p:sp>
        <p:sp>
          <p:nvSpPr>
            <p:cNvPr id="31" name="pt31"/>
            <p:cNvSpPr/>
            <p:nvPr/>
          </p:nvSpPr>
          <p:spPr>
            <a:xfrm>
              <a:off x="8564396"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2" name="pt32"/>
            <p:cNvSpPr/>
            <p:nvPr/>
          </p:nvSpPr>
          <p:spPr>
            <a:xfrm>
              <a:off x="8564396"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3" name="pt33"/>
            <p:cNvSpPr/>
            <p:nvPr/>
          </p:nvSpPr>
          <p:spPr>
            <a:xfrm>
              <a:off x="8564396"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4" name="pt34"/>
            <p:cNvSpPr/>
            <p:nvPr/>
          </p:nvSpPr>
          <p:spPr>
            <a:xfrm>
              <a:off x="8564396"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5" name="pt35"/>
            <p:cNvSpPr/>
            <p:nvPr/>
          </p:nvSpPr>
          <p:spPr>
            <a:xfrm>
              <a:off x="8564396"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8492179"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8492179"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8564396"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8564396"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8564396"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8564396"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8564396"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8564396"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8564396"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8564396"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8564396"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8564396"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8564396"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8564396"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8492179"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8492179"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8564396"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8564396"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8564396"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8492179"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8492179"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8492179"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8492179"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8131097"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8203314"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8131097"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8131097"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8131097"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8203314"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8131097"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8564396"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8419963"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8564396"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8419963"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8419963"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8492179"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8492179"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8564396"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8564396"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8564396"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8564396"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8564396"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8564396"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8564396"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8564396"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8564396"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8564396"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8492179"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8492179"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8492179"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8492179"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8419963"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8347746"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8347746"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8347746"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8419963"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8419963"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8347746"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8564396"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8492179"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8492179"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8492179"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8492179"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8492179"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8492179"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8564396"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8564396"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8564396"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8492179"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8492179"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8492179"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8492179"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8506128" y="84516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9" name="pt109"/>
            <p:cNvSpPr/>
            <p:nvPr/>
          </p:nvSpPr>
          <p:spPr>
            <a:xfrm>
              <a:off x="8433912" y="84516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0" name="pt110"/>
            <p:cNvSpPr/>
            <p:nvPr/>
          </p:nvSpPr>
          <p:spPr>
            <a:xfrm>
              <a:off x="8433912" y="84516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1" name="pt111"/>
            <p:cNvSpPr/>
            <p:nvPr/>
          </p:nvSpPr>
          <p:spPr>
            <a:xfrm>
              <a:off x="8506128" y="125801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2" name="pt112"/>
            <p:cNvSpPr/>
            <p:nvPr/>
          </p:nvSpPr>
          <p:spPr>
            <a:xfrm>
              <a:off x="8506128" y="125801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3" name="pt113"/>
            <p:cNvSpPr/>
            <p:nvPr/>
          </p:nvSpPr>
          <p:spPr>
            <a:xfrm>
              <a:off x="8506128" y="125801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4" name="pt114"/>
            <p:cNvSpPr/>
            <p:nvPr/>
          </p:nvSpPr>
          <p:spPr>
            <a:xfrm>
              <a:off x="8506128" y="167087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5" name="pt115"/>
            <p:cNvSpPr/>
            <p:nvPr/>
          </p:nvSpPr>
          <p:spPr>
            <a:xfrm>
              <a:off x="8433912" y="167087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6" name="pt116"/>
            <p:cNvSpPr/>
            <p:nvPr/>
          </p:nvSpPr>
          <p:spPr>
            <a:xfrm>
              <a:off x="8433912" y="167087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7" name="pt117"/>
            <p:cNvSpPr/>
            <p:nvPr/>
          </p:nvSpPr>
          <p:spPr>
            <a:xfrm>
              <a:off x="8506128" y="208372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8" name="pt118"/>
            <p:cNvSpPr/>
            <p:nvPr/>
          </p:nvSpPr>
          <p:spPr>
            <a:xfrm>
              <a:off x="8433912" y="208372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9" name="pt119"/>
            <p:cNvSpPr/>
            <p:nvPr/>
          </p:nvSpPr>
          <p:spPr>
            <a:xfrm>
              <a:off x="8433912" y="208372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0" name="pt120"/>
            <p:cNvSpPr/>
            <p:nvPr/>
          </p:nvSpPr>
          <p:spPr>
            <a:xfrm>
              <a:off x="8072830" y="249658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1" name="pt121"/>
            <p:cNvSpPr/>
            <p:nvPr/>
          </p:nvSpPr>
          <p:spPr>
            <a:xfrm>
              <a:off x="8145046" y="249658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2" name="pt122"/>
            <p:cNvSpPr/>
            <p:nvPr/>
          </p:nvSpPr>
          <p:spPr>
            <a:xfrm>
              <a:off x="8072830" y="249658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3" name="pt123"/>
            <p:cNvSpPr/>
            <p:nvPr/>
          </p:nvSpPr>
          <p:spPr>
            <a:xfrm>
              <a:off x="8506128" y="290943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4" name="pt124"/>
            <p:cNvSpPr/>
            <p:nvPr/>
          </p:nvSpPr>
          <p:spPr>
            <a:xfrm>
              <a:off x="8433912" y="290943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5" name="pt125"/>
            <p:cNvSpPr/>
            <p:nvPr/>
          </p:nvSpPr>
          <p:spPr>
            <a:xfrm>
              <a:off x="8433912" y="290943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6" name="pt126"/>
            <p:cNvSpPr/>
            <p:nvPr/>
          </p:nvSpPr>
          <p:spPr>
            <a:xfrm>
              <a:off x="8506128" y="332229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7" name="pt127"/>
            <p:cNvSpPr/>
            <p:nvPr/>
          </p:nvSpPr>
          <p:spPr>
            <a:xfrm>
              <a:off x="8506128" y="332229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8" name="pt128"/>
            <p:cNvSpPr/>
            <p:nvPr/>
          </p:nvSpPr>
          <p:spPr>
            <a:xfrm>
              <a:off x="8506128" y="332229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9" name="pt129"/>
            <p:cNvSpPr/>
            <p:nvPr/>
          </p:nvSpPr>
          <p:spPr>
            <a:xfrm>
              <a:off x="8506128" y="373514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0" name="pt130"/>
            <p:cNvSpPr/>
            <p:nvPr/>
          </p:nvSpPr>
          <p:spPr>
            <a:xfrm>
              <a:off x="8433912" y="373514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1" name="pt131"/>
            <p:cNvSpPr/>
            <p:nvPr/>
          </p:nvSpPr>
          <p:spPr>
            <a:xfrm>
              <a:off x="8433912" y="373514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2" name="pt132"/>
            <p:cNvSpPr/>
            <p:nvPr/>
          </p:nvSpPr>
          <p:spPr>
            <a:xfrm>
              <a:off x="8361695" y="414800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3" name="pt133"/>
            <p:cNvSpPr/>
            <p:nvPr/>
          </p:nvSpPr>
          <p:spPr>
            <a:xfrm>
              <a:off x="8361695" y="414800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4" name="pt134"/>
            <p:cNvSpPr/>
            <p:nvPr/>
          </p:nvSpPr>
          <p:spPr>
            <a:xfrm>
              <a:off x="8289479" y="414800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5" name="pt135"/>
            <p:cNvSpPr/>
            <p:nvPr/>
          </p:nvSpPr>
          <p:spPr>
            <a:xfrm>
              <a:off x="8506128" y="456085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6" name="pt136"/>
            <p:cNvSpPr/>
            <p:nvPr/>
          </p:nvSpPr>
          <p:spPr>
            <a:xfrm>
              <a:off x="8433912" y="456085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7" name="pt137"/>
            <p:cNvSpPr/>
            <p:nvPr/>
          </p:nvSpPr>
          <p:spPr>
            <a:xfrm>
              <a:off x="8433912" y="456085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8" name="pt138"/>
            <p:cNvSpPr/>
            <p:nvPr/>
          </p:nvSpPr>
          <p:spPr>
            <a:xfrm>
              <a:off x="8506128" y="497371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9" name="pt139"/>
            <p:cNvSpPr/>
            <p:nvPr/>
          </p:nvSpPr>
          <p:spPr>
            <a:xfrm>
              <a:off x="8433912" y="497371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0" name="pt140"/>
            <p:cNvSpPr/>
            <p:nvPr/>
          </p:nvSpPr>
          <p:spPr>
            <a:xfrm>
              <a:off x="8433912" y="497371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1" name="tx141"/>
            <p:cNvSpPr/>
            <p:nvPr/>
          </p:nvSpPr>
          <p:spPr>
            <a:xfrm>
              <a:off x="508103" y="4958084"/>
              <a:ext cx="559872" cy="12011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Rubella</a:t>
              </a:r>
            </a:p>
          </p:txBody>
        </p:sp>
        <p:sp>
          <p:nvSpPr>
            <p:cNvPr id="142" name="tx142"/>
            <p:cNvSpPr/>
            <p:nvPr/>
          </p:nvSpPr>
          <p:spPr>
            <a:xfrm>
              <a:off x="609275" y="4543133"/>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PCVC</a:t>
              </a:r>
            </a:p>
          </p:txBody>
        </p:sp>
        <p:sp>
          <p:nvSpPr>
            <p:cNvPr id="143" name="tx143"/>
            <p:cNvSpPr/>
            <p:nvPr/>
          </p:nvSpPr>
          <p:spPr>
            <a:xfrm>
              <a:off x="609275" y="4130278"/>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MCV2</a:t>
              </a:r>
            </a:p>
          </p:txBody>
        </p:sp>
        <p:sp>
          <p:nvSpPr>
            <p:cNvPr id="144" name="tx144"/>
            <p:cNvSpPr/>
            <p:nvPr/>
          </p:nvSpPr>
          <p:spPr>
            <a:xfrm>
              <a:off x="609275" y="3717422"/>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MCV1</a:t>
              </a:r>
            </a:p>
          </p:txBody>
        </p:sp>
        <p:sp>
          <p:nvSpPr>
            <p:cNvPr id="145" name="tx145"/>
            <p:cNvSpPr/>
            <p:nvPr/>
          </p:nvSpPr>
          <p:spPr>
            <a:xfrm>
              <a:off x="710044" y="3308114"/>
              <a:ext cx="35793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IPV1</a:t>
              </a:r>
            </a:p>
          </p:txBody>
        </p:sp>
        <p:sp>
          <p:nvSpPr>
            <p:cNvPr id="146" name="tx146"/>
            <p:cNvSpPr/>
            <p:nvPr/>
          </p:nvSpPr>
          <p:spPr>
            <a:xfrm>
              <a:off x="728424" y="2893163"/>
              <a:ext cx="33955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Hib3</a:t>
              </a:r>
            </a:p>
          </p:txBody>
        </p:sp>
        <p:sp>
          <p:nvSpPr>
            <p:cNvPr id="147" name="tx147"/>
            <p:cNvSpPr/>
            <p:nvPr/>
          </p:nvSpPr>
          <p:spPr>
            <a:xfrm>
              <a:off x="544863" y="2450077"/>
              <a:ext cx="523112" cy="15099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HepBB</a:t>
              </a:r>
            </a:p>
          </p:txBody>
        </p:sp>
        <p:sp>
          <p:nvSpPr>
            <p:cNvPr id="148" name="tx148"/>
            <p:cNvSpPr/>
            <p:nvPr/>
          </p:nvSpPr>
          <p:spPr>
            <a:xfrm>
              <a:off x="563163" y="2036738"/>
              <a:ext cx="504812" cy="15147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HepB3</a:t>
              </a:r>
            </a:p>
          </p:txBody>
        </p:sp>
        <p:sp>
          <p:nvSpPr>
            <p:cNvPr id="149" name="tx149"/>
            <p:cNvSpPr/>
            <p:nvPr/>
          </p:nvSpPr>
          <p:spPr>
            <a:xfrm>
              <a:off x="645955" y="1654598"/>
              <a:ext cx="422020"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DTP3</a:t>
              </a:r>
            </a:p>
          </p:txBody>
        </p:sp>
        <p:sp>
          <p:nvSpPr>
            <p:cNvPr id="150" name="tx150"/>
            <p:cNvSpPr/>
            <p:nvPr/>
          </p:nvSpPr>
          <p:spPr>
            <a:xfrm>
              <a:off x="645955" y="1243838"/>
              <a:ext cx="422020"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DTP1</a:t>
              </a:r>
            </a:p>
          </p:txBody>
        </p:sp>
        <p:sp>
          <p:nvSpPr>
            <p:cNvPr id="151" name="tx151"/>
            <p:cNvSpPr/>
            <p:nvPr/>
          </p:nvSpPr>
          <p:spPr>
            <a:xfrm>
              <a:off x="710205" y="827436"/>
              <a:ext cx="35777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BCG</a:t>
              </a:r>
            </a:p>
          </p:txBody>
        </p:sp>
        <p:sp>
          <p:nvSpPr>
            <p:cNvPr id="152" name="tx152"/>
            <p:cNvSpPr/>
            <p:nvPr/>
          </p:nvSpPr>
          <p:spPr>
            <a:xfrm>
              <a:off x="1445778" y="5344326"/>
              <a:ext cx="91820"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0</a:t>
              </a:r>
            </a:p>
          </p:txBody>
        </p:sp>
        <p:sp>
          <p:nvSpPr>
            <p:cNvPr id="153" name="tx153"/>
            <p:cNvSpPr/>
            <p:nvPr/>
          </p:nvSpPr>
          <p:spPr>
            <a:xfrm>
              <a:off x="320527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25</a:t>
              </a:r>
            </a:p>
          </p:txBody>
        </p:sp>
        <p:sp>
          <p:nvSpPr>
            <p:cNvPr id="154" name="tx154"/>
            <p:cNvSpPr/>
            <p:nvPr/>
          </p:nvSpPr>
          <p:spPr>
            <a:xfrm>
              <a:off x="501068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50</a:t>
              </a:r>
            </a:p>
          </p:txBody>
        </p:sp>
        <p:sp>
          <p:nvSpPr>
            <p:cNvPr id="155" name="tx155"/>
            <p:cNvSpPr/>
            <p:nvPr/>
          </p:nvSpPr>
          <p:spPr>
            <a:xfrm>
              <a:off x="6816098" y="5346342"/>
              <a:ext cx="18364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75</a:t>
              </a:r>
            </a:p>
          </p:txBody>
        </p:sp>
        <p:sp>
          <p:nvSpPr>
            <p:cNvPr id="156" name="tx156"/>
            <p:cNvSpPr/>
            <p:nvPr/>
          </p:nvSpPr>
          <p:spPr>
            <a:xfrm>
              <a:off x="8575597" y="5344326"/>
              <a:ext cx="275462"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100</a:t>
              </a:r>
            </a:p>
          </p:txBody>
        </p:sp>
        <p:sp>
          <p:nvSpPr>
            <p:cNvPr id="157" name="tx157"/>
            <p:cNvSpPr/>
            <p:nvPr/>
          </p:nvSpPr>
          <p:spPr>
            <a:xfrm>
              <a:off x="4671607" y="550344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8" name="pt158"/>
            <p:cNvSpPr/>
            <p:nvPr/>
          </p:nvSpPr>
          <p:spPr>
            <a:xfrm>
              <a:off x="4130182" y="591967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9" name="pt159"/>
            <p:cNvSpPr/>
            <p:nvPr/>
          </p:nvSpPr>
          <p:spPr>
            <a:xfrm>
              <a:off x="4856099" y="591967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60" name="pt160"/>
            <p:cNvSpPr/>
            <p:nvPr/>
          </p:nvSpPr>
          <p:spPr>
            <a:xfrm>
              <a:off x="5582016" y="591967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61" name="tx161"/>
            <p:cNvSpPr/>
            <p:nvPr/>
          </p:nvSpPr>
          <p:spPr>
            <a:xfrm>
              <a:off x="4372267"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2019</a:t>
              </a:r>
            </a:p>
          </p:txBody>
        </p:sp>
        <p:sp>
          <p:nvSpPr>
            <p:cNvPr id="162" name="tx162"/>
            <p:cNvSpPr/>
            <p:nvPr/>
          </p:nvSpPr>
          <p:spPr>
            <a:xfrm>
              <a:off x="5098184"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2024</a:t>
              </a:r>
            </a:p>
          </p:txBody>
        </p:sp>
        <p:sp>
          <p:nvSpPr>
            <p:cNvPr id="163" name="tx163"/>
            <p:cNvSpPr/>
            <p:nvPr/>
          </p:nvSpPr>
          <p:spPr>
            <a:xfrm>
              <a:off x="5824101"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2025</a:t>
              </a:r>
            </a:p>
          </p:txBody>
        </p:sp>
        <p:sp>
          <p:nvSpPr>
            <p:cNvPr id="164" name="tx164"/>
            <p:cNvSpPr/>
            <p:nvPr/>
          </p:nvSpPr>
          <p:spPr>
            <a:xfrm>
              <a:off x="1130606" y="398022"/>
              <a:ext cx="396049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 Republic of Korea, 2019-2025</a:t>
              </a:r>
            </a:p>
          </p:txBody>
        </p:sp>
        <p:sp>
          <p:nvSpPr>
            <p:cNvPr id="165" name="tx165"/>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66" name="tx166"/>
            <p:cNvSpPr/>
            <p:nvPr/>
          </p:nvSpPr>
          <p:spPr>
            <a:xfrm>
              <a:off x="3042263" y="6327165"/>
              <a:ext cx="603214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grey bar spans vaccine coverage across all years 2019-2025 and the dots represent coverage in specific years.</a:t>
              </a:r>
            </a:p>
          </p:txBody>
        </p:sp>
        <p:sp>
          <p:nvSpPr>
            <p:cNvPr id="167" name="tx167"/>
            <p:cNvSpPr/>
            <p:nvPr/>
          </p:nvSpPr>
          <p:spPr>
            <a:xfrm>
              <a:off x="5943439" y="6447866"/>
              <a:ext cx="313097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Coverage is shown for vaccines with data all years 2019-2025.</a:t>
              </a:r>
            </a:p>
          </p:txBody>
        </p:sp>
        <p:sp>
          <p:nvSpPr>
            <p:cNvPr id="168" name="tx168"/>
            <p:cNvSpPr/>
            <p:nvPr/>
          </p:nvSpPr>
          <p:spPr>
            <a:xfrm>
              <a:off x="3415032" y="6568567"/>
              <a:ext cx="565937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Vaccine names are coloured based on if coverage is lower (red), the same as (blue) or higher (green) than in 2019</a:t>
              </a:r>
            </a:p>
          </p:txBody>
        </p:sp>
      </p:grpSp>
      <p:sp>
        <p:nvSpPr>
          <p:cNvPr id="16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the range of coverage across all years 2019 to 2025 (grey bars), and coverage in specific years (dots), by vaccine. The chart can be used for assessing recovery to pre-pandemic levels.
In 2024, 7 vaccines had lower coverage than in 2019.
In 2025, 8 vaccines had lower coverage than in 2019.
In 2025, 2 vaccines had lower coverage than in 2024.</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HPV vaccination</a:t>
            </a:r>
          </a:p>
        </p:txBody>
      </p:sp>
      <p:sp>
        <p:nvSpPr>
          <p:cNvPr id="3" name="body"/>
          <p:cNvSpPr>
            <a:spLocks noGrp="1"/>
          </p:cNvSpPr>
          <p:nvPr>
            <p:ph/>
          </p:nvPr>
        </p:nvSpPr>
        <p:spPr>
          <a:xfrm>
            <a:off x="521208" y="5998464"/>
            <a:ext cx="11301984" cy="512064"/>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Methods: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Bruni et al. 2021, HPV vaccination introduction worldwide and WHO and UNICEF estimates of national HPV immunization coverage 2010–2019 (supplementary materials).</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27849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47316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184895"/>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3638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09129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254449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199768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500509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2" name="pl12"/>
            <p:cNvSpPr/>
            <p:nvPr/>
          </p:nvSpPr>
          <p:spPr>
            <a:xfrm>
              <a:off x="757200" y="445829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3" name="pl13"/>
            <p:cNvSpPr/>
            <p:nvPr/>
          </p:nvSpPr>
          <p:spPr>
            <a:xfrm>
              <a:off x="757200" y="391149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4" name="pl14"/>
            <p:cNvSpPr/>
            <p:nvPr/>
          </p:nvSpPr>
          <p:spPr>
            <a:xfrm>
              <a:off x="757200" y="3364693"/>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5" name="pl15"/>
            <p:cNvSpPr/>
            <p:nvPr/>
          </p:nvSpPr>
          <p:spPr>
            <a:xfrm>
              <a:off x="757200" y="281789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6" name="pl16"/>
            <p:cNvSpPr/>
            <p:nvPr/>
          </p:nvSpPr>
          <p:spPr>
            <a:xfrm>
              <a:off x="757200" y="227108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1822628"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510000"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197373"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884746"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4572119"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5259492"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5946864"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634237"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321610"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8008983"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822628" y="2462470"/>
              <a:ext cx="6186355" cy="1148283"/>
            </a:xfrm>
            <a:custGeom>
              <a:avLst/>
              <a:pathLst>
                <a:path w="6186355" h="1148283">
                  <a:moveTo>
                    <a:pt x="0" y="1148283"/>
                  </a:moveTo>
                  <a:lnTo>
                    <a:pt x="687372" y="847542"/>
                  </a:lnTo>
                  <a:lnTo>
                    <a:pt x="1374745" y="656162"/>
                  </a:lnTo>
                  <a:lnTo>
                    <a:pt x="2062118" y="0"/>
                  </a:lnTo>
                  <a:lnTo>
                    <a:pt x="2749491" y="164040"/>
                  </a:lnTo>
                  <a:lnTo>
                    <a:pt x="3436863" y="218720"/>
                  </a:lnTo>
                  <a:lnTo>
                    <a:pt x="4124236" y="628822"/>
                  </a:lnTo>
                  <a:lnTo>
                    <a:pt x="4811609" y="164040"/>
                  </a:lnTo>
                  <a:lnTo>
                    <a:pt x="5498982" y="273400"/>
                  </a:lnTo>
                  <a:lnTo>
                    <a:pt x="6186355" y="437441"/>
                  </a:lnTo>
                </a:path>
              </a:pathLst>
            </a:custGeom>
            <a:ln w="29811" cap="flat">
              <a:solidFill>
                <a:srgbClr val="FF0000">
                  <a:alpha val="100000"/>
                </a:srgbClr>
              </a:solidFill>
              <a:prstDash val="solid"/>
              <a:round/>
            </a:ln>
          </p:spPr>
          <p:txBody>
            <a:bodyPr/>
            <a:lstStyle/>
            <a:p/>
          </p:txBody>
        </p:sp>
        <p:sp>
          <p:nvSpPr>
            <p:cNvPr id="28" name="pl28"/>
            <p:cNvSpPr/>
            <p:nvPr/>
          </p:nvSpPr>
          <p:spPr>
            <a:xfrm>
              <a:off x="2510000" y="2981931"/>
              <a:ext cx="5498982" cy="656162"/>
            </a:xfrm>
            <a:custGeom>
              <a:avLst/>
              <a:pathLst>
                <a:path w="5498982" h="656162">
                  <a:moveTo>
                    <a:pt x="0" y="656162"/>
                  </a:moveTo>
                  <a:lnTo>
                    <a:pt x="687372" y="54680"/>
                  </a:lnTo>
                  <a:lnTo>
                    <a:pt x="1374745" y="218720"/>
                  </a:lnTo>
                  <a:lnTo>
                    <a:pt x="2062118" y="0"/>
                  </a:lnTo>
                  <a:lnTo>
                    <a:pt x="2749491" y="218720"/>
                  </a:lnTo>
                  <a:lnTo>
                    <a:pt x="3436863" y="246060"/>
                  </a:lnTo>
                  <a:lnTo>
                    <a:pt x="4124236" y="191380"/>
                  </a:lnTo>
                  <a:lnTo>
                    <a:pt x="4811609" y="136700"/>
                  </a:lnTo>
                  <a:lnTo>
                    <a:pt x="5498982" y="164040"/>
                  </a:lnTo>
                </a:path>
              </a:pathLst>
            </a:custGeom>
            <a:ln w="29811" cap="flat">
              <a:solidFill>
                <a:srgbClr val="0058AB">
                  <a:alpha val="100000"/>
                </a:srgbClr>
              </a:solidFill>
              <a:prstDash val="solid"/>
              <a:round/>
            </a:ln>
          </p:spPr>
          <p:txBody>
            <a:bodyPr/>
            <a:lstStyle/>
            <a:p/>
          </p:txBody>
        </p:sp>
        <p:sp>
          <p:nvSpPr>
            <p:cNvPr id="29" name="pt29"/>
            <p:cNvSpPr/>
            <p:nvPr/>
          </p:nvSpPr>
          <p:spPr>
            <a:xfrm>
              <a:off x="1797802" y="358592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0" name="pt30"/>
            <p:cNvSpPr/>
            <p:nvPr/>
          </p:nvSpPr>
          <p:spPr>
            <a:xfrm>
              <a:off x="2485174" y="328518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1" name="pt31"/>
            <p:cNvSpPr/>
            <p:nvPr/>
          </p:nvSpPr>
          <p:spPr>
            <a:xfrm>
              <a:off x="3172547" y="309380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2" name="pt32"/>
            <p:cNvSpPr/>
            <p:nvPr/>
          </p:nvSpPr>
          <p:spPr>
            <a:xfrm>
              <a:off x="3859920" y="243764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3" name="pt33"/>
            <p:cNvSpPr/>
            <p:nvPr/>
          </p:nvSpPr>
          <p:spPr>
            <a:xfrm>
              <a:off x="4547293" y="260168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4" name="pt34"/>
            <p:cNvSpPr/>
            <p:nvPr/>
          </p:nvSpPr>
          <p:spPr>
            <a:xfrm>
              <a:off x="5234666" y="265636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5" name="pt35"/>
            <p:cNvSpPr/>
            <p:nvPr/>
          </p:nvSpPr>
          <p:spPr>
            <a:xfrm>
              <a:off x="5922038" y="306646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6" name="pt36"/>
            <p:cNvSpPr/>
            <p:nvPr/>
          </p:nvSpPr>
          <p:spPr>
            <a:xfrm>
              <a:off x="6609411" y="260168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7" name="pt37"/>
            <p:cNvSpPr/>
            <p:nvPr/>
          </p:nvSpPr>
          <p:spPr>
            <a:xfrm>
              <a:off x="7296784" y="271104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8" name="pt38"/>
            <p:cNvSpPr/>
            <p:nvPr/>
          </p:nvSpPr>
          <p:spPr>
            <a:xfrm>
              <a:off x="7984157" y="287508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9" name="pt39"/>
            <p:cNvSpPr/>
            <p:nvPr/>
          </p:nvSpPr>
          <p:spPr>
            <a:xfrm>
              <a:off x="2485174" y="361326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0" name="pt40"/>
            <p:cNvSpPr/>
            <p:nvPr/>
          </p:nvSpPr>
          <p:spPr>
            <a:xfrm>
              <a:off x="3172547" y="301178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1" name="pt41"/>
            <p:cNvSpPr/>
            <p:nvPr/>
          </p:nvSpPr>
          <p:spPr>
            <a:xfrm>
              <a:off x="3859920" y="317582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2" name="pt42"/>
            <p:cNvSpPr/>
            <p:nvPr/>
          </p:nvSpPr>
          <p:spPr>
            <a:xfrm>
              <a:off x="4547293" y="295710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3" name="pt43"/>
            <p:cNvSpPr/>
            <p:nvPr/>
          </p:nvSpPr>
          <p:spPr>
            <a:xfrm>
              <a:off x="5234666" y="317582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4" name="pt44"/>
            <p:cNvSpPr/>
            <p:nvPr/>
          </p:nvSpPr>
          <p:spPr>
            <a:xfrm>
              <a:off x="5922038" y="320316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5" name="pt45"/>
            <p:cNvSpPr/>
            <p:nvPr/>
          </p:nvSpPr>
          <p:spPr>
            <a:xfrm>
              <a:off x="6609411" y="314848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6" name="pt46"/>
            <p:cNvSpPr/>
            <p:nvPr/>
          </p:nvSpPr>
          <p:spPr>
            <a:xfrm>
              <a:off x="7296784" y="309380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7" name="pt47"/>
            <p:cNvSpPr/>
            <p:nvPr/>
          </p:nvSpPr>
          <p:spPr>
            <a:xfrm>
              <a:off x="7984157" y="312114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8" name="tx48"/>
            <p:cNvSpPr/>
            <p:nvPr/>
          </p:nvSpPr>
          <p:spPr>
            <a:xfrm>
              <a:off x="2510000" y="370772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50</a:t>
              </a:r>
            </a:p>
          </p:txBody>
        </p:sp>
        <p:sp>
          <p:nvSpPr>
            <p:cNvPr id="49" name="tx49"/>
            <p:cNvSpPr/>
            <p:nvPr/>
          </p:nvSpPr>
          <p:spPr>
            <a:xfrm>
              <a:off x="3197373" y="3107452"/>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72</a:t>
              </a:r>
            </a:p>
          </p:txBody>
        </p:sp>
        <p:sp>
          <p:nvSpPr>
            <p:cNvPr id="50" name="tx50"/>
            <p:cNvSpPr/>
            <p:nvPr/>
          </p:nvSpPr>
          <p:spPr>
            <a:xfrm>
              <a:off x="3884746" y="327028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66</a:t>
              </a:r>
            </a:p>
          </p:txBody>
        </p:sp>
        <p:sp>
          <p:nvSpPr>
            <p:cNvPr id="51" name="tx51"/>
            <p:cNvSpPr/>
            <p:nvPr/>
          </p:nvSpPr>
          <p:spPr>
            <a:xfrm>
              <a:off x="4572119" y="3053063"/>
              <a:ext cx="110531" cy="71131"/>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74</a:t>
              </a:r>
            </a:p>
          </p:txBody>
        </p:sp>
        <p:sp>
          <p:nvSpPr>
            <p:cNvPr id="52" name="tx52"/>
            <p:cNvSpPr/>
            <p:nvPr/>
          </p:nvSpPr>
          <p:spPr>
            <a:xfrm>
              <a:off x="5259492" y="327028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66</a:t>
              </a:r>
            </a:p>
          </p:txBody>
        </p:sp>
        <p:sp>
          <p:nvSpPr>
            <p:cNvPr id="53" name="tx53"/>
            <p:cNvSpPr/>
            <p:nvPr/>
          </p:nvSpPr>
          <p:spPr>
            <a:xfrm>
              <a:off x="5946864" y="329762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65</a:t>
              </a:r>
            </a:p>
          </p:txBody>
        </p:sp>
        <p:sp>
          <p:nvSpPr>
            <p:cNvPr id="54" name="tx54"/>
            <p:cNvSpPr/>
            <p:nvPr/>
          </p:nvSpPr>
          <p:spPr>
            <a:xfrm>
              <a:off x="6634237" y="324294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67</a:t>
              </a:r>
            </a:p>
          </p:txBody>
        </p:sp>
        <p:sp>
          <p:nvSpPr>
            <p:cNvPr id="55" name="tx55"/>
            <p:cNvSpPr/>
            <p:nvPr/>
          </p:nvSpPr>
          <p:spPr>
            <a:xfrm>
              <a:off x="7321610" y="318826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69</a:t>
              </a:r>
            </a:p>
          </p:txBody>
        </p:sp>
        <p:sp>
          <p:nvSpPr>
            <p:cNvPr id="56" name="tx56"/>
            <p:cNvSpPr/>
            <p:nvPr/>
          </p:nvSpPr>
          <p:spPr>
            <a:xfrm>
              <a:off x="8008983" y="321560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68</a:t>
              </a:r>
            </a:p>
          </p:txBody>
        </p:sp>
        <p:sp>
          <p:nvSpPr>
            <p:cNvPr id="57" name="tx57"/>
            <p:cNvSpPr/>
            <p:nvPr/>
          </p:nvSpPr>
          <p:spPr>
            <a:xfrm>
              <a:off x="1822628" y="3438533"/>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51</a:t>
              </a:r>
            </a:p>
          </p:txBody>
        </p:sp>
        <p:sp>
          <p:nvSpPr>
            <p:cNvPr id="58" name="tx58"/>
            <p:cNvSpPr/>
            <p:nvPr/>
          </p:nvSpPr>
          <p:spPr>
            <a:xfrm>
              <a:off x="2510000" y="3137792"/>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62</a:t>
              </a:r>
            </a:p>
          </p:txBody>
        </p:sp>
        <p:sp>
          <p:nvSpPr>
            <p:cNvPr id="59" name="tx59"/>
            <p:cNvSpPr/>
            <p:nvPr/>
          </p:nvSpPr>
          <p:spPr>
            <a:xfrm>
              <a:off x="3197373" y="294641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69</a:t>
              </a:r>
            </a:p>
          </p:txBody>
        </p:sp>
        <p:sp>
          <p:nvSpPr>
            <p:cNvPr id="60" name="tx60"/>
            <p:cNvSpPr/>
            <p:nvPr/>
          </p:nvSpPr>
          <p:spPr>
            <a:xfrm>
              <a:off x="3884746" y="2290200"/>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93</a:t>
              </a:r>
            </a:p>
          </p:txBody>
        </p:sp>
        <p:sp>
          <p:nvSpPr>
            <p:cNvPr id="61" name="tx61"/>
            <p:cNvSpPr/>
            <p:nvPr/>
          </p:nvSpPr>
          <p:spPr>
            <a:xfrm>
              <a:off x="4572119" y="245428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87</a:t>
              </a:r>
            </a:p>
          </p:txBody>
        </p:sp>
        <p:sp>
          <p:nvSpPr>
            <p:cNvPr id="62" name="tx62"/>
            <p:cNvSpPr/>
            <p:nvPr/>
          </p:nvSpPr>
          <p:spPr>
            <a:xfrm>
              <a:off x="5259492" y="250897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85</a:t>
              </a:r>
            </a:p>
          </p:txBody>
        </p:sp>
        <p:sp>
          <p:nvSpPr>
            <p:cNvPr id="63" name="tx63"/>
            <p:cNvSpPr/>
            <p:nvPr/>
          </p:nvSpPr>
          <p:spPr>
            <a:xfrm>
              <a:off x="5946864" y="291907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70</a:t>
              </a:r>
            </a:p>
          </p:txBody>
        </p:sp>
        <p:sp>
          <p:nvSpPr>
            <p:cNvPr id="64" name="tx64"/>
            <p:cNvSpPr/>
            <p:nvPr/>
          </p:nvSpPr>
          <p:spPr>
            <a:xfrm>
              <a:off x="6634237" y="245428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87</a:t>
              </a:r>
            </a:p>
          </p:txBody>
        </p:sp>
        <p:sp>
          <p:nvSpPr>
            <p:cNvPr id="65" name="tx65"/>
            <p:cNvSpPr/>
            <p:nvPr/>
          </p:nvSpPr>
          <p:spPr>
            <a:xfrm>
              <a:off x="7321610" y="2563601"/>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83</a:t>
              </a:r>
            </a:p>
          </p:txBody>
        </p:sp>
        <p:sp>
          <p:nvSpPr>
            <p:cNvPr id="66" name="tx66"/>
            <p:cNvSpPr/>
            <p:nvPr/>
          </p:nvSpPr>
          <p:spPr>
            <a:xfrm>
              <a:off x="8008983" y="2730116"/>
              <a:ext cx="110531" cy="70210"/>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77</a:t>
              </a:r>
            </a:p>
          </p:txBody>
        </p:sp>
        <p:sp>
          <p:nvSpPr>
            <p:cNvPr id="67" name="pl67"/>
            <p:cNvSpPr/>
            <p:nvPr/>
          </p:nvSpPr>
          <p:spPr>
            <a:xfrm>
              <a:off x="757200" y="5005098"/>
              <a:ext cx="8317210" cy="0"/>
            </a:xfrm>
            <a:custGeom>
              <a:avLst/>
              <a:pathLst>
                <a:path w="8317210" h="0">
                  <a:moveTo>
                    <a:pt x="0" y="0"/>
                  </a:moveTo>
                  <a:lnTo>
                    <a:pt x="8317210" y="0"/>
                  </a:lnTo>
                  <a:lnTo>
                    <a:pt x="8317210" y="0"/>
                  </a:lnTo>
                </a:path>
              </a:pathLst>
            </a:custGeom>
            <a:ln w="13550" cap="flat">
              <a:solidFill>
                <a:srgbClr val="A9A9A9">
                  <a:alpha val="100000"/>
                </a:srgbClr>
              </a:solidFill>
              <a:prstDash val="dash"/>
              <a:round/>
            </a:ln>
          </p:spPr>
          <p:txBody>
            <a:bodyPr/>
            <a:lstStyle/>
            <a:p/>
          </p:txBody>
        </p:sp>
        <p:sp>
          <p:nvSpPr>
            <p:cNvPr id="68" name="rc68"/>
            <p:cNvSpPr/>
            <p:nvPr/>
          </p:nvSpPr>
          <p:spPr>
            <a:xfrm>
              <a:off x="757200" y="1833648"/>
              <a:ext cx="8317210" cy="3608891"/>
            </a:xfrm>
            <a:prstGeom prst="rect">
              <a:avLst/>
            </a:prstGeom>
            <a:ln w="13550" cap="rnd">
              <a:solidFill>
                <a:srgbClr val="BEBEBE">
                  <a:alpha val="100000"/>
                </a:srgbClr>
              </a:solidFill>
              <a:prstDash val="solid"/>
              <a:round/>
            </a:ln>
          </p:spPr>
          <p:txBody>
            <a:bodyPr/>
            <a:lstStyle/>
            <a:p/>
          </p:txBody>
        </p:sp>
        <p:sp>
          <p:nvSpPr>
            <p:cNvPr id="69" name="tx69"/>
            <p:cNvSpPr/>
            <p:nvPr/>
          </p:nvSpPr>
          <p:spPr>
            <a:xfrm>
              <a:off x="4647967" y="1661639"/>
              <a:ext cx="53567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Females</a:t>
              </a:r>
            </a:p>
          </p:txBody>
        </p:sp>
        <p:sp>
          <p:nvSpPr>
            <p:cNvPr id="70" name="tx70"/>
            <p:cNvSpPr/>
            <p:nvPr/>
          </p:nvSpPr>
          <p:spPr>
            <a:xfrm rot="-5400000">
              <a:off x="1694626"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2016</a:t>
              </a:r>
            </a:p>
          </p:txBody>
        </p:sp>
        <p:sp>
          <p:nvSpPr>
            <p:cNvPr id="71" name="tx71"/>
            <p:cNvSpPr/>
            <p:nvPr/>
          </p:nvSpPr>
          <p:spPr>
            <a:xfrm rot="-5400000">
              <a:off x="2381999"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2017</a:t>
              </a:r>
            </a:p>
          </p:txBody>
        </p:sp>
        <p:sp>
          <p:nvSpPr>
            <p:cNvPr id="72" name="tx72"/>
            <p:cNvSpPr/>
            <p:nvPr/>
          </p:nvSpPr>
          <p:spPr>
            <a:xfrm rot="-5400000">
              <a:off x="3069372"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2018</a:t>
              </a:r>
            </a:p>
          </p:txBody>
        </p:sp>
        <p:sp>
          <p:nvSpPr>
            <p:cNvPr id="73" name="tx73"/>
            <p:cNvSpPr/>
            <p:nvPr/>
          </p:nvSpPr>
          <p:spPr>
            <a:xfrm rot="-5400000">
              <a:off x="375674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74" name="tx74"/>
            <p:cNvSpPr/>
            <p:nvPr/>
          </p:nvSpPr>
          <p:spPr>
            <a:xfrm rot="-5400000">
              <a:off x="4444117"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75" name="tx75"/>
            <p:cNvSpPr/>
            <p:nvPr/>
          </p:nvSpPr>
          <p:spPr>
            <a:xfrm rot="-5400000">
              <a:off x="5131490"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76" name="tx76"/>
            <p:cNvSpPr/>
            <p:nvPr/>
          </p:nvSpPr>
          <p:spPr>
            <a:xfrm rot="-5400000">
              <a:off x="5818863"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77" name="tx77"/>
            <p:cNvSpPr/>
            <p:nvPr/>
          </p:nvSpPr>
          <p:spPr>
            <a:xfrm rot="-5400000">
              <a:off x="6506208" y="5590504"/>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78" name="tx78"/>
            <p:cNvSpPr/>
            <p:nvPr/>
          </p:nvSpPr>
          <p:spPr>
            <a:xfrm rot="-5400000">
              <a:off x="7193608"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79" name="tx79"/>
            <p:cNvSpPr/>
            <p:nvPr/>
          </p:nvSpPr>
          <p:spPr>
            <a:xfrm rot="-5400000">
              <a:off x="7880981"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80" name="tx80"/>
            <p:cNvSpPr/>
            <p:nvPr/>
          </p:nvSpPr>
          <p:spPr>
            <a:xfrm>
              <a:off x="632414" y="4963406"/>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81" name="tx81"/>
            <p:cNvSpPr/>
            <p:nvPr/>
          </p:nvSpPr>
          <p:spPr>
            <a:xfrm>
              <a:off x="570259" y="441660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82" name="tx82"/>
            <p:cNvSpPr/>
            <p:nvPr/>
          </p:nvSpPr>
          <p:spPr>
            <a:xfrm>
              <a:off x="570259" y="386980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83" name="tx83"/>
            <p:cNvSpPr/>
            <p:nvPr/>
          </p:nvSpPr>
          <p:spPr>
            <a:xfrm>
              <a:off x="570259" y="332300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84" name="tx84"/>
            <p:cNvSpPr/>
            <p:nvPr/>
          </p:nvSpPr>
          <p:spPr>
            <a:xfrm>
              <a:off x="570259" y="277619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85" name="tx85"/>
            <p:cNvSpPr/>
            <p:nvPr/>
          </p:nvSpPr>
          <p:spPr>
            <a:xfrm>
              <a:off x="508103" y="222939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86" name="tx86"/>
            <p:cNvSpPr/>
            <p:nvPr/>
          </p:nvSpPr>
          <p:spPr>
            <a:xfrm rot="-5400000">
              <a:off x="-52544" y="357254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87" name="pl87"/>
            <p:cNvSpPr/>
            <p:nvPr/>
          </p:nvSpPr>
          <p:spPr>
            <a:xfrm>
              <a:off x="4220075" y="6242132"/>
              <a:ext cx="175564" cy="0"/>
            </a:xfrm>
            <a:custGeom>
              <a:avLst/>
              <a:pathLst>
                <a:path w="175564" h="0">
                  <a:moveTo>
                    <a:pt x="0" y="0"/>
                  </a:moveTo>
                  <a:lnTo>
                    <a:pt x="175564" y="0"/>
                  </a:lnTo>
                </a:path>
              </a:pathLst>
            </a:custGeom>
            <a:ln w="29811" cap="flat">
              <a:solidFill>
                <a:srgbClr val="FF0000">
                  <a:alpha val="100000"/>
                </a:srgbClr>
              </a:solidFill>
              <a:prstDash val="solid"/>
              <a:round/>
            </a:ln>
          </p:spPr>
          <p:txBody>
            <a:bodyPr/>
            <a:lstStyle/>
            <a:p/>
          </p:txBody>
        </p:sp>
        <p:sp>
          <p:nvSpPr>
            <p:cNvPr id="88" name="pl88"/>
            <p:cNvSpPr/>
            <p:nvPr/>
          </p:nvSpPr>
          <p:spPr>
            <a:xfrm>
              <a:off x="4976824" y="6242132"/>
              <a:ext cx="175564" cy="0"/>
            </a:xfrm>
            <a:custGeom>
              <a:avLst/>
              <a:pathLst>
                <a:path w="175564" h="0">
                  <a:moveTo>
                    <a:pt x="0" y="0"/>
                  </a:moveTo>
                  <a:lnTo>
                    <a:pt x="175564" y="0"/>
                  </a:lnTo>
                </a:path>
              </a:pathLst>
            </a:custGeom>
            <a:ln w="29811" cap="flat">
              <a:solidFill>
                <a:srgbClr val="0058AB">
                  <a:alpha val="100000"/>
                </a:srgbClr>
              </a:solidFill>
              <a:prstDash val="solid"/>
              <a:round/>
            </a:ln>
          </p:spPr>
          <p:txBody>
            <a:bodyPr/>
            <a:lstStyle/>
            <a:p/>
          </p:txBody>
        </p:sp>
        <p:sp>
          <p:nvSpPr>
            <p:cNvPr id="89" name="tx89"/>
            <p:cNvSpPr/>
            <p:nvPr/>
          </p:nvSpPr>
          <p:spPr>
            <a:xfrm>
              <a:off x="4487174" y="6187140"/>
              <a:ext cx="398115" cy="1095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HPV1</a:t>
              </a:r>
            </a:p>
          </p:txBody>
        </p:sp>
        <p:sp>
          <p:nvSpPr>
            <p:cNvPr id="90" name="tx90"/>
            <p:cNvSpPr/>
            <p:nvPr/>
          </p:nvSpPr>
          <p:spPr>
            <a:xfrm>
              <a:off x="5243924" y="6185800"/>
              <a:ext cx="389557" cy="110876"/>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HPVc</a:t>
              </a:r>
            </a:p>
          </p:txBody>
        </p:sp>
        <p:sp>
          <p:nvSpPr>
            <p:cNvPr id="91" name="tx91"/>
            <p:cNvSpPr/>
            <p:nvPr/>
          </p:nvSpPr>
          <p:spPr>
            <a:xfrm>
              <a:off x="757200" y="1330710"/>
              <a:ext cx="614046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Human papillomavirus (HPV) vaccine coverage (%), Republic of Korea, 2016-2025</a:t>
              </a:r>
            </a:p>
          </p:txBody>
        </p:sp>
        <p:sp>
          <p:nvSpPr>
            <p:cNvPr id="92" name="tx92"/>
            <p:cNvSpPr/>
            <p:nvPr/>
          </p:nvSpPr>
          <p:spPr>
            <a:xfrm>
              <a:off x="4881773" y="6466099"/>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93" name="tx93"/>
            <p:cNvSpPr/>
            <p:nvPr/>
          </p:nvSpPr>
          <p:spPr>
            <a:xfrm>
              <a:off x="1135358" y="6586855"/>
              <a:ext cx="793905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For some countries, if HPV vaccine is in the schedule, but the country did not report data in a given year, HPV programme coverage estimates are not produced.</a:t>
              </a:r>
            </a:p>
          </p:txBody>
        </p:sp>
      </p:grpSp>
      <p:sp>
        <p:nvSpPr>
          <p:cNvPr id="9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first year of HPV programme coverage estimates in Republic of Korea was 2016.
In 2025, first dose (HPV1) programme coverage among girls was 77%. In 2025, last dose (HPVc) programme coverage among girls was 68%.</a:t>
            </a:r>
          </a:p>
        </p:txBody>
      </p:sp>
      <p:sp>
        <p:nvSpPr>
          <p:cNvPr id="9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HPV last dose coverage among girls declined to 68%.</a:t>
            </a:r>
          </a:p>
        </p:txBody>
      </p:sp>
      <p:grpSp xmlns:pic="http://schemas.openxmlformats.org/drawingml/2006/picture">
        <p:nvGrpSpPr>
          <p:cNvPr id="96" name=""/>
          <p:cNvGrpSpPr/>
          <p:nvPr/>
        </p:nvGrpSpPr>
        <p:grpSpPr>
          <a:xfrm>
            <a:off x="292608" y="1005840"/>
            <a:ext cx="8595360" cy="28575"/>
            <a:chOff x="292608" y="1005840"/>
            <a:chExt cx="8595360" cy="28575"/>
          </a:xfrm>
        </p:grpSpPr>
        <p:sp>
          <p:nvSpPr>
            <p:cNvPr id="97"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98"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SDG 3.b.1</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1392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21204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61017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300829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22559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51148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451298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391110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30923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70735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10547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240641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1439019"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35350"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031682"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328013"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365078"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624344"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83610"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142877"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402143"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661409"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920676"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439019" y="2135571"/>
              <a:ext cx="6481656" cy="331032"/>
            </a:xfrm>
            <a:custGeom>
              <a:avLst/>
              <a:pathLst>
                <a:path w="6481656" h="331032">
                  <a:moveTo>
                    <a:pt x="0" y="60187"/>
                  </a:moveTo>
                  <a:lnTo>
                    <a:pt x="259266" y="60187"/>
                  </a:lnTo>
                  <a:lnTo>
                    <a:pt x="518532" y="60187"/>
                  </a:lnTo>
                  <a:lnTo>
                    <a:pt x="777798" y="60187"/>
                  </a:lnTo>
                  <a:lnTo>
                    <a:pt x="1037065" y="331032"/>
                  </a:lnTo>
                  <a:lnTo>
                    <a:pt x="1296331" y="90281"/>
                  </a:lnTo>
                  <a:lnTo>
                    <a:pt x="1555597" y="30093"/>
                  </a:lnTo>
                  <a:lnTo>
                    <a:pt x="1814863" y="240750"/>
                  </a:lnTo>
                  <a:lnTo>
                    <a:pt x="2074130" y="150469"/>
                  </a:lnTo>
                  <a:lnTo>
                    <a:pt x="2333396" y="150469"/>
                  </a:lnTo>
                  <a:lnTo>
                    <a:pt x="2592662" y="150469"/>
                  </a:lnTo>
                  <a:lnTo>
                    <a:pt x="2851928" y="0"/>
                  </a:lnTo>
                  <a:lnTo>
                    <a:pt x="3111195" y="0"/>
                  </a:lnTo>
                  <a:lnTo>
                    <a:pt x="3370461" y="0"/>
                  </a:lnTo>
                  <a:lnTo>
                    <a:pt x="3629727" y="0"/>
                  </a:lnTo>
                  <a:lnTo>
                    <a:pt x="3888994" y="30093"/>
                  </a:lnTo>
                  <a:lnTo>
                    <a:pt x="4148260" y="30093"/>
                  </a:lnTo>
                  <a:lnTo>
                    <a:pt x="4407526" y="60187"/>
                  </a:lnTo>
                  <a:lnTo>
                    <a:pt x="4666792" y="30093"/>
                  </a:lnTo>
                  <a:lnTo>
                    <a:pt x="4926059" y="30093"/>
                  </a:lnTo>
                  <a:lnTo>
                    <a:pt x="5185325" y="30093"/>
                  </a:lnTo>
                  <a:lnTo>
                    <a:pt x="5444591" y="30093"/>
                  </a:lnTo>
                  <a:lnTo>
                    <a:pt x="5703857" y="30093"/>
                  </a:lnTo>
                  <a:lnTo>
                    <a:pt x="5963124" y="30093"/>
                  </a:lnTo>
                  <a:lnTo>
                    <a:pt x="6222390" y="60187"/>
                  </a:lnTo>
                  <a:lnTo>
                    <a:pt x="6481656" y="60187"/>
                  </a:lnTo>
                </a:path>
              </a:pathLst>
            </a:custGeom>
            <a:ln w="27101" cap="flat">
              <a:solidFill>
                <a:srgbClr val="F8766D">
                  <a:alpha val="100000"/>
                </a:srgbClr>
              </a:solidFill>
              <a:prstDash val="solid"/>
              <a:round/>
            </a:ln>
          </p:spPr>
          <p:txBody>
            <a:bodyPr/>
            <a:lstStyle/>
            <a:p/>
          </p:txBody>
        </p:sp>
        <p:sp>
          <p:nvSpPr>
            <p:cNvPr id="28" name="pl28"/>
            <p:cNvSpPr/>
            <p:nvPr/>
          </p:nvSpPr>
          <p:spPr>
            <a:xfrm>
              <a:off x="1439019" y="2135571"/>
              <a:ext cx="6481656" cy="1805632"/>
            </a:xfrm>
            <a:custGeom>
              <a:avLst/>
              <a:pathLst>
                <a:path w="6481656" h="1805632">
                  <a:moveTo>
                    <a:pt x="0" y="1805632"/>
                  </a:moveTo>
                  <a:lnTo>
                    <a:pt x="259266" y="963003"/>
                  </a:lnTo>
                  <a:lnTo>
                    <a:pt x="518532" y="120375"/>
                  </a:lnTo>
                  <a:lnTo>
                    <a:pt x="777798" y="120375"/>
                  </a:lnTo>
                  <a:lnTo>
                    <a:pt x="1037065" y="0"/>
                  </a:lnTo>
                  <a:lnTo>
                    <a:pt x="1296331" y="0"/>
                  </a:lnTo>
                  <a:lnTo>
                    <a:pt x="1555597" y="0"/>
                  </a:lnTo>
                  <a:lnTo>
                    <a:pt x="1814863" y="0"/>
                  </a:lnTo>
                  <a:lnTo>
                    <a:pt x="2074130" y="0"/>
                  </a:lnTo>
                  <a:lnTo>
                    <a:pt x="2333396" y="0"/>
                  </a:lnTo>
                  <a:lnTo>
                    <a:pt x="2592662" y="30093"/>
                  </a:lnTo>
                  <a:lnTo>
                    <a:pt x="2851928" y="30093"/>
                  </a:lnTo>
                  <a:lnTo>
                    <a:pt x="3111195" y="60187"/>
                  </a:lnTo>
                  <a:lnTo>
                    <a:pt x="3370461" y="120375"/>
                  </a:lnTo>
                  <a:lnTo>
                    <a:pt x="3629727" y="90281"/>
                  </a:lnTo>
                  <a:lnTo>
                    <a:pt x="3888994" y="60187"/>
                  </a:lnTo>
                  <a:lnTo>
                    <a:pt x="4148260" y="60187"/>
                  </a:lnTo>
                  <a:lnTo>
                    <a:pt x="4407526" y="60187"/>
                  </a:lnTo>
                  <a:lnTo>
                    <a:pt x="4666792" y="60187"/>
                  </a:lnTo>
                  <a:lnTo>
                    <a:pt x="4926059" y="90281"/>
                  </a:lnTo>
                  <a:lnTo>
                    <a:pt x="5185325" y="120375"/>
                  </a:lnTo>
                  <a:lnTo>
                    <a:pt x="5444591" y="120375"/>
                  </a:lnTo>
                  <a:lnTo>
                    <a:pt x="5703857" y="120375"/>
                  </a:lnTo>
                  <a:lnTo>
                    <a:pt x="5963124" y="90281"/>
                  </a:lnTo>
                  <a:lnTo>
                    <a:pt x="6222390" y="90281"/>
                  </a:lnTo>
                  <a:lnTo>
                    <a:pt x="6481656" y="120375"/>
                  </a:lnTo>
                </a:path>
              </a:pathLst>
            </a:custGeom>
            <a:ln w="27101" cap="flat">
              <a:solidFill>
                <a:srgbClr val="7CAE00">
                  <a:alpha val="100000"/>
                </a:srgbClr>
              </a:solidFill>
              <a:prstDash val="solid"/>
              <a:round/>
            </a:ln>
          </p:spPr>
          <p:txBody>
            <a:bodyPr/>
            <a:lstStyle/>
            <a:p/>
          </p:txBody>
        </p:sp>
        <p:sp>
          <p:nvSpPr>
            <p:cNvPr id="29" name="pl29"/>
            <p:cNvSpPr/>
            <p:nvPr/>
          </p:nvSpPr>
          <p:spPr>
            <a:xfrm>
              <a:off x="5328013" y="2165665"/>
              <a:ext cx="2592662" cy="30093"/>
            </a:xfrm>
            <a:custGeom>
              <a:avLst/>
              <a:pathLst>
                <a:path w="2592662" h="30093">
                  <a:moveTo>
                    <a:pt x="0" y="30093"/>
                  </a:moveTo>
                  <a:lnTo>
                    <a:pt x="259266" y="0"/>
                  </a:lnTo>
                  <a:lnTo>
                    <a:pt x="518532" y="30093"/>
                  </a:lnTo>
                  <a:lnTo>
                    <a:pt x="777798" y="30093"/>
                  </a:lnTo>
                  <a:lnTo>
                    <a:pt x="1037065" y="0"/>
                  </a:lnTo>
                  <a:lnTo>
                    <a:pt x="1296331" y="30093"/>
                  </a:lnTo>
                  <a:lnTo>
                    <a:pt x="1555597" y="30093"/>
                  </a:lnTo>
                  <a:lnTo>
                    <a:pt x="1814863" y="30093"/>
                  </a:lnTo>
                  <a:lnTo>
                    <a:pt x="2074130" y="30093"/>
                  </a:lnTo>
                  <a:lnTo>
                    <a:pt x="2333396" y="30093"/>
                  </a:lnTo>
                  <a:lnTo>
                    <a:pt x="2592662" y="30093"/>
                  </a:lnTo>
                </a:path>
              </a:pathLst>
            </a:custGeom>
            <a:ln w="27101" cap="flat">
              <a:solidFill>
                <a:srgbClr val="00BFC4">
                  <a:alpha val="100000"/>
                </a:srgbClr>
              </a:solidFill>
              <a:prstDash val="solid"/>
              <a:round/>
            </a:ln>
          </p:spPr>
          <p:txBody>
            <a:bodyPr/>
            <a:lstStyle/>
            <a:p/>
          </p:txBody>
        </p:sp>
        <p:sp>
          <p:nvSpPr>
            <p:cNvPr id="30" name="pl30"/>
            <p:cNvSpPr/>
            <p:nvPr/>
          </p:nvSpPr>
          <p:spPr>
            <a:xfrm>
              <a:off x="5846545" y="2887918"/>
              <a:ext cx="2074130" cy="722252"/>
            </a:xfrm>
            <a:custGeom>
              <a:avLst/>
              <a:pathLst>
                <a:path w="2074130" h="722252">
                  <a:moveTo>
                    <a:pt x="0" y="722252"/>
                  </a:moveTo>
                  <a:lnTo>
                    <a:pt x="259266" y="60187"/>
                  </a:lnTo>
                  <a:lnTo>
                    <a:pt x="518532" y="240750"/>
                  </a:lnTo>
                  <a:lnTo>
                    <a:pt x="777798" y="0"/>
                  </a:lnTo>
                  <a:lnTo>
                    <a:pt x="1037065" y="240750"/>
                  </a:lnTo>
                  <a:lnTo>
                    <a:pt x="1296331" y="270844"/>
                  </a:lnTo>
                  <a:lnTo>
                    <a:pt x="1555597" y="210657"/>
                  </a:lnTo>
                  <a:lnTo>
                    <a:pt x="1814863" y="150469"/>
                  </a:lnTo>
                  <a:lnTo>
                    <a:pt x="2074130" y="180563"/>
                  </a:lnTo>
                </a:path>
              </a:pathLst>
            </a:custGeom>
            <a:ln w="27101" cap="flat">
              <a:solidFill>
                <a:srgbClr val="C77CFF">
                  <a:alpha val="100000"/>
                </a:srgbClr>
              </a:solidFill>
              <a:prstDash val="solid"/>
              <a:round/>
            </a:ln>
          </p:spPr>
          <p:txBody>
            <a:bodyPr/>
            <a:lstStyle/>
            <a:p/>
          </p:txBody>
        </p:sp>
        <p:sp>
          <p:nvSpPr>
            <p:cNvPr id="31" name="pl31"/>
            <p:cNvSpPr/>
            <p:nvPr/>
          </p:nvSpPr>
          <p:spPr>
            <a:xfrm>
              <a:off x="803816" y="2406416"/>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2" name="pt32"/>
            <p:cNvSpPr/>
            <p:nvPr/>
          </p:nvSpPr>
          <p:spPr>
            <a:xfrm>
              <a:off x="7882299" y="2157382"/>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3" name="pt33"/>
            <p:cNvSpPr/>
            <p:nvPr/>
          </p:nvSpPr>
          <p:spPr>
            <a:xfrm>
              <a:off x="7882299" y="2217570"/>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4" name="pt34"/>
            <p:cNvSpPr/>
            <p:nvPr/>
          </p:nvSpPr>
          <p:spPr>
            <a:xfrm>
              <a:off x="7882299" y="2157382"/>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5" name="pt35"/>
            <p:cNvSpPr/>
            <p:nvPr/>
          </p:nvSpPr>
          <p:spPr>
            <a:xfrm>
              <a:off x="7882299" y="3030104"/>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6" name="pt36"/>
            <p:cNvSpPr/>
            <p:nvPr/>
          </p:nvSpPr>
          <p:spPr>
            <a:xfrm>
              <a:off x="1400642" y="2157382"/>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7" name="pt37"/>
            <p:cNvSpPr/>
            <p:nvPr/>
          </p:nvSpPr>
          <p:spPr>
            <a:xfrm>
              <a:off x="1400642" y="3902827"/>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8" name="pt38"/>
            <p:cNvSpPr/>
            <p:nvPr/>
          </p:nvSpPr>
          <p:spPr>
            <a:xfrm>
              <a:off x="5289636" y="2157382"/>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9" name="pt39"/>
            <p:cNvSpPr/>
            <p:nvPr/>
          </p:nvSpPr>
          <p:spPr>
            <a:xfrm>
              <a:off x="5808169" y="3571794"/>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0" name="pl40"/>
            <p:cNvSpPr/>
            <p:nvPr/>
          </p:nvSpPr>
          <p:spPr>
            <a:xfrm>
              <a:off x="7936667" y="2125081"/>
              <a:ext cx="243275" cy="66318"/>
            </a:xfrm>
            <a:custGeom>
              <a:avLst/>
              <a:pathLst>
                <a:path w="243275" h="66318">
                  <a:moveTo>
                    <a:pt x="243275" y="0"/>
                  </a:moveTo>
                  <a:lnTo>
                    <a:pt x="0" y="66318"/>
                  </a:lnTo>
                </a:path>
              </a:pathLst>
            </a:custGeom>
          </p:spPr>
          <p:txBody>
            <a:bodyPr/>
            <a:lstStyle/>
            <a:p/>
          </p:txBody>
        </p:sp>
        <p:sp>
          <p:nvSpPr>
            <p:cNvPr id="41" name="pl41"/>
            <p:cNvSpPr/>
            <p:nvPr/>
          </p:nvSpPr>
          <p:spPr>
            <a:xfrm>
              <a:off x="7931873" y="2202074"/>
              <a:ext cx="248068" cy="139910"/>
            </a:xfrm>
            <a:custGeom>
              <a:avLst/>
              <a:pathLst>
                <a:path w="248068" h="139910">
                  <a:moveTo>
                    <a:pt x="248068" y="139910"/>
                  </a:moveTo>
                  <a:lnTo>
                    <a:pt x="0" y="0"/>
                  </a:lnTo>
                </a:path>
              </a:pathLst>
            </a:custGeom>
          </p:spPr>
          <p:txBody>
            <a:bodyPr/>
            <a:lstStyle/>
            <a:p/>
          </p:txBody>
        </p:sp>
        <p:sp>
          <p:nvSpPr>
            <p:cNvPr id="42" name="pl42"/>
            <p:cNvSpPr/>
            <p:nvPr/>
          </p:nvSpPr>
          <p:spPr>
            <a:xfrm>
              <a:off x="7932528" y="2262067"/>
              <a:ext cx="564846" cy="291676"/>
            </a:xfrm>
            <a:custGeom>
              <a:avLst/>
              <a:pathLst>
                <a:path w="564846" h="291676">
                  <a:moveTo>
                    <a:pt x="564846" y="291676"/>
                  </a:moveTo>
                  <a:lnTo>
                    <a:pt x="0" y="0"/>
                  </a:lnTo>
                </a:path>
              </a:pathLst>
            </a:custGeom>
          </p:spPr>
          <p:txBody>
            <a:bodyPr/>
            <a:lstStyle/>
            <a:p/>
          </p:txBody>
        </p:sp>
        <p:sp>
          <p:nvSpPr>
            <p:cNvPr id="43" name="pl43"/>
            <p:cNvSpPr/>
            <p:nvPr/>
          </p:nvSpPr>
          <p:spPr>
            <a:xfrm>
              <a:off x="7940023" y="3068479"/>
              <a:ext cx="239918" cy="1"/>
            </a:xfrm>
            <a:custGeom>
              <a:avLst/>
              <a:pathLst>
                <a:path w="239918" h="1">
                  <a:moveTo>
                    <a:pt x="239918" y="0"/>
                  </a:moveTo>
                  <a:lnTo>
                    <a:pt x="0" y="1"/>
                  </a:lnTo>
                </a:path>
              </a:pathLst>
            </a:custGeom>
          </p:spPr>
          <p:txBody>
            <a:bodyPr/>
            <a:lstStyle/>
            <a:p/>
          </p:txBody>
        </p:sp>
        <p:sp>
          <p:nvSpPr>
            <p:cNvPr id="44" name="pg44"/>
            <p:cNvSpPr/>
            <p:nvPr/>
          </p:nvSpPr>
          <p:spPr>
            <a:xfrm>
              <a:off x="8111362" y="2010483"/>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1"/>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5" name="tx45"/>
            <p:cNvSpPr/>
            <p:nvPr/>
          </p:nvSpPr>
          <p:spPr>
            <a:xfrm>
              <a:off x="8134222" y="2051325"/>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DTP3 : 97%</a:t>
              </a:r>
            </a:p>
          </p:txBody>
        </p:sp>
        <p:sp>
          <p:nvSpPr>
            <p:cNvPr id="46" name="pg46"/>
            <p:cNvSpPr/>
            <p:nvPr/>
          </p:nvSpPr>
          <p:spPr>
            <a:xfrm>
              <a:off x="8111362" y="2282201"/>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1"/>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7" name="tx47"/>
            <p:cNvSpPr/>
            <p:nvPr/>
          </p:nvSpPr>
          <p:spPr>
            <a:xfrm>
              <a:off x="8134222" y="2323042"/>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PCVC : 97%</a:t>
              </a:r>
            </a:p>
          </p:txBody>
        </p:sp>
        <p:sp>
          <p:nvSpPr>
            <p:cNvPr id="48" name="pg48"/>
            <p:cNvSpPr/>
            <p:nvPr/>
          </p:nvSpPr>
          <p:spPr>
            <a:xfrm>
              <a:off x="8111362" y="2553744"/>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9" name="tx49"/>
            <p:cNvSpPr/>
            <p:nvPr/>
          </p:nvSpPr>
          <p:spPr>
            <a:xfrm>
              <a:off x="8134222" y="2594585"/>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MCV2 : 95%</a:t>
              </a:r>
            </a:p>
          </p:txBody>
        </p:sp>
        <p:sp>
          <p:nvSpPr>
            <p:cNvPr id="50" name="pg50"/>
            <p:cNvSpPr/>
            <p:nvPr/>
          </p:nvSpPr>
          <p:spPr>
            <a:xfrm>
              <a:off x="8111362" y="2977493"/>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1" name="tx51"/>
            <p:cNvSpPr/>
            <p:nvPr/>
          </p:nvSpPr>
          <p:spPr>
            <a:xfrm>
              <a:off x="8134222" y="3018334"/>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HPVc : 68%</a:t>
              </a:r>
            </a:p>
          </p:txBody>
        </p:sp>
        <p:sp>
          <p:nvSpPr>
            <p:cNvPr id="52" name="pg52"/>
            <p:cNvSpPr/>
            <p:nvPr/>
          </p:nvSpPr>
          <p:spPr>
            <a:xfrm>
              <a:off x="1503601" y="2032473"/>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10840" cap="rnd">
              <a:solidFill>
                <a:srgbClr val="F8766D">
                  <a:alpha val="100000"/>
                </a:srgbClr>
              </a:solidFill>
              <a:prstDash val="solid"/>
              <a:round/>
            </a:ln>
          </p:spPr>
          <p:txBody>
            <a:bodyPr/>
            <a:lstStyle/>
            <a:p/>
          </p:txBody>
        </p:sp>
        <p:sp>
          <p:nvSpPr>
            <p:cNvPr id="53" name="tx53"/>
            <p:cNvSpPr/>
            <p:nvPr/>
          </p:nvSpPr>
          <p:spPr>
            <a:xfrm>
              <a:off x="1549321" y="207627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97</a:t>
              </a:r>
            </a:p>
          </p:txBody>
        </p:sp>
        <p:sp>
          <p:nvSpPr>
            <p:cNvPr id="54" name="pg54"/>
            <p:cNvSpPr/>
            <p:nvPr/>
          </p:nvSpPr>
          <p:spPr>
            <a:xfrm>
              <a:off x="1143434" y="3922138"/>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10840" cap="rnd">
              <a:solidFill>
                <a:srgbClr val="7CAE00">
                  <a:alpha val="100000"/>
                </a:srgbClr>
              </a:solidFill>
              <a:prstDash val="solid"/>
              <a:round/>
            </a:ln>
          </p:spPr>
          <p:txBody>
            <a:bodyPr/>
            <a:lstStyle/>
            <a:p/>
          </p:txBody>
        </p:sp>
        <p:sp>
          <p:nvSpPr>
            <p:cNvPr id="55" name="tx55"/>
            <p:cNvSpPr/>
            <p:nvPr/>
          </p:nvSpPr>
          <p:spPr>
            <a:xfrm>
              <a:off x="1189154" y="3965881"/>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39</a:t>
              </a:r>
            </a:p>
          </p:txBody>
        </p:sp>
        <p:sp>
          <p:nvSpPr>
            <p:cNvPr id="56" name="pg56"/>
            <p:cNvSpPr/>
            <p:nvPr/>
          </p:nvSpPr>
          <p:spPr>
            <a:xfrm>
              <a:off x="5391345" y="2032937"/>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00BFC4">
                  <a:alpha val="100000"/>
                </a:srgbClr>
              </a:solidFill>
              <a:prstDash val="solid"/>
              <a:round/>
            </a:ln>
          </p:spPr>
          <p:txBody>
            <a:bodyPr/>
            <a:lstStyle/>
            <a:p/>
          </p:txBody>
        </p:sp>
        <p:sp>
          <p:nvSpPr>
            <p:cNvPr id="57" name="tx57"/>
            <p:cNvSpPr/>
            <p:nvPr/>
          </p:nvSpPr>
          <p:spPr>
            <a:xfrm>
              <a:off x="5437065" y="207674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97</a:t>
              </a:r>
            </a:p>
          </p:txBody>
        </p:sp>
        <p:sp>
          <p:nvSpPr>
            <p:cNvPr id="58" name="pg58"/>
            <p:cNvSpPr/>
            <p:nvPr/>
          </p:nvSpPr>
          <p:spPr>
            <a:xfrm>
              <a:off x="5911322" y="3447375"/>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1"/>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C77CFF">
                  <a:alpha val="100000"/>
                </a:srgbClr>
              </a:solidFill>
              <a:prstDash val="solid"/>
              <a:round/>
            </a:ln>
          </p:spPr>
          <p:txBody>
            <a:bodyPr/>
            <a:lstStyle/>
            <a:p/>
          </p:txBody>
        </p:sp>
        <p:sp>
          <p:nvSpPr>
            <p:cNvPr id="59" name="tx59"/>
            <p:cNvSpPr/>
            <p:nvPr/>
          </p:nvSpPr>
          <p:spPr>
            <a:xfrm>
              <a:off x="5957042" y="349118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50</a:t>
              </a:r>
            </a:p>
          </p:txBody>
        </p:sp>
        <p:sp>
          <p:nvSpPr>
            <p:cNvPr id="60" name="tx60"/>
            <p:cNvSpPr/>
            <p:nvPr/>
          </p:nvSpPr>
          <p:spPr>
            <a:xfrm>
              <a:off x="663492" y="5062749"/>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61" name="tx61"/>
            <p:cNvSpPr/>
            <p:nvPr/>
          </p:nvSpPr>
          <p:spPr>
            <a:xfrm>
              <a:off x="585797" y="446087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62" name="tx62"/>
            <p:cNvSpPr/>
            <p:nvPr/>
          </p:nvSpPr>
          <p:spPr>
            <a:xfrm>
              <a:off x="585797" y="385899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63" name="tx63"/>
            <p:cNvSpPr/>
            <p:nvPr/>
          </p:nvSpPr>
          <p:spPr>
            <a:xfrm>
              <a:off x="585797" y="325711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64" name="tx64"/>
            <p:cNvSpPr/>
            <p:nvPr/>
          </p:nvSpPr>
          <p:spPr>
            <a:xfrm>
              <a:off x="585797" y="265524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65" name="tx65"/>
            <p:cNvSpPr/>
            <p:nvPr/>
          </p:nvSpPr>
          <p:spPr>
            <a:xfrm>
              <a:off x="508103" y="205336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66" name="tx66"/>
            <p:cNvSpPr/>
            <p:nvPr/>
          </p:nvSpPr>
          <p:spPr>
            <a:xfrm>
              <a:off x="585797" y="235430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7" name="tx67"/>
            <p:cNvSpPr/>
            <p:nvPr/>
          </p:nvSpPr>
          <p:spPr>
            <a:xfrm rot="-5400000">
              <a:off x="1282573"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8" name="tx68"/>
            <p:cNvSpPr/>
            <p:nvPr/>
          </p:nvSpPr>
          <p:spPr>
            <a:xfrm rot="-5400000">
              <a:off x="2578904"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9" name="tx69"/>
            <p:cNvSpPr/>
            <p:nvPr/>
          </p:nvSpPr>
          <p:spPr>
            <a:xfrm rot="-5400000">
              <a:off x="3875235"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70" name="tx70"/>
            <p:cNvSpPr/>
            <p:nvPr/>
          </p:nvSpPr>
          <p:spPr>
            <a:xfrm rot="-5400000">
              <a:off x="5171567"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71" name="tx71"/>
            <p:cNvSpPr/>
            <p:nvPr/>
          </p:nvSpPr>
          <p:spPr>
            <a:xfrm rot="-5400000">
              <a:off x="6208632"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72" name="tx72"/>
            <p:cNvSpPr/>
            <p:nvPr/>
          </p:nvSpPr>
          <p:spPr>
            <a:xfrm rot="-5400000">
              <a:off x="6467898"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73" name="tx73"/>
            <p:cNvSpPr/>
            <p:nvPr/>
          </p:nvSpPr>
          <p:spPr>
            <a:xfrm rot="-5400000">
              <a:off x="6727164"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74" name="tx74"/>
            <p:cNvSpPr/>
            <p:nvPr/>
          </p:nvSpPr>
          <p:spPr>
            <a:xfrm rot="-5400000">
              <a:off x="6986430"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75" name="tx75"/>
            <p:cNvSpPr/>
            <p:nvPr/>
          </p:nvSpPr>
          <p:spPr>
            <a:xfrm rot="-5400000">
              <a:off x="7245663" y="543226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76" name="tx76"/>
            <p:cNvSpPr/>
            <p:nvPr/>
          </p:nvSpPr>
          <p:spPr>
            <a:xfrm rot="-5400000">
              <a:off x="7504963"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7" name="tx77"/>
            <p:cNvSpPr/>
            <p:nvPr/>
          </p:nvSpPr>
          <p:spPr>
            <a:xfrm rot="-5400000">
              <a:off x="7764229"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78" name="tx78"/>
            <p:cNvSpPr/>
            <p:nvPr/>
          </p:nvSpPr>
          <p:spPr>
            <a:xfrm rot="-5400000">
              <a:off x="-52544" y="3544618"/>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9" name="pl79"/>
            <p:cNvSpPr/>
            <p:nvPr/>
          </p:nvSpPr>
          <p:spPr>
            <a:xfrm>
              <a:off x="3533360" y="6121431"/>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80" name="pl80"/>
            <p:cNvSpPr/>
            <p:nvPr/>
          </p:nvSpPr>
          <p:spPr>
            <a:xfrm>
              <a:off x="4249088" y="6121431"/>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81" name="pl81"/>
            <p:cNvSpPr/>
            <p:nvPr/>
          </p:nvSpPr>
          <p:spPr>
            <a:xfrm>
              <a:off x="4995854" y="6121431"/>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82" name="pl82"/>
            <p:cNvSpPr/>
            <p:nvPr/>
          </p:nvSpPr>
          <p:spPr>
            <a:xfrm>
              <a:off x="5742619" y="6121431"/>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83" name="tx83"/>
            <p:cNvSpPr/>
            <p:nvPr/>
          </p:nvSpPr>
          <p:spPr>
            <a:xfrm>
              <a:off x="3800459" y="6069248"/>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84" name="tx84"/>
            <p:cNvSpPr/>
            <p:nvPr/>
          </p:nvSpPr>
          <p:spPr>
            <a:xfrm>
              <a:off x="4516188" y="606802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5" name="tx85"/>
            <p:cNvSpPr/>
            <p:nvPr/>
          </p:nvSpPr>
          <p:spPr>
            <a:xfrm>
              <a:off x="5262953" y="606802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PCVC</a:t>
              </a:r>
            </a:p>
          </p:txBody>
        </p:sp>
        <p:sp>
          <p:nvSpPr>
            <p:cNvPr id="86" name="tx86"/>
            <p:cNvSpPr/>
            <p:nvPr/>
          </p:nvSpPr>
          <p:spPr>
            <a:xfrm>
              <a:off x="6009718" y="6069794"/>
              <a:ext cx="35709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HPVc</a:t>
              </a:r>
            </a:p>
          </p:txBody>
        </p:sp>
        <p:sp>
          <p:nvSpPr>
            <p:cNvPr id="87" name="tx87"/>
            <p:cNvSpPr/>
            <p:nvPr/>
          </p:nvSpPr>
          <p:spPr>
            <a:xfrm>
              <a:off x="2008319" y="1330710"/>
              <a:ext cx="586158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SDG 3.b.1: Proportion of the target population covered by all vaccines included</a:t>
              </a:r>
            </a:p>
          </p:txBody>
        </p:sp>
        <p:sp>
          <p:nvSpPr>
            <p:cNvPr id="88" name="tx88"/>
            <p:cNvSpPr/>
            <p:nvPr/>
          </p:nvSpPr>
          <p:spPr>
            <a:xfrm>
              <a:off x="3895497" y="1513808"/>
              <a:ext cx="2087232" cy="15527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in their national programme,</a:t>
              </a:r>
            </a:p>
          </p:txBody>
        </p:sp>
        <p:sp>
          <p:nvSpPr>
            <p:cNvPr id="89" name="tx89"/>
            <p:cNvSpPr/>
            <p:nvPr/>
          </p:nvSpPr>
          <p:spPr>
            <a:xfrm>
              <a:off x="3825388" y="1694777"/>
              <a:ext cx="2227451" cy="155361"/>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Republic of Korea, 2000-2025</a:t>
              </a:r>
            </a:p>
          </p:txBody>
        </p:sp>
        <p:sp>
          <p:nvSpPr>
            <p:cNvPr id="90" name="tx90"/>
            <p:cNvSpPr/>
            <p:nvPr/>
          </p:nvSpPr>
          <p:spPr>
            <a:xfrm>
              <a:off x="4912824" y="6345398"/>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91" name="tx91"/>
            <p:cNvSpPr/>
            <p:nvPr/>
          </p:nvSpPr>
          <p:spPr>
            <a:xfrm>
              <a:off x="3297433" y="6466154"/>
              <a:ext cx="5776976"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four vaccination coverage indicators contribute to SDG indicator 3.b.1 are: DTP3, MCV2, PCVC and HPVc</a:t>
              </a:r>
            </a:p>
          </p:txBody>
        </p:sp>
        <p:sp>
          <p:nvSpPr>
            <p:cNvPr id="92" name="tx92"/>
            <p:cNvSpPr/>
            <p:nvPr/>
          </p:nvSpPr>
          <p:spPr>
            <a:xfrm>
              <a:off x="4122809" y="6586855"/>
              <a:ext cx="49516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Immunization Agenda 2030 (IA2030) global target is 90% coverage of all four antigens by 2030.</a:t>
              </a:r>
            </a:p>
          </p:txBody>
        </p:sp>
      </p:grpSp>
      <p:sp>
        <p:nvSpPr>
          <p:cNvPr id="9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Four vaccination coverage indicators contribute to Sustainable Development Goal 3, indicator b.1: DTP3, PCV3, MCV2 and HPV.
The IA2030 global target is 90% coverage of all four antigens by 2030.
Republic of Korea has all 4 of the  SDG vaccines.
In 2025, Republic of Korea had achieved at least 90% coverage of 3 out of the 4 vaccines.</a:t>
            </a:r>
          </a:p>
        </p:txBody>
      </p:sp>
      <p:sp>
        <p:nvSpPr>
          <p:cNvPr id="9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Republic of Korea met the 90% SDG coverage target for DTP3, MCV2, and PCVC, but not for the remaining vaccines.</a:t>
            </a:r>
          </a:p>
        </p:txBody>
      </p:sp>
      <p:grpSp xmlns:pic="http://schemas.openxmlformats.org/drawingml/2006/picture">
        <p:nvGrpSpPr>
          <p:cNvPr id="95" name=""/>
          <p:cNvGrpSpPr/>
          <p:nvPr/>
        </p:nvGrpSpPr>
        <p:grpSpPr>
          <a:xfrm>
            <a:off x="292608" y="914400"/>
            <a:ext cx="8595360" cy="28575"/>
            <a:chOff x="292608" y="914400"/>
            <a:chExt cx="8595360" cy="28575"/>
          </a:xfrm>
        </p:grpSpPr>
        <p:sp>
          <p:nvSpPr>
            <p:cNvPr id="96"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97" name="rc4"/>
            <p:cNvSpPr/>
            <p:nvPr/>
          </p:nvSpPr>
          <p:spPr>
            <a:xfrm>
              <a:off x="292608" y="914400"/>
              <a:ext cx="8595360" cy="28575"/>
            </a:xfrm>
            <a:prstGeom prst="rect">
              <a:avLst/>
            </a:prstGeom>
            <a:solidFill>
              <a:srgbClr val="000000">
                <a:alpha val="100000"/>
              </a:srgbClr>
            </a:solidFill>
          </p:spPr>
          <p:txBody>
            <a:bodyPr/>
            <a:lstStyle/>
            <a:p/>
          </p:txBody>
        </p:sp>
      </p:gr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Additional resources</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46888" y="210312"/>
            <a:ext cx="11713464" cy="548640"/>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Definitions of immunization terms</a:t>
            </a:r>
          </a:p>
        </p:txBody>
      </p:sp>
      <p:sp>
        <p:nvSpPr>
          <p:cNvPr id="3" name="body"/>
          <p:cNvSpPr>
            <a:spLocks noGrp="1"/>
          </p:cNvSpPr>
          <p:nvPr>
            <p:ph/>
          </p:nvPr>
        </p:nvSpPr>
        <p:spPr>
          <a:xfrm>
            <a:off x="246888" y="868680"/>
            <a:ext cx="11713464" cy="4572000"/>
          </a:xfrm>
          <a:solidFill>
            <a:srgbClr val="203864">
              <a:alpha val="100000"/>
            </a:srgbClr>
          </a:solidFill>
        </p:spPr>
        <p:txBody>
          <a:bodyPr/>
          <a:lstStyle/>
          <a:p>
            <a:pPr algn="l" marL="0" marR="0">
              <a:lnSpc>
                <a:spcPct val="100000"/>
              </a:lnSpc>
              <a:spcBef>
                <a:spcPts val="0"/>
              </a:spcBef>
              <a:spcAft>
                <a:spcPts val="0"/>
              </a:spcAft>
              <a:buNone/>
            </a:pPr>
            <a:r>
              <a:rPr cap="none" sz="1200" i="0" b="1" u="none">
                <a:solidFill>
                  <a:srgbClr val="FFFFFF">
                    <a:alpha val="100000"/>
                  </a:srgbClr>
                </a:solidFill>
                <a:latin typeface="Aptos (Body)"/>
                <a:cs typeface="Aptos (Body)"/>
                <a:ea typeface="Aptos (Body)"/>
                <a:sym typeface="Aptos (Body)"/>
              </a:rPr>
              <a:t>Vaccine coverage
</a:t>
            </a:r>
            <a:r>
              <a:rPr cap="none" sz="1200" i="0" b="0" u="none">
                <a:solidFill>
                  <a:srgbClr val="FFFFFF">
                    <a:alpha val="100000"/>
                  </a:srgbClr>
                </a:solidFill>
                <a:latin typeface="Aptos (Body)"/>
                <a:cs typeface="Aptos (Body)"/>
                <a:ea typeface="Aptos (Body)"/>
                <a:sym typeface="Aptos (Body)"/>
              </a:rPr>
              <a:t>Percentage of infants (children under one year of age) who received certain vaccine-doses. For example, coverage of DTP3 is the percentage of infants who received all three doses of diphtheria, tetanus, and pertussis (DTP) vaccine.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Unvaccinated
</a:t>
            </a:r>
            <a:r>
              <a:rPr cap="none" sz="1200" i="0" b="0" u="none">
                <a:solidFill>
                  <a:srgbClr val="FFFFFF">
                    <a:alpha val="100000"/>
                  </a:srgbClr>
                </a:solidFill>
                <a:latin typeface="Aptos (Body)"/>
                <a:cs typeface="Aptos (Body)"/>
                <a:ea typeface="Aptos (Body)"/>
                <a:sym typeface="Aptos (Body)"/>
              </a:rPr>
              <a:t>An infant that did not receive the first dose of a vaccine series. The term zero-dose is used to describe children unvaccinated with DTP1.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Under-vaccinated
</a:t>
            </a:r>
            <a:r>
              <a:rPr cap="none" sz="1200" i="0" b="0" u="none">
                <a:solidFill>
                  <a:srgbClr val="FFFFFF">
                    <a:alpha val="100000"/>
                  </a:srgbClr>
                </a:solidFill>
                <a:latin typeface="Aptos (Body)"/>
                <a:cs typeface="Aptos (Body)"/>
                <a:ea typeface="Aptos (Body)"/>
                <a:sym typeface="Aptos (Body)"/>
              </a:rPr>
              <a:t>An infant who received some but not all the recommended vaccine-doses in the national schedule.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Vaccine-Doses
</a:t>
            </a:r>
            <a:r>
              <a:rPr cap="none" sz="1200" i="0" b="0" u="none">
                <a:solidFill>
                  <a:srgbClr val="FFFFFF">
                    <a:alpha val="100000"/>
                  </a:srgbClr>
                </a:solidFill>
                <a:latin typeface="Aptos (Body)"/>
                <a:cs typeface="Aptos (Body)"/>
                <a:ea typeface="Aptos (Body)"/>
                <a:sym typeface="Aptos (Body)"/>
              </a:rPr>
              <a:t>•  Bacillus Calmette-Guerin (BCG): vaccine against tuberculosis
</a:t>
            </a:r>
            <a:r>
              <a:rPr cap="none" sz="1200" i="0" b="0" u="none">
                <a:solidFill>
                  <a:srgbClr val="FFFFFF">
                    <a:alpha val="100000"/>
                  </a:srgbClr>
                </a:solidFill>
                <a:latin typeface="Aptos (Body)"/>
                <a:cs typeface="Aptos (Body)"/>
                <a:ea typeface="Aptos (Body)"/>
                <a:sym typeface="Aptos (Body)"/>
              </a:rPr>
              <a:t>•  Hepatitis B birth dose, given within 24 hours after birth (HepBB)
</a:t>
            </a:r>
            <a:r>
              <a:rPr cap="none" sz="1200" i="0" b="0" u="none">
                <a:solidFill>
                  <a:srgbClr val="FFFFFF">
                    <a:alpha val="100000"/>
                  </a:srgbClr>
                </a:solidFill>
                <a:latin typeface="Aptos (Body)"/>
                <a:cs typeface="Aptos (Body)"/>
                <a:ea typeface="Aptos (Body)"/>
                <a:sym typeface="Aptos (Body)"/>
              </a:rPr>
              <a:t>•  Diphtheria, tetanus, and pertussis vaccine, first dose (DTP1) and third dose (DTP3)
</a:t>
            </a:r>
            <a:r>
              <a:rPr cap="none" sz="1200" i="0" b="0" u="none">
                <a:solidFill>
                  <a:srgbClr val="FFFFFF">
                    <a:alpha val="100000"/>
                  </a:srgbClr>
                </a:solidFill>
                <a:latin typeface="Aptos (Body)"/>
                <a:cs typeface="Aptos (Body)"/>
                <a:ea typeface="Aptos (Body)"/>
                <a:sym typeface="Aptos (Body)"/>
              </a:rPr>
              <a:t>•  Hepatitis B vaccine, third dose (HepB3)
</a:t>
            </a:r>
            <a:r>
              <a:rPr cap="none" sz="1200" i="0" b="0" u="none">
                <a:solidFill>
                  <a:srgbClr val="FFFFFF">
                    <a:alpha val="100000"/>
                  </a:srgbClr>
                </a:solidFill>
                <a:latin typeface="Aptos (Body)"/>
                <a:cs typeface="Aptos (Body)"/>
                <a:ea typeface="Aptos (Body)"/>
                <a:sym typeface="Aptos (Body)"/>
              </a:rPr>
              <a:t>•  Haemophilus influenzae type b vaccine, third dose (Hib3)
</a:t>
            </a:r>
            <a:r>
              <a:rPr cap="none" sz="1200" i="0" b="0" u="none">
                <a:solidFill>
                  <a:srgbClr val="FFFFFF">
                    <a:alpha val="100000"/>
                  </a:srgbClr>
                </a:solidFill>
                <a:latin typeface="Aptos (Body)"/>
                <a:cs typeface="Aptos (Body)"/>
                <a:ea typeface="Aptos (Body)"/>
                <a:sym typeface="Aptos (Body)"/>
              </a:rPr>
              <a:t>•  Inactivated polio vaccine, first dose (IPV1) and last dose (IPVC) 
</a:t>
            </a:r>
            <a:r>
              <a:rPr cap="none" sz="1200" i="0" b="0" u="none">
                <a:solidFill>
                  <a:srgbClr val="FFFFFF">
                    <a:alpha val="100000"/>
                  </a:srgbClr>
                </a:solidFill>
                <a:latin typeface="Aptos (Body)"/>
                <a:cs typeface="Aptos (Body)"/>
                <a:ea typeface="Aptos (Body)"/>
                <a:sym typeface="Aptos (Body)"/>
              </a:rPr>
              <a:t>•  Measles containing vaccine, first dose (MCV1) and second dose (MCV2)
</a:t>
            </a:r>
            <a:r>
              <a:rPr cap="none" sz="1200" i="0" b="0" u="none">
                <a:solidFill>
                  <a:srgbClr val="FFFFFF">
                    <a:alpha val="100000"/>
                  </a:srgbClr>
                </a:solidFill>
                <a:latin typeface="Aptos (Body)"/>
                <a:cs typeface="Aptos (Body)"/>
                <a:ea typeface="Aptos (Body)"/>
                <a:sym typeface="Aptos (Body)"/>
              </a:rPr>
              <a:t>•  Rotavirus vaccine, last dose (RotaC)
</a:t>
            </a:r>
            <a:r>
              <a:rPr cap="none" sz="1200" i="0" b="0" u="none">
                <a:solidFill>
                  <a:srgbClr val="FFFFFF">
                    <a:alpha val="100000"/>
                  </a:srgbClr>
                </a:solidFill>
                <a:latin typeface="Aptos (Body)"/>
                <a:cs typeface="Aptos (Body)"/>
                <a:ea typeface="Aptos (Body)"/>
                <a:sym typeface="Aptos (Body)"/>
              </a:rPr>
              <a:t>•  Pneumococcal vaccine, last dose (PCVC)
</a:t>
            </a:r>
            <a:r>
              <a:rPr cap="none" sz="1200" i="0" b="0" u="none">
                <a:solidFill>
                  <a:srgbClr val="FFFFFF">
                    <a:alpha val="100000"/>
                  </a:srgbClr>
                </a:solidFill>
                <a:latin typeface="Aptos (Body)"/>
                <a:cs typeface="Aptos (Body)"/>
                <a:ea typeface="Aptos (Body)"/>
                <a:sym typeface="Aptos (Body)"/>
              </a:rPr>
              <a:t>•  Yellow Fever vaccine (YFV) 
</a:t>
            </a:r>
            <a:r>
              <a:rPr cap="none" sz="1200" i="0" b="0" u="none">
                <a:solidFill>
                  <a:srgbClr val="FFFFFF">
                    <a:alpha val="100000"/>
                  </a:srgbClr>
                </a:solidFill>
                <a:latin typeface="Aptos (Body)"/>
                <a:cs typeface="Aptos (Body)"/>
                <a:ea typeface="Aptos (Body)"/>
                <a:sym typeface="Aptos (Body)"/>
              </a:rPr>
              <a:t>•  Meningococcal A vaccine (MengA) 
</a:t>
            </a:r>
            <a:r>
              <a:rPr cap="none" sz="1200" i="0" b="0" u="none">
                <a:solidFill>
                  <a:srgbClr val="FFFFFF">
                    <a:alpha val="100000"/>
                  </a:srgbClr>
                </a:solidFill>
                <a:latin typeface="Aptos (Body)"/>
                <a:cs typeface="Aptos (Body)"/>
                <a:ea typeface="Aptos (Body)"/>
                <a:sym typeface="Aptos (Body)"/>
              </a:rPr>
              <a:t>•  Human papillomavirus vaccine, first dose (HPV1) and last dose (HPVc): vaccine to protect against certain types of human papillomavirus that can lead to cancer or genital warts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The Immunization Agenda 2030 (IA2030)
</a:t>
            </a:r>
            <a:r>
              <a:rPr cap="none" sz="1200" i="0" b="0" u="none">
                <a:solidFill>
                  <a:srgbClr val="FFFFFF">
                    <a:alpha val="100000"/>
                  </a:srgbClr>
                </a:solidFill>
                <a:latin typeface="Aptos (Body)"/>
                <a:cs typeface="Aptos (Body)"/>
                <a:ea typeface="Aptos (Body)"/>
                <a:sym typeface="Aptos (Body)"/>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69296" y="146304"/>
            <a:ext cx="1664208" cy="768096"/>
          </a:xfrm>
          <a:solidFill>
            <a:srgbClr val="203864">
              <a:alpha val="100000"/>
            </a:srgbClr>
          </a:solidFill>
        </p:spPr>
        <p:txBody>
          <a:bodyPr/>
          <a:lstStyle/>
          <a:p>
            <a:pPr algn="ctr" marL="0" marR="0">
              <a:lnSpc>
                <a:spcPct val="100000"/>
              </a:lnSpc>
              <a:spcBef>
                <a:spcPts val="0"/>
              </a:spcBef>
              <a:spcAft>
                <a:spcPts val="0"/>
              </a:spcAft>
              <a:buNone/>
            </a:pPr>
            <a:r>
              <a:rPr cap="none" sz="1600" i="0" b="1" u="none">
                <a:solidFill>
                  <a:srgbClr val="FFFFFF">
                    <a:alpha val="100000"/>
                  </a:srgbClr>
                </a:solidFill>
                <a:latin typeface="Aptos (Body)"/>
                <a:cs typeface="Aptos (Body)"/>
                <a:ea typeface="Aptos (Body)"/>
                <a:sym typeface="Aptos (Body)"/>
              </a:rPr>
              <a:t>Additional Resources</a:t>
            </a:r>
          </a:p>
        </p:txBody>
      </p:sp>
      <p:sp>
        <p:nvSpPr>
          <p:cNvPr id="3" name="body"/>
          <p:cNvSpPr>
            <a:spLocks noGrp="1"/>
          </p:cNvSpPr>
          <p:nvPr>
            <p:ph/>
          </p:nvPr>
        </p:nvSpPr>
        <p:spPr>
          <a:xfrm>
            <a:off x="10387584" y="868680"/>
            <a:ext cx="1581912" cy="3099816"/>
          </a:xfrm>
          <a:solidFill>
            <a:srgbClr val="203864">
              <a:alpha val="100000"/>
            </a:srgbClr>
          </a:solidFill>
        </p:spPr>
        <p:txBody>
          <a:bodyPr/>
          <a:lstStyle/>
          <a:p>
            <a:pPr algn="l" marL="0" marR="0">
              <a:lnSpc>
                <a:spcPct val="100000"/>
              </a:lnSpc>
              <a:spcBef>
                <a:spcPts val="0"/>
              </a:spcBef>
              <a:spcAft>
                <a:spcPts val="0"/>
              </a:spcAft>
              <a:buNone/>
            </a:pPr>
            <a:r>
              <a:rPr cap="none" sz="1550" i="0" b="0" u="none">
                <a:solidFill>
                  <a:srgbClr val="FFFFFF">
                    <a:alpha val="100000"/>
                  </a:srgbClr>
                </a:solidFill>
                <a:latin typeface="Aptos (Body)"/>
                <a:cs typeface="Aptos (Body)"/>
                <a:ea typeface="Aptos (Body)"/>
                <a:sym typeface="Aptos (Body)"/>
              </a:rPr>
              <a:t>Additional immunization data resources can be found at:
Interactive WUENIC country profiles can be found at:</a:t>
            </a:r>
          </a:p>
        </p:txBody>
      </p:sp>
      <p:sp>
        <p:nvSpPr>
          <p:cNvPr id="4" name="body"/>
          <p:cNvSpPr>
            <a:spLocks noGrp="1"/>
          </p:cNvSpPr>
          <p:nvPr>
            <p:ph/>
          </p:nvPr>
        </p:nvSpPr>
        <p:spPr>
          <a:xfrm>
            <a:off x="10378440" y="21945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https://data.unicef.org/resources/immunization/</a:t>
            </a:r>
          </a:p>
        </p:txBody>
      </p:sp>
      <p:sp>
        <p:nvSpPr>
          <p:cNvPr id="5" name="body"/>
          <p:cNvSpPr>
            <a:spLocks noGrp="1"/>
          </p:cNvSpPr>
          <p:nvPr>
            <p:ph/>
          </p:nvPr>
        </p:nvSpPr>
        <p:spPr>
          <a:xfrm>
            <a:off x="10378440" y="4608576"/>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740664" y="347472"/>
            <a:ext cx="7891272" cy="521208"/>
          </a:xfrm>
          <a:solidFill>
            <a:srgbClr val="203864">
              <a:alpha val="100000"/>
            </a:srgbClr>
          </a:solidFill>
        </p:spPr>
        <p:txBody>
          <a:bodyPr/>
          <a:lstStyle/>
          <a:p>
            <a:pPr algn="l"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Short feedback questionnaire </a:t>
            </a:r>
          </a:p>
        </p:txBody>
      </p:sp>
      <p:sp>
        <p:nvSpPr>
          <p:cNvPr id="3" name="body"/>
          <p:cNvSpPr>
            <a:spLocks noGrp="1"/>
          </p:cNvSpPr>
          <p:nvPr>
            <p:ph/>
          </p:nvPr>
        </p:nvSpPr>
        <p:spPr>
          <a:xfrm>
            <a:off x="758952" y="813816"/>
            <a:ext cx="2478024" cy="365760"/>
          </a:xfrm>
          <a:solidFill>
            <a:srgbClr val="203864">
              <a:alpha val="100000"/>
            </a:srgbClr>
          </a:solidFill>
        </p:spPr>
        <p:txBody>
          <a:bodyPr/>
          <a:lstStyle/>
          <a:p>
            <a:pPr algn="l" marL="0" marR="0">
              <a:lnSpc>
                <a:spcPct val="100000"/>
              </a:lnSpc>
              <a:spcBef>
                <a:spcPts val="0"/>
              </a:spcBef>
              <a:spcAft>
                <a:spcPts val="0"/>
              </a:spcAft>
              <a:buNone/>
            </a:pPr>
            <a:r>
              <a:rPr cap="none" sz="1800" i="0" b="0" u="none">
                <a:solidFill>
                  <a:srgbClr val="FFFFFF">
                    <a:alpha val="100000"/>
                  </a:srgbClr>
                </a:solidFill>
                <a:latin typeface="Aptos (Body)"/>
                <a:cs typeface="Aptos (Body)"/>
                <a:ea typeface="Aptos (Body)"/>
                <a:sym typeface="Aptos (Body)"/>
              </a:rPr>
              <a:t>(5 minutes)</a:t>
            </a:r>
          </a:p>
        </p:txBody>
      </p:sp>
      <p:sp>
        <p:nvSpPr>
          <p:cNvPr id="4" name="body"/>
          <p:cNvSpPr>
            <a:spLocks noGrp="1"/>
          </p:cNvSpPr>
          <p:nvPr>
            <p:ph/>
          </p:nvPr>
        </p:nvSpPr>
        <p:spPr>
          <a:xfrm>
            <a:off x="740664" y="1325880"/>
            <a:ext cx="6830568" cy="2624328"/>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We are seeking your feedback on the global groupings (GAVI, African Union, World Bank Income, WHO and UNICEF) and country-level PowerPoint slides developed for the release of global immunization estimates. Your input will help us understand their usefulness and identify areas for improvement.
Please take a few moments to complete this short survey and have your voice heard:</a:t>
            </a:r>
          </a:p>
        </p:txBody>
      </p:sp>
      <p:sp>
        <p:nvSpPr>
          <p:cNvPr id="5" name="body"/>
          <p:cNvSpPr>
            <a:spLocks noGrp="1"/>
          </p:cNvSpPr>
          <p:nvPr>
            <p:ph/>
          </p:nvPr>
        </p:nvSpPr>
        <p:spPr>
          <a:xfrm>
            <a:off x="758952" y="3977640"/>
            <a:ext cx="6400800" cy="914400"/>
          </a:xfrm>
          <a:solidFill>
            <a:srgbClr val="203864">
              <a:alpha val="100000"/>
            </a:srgbClr>
          </a:solidFill>
        </p:spPr>
        <p:txBody>
          <a:bodyPr/>
          <a:lstStyle/>
          <a:p>
            <a:pPr algn="l" marL="0" marR="0">
              <a:lnSpc>
                <a:spcPct val="100000"/>
              </a:lnSpc>
              <a:spcBef>
                <a:spcPts val="0"/>
              </a:spcBef>
              <a:spcAft>
                <a:spcPts val="0"/>
              </a:spcAft>
              <a:buNone/>
            </a:pPr>
            <a:r>
              <a:rPr cap="none" sz="2400" i="0" b="0" u="none">
                <a:solidFill>
                  <a:srgbClr val="FFC000">
                    <a:alpha val="100000"/>
                  </a:srgbClr>
                </a:solidFill>
                <a:latin typeface="Helvetica"/>
                <a:cs typeface="Helvetica"/>
                <a:ea typeface="Helvetica"/>
                <a:sym typeface="Helvetica"/>
              </a:rPr>
              <a:t/>
            </a:r>
            <a:r>
              <a:rPr cap="none" sz="2400" i="0" b="0" u="sng">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92608" y="192024"/>
            <a:ext cx="11558016" cy="521208"/>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Key concepts</a:t>
            </a:r>
          </a:p>
        </p:txBody>
      </p:sp>
      <p:sp>
        <p:nvSpPr>
          <p:cNvPr id="3" name="body"/>
          <p:cNvSpPr>
            <a:spLocks noGrp="1"/>
          </p:cNvSpPr>
          <p:nvPr>
            <p:ph/>
          </p:nvPr>
        </p:nvSpPr>
        <p:spPr>
          <a:xfrm>
            <a:off x="411480" y="1024128"/>
            <a:ext cx="5129784" cy="5266944"/>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  The World Health Organization (WHO) provides global vaccine recommendations, which are adapted by countries based on local needs. Only DTP, polio and measles-containing vaccines are used in all countries.
•  DTP1 is a marker of access to routine immunization services, and when not received, serves as a proxy for identifying children who have not received any vaccinations, also known as "zero-dose" children. High DTP1 coverage indicates good access to immunization services, while low coverage suggests challenges in reaching children with essential vaccines.
•  DTP3 is a widely used indicator of immunization programme performance. It reflects a country's ability to deliver routine immunization services and ensures children are protected against serious disease. DTP3 is tracked globally and serves as a key measure of a nation's vaccination efforts.</a:t>
            </a:r>
          </a:p>
        </p:txBody>
      </p:sp>
      <p:sp>
        <p:nvSpPr>
          <p:cNvPr id="4" name="body"/>
          <p:cNvSpPr>
            <a:spLocks noGrp="1"/>
          </p:cNvSpPr>
          <p:nvPr>
            <p:ph/>
          </p:nvPr>
        </p:nvSpPr>
        <p:spPr>
          <a:xfrm>
            <a:off x="5952744" y="1024128"/>
            <a:ext cx="5897880" cy="5998464"/>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  DTP1-DTP3 drop-out measures the percentage of children who received DTP1 but not DTP3, and highlights where children are lost along the vaccination pathway, highlighting potential weaknesses in service delivery and follow-up.
•  MCV1 (usually recommended between 9-12 months) assesses the ability to deliver vaccines later in infancy. It serves as a tracer for protection against measles and is a good indicator of health system performance.
•  HPV vaccine protects against specific types of human papilloma virus (HPV), and is used to measure life cycle vaccination.
•  Other key indicators include PCVC and MCV2, which are used to monitor the Sustainable Development Goals (SDGs).
•  Together, these indicators provide a consistent and comparable way to track immunization progress, identify missed communities and monitor global targets, including those under the Immunization Agenda 2030 (IA2030) and Sustainable Development Goals (SDGs).
</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731520"/>
          </a:xfrm>
          <a:solidFill>
            <a:srgbClr val="203864">
              <a:alpha val="100000"/>
            </a:srgbClr>
          </a:solidFill>
        </p:spPr>
        <p:txBody>
          <a:bodyPr/>
          <a:lstStyle/>
          <a:p>
            <a:pPr algn="l" marL="0" marR="0">
              <a:lnSpc>
                <a:spcPct val="100000"/>
              </a:lnSpc>
              <a:spcBef>
                <a:spcPts val="0"/>
              </a:spcBef>
              <a:spcAft>
                <a:spcPts val="0"/>
              </a:spcAft>
              <a:buNone/>
            </a:pPr>
            <a:r>
              <a:rPr cap="none" sz="3200" i="0" b="1" u="none">
                <a:solidFill>
                  <a:srgbClr val="FFFFFF">
                    <a:alpha val="100000"/>
                  </a:srgbClr>
                </a:solidFill>
                <a:latin typeface="Arial"/>
                <a:cs typeface="Arial"/>
                <a:ea typeface="Arial"/>
                <a:sym typeface="Arial"/>
              </a:rPr>
              <a:t>Key messages</a:t>
            </a:r>
          </a:p>
        </p:txBody>
      </p:sp>
      <p:sp>
        <p:nvSpPr>
          <p:cNvPr id="3" name="body"/>
          <p:cNvSpPr>
            <a:spLocks noGrp="1"/>
          </p:cNvSpPr>
          <p:nvPr>
            <p:ph/>
          </p:nvPr>
        </p:nvSpPr>
        <p:spPr>
          <a:xfrm>
            <a:off x="411480" y="1097280"/>
            <a:ext cx="11430000" cy="6217920"/>
          </a:xfrm>
          <a:solidFill>
            <a:srgbClr val="203864">
              <a:alpha val="100000"/>
            </a:srgbClr>
          </a:solidFill>
        </p:spPr>
        <p:txBody>
          <a:bodyPr/>
          <a:lstStyle/>
          <a:p>
            <a:pPr algn="l" marL="0" marR="0">
              <a:lnSpc>
                <a:spcPct val="100000"/>
              </a:lnSpc>
              <a:spcBef>
                <a:spcPts val="0"/>
              </a:spcBef>
              <a:spcAft>
                <a:spcPts val="0"/>
              </a:spcAft>
              <a:buNone/>
            </a:pPr>
            <a:r>
              <a:rPr cap="none" sz="1700" i="0" b="0" u="none">
                <a:solidFill>
                  <a:srgbClr val="FFFFFF">
                    <a:alpha val="100000"/>
                  </a:srgbClr>
                </a:solidFill>
                <a:latin typeface="Arial"/>
                <a:cs typeface="Arial"/>
                <a:ea typeface="Arial"/>
                <a:sym typeface="Arial"/>
              </a:rPr>
              <a:t>• DTP1 coverage remained constant at 98% between 2024 and 2025.
• DTP3 coverage remained constant at 97% between 2024 and 2025.
• There were there were approximately the same number of zero-dose children in 2025. This leaves 5,000 children without vaccination, vulnerable to vaccine-preventable diseases and a further 2,000 with incomplete protection.
• Republic of Korea accounted for 1.2% of zero-dose children in Non-programme and &lt;0.1% of zero-dose children globally.
• MCV1 coverage remained constant at 97% between 2024 and 2025. There were 7,000 children who missed out on the first measles vaccination.
• MCV2 coverage declined 1 percentage point from 96% in 2024 to 95% in 2025.
• Last dose coverage of HPV vaccination (HPVc) among girls decreased from 69% to 68% in 2025.</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Vaccination schedule, 2025</a:t>
            </a:r>
          </a:p>
        </p:txBody>
      </p:sp>
      <p:graphicFrame>
        <p:nvGraphicFramePr>
          <p:cNvPr id="3" name=""/>
          <p:cNvGraphicFramePr>
            <a:graphicFrameLocks noGrp="true"/>
          </p:cNvGraphicFramePr>
          <p:nvPr/>
        </p:nvGraphicFramePr>
        <p:xfrm rot="0">
          <a:off x="548640" y="1371600"/>
          <a:ext cx="7223760" cy="4572000"/>
        </p:xfrm>
        <a:graphic>
          <a:graphicData uri="http://schemas.openxmlformats.org/drawingml/2006/table">
            <a:tbl>
              <a:tblPr/>
              <a:tblGrid>
                <a:gridCol w="914400"/>
                <a:gridCol w="1737360"/>
                <a:gridCol w="914400"/>
                <a:gridCol w="914400"/>
                <a:gridCol w="914400"/>
                <a:gridCol w="914400"/>
                <a:gridCol w="914400"/>
              </a:tblGrid>
              <a:tr h="228600">
                <a:tc gridSpan="2">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gridSpan="5">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Level</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5</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Birth–1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DTAP</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DTAP (booster)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15-18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DTAPHIBHEPBIPV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DTAPHIBIPV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DTAPIPV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(pediatric)</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Birth–1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12-15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(females)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4-6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Japanese Encephalitis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12-23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+7-30 days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MMR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12-15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4-6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12-15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shows the 2025 national immunization schedule for routine services in Republic of Korea, reported through the WHO/UNICEF Joint Reporting Form on Immunization (JRF).
Each row corresponds to a vaccine or combination vaccine, indicating whether it is delivered at the national or subnational level. The schedule outlines the number of doses and the recommended ages for administration. Only childhood and adolescent vaccines relevant to WUENIC are included.</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introduction years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371600"/>
                <a:gridCol w="137160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Partial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(Human papillomavirus)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2016</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2001</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1983</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2013</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1997</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Meningococcal meningitis vaccines (any strain)</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RSV (Respiratory syncytial virus) immunization strategy</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1983</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1979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Typhoid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displays the year each vaccine was introduced in Republic of Korea. If a vaccine has been suspended, no introduction year is shown, but if it was suspended and later reintroduced, the year of reintroduction is provided. The introduction years can reflect nationwide rollout, partial (subnational) rollout, or introduction targeted to specific risk groups or high-risk areas, as indicated in the column headers.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955945" y="1949352"/>
              <a:ext cx="311052" cy="261026"/>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5" name="rc5"/>
            <p:cNvSpPr/>
            <p:nvPr/>
          </p:nvSpPr>
          <p:spPr>
            <a:xfrm>
              <a:off x="1266997" y="1949352"/>
              <a:ext cx="311052" cy="261026"/>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6" name="rc6"/>
            <p:cNvSpPr/>
            <p:nvPr/>
          </p:nvSpPr>
          <p:spPr>
            <a:xfrm>
              <a:off x="1578050" y="1949352"/>
              <a:ext cx="311052" cy="26102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7" name="rc7"/>
            <p:cNvSpPr/>
            <p:nvPr/>
          </p:nvSpPr>
          <p:spPr>
            <a:xfrm>
              <a:off x="1889102" y="1949352"/>
              <a:ext cx="311052" cy="261026"/>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8" name="rc8"/>
            <p:cNvSpPr/>
            <p:nvPr/>
          </p:nvSpPr>
          <p:spPr>
            <a:xfrm>
              <a:off x="2200154" y="1949352"/>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9" name="rc9"/>
            <p:cNvSpPr/>
            <p:nvPr/>
          </p:nvSpPr>
          <p:spPr>
            <a:xfrm>
              <a:off x="2511207" y="1949352"/>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0" name="rc10"/>
            <p:cNvSpPr/>
            <p:nvPr/>
          </p:nvSpPr>
          <p:spPr>
            <a:xfrm>
              <a:off x="2822259" y="1949352"/>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1" name="rc11"/>
            <p:cNvSpPr/>
            <p:nvPr/>
          </p:nvSpPr>
          <p:spPr>
            <a:xfrm>
              <a:off x="3133311" y="1949352"/>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2" name="rc12"/>
            <p:cNvSpPr/>
            <p:nvPr/>
          </p:nvSpPr>
          <p:spPr>
            <a:xfrm>
              <a:off x="3444364" y="1949352"/>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3" name="rc13"/>
            <p:cNvSpPr/>
            <p:nvPr/>
          </p:nvSpPr>
          <p:spPr>
            <a:xfrm>
              <a:off x="3755416" y="1949352"/>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4" name="rc14"/>
            <p:cNvSpPr/>
            <p:nvPr/>
          </p:nvSpPr>
          <p:spPr>
            <a:xfrm>
              <a:off x="4066468" y="1949352"/>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5" name="rc15"/>
            <p:cNvSpPr/>
            <p:nvPr/>
          </p:nvSpPr>
          <p:spPr>
            <a:xfrm>
              <a:off x="4377521" y="194935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6" name="rc16"/>
            <p:cNvSpPr/>
            <p:nvPr/>
          </p:nvSpPr>
          <p:spPr>
            <a:xfrm>
              <a:off x="4688573" y="194935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7" name="rc17"/>
            <p:cNvSpPr/>
            <p:nvPr/>
          </p:nvSpPr>
          <p:spPr>
            <a:xfrm>
              <a:off x="4999625" y="194935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8" name="rc18"/>
            <p:cNvSpPr/>
            <p:nvPr/>
          </p:nvSpPr>
          <p:spPr>
            <a:xfrm>
              <a:off x="5310677" y="194935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9" name="rc19"/>
            <p:cNvSpPr/>
            <p:nvPr/>
          </p:nvSpPr>
          <p:spPr>
            <a:xfrm>
              <a:off x="5621730" y="1949352"/>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0" name="rc20"/>
            <p:cNvSpPr/>
            <p:nvPr/>
          </p:nvSpPr>
          <p:spPr>
            <a:xfrm>
              <a:off x="5932782" y="1949352"/>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1" name="rc21"/>
            <p:cNvSpPr/>
            <p:nvPr/>
          </p:nvSpPr>
          <p:spPr>
            <a:xfrm>
              <a:off x="6243834" y="1949352"/>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2" name="rc22"/>
            <p:cNvSpPr/>
            <p:nvPr/>
          </p:nvSpPr>
          <p:spPr>
            <a:xfrm>
              <a:off x="6554887" y="1949352"/>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3" name="rc23"/>
            <p:cNvSpPr/>
            <p:nvPr/>
          </p:nvSpPr>
          <p:spPr>
            <a:xfrm>
              <a:off x="6865939" y="1949352"/>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4" name="rc24"/>
            <p:cNvSpPr/>
            <p:nvPr/>
          </p:nvSpPr>
          <p:spPr>
            <a:xfrm>
              <a:off x="7176991" y="1949352"/>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5" name="rc25"/>
            <p:cNvSpPr/>
            <p:nvPr/>
          </p:nvSpPr>
          <p:spPr>
            <a:xfrm>
              <a:off x="7488044" y="1949352"/>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6" name="rc26"/>
            <p:cNvSpPr/>
            <p:nvPr/>
          </p:nvSpPr>
          <p:spPr>
            <a:xfrm>
              <a:off x="7799096" y="1949352"/>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7" name="rc27"/>
            <p:cNvSpPr/>
            <p:nvPr/>
          </p:nvSpPr>
          <p:spPr>
            <a:xfrm>
              <a:off x="8110148" y="1949352"/>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8" name="rc28"/>
            <p:cNvSpPr/>
            <p:nvPr/>
          </p:nvSpPr>
          <p:spPr>
            <a:xfrm>
              <a:off x="8421201" y="1949352"/>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9" name="rc29"/>
            <p:cNvSpPr/>
            <p:nvPr/>
          </p:nvSpPr>
          <p:spPr>
            <a:xfrm>
              <a:off x="8732253" y="1949352"/>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0" name="rc30"/>
            <p:cNvSpPr/>
            <p:nvPr/>
          </p:nvSpPr>
          <p:spPr>
            <a:xfrm>
              <a:off x="955945" y="2471406"/>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1" name="rc31"/>
            <p:cNvSpPr/>
            <p:nvPr/>
          </p:nvSpPr>
          <p:spPr>
            <a:xfrm>
              <a:off x="1266997" y="2471406"/>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2" name="rc32"/>
            <p:cNvSpPr/>
            <p:nvPr/>
          </p:nvSpPr>
          <p:spPr>
            <a:xfrm>
              <a:off x="1578050" y="2471406"/>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3" name="rc33"/>
            <p:cNvSpPr/>
            <p:nvPr/>
          </p:nvSpPr>
          <p:spPr>
            <a:xfrm>
              <a:off x="1889102" y="2471406"/>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4" name="rc34"/>
            <p:cNvSpPr/>
            <p:nvPr/>
          </p:nvSpPr>
          <p:spPr>
            <a:xfrm>
              <a:off x="2200154" y="2471406"/>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5" name="rc35"/>
            <p:cNvSpPr/>
            <p:nvPr/>
          </p:nvSpPr>
          <p:spPr>
            <a:xfrm>
              <a:off x="2511207" y="2471406"/>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6" name="rc36"/>
            <p:cNvSpPr/>
            <p:nvPr/>
          </p:nvSpPr>
          <p:spPr>
            <a:xfrm>
              <a:off x="2822259" y="2471406"/>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7" name="rc37"/>
            <p:cNvSpPr/>
            <p:nvPr/>
          </p:nvSpPr>
          <p:spPr>
            <a:xfrm>
              <a:off x="3133311" y="2471406"/>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8" name="rc38"/>
            <p:cNvSpPr/>
            <p:nvPr/>
          </p:nvSpPr>
          <p:spPr>
            <a:xfrm>
              <a:off x="3444364" y="2471406"/>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9" name="rc39"/>
            <p:cNvSpPr/>
            <p:nvPr/>
          </p:nvSpPr>
          <p:spPr>
            <a:xfrm>
              <a:off x="3755416" y="2471406"/>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40" name="rc40"/>
            <p:cNvSpPr/>
            <p:nvPr/>
          </p:nvSpPr>
          <p:spPr>
            <a:xfrm>
              <a:off x="4066468" y="2471406"/>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41" name="rc41"/>
            <p:cNvSpPr/>
            <p:nvPr/>
          </p:nvSpPr>
          <p:spPr>
            <a:xfrm>
              <a:off x="4377521" y="2471406"/>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2" name="rc42"/>
            <p:cNvSpPr/>
            <p:nvPr/>
          </p:nvSpPr>
          <p:spPr>
            <a:xfrm>
              <a:off x="4688573" y="2471406"/>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3" name="rc43"/>
            <p:cNvSpPr/>
            <p:nvPr/>
          </p:nvSpPr>
          <p:spPr>
            <a:xfrm>
              <a:off x="4999625" y="2471406"/>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4" name="rc44"/>
            <p:cNvSpPr/>
            <p:nvPr/>
          </p:nvSpPr>
          <p:spPr>
            <a:xfrm>
              <a:off x="5310677" y="2471406"/>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5" name="rc45"/>
            <p:cNvSpPr/>
            <p:nvPr/>
          </p:nvSpPr>
          <p:spPr>
            <a:xfrm>
              <a:off x="5621730" y="2471406"/>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6" name="rc46"/>
            <p:cNvSpPr/>
            <p:nvPr/>
          </p:nvSpPr>
          <p:spPr>
            <a:xfrm>
              <a:off x="5932782" y="2471406"/>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7" name="rc47"/>
            <p:cNvSpPr/>
            <p:nvPr/>
          </p:nvSpPr>
          <p:spPr>
            <a:xfrm>
              <a:off x="6243834" y="2471406"/>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8" name="rc48"/>
            <p:cNvSpPr/>
            <p:nvPr/>
          </p:nvSpPr>
          <p:spPr>
            <a:xfrm>
              <a:off x="6554887" y="2471406"/>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9" name="rc49"/>
            <p:cNvSpPr/>
            <p:nvPr/>
          </p:nvSpPr>
          <p:spPr>
            <a:xfrm>
              <a:off x="6865939" y="2471406"/>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50" name="rc50"/>
            <p:cNvSpPr/>
            <p:nvPr/>
          </p:nvSpPr>
          <p:spPr>
            <a:xfrm>
              <a:off x="7176991" y="2471406"/>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51" name="rc51"/>
            <p:cNvSpPr/>
            <p:nvPr/>
          </p:nvSpPr>
          <p:spPr>
            <a:xfrm>
              <a:off x="7488044" y="2471406"/>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52" name="rc52"/>
            <p:cNvSpPr/>
            <p:nvPr/>
          </p:nvSpPr>
          <p:spPr>
            <a:xfrm>
              <a:off x="7799096" y="2471406"/>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53" name="rc53"/>
            <p:cNvSpPr/>
            <p:nvPr/>
          </p:nvSpPr>
          <p:spPr>
            <a:xfrm>
              <a:off x="8110148" y="2471406"/>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54" name="rc54"/>
            <p:cNvSpPr/>
            <p:nvPr/>
          </p:nvSpPr>
          <p:spPr>
            <a:xfrm>
              <a:off x="8421201" y="2471406"/>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55" name="rc55"/>
            <p:cNvSpPr/>
            <p:nvPr/>
          </p:nvSpPr>
          <p:spPr>
            <a:xfrm>
              <a:off x="8732253" y="2471406"/>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56" name="rc56"/>
            <p:cNvSpPr/>
            <p:nvPr/>
          </p:nvSpPr>
          <p:spPr>
            <a:xfrm>
              <a:off x="955945" y="2732432"/>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57" name="rc57"/>
            <p:cNvSpPr/>
            <p:nvPr/>
          </p:nvSpPr>
          <p:spPr>
            <a:xfrm>
              <a:off x="1266997" y="2732432"/>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58" name="rc58"/>
            <p:cNvSpPr/>
            <p:nvPr/>
          </p:nvSpPr>
          <p:spPr>
            <a:xfrm>
              <a:off x="1578050" y="2732432"/>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59" name="rc59"/>
            <p:cNvSpPr/>
            <p:nvPr/>
          </p:nvSpPr>
          <p:spPr>
            <a:xfrm>
              <a:off x="1889102" y="2732432"/>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60" name="rc60"/>
            <p:cNvSpPr/>
            <p:nvPr/>
          </p:nvSpPr>
          <p:spPr>
            <a:xfrm>
              <a:off x="2200154" y="2732432"/>
              <a:ext cx="311052" cy="26102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61" name="rc61"/>
            <p:cNvSpPr/>
            <p:nvPr/>
          </p:nvSpPr>
          <p:spPr>
            <a:xfrm>
              <a:off x="2511207" y="2732432"/>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62" name="rc62"/>
            <p:cNvSpPr/>
            <p:nvPr/>
          </p:nvSpPr>
          <p:spPr>
            <a:xfrm>
              <a:off x="2822259" y="2732432"/>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63" name="rc63"/>
            <p:cNvSpPr/>
            <p:nvPr/>
          </p:nvSpPr>
          <p:spPr>
            <a:xfrm>
              <a:off x="3133311" y="2732432"/>
              <a:ext cx="311052" cy="26102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64" name="rc64"/>
            <p:cNvSpPr/>
            <p:nvPr/>
          </p:nvSpPr>
          <p:spPr>
            <a:xfrm>
              <a:off x="3444364" y="2732432"/>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65" name="rc65"/>
            <p:cNvSpPr/>
            <p:nvPr/>
          </p:nvSpPr>
          <p:spPr>
            <a:xfrm>
              <a:off x="3755416" y="2732432"/>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66" name="rc66"/>
            <p:cNvSpPr/>
            <p:nvPr/>
          </p:nvSpPr>
          <p:spPr>
            <a:xfrm>
              <a:off x="4066468" y="2732432"/>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67" name="rc67"/>
            <p:cNvSpPr/>
            <p:nvPr/>
          </p:nvSpPr>
          <p:spPr>
            <a:xfrm>
              <a:off x="4377521" y="273243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8" name="rc68"/>
            <p:cNvSpPr/>
            <p:nvPr/>
          </p:nvSpPr>
          <p:spPr>
            <a:xfrm>
              <a:off x="4688573" y="273243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9" name="rc69"/>
            <p:cNvSpPr/>
            <p:nvPr/>
          </p:nvSpPr>
          <p:spPr>
            <a:xfrm>
              <a:off x="4999625" y="273243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70" name="rc70"/>
            <p:cNvSpPr/>
            <p:nvPr/>
          </p:nvSpPr>
          <p:spPr>
            <a:xfrm>
              <a:off x="5310677" y="273243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71" name="rc71"/>
            <p:cNvSpPr/>
            <p:nvPr/>
          </p:nvSpPr>
          <p:spPr>
            <a:xfrm>
              <a:off x="5621730" y="2732432"/>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72" name="rc72"/>
            <p:cNvSpPr/>
            <p:nvPr/>
          </p:nvSpPr>
          <p:spPr>
            <a:xfrm>
              <a:off x="5932782" y="2732432"/>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73" name="rc73"/>
            <p:cNvSpPr/>
            <p:nvPr/>
          </p:nvSpPr>
          <p:spPr>
            <a:xfrm>
              <a:off x="6243834" y="2732432"/>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74" name="rc74"/>
            <p:cNvSpPr/>
            <p:nvPr/>
          </p:nvSpPr>
          <p:spPr>
            <a:xfrm>
              <a:off x="6554887" y="2732432"/>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75" name="rc75"/>
            <p:cNvSpPr/>
            <p:nvPr/>
          </p:nvSpPr>
          <p:spPr>
            <a:xfrm>
              <a:off x="6865939" y="2732432"/>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76" name="rc76"/>
            <p:cNvSpPr/>
            <p:nvPr/>
          </p:nvSpPr>
          <p:spPr>
            <a:xfrm>
              <a:off x="7176991" y="2732432"/>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77" name="rc77"/>
            <p:cNvSpPr/>
            <p:nvPr/>
          </p:nvSpPr>
          <p:spPr>
            <a:xfrm>
              <a:off x="7488044" y="2732432"/>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78" name="rc78"/>
            <p:cNvSpPr/>
            <p:nvPr/>
          </p:nvSpPr>
          <p:spPr>
            <a:xfrm>
              <a:off x="7799096" y="2732432"/>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79" name="rc79"/>
            <p:cNvSpPr/>
            <p:nvPr/>
          </p:nvSpPr>
          <p:spPr>
            <a:xfrm>
              <a:off x="8110148" y="2732432"/>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80" name="rc80"/>
            <p:cNvSpPr/>
            <p:nvPr/>
          </p:nvSpPr>
          <p:spPr>
            <a:xfrm>
              <a:off x="8421201" y="2732432"/>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81" name="rc81"/>
            <p:cNvSpPr/>
            <p:nvPr/>
          </p:nvSpPr>
          <p:spPr>
            <a:xfrm>
              <a:off x="8732253" y="2732432"/>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82" name="rc82"/>
            <p:cNvSpPr/>
            <p:nvPr/>
          </p:nvSpPr>
          <p:spPr>
            <a:xfrm>
              <a:off x="955945" y="3254485"/>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83" name="rc83"/>
            <p:cNvSpPr/>
            <p:nvPr/>
          </p:nvSpPr>
          <p:spPr>
            <a:xfrm>
              <a:off x="1266997" y="3254485"/>
              <a:ext cx="311052" cy="26102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84" name="rc84"/>
            <p:cNvSpPr/>
            <p:nvPr/>
          </p:nvSpPr>
          <p:spPr>
            <a:xfrm>
              <a:off x="1578050" y="3254485"/>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85" name="rc85"/>
            <p:cNvSpPr/>
            <p:nvPr/>
          </p:nvSpPr>
          <p:spPr>
            <a:xfrm>
              <a:off x="1889102" y="3254485"/>
              <a:ext cx="311052" cy="26102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86" name="rc86"/>
            <p:cNvSpPr/>
            <p:nvPr/>
          </p:nvSpPr>
          <p:spPr>
            <a:xfrm>
              <a:off x="2200154" y="3254485"/>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87" name="rc87"/>
            <p:cNvSpPr/>
            <p:nvPr/>
          </p:nvSpPr>
          <p:spPr>
            <a:xfrm>
              <a:off x="2511207" y="3254485"/>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88" name="rc88"/>
            <p:cNvSpPr/>
            <p:nvPr/>
          </p:nvSpPr>
          <p:spPr>
            <a:xfrm>
              <a:off x="2822259" y="3254485"/>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89" name="rc89"/>
            <p:cNvSpPr/>
            <p:nvPr/>
          </p:nvSpPr>
          <p:spPr>
            <a:xfrm>
              <a:off x="3133311" y="3254485"/>
              <a:ext cx="311052" cy="26102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90" name="rc90"/>
            <p:cNvSpPr/>
            <p:nvPr/>
          </p:nvSpPr>
          <p:spPr>
            <a:xfrm>
              <a:off x="3444364" y="3254485"/>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91" name="rc91"/>
            <p:cNvSpPr/>
            <p:nvPr/>
          </p:nvSpPr>
          <p:spPr>
            <a:xfrm>
              <a:off x="3755416" y="3254485"/>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92" name="rc92"/>
            <p:cNvSpPr/>
            <p:nvPr/>
          </p:nvSpPr>
          <p:spPr>
            <a:xfrm>
              <a:off x="4066468" y="3254485"/>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93" name="rc93"/>
            <p:cNvSpPr/>
            <p:nvPr/>
          </p:nvSpPr>
          <p:spPr>
            <a:xfrm>
              <a:off x="4377521" y="3254485"/>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94" name="rc94"/>
            <p:cNvSpPr/>
            <p:nvPr/>
          </p:nvSpPr>
          <p:spPr>
            <a:xfrm>
              <a:off x="4688573" y="3254485"/>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95" name="rc95"/>
            <p:cNvSpPr/>
            <p:nvPr/>
          </p:nvSpPr>
          <p:spPr>
            <a:xfrm>
              <a:off x="4999625" y="3254485"/>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96" name="rc96"/>
            <p:cNvSpPr/>
            <p:nvPr/>
          </p:nvSpPr>
          <p:spPr>
            <a:xfrm>
              <a:off x="5310677" y="3254485"/>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97" name="rc97"/>
            <p:cNvSpPr/>
            <p:nvPr/>
          </p:nvSpPr>
          <p:spPr>
            <a:xfrm>
              <a:off x="5621730" y="3254485"/>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98" name="rc98"/>
            <p:cNvSpPr/>
            <p:nvPr/>
          </p:nvSpPr>
          <p:spPr>
            <a:xfrm>
              <a:off x="5932782" y="3254485"/>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99" name="rc99"/>
            <p:cNvSpPr/>
            <p:nvPr/>
          </p:nvSpPr>
          <p:spPr>
            <a:xfrm>
              <a:off x="6243834" y="3254485"/>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00" name="rc100"/>
            <p:cNvSpPr/>
            <p:nvPr/>
          </p:nvSpPr>
          <p:spPr>
            <a:xfrm>
              <a:off x="6554887" y="3254485"/>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01" name="rc101"/>
            <p:cNvSpPr/>
            <p:nvPr/>
          </p:nvSpPr>
          <p:spPr>
            <a:xfrm>
              <a:off x="6865939" y="3254485"/>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02" name="rc102"/>
            <p:cNvSpPr/>
            <p:nvPr/>
          </p:nvSpPr>
          <p:spPr>
            <a:xfrm>
              <a:off x="7176991" y="3254485"/>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03" name="rc103"/>
            <p:cNvSpPr/>
            <p:nvPr/>
          </p:nvSpPr>
          <p:spPr>
            <a:xfrm>
              <a:off x="7488044" y="3254485"/>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04" name="rc104"/>
            <p:cNvSpPr/>
            <p:nvPr/>
          </p:nvSpPr>
          <p:spPr>
            <a:xfrm>
              <a:off x="7799096" y="3254485"/>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05" name="rc105"/>
            <p:cNvSpPr/>
            <p:nvPr/>
          </p:nvSpPr>
          <p:spPr>
            <a:xfrm>
              <a:off x="8110148" y="3254485"/>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06" name="rc106"/>
            <p:cNvSpPr/>
            <p:nvPr/>
          </p:nvSpPr>
          <p:spPr>
            <a:xfrm>
              <a:off x="8421201" y="3254485"/>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07" name="rc107"/>
            <p:cNvSpPr/>
            <p:nvPr/>
          </p:nvSpPr>
          <p:spPr>
            <a:xfrm>
              <a:off x="8732253" y="3254485"/>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08" name="rc108"/>
            <p:cNvSpPr/>
            <p:nvPr/>
          </p:nvSpPr>
          <p:spPr>
            <a:xfrm>
              <a:off x="5310677" y="2210379"/>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09" name="rc109"/>
            <p:cNvSpPr/>
            <p:nvPr/>
          </p:nvSpPr>
          <p:spPr>
            <a:xfrm>
              <a:off x="5621730" y="2210379"/>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10" name="rc110"/>
            <p:cNvSpPr/>
            <p:nvPr/>
          </p:nvSpPr>
          <p:spPr>
            <a:xfrm>
              <a:off x="5932782" y="2210379"/>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11" name="rc111"/>
            <p:cNvSpPr/>
            <p:nvPr/>
          </p:nvSpPr>
          <p:spPr>
            <a:xfrm>
              <a:off x="6243834" y="2210379"/>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12" name="rc112"/>
            <p:cNvSpPr/>
            <p:nvPr/>
          </p:nvSpPr>
          <p:spPr>
            <a:xfrm>
              <a:off x="6554887" y="2210379"/>
              <a:ext cx="311052" cy="26102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13" name="rc113"/>
            <p:cNvSpPr/>
            <p:nvPr/>
          </p:nvSpPr>
          <p:spPr>
            <a:xfrm>
              <a:off x="6865939" y="2210379"/>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14" name="rc114"/>
            <p:cNvSpPr/>
            <p:nvPr/>
          </p:nvSpPr>
          <p:spPr>
            <a:xfrm>
              <a:off x="7176991" y="2210379"/>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15" name="rc115"/>
            <p:cNvSpPr/>
            <p:nvPr/>
          </p:nvSpPr>
          <p:spPr>
            <a:xfrm>
              <a:off x="7488044" y="2210379"/>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16" name="rc116"/>
            <p:cNvSpPr/>
            <p:nvPr/>
          </p:nvSpPr>
          <p:spPr>
            <a:xfrm>
              <a:off x="7799096" y="2210379"/>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17" name="rc117"/>
            <p:cNvSpPr/>
            <p:nvPr/>
          </p:nvSpPr>
          <p:spPr>
            <a:xfrm>
              <a:off x="8110148" y="2210379"/>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18" name="rc118"/>
            <p:cNvSpPr/>
            <p:nvPr/>
          </p:nvSpPr>
          <p:spPr>
            <a:xfrm>
              <a:off x="8421201" y="2210379"/>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19" name="rc119"/>
            <p:cNvSpPr/>
            <p:nvPr/>
          </p:nvSpPr>
          <p:spPr>
            <a:xfrm>
              <a:off x="8732253" y="2210379"/>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20" name="rc120"/>
            <p:cNvSpPr/>
            <p:nvPr/>
          </p:nvSpPr>
          <p:spPr>
            <a:xfrm>
              <a:off x="5310677" y="2993459"/>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21" name="rc121"/>
            <p:cNvSpPr/>
            <p:nvPr/>
          </p:nvSpPr>
          <p:spPr>
            <a:xfrm>
              <a:off x="5621730" y="2993459"/>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22" name="rc122"/>
            <p:cNvSpPr/>
            <p:nvPr/>
          </p:nvSpPr>
          <p:spPr>
            <a:xfrm>
              <a:off x="5932782" y="2993459"/>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23" name="rc123"/>
            <p:cNvSpPr/>
            <p:nvPr/>
          </p:nvSpPr>
          <p:spPr>
            <a:xfrm>
              <a:off x="6243834" y="2993459"/>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24" name="rc124"/>
            <p:cNvSpPr/>
            <p:nvPr/>
          </p:nvSpPr>
          <p:spPr>
            <a:xfrm>
              <a:off x="6554887" y="2993459"/>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25" name="rc125"/>
            <p:cNvSpPr/>
            <p:nvPr/>
          </p:nvSpPr>
          <p:spPr>
            <a:xfrm>
              <a:off x="6865939" y="2993459"/>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26" name="rc126"/>
            <p:cNvSpPr/>
            <p:nvPr/>
          </p:nvSpPr>
          <p:spPr>
            <a:xfrm>
              <a:off x="7176991" y="2993459"/>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27" name="rc127"/>
            <p:cNvSpPr/>
            <p:nvPr/>
          </p:nvSpPr>
          <p:spPr>
            <a:xfrm>
              <a:off x="7488044" y="2993459"/>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28" name="rc128"/>
            <p:cNvSpPr/>
            <p:nvPr/>
          </p:nvSpPr>
          <p:spPr>
            <a:xfrm>
              <a:off x="7799096" y="2993459"/>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29" name="rc129"/>
            <p:cNvSpPr/>
            <p:nvPr/>
          </p:nvSpPr>
          <p:spPr>
            <a:xfrm>
              <a:off x="8110148" y="2993459"/>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30" name="rc130"/>
            <p:cNvSpPr/>
            <p:nvPr/>
          </p:nvSpPr>
          <p:spPr>
            <a:xfrm>
              <a:off x="8421201" y="2993459"/>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31" name="rc131"/>
            <p:cNvSpPr/>
            <p:nvPr/>
          </p:nvSpPr>
          <p:spPr>
            <a:xfrm>
              <a:off x="8732253" y="2993459"/>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32" name="rc132"/>
            <p:cNvSpPr/>
            <p:nvPr/>
          </p:nvSpPr>
          <p:spPr>
            <a:xfrm>
              <a:off x="5621730" y="4037565"/>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33" name="rc133"/>
            <p:cNvSpPr/>
            <p:nvPr/>
          </p:nvSpPr>
          <p:spPr>
            <a:xfrm>
              <a:off x="5932782" y="4037565"/>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34" name="rc134"/>
            <p:cNvSpPr/>
            <p:nvPr/>
          </p:nvSpPr>
          <p:spPr>
            <a:xfrm>
              <a:off x="6243834" y="4037565"/>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35" name="rc135"/>
            <p:cNvSpPr/>
            <p:nvPr/>
          </p:nvSpPr>
          <p:spPr>
            <a:xfrm>
              <a:off x="6554887" y="4037565"/>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36" name="rc136"/>
            <p:cNvSpPr/>
            <p:nvPr/>
          </p:nvSpPr>
          <p:spPr>
            <a:xfrm>
              <a:off x="6865939" y="4037565"/>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37" name="rc137"/>
            <p:cNvSpPr/>
            <p:nvPr/>
          </p:nvSpPr>
          <p:spPr>
            <a:xfrm>
              <a:off x="7176991" y="4037565"/>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38" name="rc138"/>
            <p:cNvSpPr/>
            <p:nvPr/>
          </p:nvSpPr>
          <p:spPr>
            <a:xfrm>
              <a:off x="7488044" y="4037565"/>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39" name="rc139"/>
            <p:cNvSpPr/>
            <p:nvPr/>
          </p:nvSpPr>
          <p:spPr>
            <a:xfrm>
              <a:off x="7799096" y="4037565"/>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40" name="rc140"/>
            <p:cNvSpPr/>
            <p:nvPr/>
          </p:nvSpPr>
          <p:spPr>
            <a:xfrm>
              <a:off x="8110148" y="4037565"/>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41" name="rc141"/>
            <p:cNvSpPr/>
            <p:nvPr/>
          </p:nvSpPr>
          <p:spPr>
            <a:xfrm>
              <a:off x="8421201" y="4037565"/>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42" name="rc142"/>
            <p:cNvSpPr/>
            <p:nvPr/>
          </p:nvSpPr>
          <p:spPr>
            <a:xfrm>
              <a:off x="8732253" y="4037565"/>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43" name="rc143"/>
            <p:cNvSpPr/>
            <p:nvPr/>
          </p:nvSpPr>
          <p:spPr>
            <a:xfrm>
              <a:off x="7488044" y="4298591"/>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44" name="rc144"/>
            <p:cNvSpPr/>
            <p:nvPr/>
          </p:nvSpPr>
          <p:spPr>
            <a:xfrm>
              <a:off x="7799096" y="4298591"/>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45" name="rc145"/>
            <p:cNvSpPr/>
            <p:nvPr/>
          </p:nvSpPr>
          <p:spPr>
            <a:xfrm>
              <a:off x="8110148" y="4298591"/>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46" name="rc146"/>
            <p:cNvSpPr/>
            <p:nvPr/>
          </p:nvSpPr>
          <p:spPr>
            <a:xfrm>
              <a:off x="8421201" y="4298591"/>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47" name="rc147"/>
            <p:cNvSpPr/>
            <p:nvPr/>
          </p:nvSpPr>
          <p:spPr>
            <a:xfrm>
              <a:off x="8732253" y="4298591"/>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48" name="rc148"/>
            <p:cNvSpPr/>
            <p:nvPr/>
          </p:nvSpPr>
          <p:spPr>
            <a:xfrm>
              <a:off x="955945" y="4559618"/>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49" name="rc149"/>
            <p:cNvSpPr/>
            <p:nvPr/>
          </p:nvSpPr>
          <p:spPr>
            <a:xfrm>
              <a:off x="1266997" y="4559618"/>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50" name="rc150"/>
            <p:cNvSpPr/>
            <p:nvPr/>
          </p:nvSpPr>
          <p:spPr>
            <a:xfrm>
              <a:off x="1578050" y="4559618"/>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51" name="rc151"/>
            <p:cNvSpPr/>
            <p:nvPr/>
          </p:nvSpPr>
          <p:spPr>
            <a:xfrm>
              <a:off x="1889102" y="4559618"/>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52" name="rc152"/>
            <p:cNvSpPr/>
            <p:nvPr/>
          </p:nvSpPr>
          <p:spPr>
            <a:xfrm>
              <a:off x="2200154" y="4559618"/>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53" name="rc153"/>
            <p:cNvSpPr/>
            <p:nvPr/>
          </p:nvSpPr>
          <p:spPr>
            <a:xfrm>
              <a:off x="2511207" y="4559618"/>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54" name="rc154"/>
            <p:cNvSpPr/>
            <p:nvPr/>
          </p:nvSpPr>
          <p:spPr>
            <a:xfrm>
              <a:off x="2822259" y="4559618"/>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55" name="rc155"/>
            <p:cNvSpPr/>
            <p:nvPr/>
          </p:nvSpPr>
          <p:spPr>
            <a:xfrm>
              <a:off x="3133311" y="4559618"/>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56" name="rc156"/>
            <p:cNvSpPr/>
            <p:nvPr/>
          </p:nvSpPr>
          <p:spPr>
            <a:xfrm>
              <a:off x="3444364" y="4559618"/>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57" name="rc157"/>
            <p:cNvSpPr/>
            <p:nvPr/>
          </p:nvSpPr>
          <p:spPr>
            <a:xfrm>
              <a:off x="3755416" y="4559618"/>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58" name="rc158"/>
            <p:cNvSpPr/>
            <p:nvPr/>
          </p:nvSpPr>
          <p:spPr>
            <a:xfrm>
              <a:off x="4066468" y="4559618"/>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59" name="rc159"/>
            <p:cNvSpPr/>
            <p:nvPr/>
          </p:nvSpPr>
          <p:spPr>
            <a:xfrm>
              <a:off x="4377521" y="4559618"/>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60" name="rc160"/>
            <p:cNvSpPr/>
            <p:nvPr/>
          </p:nvSpPr>
          <p:spPr>
            <a:xfrm>
              <a:off x="4688573" y="4559618"/>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61" name="rc161"/>
            <p:cNvSpPr/>
            <p:nvPr/>
          </p:nvSpPr>
          <p:spPr>
            <a:xfrm>
              <a:off x="4999625" y="4559618"/>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62" name="rc162"/>
            <p:cNvSpPr/>
            <p:nvPr/>
          </p:nvSpPr>
          <p:spPr>
            <a:xfrm>
              <a:off x="5310677" y="4559618"/>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63" name="rc163"/>
            <p:cNvSpPr/>
            <p:nvPr/>
          </p:nvSpPr>
          <p:spPr>
            <a:xfrm>
              <a:off x="5621730" y="4559618"/>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64" name="rc164"/>
            <p:cNvSpPr/>
            <p:nvPr/>
          </p:nvSpPr>
          <p:spPr>
            <a:xfrm>
              <a:off x="5932782" y="4559618"/>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65" name="rc165"/>
            <p:cNvSpPr/>
            <p:nvPr/>
          </p:nvSpPr>
          <p:spPr>
            <a:xfrm>
              <a:off x="6243834" y="4559618"/>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66" name="rc166"/>
            <p:cNvSpPr/>
            <p:nvPr/>
          </p:nvSpPr>
          <p:spPr>
            <a:xfrm>
              <a:off x="6554887" y="4559618"/>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67" name="rc167"/>
            <p:cNvSpPr/>
            <p:nvPr/>
          </p:nvSpPr>
          <p:spPr>
            <a:xfrm>
              <a:off x="6865939" y="4559618"/>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68" name="rc168"/>
            <p:cNvSpPr/>
            <p:nvPr/>
          </p:nvSpPr>
          <p:spPr>
            <a:xfrm>
              <a:off x="7176991" y="4559618"/>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69" name="rc169"/>
            <p:cNvSpPr/>
            <p:nvPr/>
          </p:nvSpPr>
          <p:spPr>
            <a:xfrm>
              <a:off x="7488044" y="4559618"/>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70" name="rc170"/>
            <p:cNvSpPr/>
            <p:nvPr/>
          </p:nvSpPr>
          <p:spPr>
            <a:xfrm>
              <a:off x="7799096" y="4559618"/>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71" name="rc171"/>
            <p:cNvSpPr/>
            <p:nvPr/>
          </p:nvSpPr>
          <p:spPr>
            <a:xfrm>
              <a:off x="8110148" y="4559618"/>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72" name="rc172"/>
            <p:cNvSpPr/>
            <p:nvPr/>
          </p:nvSpPr>
          <p:spPr>
            <a:xfrm>
              <a:off x="8421201" y="4559618"/>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73" name="rc173"/>
            <p:cNvSpPr/>
            <p:nvPr/>
          </p:nvSpPr>
          <p:spPr>
            <a:xfrm>
              <a:off x="8732253" y="4559618"/>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74" name="rc174"/>
            <p:cNvSpPr/>
            <p:nvPr/>
          </p:nvSpPr>
          <p:spPr>
            <a:xfrm>
              <a:off x="955945" y="5081671"/>
              <a:ext cx="311052" cy="261026"/>
            </a:xfrm>
            <a:prstGeom prst="rect">
              <a:avLst/>
            </a:prstGeom>
            <a:solidFill>
              <a:srgbClr val="CE180E">
                <a:alpha val="100000"/>
              </a:srgbClr>
            </a:solidFill>
            <a:ln w="2710" cap="flat">
              <a:solidFill>
                <a:srgbClr val="FFFFFF">
                  <a:alpha val="100000"/>
                </a:srgbClr>
              </a:solidFill>
              <a:prstDash val="solid"/>
              <a:miter/>
            </a:ln>
          </p:spPr>
          <p:txBody>
            <a:bodyPr/>
            <a:lstStyle/>
            <a:p/>
          </p:txBody>
        </p:sp>
        <p:sp>
          <p:nvSpPr>
            <p:cNvPr id="175" name="rc175"/>
            <p:cNvSpPr/>
            <p:nvPr/>
          </p:nvSpPr>
          <p:spPr>
            <a:xfrm>
              <a:off x="1266997" y="5081671"/>
              <a:ext cx="311052" cy="261026"/>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176" name="rc176"/>
            <p:cNvSpPr/>
            <p:nvPr/>
          </p:nvSpPr>
          <p:spPr>
            <a:xfrm>
              <a:off x="1578050" y="5081671"/>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77" name="rc177"/>
            <p:cNvSpPr/>
            <p:nvPr/>
          </p:nvSpPr>
          <p:spPr>
            <a:xfrm>
              <a:off x="1889102" y="5081671"/>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78" name="rc178"/>
            <p:cNvSpPr/>
            <p:nvPr/>
          </p:nvSpPr>
          <p:spPr>
            <a:xfrm>
              <a:off x="2200154" y="5081671"/>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79" name="rc179"/>
            <p:cNvSpPr/>
            <p:nvPr/>
          </p:nvSpPr>
          <p:spPr>
            <a:xfrm>
              <a:off x="2511207" y="5081671"/>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80" name="rc180"/>
            <p:cNvSpPr/>
            <p:nvPr/>
          </p:nvSpPr>
          <p:spPr>
            <a:xfrm>
              <a:off x="2822259" y="5081671"/>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81" name="rc181"/>
            <p:cNvSpPr/>
            <p:nvPr/>
          </p:nvSpPr>
          <p:spPr>
            <a:xfrm>
              <a:off x="3133311" y="5081671"/>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82" name="rc182"/>
            <p:cNvSpPr/>
            <p:nvPr/>
          </p:nvSpPr>
          <p:spPr>
            <a:xfrm>
              <a:off x="3444364" y="5081671"/>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83" name="rc183"/>
            <p:cNvSpPr/>
            <p:nvPr/>
          </p:nvSpPr>
          <p:spPr>
            <a:xfrm>
              <a:off x="3755416" y="5081671"/>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84" name="rc184"/>
            <p:cNvSpPr/>
            <p:nvPr/>
          </p:nvSpPr>
          <p:spPr>
            <a:xfrm>
              <a:off x="4066468" y="5081671"/>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85" name="rc185"/>
            <p:cNvSpPr/>
            <p:nvPr/>
          </p:nvSpPr>
          <p:spPr>
            <a:xfrm>
              <a:off x="4377521" y="5081671"/>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86" name="rc186"/>
            <p:cNvSpPr/>
            <p:nvPr/>
          </p:nvSpPr>
          <p:spPr>
            <a:xfrm>
              <a:off x="4688573" y="5081671"/>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87" name="rc187"/>
            <p:cNvSpPr/>
            <p:nvPr/>
          </p:nvSpPr>
          <p:spPr>
            <a:xfrm>
              <a:off x="4999625" y="5081671"/>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88" name="rc188"/>
            <p:cNvSpPr/>
            <p:nvPr/>
          </p:nvSpPr>
          <p:spPr>
            <a:xfrm>
              <a:off x="5310677" y="5081671"/>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89" name="rc189"/>
            <p:cNvSpPr/>
            <p:nvPr/>
          </p:nvSpPr>
          <p:spPr>
            <a:xfrm>
              <a:off x="5621730" y="5081671"/>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90" name="rc190"/>
            <p:cNvSpPr/>
            <p:nvPr/>
          </p:nvSpPr>
          <p:spPr>
            <a:xfrm>
              <a:off x="5932782" y="5081671"/>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91" name="rc191"/>
            <p:cNvSpPr/>
            <p:nvPr/>
          </p:nvSpPr>
          <p:spPr>
            <a:xfrm>
              <a:off x="6243834" y="5081671"/>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92" name="rc192"/>
            <p:cNvSpPr/>
            <p:nvPr/>
          </p:nvSpPr>
          <p:spPr>
            <a:xfrm>
              <a:off x="6554887" y="5081671"/>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93" name="rc193"/>
            <p:cNvSpPr/>
            <p:nvPr/>
          </p:nvSpPr>
          <p:spPr>
            <a:xfrm>
              <a:off x="6865939" y="5081671"/>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94" name="rc194"/>
            <p:cNvSpPr/>
            <p:nvPr/>
          </p:nvSpPr>
          <p:spPr>
            <a:xfrm>
              <a:off x="7176991" y="5081671"/>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95" name="rc195"/>
            <p:cNvSpPr/>
            <p:nvPr/>
          </p:nvSpPr>
          <p:spPr>
            <a:xfrm>
              <a:off x="7488044" y="5081671"/>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96" name="rc196"/>
            <p:cNvSpPr/>
            <p:nvPr/>
          </p:nvSpPr>
          <p:spPr>
            <a:xfrm>
              <a:off x="7799096" y="5081671"/>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97" name="rc197"/>
            <p:cNvSpPr/>
            <p:nvPr/>
          </p:nvSpPr>
          <p:spPr>
            <a:xfrm>
              <a:off x="8110148" y="5081671"/>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98" name="rc198"/>
            <p:cNvSpPr/>
            <p:nvPr/>
          </p:nvSpPr>
          <p:spPr>
            <a:xfrm>
              <a:off x="8421201" y="5081671"/>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99" name="rc199"/>
            <p:cNvSpPr/>
            <p:nvPr/>
          </p:nvSpPr>
          <p:spPr>
            <a:xfrm>
              <a:off x="8732253" y="5081671"/>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00" name="rc200"/>
            <p:cNvSpPr/>
            <p:nvPr/>
          </p:nvSpPr>
          <p:spPr>
            <a:xfrm>
              <a:off x="5621730" y="3515512"/>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01" name="rc201"/>
            <p:cNvSpPr/>
            <p:nvPr/>
          </p:nvSpPr>
          <p:spPr>
            <a:xfrm>
              <a:off x="5932782" y="3515512"/>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02" name="rc202"/>
            <p:cNvSpPr/>
            <p:nvPr/>
          </p:nvSpPr>
          <p:spPr>
            <a:xfrm>
              <a:off x="6243834" y="3515512"/>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03" name="rc203"/>
            <p:cNvSpPr/>
            <p:nvPr/>
          </p:nvSpPr>
          <p:spPr>
            <a:xfrm>
              <a:off x="6554887" y="3515512"/>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04" name="rc204"/>
            <p:cNvSpPr/>
            <p:nvPr/>
          </p:nvSpPr>
          <p:spPr>
            <a:xfrm>
              <a:off x="6865939" y="3515512"/>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05" name="rc205"/>
            <p:cNvSpPr/>
            <p:nvPr/>
          </p:nvSpPr>
          <p:spPr>
            <a:xfrm>
              <a:off x="7176991" y="3515512"/>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06" name="rc206"/>
            <p:cNvSpPr/>
            <p:nvPr/>
          </p:nvSpPr>
          <p:spPr>
            <a:xfrm>
              <a:off x="7488044" y="3515512"/>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07" name="rc207"/>
            <p:cNvSpPr/>
            <p:nvPr/>
          </p:nvSpPr>
          <p:spPr>
            <a:xfrm>
              <a:off x="7799096" y="3515512"/>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08" name="rc208"/>
            <p:cNvSpPr/>
            <p:nvPr/>
          </p:nvSpPr>
          <p:spPr>
            <a:xfrm>
              <a:off x="8110148" y="3515512"/>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09" name="rc209"/>
            <p:cNvSpPr/>
            <p:nvPr/>
          </p:nvSpPr>
          <p:spPr>
            <a:xfrm>
              <a:off x="8421201" y="3515512"/>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10" name="rc210"/>
            <p:cNvSpPr/>
            <p:nvPr/>
          </p:nvSpPr>
          <p:spPr>
            <a:xfrm>
              <a:off x="8732253" y="3515512"/>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11" name="rc211"/>
            <p:cNvSpPr/>
            <p:nvPr/>
          </p:nvSpPr>
          <p:spPr>
            <a:xfrm>
              <a:off x="955945" y="4820645"/>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12" name="rc212"/>
            <p:cNvSpPr/>
            <p:nvPr/>
          </p:nvSpPr>
          <p:spPr>
            <a:xfrm>
              <a:off x="1266997" y="4820645"/>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13" name="rc213"/>
            <p:cNvSpPr/>
            <p:nvPr/>
          </p:nvSpPr>
          <p:spPr>
            <a:xfrm>
              <a:off x="1578050" y="4820645"/>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14" name="rc214"/>
            <p:cNvSpPr/>
            <p:nvPr/>
          </p:nvSpPr>
          <p:spPr>
            <a:xfrm>
              <a:off x="1889102" y="4820645"/>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15" name="rc215"/>
            <p:cNvSpPr/>
            <p:nvPr/>
          </p:nvSpPr>
          <p:spPr>
            <a:xfrm>
              <a:off x="2200154" y="4820645"/>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16" name="rc216"/>
            <p:cNvSpPr/>
            <p:nvPr/>
          </p:nvSpPr>
          <p:spPr>
            <a:xfrm>
              <a:off x="2511207" y="4820645"/>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17" name="rc217"/>
            <p:cNvSpPr/>
            <p:nvPr/>
          </p:nvSpPr>
          <p:spPr>
            <a:xfrm>
              <a:off x="2822259" y="4820645"/>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18" name="rc218"/>
            <p:cNvSpPr/>
            <p:nvPr/>
          </p:nvSpPr>
          <p:spPr>
            <a:xfrm>
              <a:off x="3133311" y="4820645"/>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19" name="rc219"/>
            <p:cNvSpPr/>
            <p:nvPr/>
          </p:nvSpPr>
          <p:spPr>
            <a:xfrm>
              <a:off x="3444364" y="4820645"/>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20" name="rc220"/>
            <p:cNvSpPr/>
            <p:nvPr/>
          </p:nvSpPr>
          <p:spPr>
            <a:xfrm>
              <a:off x="3755416" y="4820645"/>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21" name="rc221"/>
            <p:cNvSpPr/>
            <p:nvPr/>
          </p:nvSpPr>
          <p:spPr>
            <a:xfrm>
              <a:off x="4066468" y="4820645"/>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22" name="rc222"/>
            <p:cNvSpPr/>
            <p:nvPr/>
          </p:nvSpPr>
          <p:spPr>
            <a:xfrm>
              <a:off x="4377521" y="4820645"/>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23" name="rc223"/>
            <p:cNvSpPr/>
            <p:nvPr/>
          </p:nvSpPr>
          <p:spPr>
            <a:xfrm>
              <a:off x="4688573" y="4820645"/>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24" name="rc224"/>
            <p:cNvSpPr/>
            <p:nvPr/>
          </p:nvSpPr>
          <p:spPr>
            <a:xfrm>
              <a:off x="4999625" y="4820645"/>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25" name="rc225"/>
            <p:cNvSpPr/>
            <p:nvPr/>
          </p:nvSpPr>
          <p:spPr>
            <a:xfrm>
              <a:off x="5310677" y="4820645"/>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26" name="rc226"/>
            <p:cNvSpPr/>
            <p:nvPr/>
          </p:nvSpPr>
          <p:spPr>
            <a:xfrm>
              <a:off x="5621730" y="4820645"/>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27" name="rc227"/>
            <p:cNvSpPr/>
            <p:nvPr/>
          </p:nvSpPr>
          <p:spPr>
            <a:xfrm>
              <a:off x="5932782" y="4820645"/>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28" name="rc228"/>
            <p:cNvSpPr/>
            <p:nvPr/>
          </p:nvSpPr>
          <p:spPr>
            <a:xfrm>
              <a:off x="6243834" y="4820645"/>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29" name="rc229"/>
            <p:cNvSpPr/>
            <p:nvPr/>
          </p:nvSpPr>
          <p:spPr>
            <a:xfrm>
              <a:off x="6554887" y="4820645"/>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30" name="rc230"/>
            <p:cNvSpPr/>
            <p:nvPr/>
          </p:nvSpPr>
          <p:spPr>
            <a:xfrm>
              <a:off x="6865939" y="4820645"/>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31" name="rc231"/>
            <p:cNvSpPr/>
            <p:nvPr/>
          </p:nvSpPr>
          <p:spPr>
            <a:xfrm>
              <a:off x="7176991" y="4820645"/>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32" name="rc232"/>
            <p:cNvSpPr/>
            <p:nvPr/>
          </p:nvSpPr>
          <p:spPr>
            <a:xfrm>
              <a:off x="7488044" y="4820645"/>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33" name="rc233"/>
            <p:cNvSpPr/>
            <p:nvPr/>
          </p:nvSpPr>
          <p:spPr>
            <a:xfrm>
              <a:off x="7799096" y="4820645"/>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34" name="rc234"/>
            <p:cNvSpPr/>
            <p:nvPr/>
          </p:nvSpPr>
          <p:spPr>
            <a:xfrm>
              <a:off x="8110148" y="4820645"/>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35" name="rc235"/>
            <p:cNvSpPr/>
            <p:nvPr/>
          </p:nvSpPr>
          <p:spPr>
            <a:xfrm>
              <a:off x="8421201" y="4820645"/>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36" name="rc236"/>
            <p:cNvSpPr/>
            <p:nvPr/>
          </p:nvSpPr>
          <p:spPr>
            <a:xfrm>
              <a:off x="8732253" y="4820645"/>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37" name="rc237"/>
            <p:cNvSpPr/>
            <p:nvPr/>
          </p:nvSpPr>
          <p:spPr>
            <a:xfrm>
              <a:off x="8421201" y="3776538"/>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38" name="rc238"/>
            <p:cNvSpPr/>
            <p:nvPr/>
          </p:nvSpPr>
          <p:spPr>
            <a:xfrm>
              <a:off x="8732253" y="3776538"/>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39" name="rc239"/>
            <p:cNvSpPr/>
            <p:nvPr/>
          </p:nvSpPr>
          <p:spPr>
            <a:xfrm>
              <a:off x="6243834" y="5342698"/>
              <a:ext cx="311052" cy="261026"/>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240" name="rc240"/>
            <p:cNvSpPr/>
            <p:nvPr/>
          </p:nvSpPr>
          <p:spPr>
            <a:xfrm>
              <a:off x="6554887" y="5342698"/>
              <a:ext cx="311052" cy="261026"/>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241" name="rc241"/>
            <p:cNvSpPr/>
            <p:nvPr/>
          </p:nvSpPr>
          <p:spPr>
            <a:xfrm>
              <a:off x="6865939" y="5342698"/>
              <a:ext cx="311052" cy="261026"/>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242" name="rc242"/>
            <p:cNvSpPr/>
            <p:nvPr/>
          </p:nvSpPr>
          <p:spPr>
            <a:xfrm>
              <a:off x="7176991" y="5342698"/>
              <a:ext cx="311052" cy="261026"/>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243" name="rc243"/>
            <p:cNvSpPr/>
            <p:nvPr/>
          </p:nvSpPr>
          <p:spPr>
            <a:xfrm>
              <a:off x="7488044" y="5342698"/>
              <a:ext cx="311052" cy="261026"/>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244" name="rc244"/>
            <p:cNvSpPr/>
            <p:nvPr/>
          </p:nvSpPr>
          <p:spPr>
            <a:xfrm>
              <a:off x="7799096" y="5342698"/>
              <a:ext cx="311052" cy="261026"/>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245" name="rc245"/>
            <p:cNvSpPr/>
            <p:nvPr/>
          </p:nvSpPr>
          <p:spPr>
            <a:xfrm>
              <a:off x="8110148" y="5342698"/>
              <a:ext cx="311052" cy="261026"/>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246" name="rc246"/>
            <p:cNvSpPr/>
            <p:nvPr/>
          </p:nvSpPr>
          <p:spPr>
            <a:xfrm>
              <a:off x="8421201" y="5342698"/>
              <a:ext cx="311052" cy="261026"/>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247" name="rc247"/>
            <p:cNvSpPr/>
            <p:nvPr/>
          </p:nvSpPr>
          <p:spPr>
            <a:xfrm>
              <a:off x="8732253" y="5342698"/>
              <a:ext cx="311052" cy="261026"/>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248" name="tx248"/>
            <p:cNvSpPr/>
            <p:nvPr/>
          </p:nvSpPr>
          <p:spPr>
            <a:xfrm>
              <a:off x="1051182" y="203937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249" name="tx249"/>
            <p:cNvSpPr/>
            <p:nvPr/>
          </p:nvSpPr>
          <p:spPr>
            <a:xfrm>
              <a:off x="1362234"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250" name="tx250"/>
            <p:cNvSpPr/>
            <p:nvPr/>
          </p:nvSpPr>
          <p:spPr>
            <a:xfrm>
              <a:off x="1673286"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251" name="tx251"/>
            <p:cNvSpPr/>
            <p:nvPr/>
          </p:nvSpPr>
          <p:spPr>
            <a:xfrm>
              <a:off x="1984338"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252" name="tx252"/>
            <p:cNvSpPr/>
            <p:nvPr/>
          </p:nvSpPr>
          <p:spPr>
            <a:xfrm>
              <a:off x="2295391" y="203937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53" name="tx253"/>
            <p:cNvSpPr/>
            <p:nvPr/>
          </p:nvSpPr>
          <p:spPr>
            <a:xfrm>
              <a:off x="2606443"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54" name="tx254"/>
            <p:cNvSpPr/>
            <p:nvPr/>
          </p:nvSpPr>
          <p:spPr>
            <a:xfrm>
              <a:off x="2917495"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55" name="tx255"/>
            <p:cNvSpPr/>
            <p:nvPr/>
          </p:nvSpPr>
          <p:spPr>
            <a:xfrm>
              <a:off x="3228548"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56" name="tx256"/>
            <p:cNvSpPr/>
            <p:nvPr/>
          </p:nvSpPr>
          <p:spPr>
            <a:xfrm>
              <a:off x="3539600"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57" name="tx257"/>
            <p:cNvSpPr/>
            <p:nvPr/>
          </p:nvSpPr>
          <p:spPr>
            <a:xfrm>
              <a:off x="3850652"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58" name="tx258"/>
            <p:cNvSpPr/>
            <p:nvPr/>
          </p:nvSpPr>
          <p:spPr>
            <a:xfrm>
              <a:off x="4161705"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59" name="tx259"/>
            <p:cNvSpPr/>
            <p:nvPr/>
          </p:nvSpPr>
          <p:spPr>
            <a:xfrm>
              <a:off x="4472757"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60" name="tx260"/>
            <p:cNvSpPr/>
            <p:nvPr/>
          </p:nvSpPr>
          <p:spPr>
            <a:xfrm>
              <a:off x="4783809"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61" name="tx261"/>
            <p:cNvSpPr/>
            <p:nvPr/>
          </p:nvSpPr>
          <p:spPr>
            <a:xfrm>
              <a:off x="5094862"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62" name="tx262"/>
            <p:cNvSpPr/>
            <p:nvPr/>
          </p:nvSpPr>
          <p:spPr>
            <a:xfrm>
              <a:off x="5405914"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63" name="tx263"/>
            <p:cNvSpPr/>
            <p:nvPr/>
          </p:nvSpPr>
          <p:spPr>
            <a:xfrm>
              <a:off x="5716966"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64" name="tx264"/>
            <p:cNvSpPr/>
            <p:nvPr/>
          </p:nvSpPr>
          <p:spPr>
            <a:xfrm>
              <a:off x="6028019"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65" name="tx265"/>
            <p:cNvSpPr/>
            <p:nvPr/>
          </p:nvSpPr>
          <p:spPr>
            <a:xfrm>
              <a:off x="6317977" y="203842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66" name="tx266"/>
            <p:cNvSpPr/>
            <p:nvPr/>
          </p:nvSpPr>
          <p:spPr>
            <a:xfrm>
              <a:off x="6650123"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67" name="tx267"/>
            <p:cNvSpPr/>
            <p:nvPr/>
          </p:nvSpPr>
          <p:spPr>
            <a:xfrm>
              <a:off x="6961175"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68" name="tx268"/>
            <p:cNvSpPr/>
            <p:nvPr/>
          </p:nvSpPr>
          <p:spPr>
            <a:xfrm>
              <a:off x="7272228"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69" name="tx269"/>
            <p:cNvSpPr/>
            <p:nvPr/>
          </p:nvSpPr>
          <p:spPr>
            <a:xfrm>
              <a:off x="7583280"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70" name="tx270"/>
            <p:cNvSpPr/>
            <p:nvPr/>
          </p:nvSpPr>
          <p:spPr>
            <a:xfrm>
              <a:off x="7894332"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71" name="tx271"/>
            <p:cNvSpPr/>
            <p:nvPr/>
          </p:nvSpPr>
          <p:spPr>
            <a:xfrm>
              <a:off x="8205385"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72" name="tx272"/>
            <p:cNvSpPr/>
            <p:nvPr/>
          </p:nvSpPr>
          <p:spPr>
            <a:xfrm>
              <a:off x="8516437"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73" name="tx273"/>
            <p:cNvSpPr/>
            <p:nvPr/>
          </p:nvSpPr>
          <p:spPr>
            <a:xfrm>
              <a:off x="8827489"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74" name="tx274"/>
            <p:cNvSpPr/>
            <p:nvPr/>
          </p:nvSpPr>
          <p:spPr>
            <a:xfrm>
              <a:off x="1051182"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75" name="tx275"/>
            <p:cNvSpPr/>
            <p:nvPr/>
          </p:nvSpPr>
          <p:spPr>
            <a:xfrm>
              <a:off x="1362234"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76" name="tx276"/>
            <p:cNvSpPr/>
            <p:nvPr/>
          </p:nvSpPr>
          <p:spPr>
            <a:xfrm>
              <a:off x="1673286"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77" name="tx277"/>
            <p:cNvSpPr/>
            <p:nvPr/>
          </p:nvSpPr>
          <p:spPr>
            <a:xfrm>
              <a:off x="1984338"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78" name="tx278"/>
            <p:cNvSpPr/>
            <p:nvPr/>
          </p:nvSpPr>
          <p:spPr>
            <a:xfrm>
              <a:off x="2295391"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79" name="tx279"/>
            <p:cNvSpPr/>
            <p:nvPr/>
          </p:nvSpPr>
          <p:spPr>
            <a:xfrm>
              <a:off x="2606443"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80" name="tx280"/>
            <p:cNvSpPr/>
            <p:nvPr/>
          </p:nvSpPr>
          <p:spPr>
            <a:xfrm>
              <a:off x="2917495"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81" name="tx281"/>
            <p:cNvSpPr/>
            <p:nvPr/>
          </p:nvSpPr>
          <p:spPr>
            <a:xfrm>
              <a:off x="3228548"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82" name="tx282"/>
            <p:cNvSpPr/>
            <p:nvPr/>
          </p:nvSpPr>
          <p:spPr>
            <a:xfrm>
              <a:off x="3539600"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83" name="tx283"/>
            <p:cNvSpPr/>
            <p:nvPr/>
          </p:nvSpPr>
          <p:spPr>
            <a:xfrm>
              <a:off x="3850652"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84" name="tx284"/>
            <p:cNvSpPr/>
            <p:nvPr/>
          </p:nvSpPr>
          <p:spPr>
            <a:xfrm>
              <a:off x="4161705"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85" name="tx285"/>
            <p:cNvSpPr/>
            <p:nvPr/>
          </p:nvSpPr>
          <p:spPr>
            <a:xfrm>
              <a:off x="4472757"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86" name="tx286"/>
            <p:cNvSpPr/>
            <p:nvPr/>
          </p:nvSpPr>
          <p:spPr>
            <a:xfrm>
              <a:off x="4783809"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87" name="tx287"/>
            <p:cNvSpPr/>
            <p:nvPr/>
          </p:nvSpPr>
          <p:spPr>
            <a:xfrm>
              <a:off x="5094862"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88" name="tx288"/>
            <p:cNvSpPr/>
            <p:nvPr/>
          </p:nvSpPr>
          <p:spPr>
            <a:xfrm>
              <a:off x="5405914"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89" name="tx289"/>
            <p:cNvSpPr/>
            <p:nvPr/>
          </p:nvSpPr>
          <p:spPr>
            <a:xfrm>
              <a:off x="5716966"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90" name="tx290"/>
            <p:cNvSpPr/>
            <p:nvPr/>
          </p:nvSpPr>
          <p:spPr>
            <a:xfrm>
              <a:off x="6028019"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91" name="tx291"/>
            <p:cNvSpPr/>
            <p:nvPr/>
          </p:nvSpPr>
          <p:spPr>
            <a:xfrm>
              <a:off x="6339071"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92" name="tx292"/>
            <p:cNvSpPr/>
            <p:nvPr/>
          </p:nvSpPr>
          <p:spPr>
            <a:xfrm>
              <a:off x="6650123"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93" name="tx293"/>
            <p:cNvSpPr/>
            <p:nvPr/>
          </p:nvSpPr>
          <p:spPr>
            <a:xfrm>
              <a:off x="6961175"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94" name="tx294"/>
            <p:cNvSpPr/>
            <p:nvPr/>
          </p:nvSpPr>
          <p:spPr>
            <a:xfrm>
              <a:off x="7272228"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95" name="tx295"/>
            <p:cNvSpPr/>
            <p:nvPr/>
          </p:nvSpPr>
          <p:spPr>
            <a:xfrm>
              <a:off x="7583280"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96" name="tx296"/>
            <p:cNvSpPr/>
            <p:nvPr/>
          </p:nvSpPr>
          <p:spPr>
            <a:xfrm>
              <a:off x="7894332"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97" name="tx297"/>
            <p:cNvSpPr/>
            <p:nvPr/>
          </p:nvSpPr>
          <p:spPr>
            <a:xfrm>
              <a:off x="8205385"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98" name="tx298"/>
            <p:cNvSpPr/>
            <p:nvPr/>
          </p:nvSpPr>
          <p:spPr>
            <a:xfrm>
              <a:off x="8516437"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99" name="tx299"/>
            <p:cNvSpPr/>
            <p:nvPr/>
          </p:nvSpPr>
          <p:spPr>
            <a:xfrm>
              <a:off x="8827489"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00" name="tx300"/>
            <p:cNvSpPr/>
            <p:nvPr/>
          </p:nvSpPr>
          <p:spPr>
            <a:xfrm>
              <a:off x="1051182"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01" name="tx301"/>
            <p:cNvSpPr/>
            <p:nvPr/>
          </p:nvSpPr>
          <p:spPr>
            <a:xfrm>
              <a:off x="1362234"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02" name="tx302"/>
            <p:cNvSpPr/>
            <p:nvPr/>
          </p:nvSpPr>
          <p:spPr>
            <a:xfrm>
              <a:off x="1673286"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03" name="tx303"/>
            <p:cNvSpPr/>
            <p:nvPr/>
          </p:nvSpPr>
          <p:spPr>
            <a:xfrm>
              <a:off x="1984338"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04" name="tx304"/>
            <p:cNvSpPr/>
            <p:nvPr/>
          </p:nvSpPr>
          <p:spPr>
            <a:xfrm>
              <a:off x="2295391"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05" name="tx305"/>
            <p:cNvSpPr/>
            <p:nvPr/>
          </p:nvSpPr>
          <p:spPr>
            <a:xfrm>
              <a:off x="2606443"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06" name="tx306"/>
            <p:cNvSpPr/>
            <p:nvPr/>
          </p:nvSpPr>
          <p:spPr>
            <a:xfrm>
              <a:off x="2917495"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07" name="tx307"/>
            <p:cNvSpPr/>
            <p:nvPr/>
          </p:nvSpPr>
          <p:spPr>
            <a:xfrm>
              <a:off x="3228548"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08" name="tx308"/>
            <p:cNvSpPr/>
            <p:nvPr/>
          </p:nvSpPr>
          <p:spPr>
            <a:xfrm>
              <a:off x="3539600"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09" name="tx309"/>
            <p:cNvSpPr/>
            <p:nvPr/>
          </p:nvSpPr>
          <p:spPr>
            <a:xfrm>
              <a:off x="3850652"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10" name="tx310"/>
            <p:cNvSpPr/>
            <p:nvPr/>
          </p:nvSpPr>
          <p:spPr>
            <a:xfrm>
              <a:off x="4161705"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11" name="tx311"/>
            <p:cNvSpPr/>
            <p:nvPr/>
          </p:nvSpPr>
          <p:spPr>
            <a:xfrm>
              <a:off x="4472757"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12" name="tx312"/>
            <p:cNvSpPr/>
            <p:nvPr/>
          </p:nvSpPr>
          <p:spPr>
            <a:xfrm>
              <a:off x="4783809"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13" name="tx313"/>
            <p:cNvSpPr/>
            <p:nvPr/>
          </p:nvSpPr>
          <p:spPr>
            <a:xfrm>
              <a:off x="5094862"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14" name="tx314"/>
            <p:cNvSpPr/>
            <p:nvPr/>
          </p:nvSpPr>
          <p:spPr>
            <a:xfrm>
              <a:off x="5405914"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15" name="tx315"/>
            <p:cNvSpPr/>
            <p:nvPr/>
          </p:nvSpPr>
          <p:spPr>
            <a:xfrm>
              <a:off x="5716966"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16" name="tx316"/>
            <p:cNvSpPr/>
            <p:nvPr/>
          </p:nvSpPr>
          <p:spPr>
            <a:xfrm>
              <a:off x="6028019"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17" name="tx317"/>
            <p:cNvSpPr/>
            <p:nvPr/>
          </p:nvSpPr>
          <p:spPr>
            <a:xfrm>
              <a:off x="6339071"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18" name="tx318"/>
            <p:cNvSpPr/>
            <p:nvPr/>
          </p:nvSpPr>
          <p:spPr>
            <a:xfrm>
              <a:off x="6650123"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19" name="tx319"/>
            <p:cNvSpPr/>
            <p:nvPr/>
          </p:nvSpPr>
          <p:spPr>
            <a:xfrm>
              <a:off x="6961175"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20" name="tx320"/>
            <p:cNvSpPr/>
            <p:nvPr/>
          </p:nvSpPr>
          <p:spPr>
            <a:xfrm>
              <a:off x="7272228"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21" name="tx321"/>
            <p:cNvSpPr/>
            <p:nvPr/>
          </p:nvSpPr>
          <p:spPr>
            <a:xfrm>
              <a:off x="7583280"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22" name="tx322"/>
            <p:cNvSpPr/>
            <p:nvPr/>
          </p:nvSpPr>
          <p:spPr>
            <a:xfrm>
              <a:off x="7894332"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23" name="tx323"/>
            <p:cNvSpPr/>
            <p:nvPr/>
          </p:nvSpPr>
          <p:spPr>
            <a:xfrm>
              <a:off x="8205385"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24" name="tx324"/>
            <p:cNvSpPr/>
            <p:nvPr/>
          </p:nvSpPr>
          <p:spPr>
            <a:xfrm>
              <a:off x="8516437"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25" name="tx325"/>
            <p:cNvSpPr/>
            <p:nvPr/>
          </p:nvSpPr>
          <p:spPr>
            <a:xfrm>
              <a:off x="8827489"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26" name="tx326"/>
            <p:cNvSpPr/>
            <p:nvPr/>
          </p:nvSpPr>
          <p:spPr>
            <a:xfrm>
              <a:off x="1051182" y="334450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27" name="tx327"/>
            <p:cNvSpPr/>
            <p:nvPr/>
          </p:nvSpPr>
          <p:spPr>
            <a:xfrm>
              <a:off x="1362234"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28" name="tx328"/>
            <p:cNvSpPr/>
            <p:nvPr/>
          </p:nvSpPr>
          <p:spPr>
            <a:xfrm>
              <a:off x="1673286"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29" name="tx329"/>
            <p:cNvSpPr/>
            <p:nvPr/>
          </p:nvSpPr>
          <p:spPr>
            <a:xfrm>
              <a:off x="1984338"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30" name="tx330"/>
            <p:cNvSpPr/>
            <p:nvPr/>
          </p:nvSpPr>
          <p:spPr>
            <a:xfrm>
              <a:off x="2295391"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31" name="tx331"/>
            <p:cNvSpPr/>
            <p:nvPr/>
          </p:nvSpPr>
          <p:spPr>
            <a:xfrm>
              <a:off x="2606443"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32" name="tx332"/>
            <p:cNvSpPr/>
            <p:nvPr/>
          </p:nvSpPr>
          <p:spPr>
            <a:xfrm>
              <a:off x="2917495"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33" name="tx333"/>
            <p:cNvSpPr/>
            <p:nvPr/>
          </p:nvSpPr>
          <p:spPr>
            <a:xfrm>
              <a:off x="3228548"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34" name="tx334"/>
            <p:cNvSpPr/>
            <p:nvPr/>
          </p:nvSpPr>
          <p:spPr>
            <a:xfrm>
              <a:off x="3539600"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35" name="tx335"/>
            <p:cNvSpPr/>
            <p:nvPr/>
          </p:nvSpPr>
          <p:spPr>
            <a:xfrm>
              <a:off x="3850652"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36" name="tx336"/>
            <p:cNvSpPr/>
            <p:nvPr/>
          </p:nvSpPr>
          <p:spPr>
            <a:xfrm>
              <a:off x="4161705"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37" name="tx337"/>
            <p:cNvSpPr/>
            <p:nvPr/>
          </p:nvSpPr>
          <p:spPr>
            <a:xfrm>
              <a:off x="4472757"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38" name="tx338"/>
            <p:cNvSpPr/>
            <p:nvPr/>
          </p:nvSpPr>
          <p:spPr>
            <a:xfrm>
              <a:off x="4783809"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39" name="tx339"/>
            <p:cNvSpPr/>
            <p:nvPr/>
          </p:nvSpPr>
          <p:spPr>
            <a:xfrm>
              <a:off x="5094862"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40" name="tx340"/>
            <p:cNvSpPr/>
            <p:nvPr/>
          </p:nvSpPr>
          <p:spPr>
            <a:xfrm>
              <a:off x="5405914"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41" name="tx341"/>
            <p:cNvSpPr/>
            <p:nvPr/>
          </p:nvSpPr>
          <p:spPr>
            <a:xfrm>
              <a:off x="5716966"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42" name="tx342"/>
            <p:cNvSpPr/>
            <p:nvPr/>
          </p:nvSpPr>
          <p:spPr>
            <a:xfrm>
              <a:off x="6028019"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43" name="tx343"/>
            <p:cNvSpPr/>
            <p:nvPr/>
          </p:nvSpPr>
          <p:spPr>
            <a:xfrm>
              <a:off x="6339071"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44" name="tx344"/>
            <p:cNvSpPr/>
            <p:nvPr/>
          </p:nvSpPr>
          <p:spPr>
            <a:xfrm>
              <a:off x="6650123"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45" name="tx345"/>
            <p:cNvSpPr/>
            <p:nvPr/>
          </p:nvSpPr>
          <p:spPr>
            <a:xfrm>
              <a:off x="6961175"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46" name="tx346"/>
            <p:cNvSpPr/>
            <p:nvPr/>
          </p:nvSpPr>
          <p:spPr>
            <a:xfrm>
              <a:off x="7272228"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47" name="tx347"/>
            <p:cNvSpPr/>
            <p:nvPr/>
          </p:nvSpPr>
          <p:spPr>
            <a:xfrm>
              <a:off x="7583280"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48" name="tx348"/>
            <p:cNvSpPr/>
            <p:nvPr/>
          </p:nvSpPr>
          <p:spPr>
            <a:xfrm>
              <a:off x="7894332"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49" name="tx349"/>
            <p:cNvSpPr/>
            <p:nvPr/>
          </p:nvSpPr>
          <p:spPr>
            <a:xfrm>
              <a:off x="8205385"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50" name="tx350"/>
            <p:cNvSpPr/>
            <p:nvPr/>
          </p:nvSpPr>
          <p:spPr>
            <a:xfrm>
              <a:off x="8516437"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51" name="tx351"/>
            <p:cNvSpPr/>
            <p:nvPr/>
          </p:nvSpPr>
          <p:spPr>
            <a:xfrm>
              <a:off x="8827489"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52" name="tx352"/>
            <p:cNvSpPr/>
            <p:nvPr/>
          </p:nvSpPr>
          <p:spPr>
            <a:xfrm>
              <a:off x="5405914"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53" name="tx353"/>
            <p:cNvSpPr/>
            <p:nvPr/>
          </p:nvSpPr>
          <p:spPr>
            <a:xfrm>
              <a:off x="5716966"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54" name="tx354"/>
            <p:cNvSpPr/>
            <p:nvPr/>
          </p:nvSpPr>
          <p:spPr>
            <a:xfrm>
              <a:off x="6028019"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55" name="tx355"/>
            <p:cNvSpPr/>
            <p:nvPr/>
          </p:nvSpPr>
          <p:spPr>
            <a:xfrm>
              <a:off x="6339071" y="230039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56" name="tx356"/>
            <p:cNvSpPr/>
            <p:nvPr/>
          </p:nvSpPr>
          <p:spPr>
            <a:xfrm>
              <a:off x="6650123"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57" name="tx357"/>
            <p:cNvSpPr/>
            <p:nvPr/>
          </p:nvSpPr>
          <p:spPr>
            <a:xfrm>
              <a:off x="6961175"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58" name="tx358"/>
            <p:cNvSpPr/>
            <p:nvPr/>
          </p:nvSpPr>
          <p:spPr>
            <a:xfrm>
              <a:off x="7272228" y="230039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59" name="tx359"/>
            <p:cNvSpPr/>
            <p:nvPr/>
          </p:nvSpPr>
          <p:spPr>
            <a:xfrm>
              <a:off x="7583280"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60" name="tx360"/>
            <p:cNvSpPr/>
            <p:nvPr/>
          </p:nvSpPr>
          <p:spPr>
            <a:xfrm>
              <a:off x="7894332"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61" name="tx361"/>
            <p:cNvSpPr/>
            <p:nvPr/>
          </p:nvSpPr>
          <p:spPr>
            <a:xfrm>
              <a:off x="8205385"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62" name="tx362"/>
            <p:cNvSpPr/>
            <p:nvPr/>
          </p:nvSpPr>
          <p:spPr>
            <a:xfrm>
              <a:off x="8516437" y="230039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63" name="tx363"/>
            <p:cNvSpPr/>
            <p:nvPr/>
          </p:nvSpPr>
          <p:spPr>
            <a:xfrm>
              <a:off x="8827489"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64" name="tx364"/>
            <p:cNvSpPr/>
            <p:nvPr/>
          </p:nvSpPr>
          <p:spPr>
            <a:xfrm>
              <a:off x="5405914"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65" name="tx365"/>
            <p:cNvSpPr/>
            <p:nvPr/>
          </p:nvSpPr>
          <p:spPr>
            <a:xfrm>
              <a:off x="5716966"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66" name="tx366"/>
            <p:cNvSpPr/>
            <p:nvPr/>
          </p:nvSpPr>
          <p:spPr>
            <a:xfrm>
              <a:off x="6028019"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67" name="tx367"/>
            <p:cNvSpPr/>
            <p:nvPr/>
          </p:nvSpPr>
          <p:spPr>
            <a:xfrm>
              <a:off x="6339071"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68" name="tx368"/>
            <p:cNvSpPr/>
            <p:nvPr/>
          </p:nvSpPr>
          <p:spPr>
            <a:xfrm>
              <a:off x="6650123"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69" name="tx369"/>
            <p:cNvSpPr/>
            <p:nvPr/>
          </p:nvSpPr>
          <p:spPr>
            <a:xfrm>
              <a:off x="6961175"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70" name="tx370"/>
            <p:cNvSpPr/>
            <p:nvPr/>
          </p:nvSpPr>
          <p:spPr>
            <a:xfrm>
              <a:off x="7272228"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71" name="tx371"/>
            <p:cNvSpPr/>
            <p:nvPr/>
          </p:nvSpPr>
          <p:spPr>
            <a:xfrm>
              <a:off x="7583280"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72" name="tx372"/>
            <p:cNvSpPr/>
            <p:nvPr/>
          </p:nvSpPr>
          <p:spPr>
            <a:xfrm>
              <a:off x="7894332"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73" name="tx373"/>
            <p:cNvSpPr/>
            <p:nvPr/>
          </p:nvSpPr>
          <p:spPr>
            <a:xfrm>
              <a:off x="8205385"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74" name="tx374"/>
            <p:cNvSpPr/>
            <p:nvPr/>
          </p:nvSpPr>
          <p:spPr>
            <a:xfrm>
              <a:off x="8516437"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75" name="tx375"/>
            <p:cNvSpPr/>
            <p:nvPr/>
          </p:nvSpPr>
          <p:spPr>
            <a:xfrm>
              <a:off x="8827489"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76" name="tx376"/>
            <p:cNvSpPr/>
            <p:nvPr/>
          </p:nvSpPr>
          <p:spPr>
            <a:xfrm>
              <a:off x="5716966" y="41276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77" name="tx377"/>
            <p:cNvSpPr/>
            <p:nvPr/>
          </p:nvSpPr>
          <p:spPr>
            <a:xfrm>
              <a:off x="6028019" y="41276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78" name="tx378"/>
            <p:cNvSpPr/>
            <p:nvPr/>
          </p:nvSpPr>
          <p:spPr>
            <a:xfrm>
              <a:off x="6317977" y="4126632"/>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79" name="tx379"/>
            <p:cNvSpPr/>
            <p:nvPr/>
          </p:nvSpPr>
          <p:spPr>
            <a:xfrm>
              <a:off x="6650123" y="41276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80" name="tx380"/>
            <p:cNvSpPr/>
            <p:nvPr/>
          </p:nvSpPr>
          <p:spPr>
            <a:xfrm>
              <a:off x="6961175" y="41276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81" name="tx381"/>
            <p:cNvSpPr/>
            <p:nvPr/>
          </p:nvSpPr>
          <p:spPr>
            <a:xfrm>
              <a:off x="7272228" y="41276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82" name="tx382"/>
            <p:cNvSpPr/>
            <p:nvPr/>
          </p:nvSpPr>
          <p:spPr>
            <a:xfrm>
              <a:off x="7583280" y="41276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83" name="tx383"/>
            <p:cNvSpPr/>
            <p:nvPr/>
          </p:nvSpPr>
          <p:spPr>
            <a:xfrm>
              <a:off x="7894332" y="41276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84" name="tx384"/>
            <p:cNvSpPr/>
            <p:nvPr/>
          </p:nvSpPr>
          <p:spPr>
            <a:xfrm>
              <a:off x="8205385" y="41276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85" name="tx385"/>
            <p:cNvSpPr/>
            <p:nvPr/>
          </p:nvSpPr>
          <p:spPr>
            <a:xfrm>
              <a:off x="8516437" y="41276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86" name="tx386"/>
            <p:cNvSpPr/>
            <p:nvPr/>
          </p:nvSpPr>
          <p:spPr>
            <a:xfrm>
              <a:off x="8827489" y="41276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87" name="tx387"/>
            <p:cNvSpPr/>
            <p:nvPr/>
          </p:nvSpPr>
          <p:spPr>
            <a:xfrm>
              <a:off x="7583280" y="43886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88" name="tx388"/>
            <p:cNvSpPr/>
            <p:nvPr/>
          </p:nvSpPr>
          <p:spPr>
            <a:xfrm>
              <a:off x="7894332" y="43886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89" name="tx389"/>
            <p:cNvSpPr/>
            <p:nvPr/>
          </p:nvSpPr>
          <p:spPr>
            <a:xfrm>
              <a:off x="8205385" y="43886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90" name="tx390"/>
            <p:cNvSpPr/>
            <p:nvPr/>
          </p:nvSpPr>
          <p:spPr>
            <a:xfrm>
              <a:off x="8516437" y="43886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91" name="tx391"/>
            <p:cNvSpPr/>
            <p:nvPr/>
          </p:nvSpPr>
          <p:spPr>
            <a:xfrm>
              <a:off x="8827489" y="43886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92" name="tx392"/>
            <p:cNvSpPr/>
            <p:nvPr/>
          </p:nvSpPr>
          <p:spPr>
            <a:xfrm>
              <a:off x="1051182"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93" name="tx393"/>
            <p:cNvSpPr/>
            <p:nvPr/>
          </p:nvSpPr>
          <p:spPr>
            <a:xfrm>
              <a:off x="1362234"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94" name="tx394"/>
            <p:cNvSpPr/>
            <p:nvPr/>
          </p:nvSpPr>
          <p:spPr>
            <a:xfrm>
              <a:off x="1673286"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95" name="tx395"/>
            <p:cNvSpPr/>
            <p:nvPr/>
          </p:nvSpPr>
          <p:spPr>
            <a:xfrm>
              <a:off x="1984338"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96" name="tx396"/>
            <p:cNvSpPr/>
            <p:nvPr/>
          </p:nvSpPr>
          <p:spPr>
            <a:xfrm>
              <a:off x="2295391"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97" name="tx397"/>
            <p:cNvSpPr/>
            <p:nvPr/>
          </p:nvSpPr>
          <p:spPr>
            <a:xfrm>
              <a:off x="2606443"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98" name="tx398"/>
            <p:cNvSpPr/>
            <p:nvPr/>
          </p:nvSpPr>
          <p:spPr>
            <a:xfrm>
              <a:off x="2917495"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99" name="tx399"/>
            <p:cNvSpPr/>
            <p:nvPr/>
          </p:nvSpPr>
          <p:spPr>
            <a:xfrm>
              <a:off x="3228548"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00" name="tx400"/>
            <p:cNvSpPr/>
            <p:nvPr/>
          </p:nvSpPr>
          <p:spPr>
            <a:xfrm>
              <a:off x="3539600"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01" name="tx401"/>
            <p:cNvSpPr/>
            <p:nvPr/>
          </p:nvSpPr>
          <p:spPr>
            <a:xfrm>
              <a:off x="3850652" y="464963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02" name="tx402"/>
            <p:cNvSpPr/>
            <p:nvPr/>
          </p:nvSpPr>
          <p:spPr>
            <a:xfrm>
              <a:off x="4161705"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03" name="tx403"/>
            <p:cNvSpPr/>
            <p:nvPr/>
          </p:nvSpPr>
          <p:spPr>
            <a:xfrm>
              <a:off x="4472757"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04" name="tx404"/>
            <p:cNvSpPr/>
            <p:nvPr/>
          </p:nvSpPr>
          <p:spPr>
            <a:xfrm>
              <a:off x="4783809"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05" name="tx405"/>
            <p:cNvSpPr/>
            <p:nvPr/>
          </p:nvSpPr>
          <p:spPr>
            <a:xfrm>
              <a:off x="5094862"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06" name="tx406"/>
            <p:cNvSpPr/>
            <p:nvPr/>
          </p:nvSpPr>
          <p:spPr>
            <a:xfrm>
              <a:off x="5405914"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07" name="tx407"/>
            <p:cNvSpPr/>
            <p:nvPr/>
          </p:nvSpPr>
          <p:spPr>
            <a:xfrm>
              <a:off x="5716966"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08" name="tx408"/>
            <p:cNvSpPr/>
            <p:nvPr/>
          </p:nvSpPr>
          <p:spPr>
            <a:xfrm>
              <a:off x="6028019"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09" name="tx409"/>
            <p:cNvSpPr/>
            <p:nvPr/>
          </p:nvSpPr>
          <p:spPr>
            <a:xfrm>
              <a:off x="6339071"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10" name="tx410"/>
            <p:cNvSpPr/>
            <p:nvPr/>
          </p:nvSpPr>
          <p:spPr>
            <a:xfrm>
              <a:off x="6650123"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11" name="tx411"/>
            <p:cNvSpPr/>
            <p:nvPr/>
          </p:nvSpPr>
          <p:spPr>
            <a:xfrm>
              <a:off x="6961175"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12" name="tx412"/>
            <p:cNvSpPr/>
            <p:nvPr/>
          </p:nvSpPr>
          <p:spPr>
            <a:xfrm>
              <a:off x="7272228"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13" name="tx413"/>
            <p:cNvSpPr/>
            <p:nvPr/>
          </p:nvSpPr>
          <p:spPr>
            <a:xfrm>
              <a:off x="7583280"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14" name="tx414"/>
            <p:cNvSpPr/>
            <p:nvPr/>
          </p:nvSpPr>
          <p:spPr>
            <a:xfrm>
              <a:off x="7894332"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15" name="tx415"/>
            <p:cNvSpPr/>
            <p:nvPr/>
          </p:nvSpPr>
          <p:spPr>
            <a:xfrm>
              <a:off x="8205385"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16" name="tx416"/>
            <p:cNvSpPr/>
            <p:nvPr/>
          </p:nvSpPr>
          <p:spPr>
            <a:xfrm>
              <a:off x="8516437"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17" name="tx417"/>
            <p:cNvSpPr/>
            <p:nvPr/>
          </p:nvSpPr>
          <p:spPr>
            <a:xfrm>
              <a:off x="8827489"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18" name="tx418"/>
            <p:cNvSpPr/>
            <p:nvPr/>
          </p:nvSpPr>
          <p:spPr>
            <a:xfrm>
              <a:off x="1362234"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419" name="tx419"/>
            <p:cNvSpPr/>
            <p:nvPr/>
          </p:nvSpPr>
          <p:spPr>
            <a:xfrm>
              <a:off x="1673286"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20" name="tx420"/>
            <p:cNvSpPr/>
            <p:nvPr/>
          </p:nvSpPr>
          <p:spPr>
            <a:xfrm>
              <a:off x="1984338"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21" name="tx421"/>
            <p:cNvSpPr/>
            <p:nvPr/>
          </p:nvSpPr>
          <p:spPr>
            <a:xfrm>
              <a:off x="2295391"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22" name="tx422"/>
            <p:cNvSpPr/>
            <p:nvPr/>
          </p:nvSpPr>
          <p:spPr>
            <a:xfrm>
              <a:off x="2606443"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23" name="tx423"/>
            <p:cNvSpPr/>
            <p:nvPr/>
          </p:nvSpPr>
          <p:spPr>
            <a:xfrm>
              <a:off x="2917495"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24" name="tx424"/>
            <p:cNvSpPr/>
            <p:nvPr/>
          </p:nvSpPr>
          <p:spPr>
            <a:xfrm>
              <a:off x="3228548"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25" name="tx425"/>
            <p:cNvSpPr/>
            <p:nvPr/>
          </p:nvSpPr>
          <p:spPr>
            <a:xfrm>
              <a:off x="3539600"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26" name="tx426"/>
            <p:cNvSpPr/>
            <p:nvPr/>
          </p:nvSpPr>
          <p:spPr>
            <a:xfrm>
              <a:off x="3850652"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27" name="tx427"/>
            <p:cNvSpPr/>
            <p:nvPr/>
          </p:nvSpPr>
          <p:spPr>
            <a:xfrm>
              <a:off x="4161705"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28" name="tx428"/>
            <p:cNvSpPr/>
            <p:nvPr/>
          </p:nvSpPr>
          <p:spPr>
            <a:xfrm>
              <a:off x="4472757"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29" name="tx429"/>
            <p:cNvSpPr/>
            <p:nvPr/>
          </p:nvSpPr>
          <p:spPr>
            <a:xfrm>
              <a:off x="4783809"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30" name="tx430"/>
            <p:cNvSpPr/>
            <p:nvPr/>
          </p:nvSpPr>
          <p:spPr>
            <a:xfrm>
              <a:off x="5094862"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31" name="tx431"/>
            <p:cNvSpPr/>
            <p:nvPr/>
          </p:nvSpPr>
          <p:spPr>
            <a:xfrm>
              <a:off x="5405914"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32" name="tx432"/>
            <p:cNvSpPr/>
            <p:nvPr/>
          </p:nvSpPr>
          <p:spPr>
            <a:xfrm>
              <a:off x="5716966"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33" name="tx433"/>
            <p:cNvSpPr/>
            <p:nvPr/>
          </p:nvSpPr>
          <p:spPr>
            <a:xfrm>
              <a:off x="6028019"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34" name="tx434"/>
            <p:cNvSpPr/>
            <p:nvPr/>
          </p:nvSpPr>
          <p:spPr>
            <a:xfrm>
              <a:off x="6339071"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35" name="tx435"/>
            <p:cNvSpPr/>
            <p:nvPr/>
          </p:nvSpPr>
          <p:spPr>
            <a:xfrm>
              <a:off x="6650123"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36" name="tx436"/>
            <p:cNvSpPr/>
            <p:nvPr/>
          </p:nvSpPr>
          <p:spPr>
            <a:xfrm>
              <a:off x="6961175"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37" name="tx437"/>
            <p:cNvSpPr/>
            <p:nvPr/>
          </p:nvSpPr>
          <p:spPr>
            <a:xfrm>
              <a:off x="7272228"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38" name="tx438"/>
            <p:cNvSpPr/>
            <p:nvPr/>
          </p:nvSpPr>
          <p:spPr>
            <a:xfrm>
              <a:off x="7583280"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39" name="tx439"/>
            <p:cNvSpPr/>
            <p:nvPr/>
          </p:nvSpPr>
          <p:spPr>
            <a:xfrm>
              <a:off x="7894332"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40" name="tx440"/>
            <p:cNvSpPr/>
            <p:nvPr/>
          </p:nvSpPr>
          <p:spPr>
            <a:xfrm>
              <a:off x="8205385"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41" name="tx441"/>
            <p:cNvSpPr/>
            <p:nvPr/>
          </p:nvSpPr>
          <p:spPr>
            <a:xfrm>
              <a:off x="8516437"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42" name="tx442"/>
            <p:cNvSpPr/>
            <p:nvPr/>
          </p:nvSpPr>
          <p:spPr>
            <a:xfrm>
              <a:off x="8827489"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43" name="tx443"/>
            <p:cNvSpPr/>
            <p:nvPr/>
          </p:nvSpPr>
          <p:spPr>
            <a:xfrm>
              <a:off x="5716966"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44" name="tx444"/>
            <p:cNvSpPr/>
            <p:nvPr/>
          </p:nvSpPr>
          <p:spPr>
            <a:xfrm>
              <a:off x="6028019"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45" name="tx445"/>
            <p:cNvSpPr/>
            <p:nvPr/>
          </p:nvSpPr>
          <p:spPr>
            <a:xfrm>
              <a:off x="6339071"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46" name="tx446"/>
            <p:cNvSpPr/>
            <p:nvPr/>
          </p:nvSpPr>
          <p:spPr>
            <a:xfrm>
              <a:off x="6650123"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47" name="tx447"/>
            <p:cNvSpPr/>
            <p:nvPr/>
          </p:nvSpPr>
          <p:spPr>
            <a:xfrm>
              <a:off x="6961175"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48" name="tx448"/>
            <p:cNvSpPr/>
            <p:nvPr/>
          </p:nvSpPr>
          <p:spPr>
            <a:xfrm>
              <a:off x="7272228"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49" name="tx449"/>
            <p:cNvSpPr/>
            <p:nvPr/>
          </p:nvSpPr>
          <p:spPr>
            <a:xfrm>
              <a:off x="7583280"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50" name="tx450"/>
            <p:cNvSpPr/>
            <p:nvPr/>
          </p:nvSpPr>
          <p:spPr>
            <a:xfrm>
              <a:off x="7894332"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51" name="tx451"/>
            <p:cNvSpPr/>
            <p:nvPr/>
          </p:nvSpPr>
          <p:spPr>
            <a:xfrm>
              <a:off x="8205385"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52" name="tx452"/>
            <p:cNvSpPr/>
            <p:nvPr/>
          </p:nvSpPr>
          <p:spPr>
            <a:xfrm>
              <a:off x="8516437"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53" name="tx453"/>
            <p:cNvSpPr/>
            <p:nvPr/>
          </p:nvSpPr>
          <p:spPr>
            <a:xfrm>
              <a:off x="8827489"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54" name="tx454"/>
            <p:cNvSpPr/>
            <p:nvPr/>
          </p:nvSpPr>
          <p:spPr>
            <a:xfrm>
              <a:off x="1051182"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55" name="tx455"/>
            <p:cNvSpPr/>
            <p:nvPr/>
          </p:nvSpPr>
          <p:spPr>
            <a:xfrm>
              <a:off x="1362234"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56" name="tx456"/>
            <p:cNvSpPr/>
            <p:nvPr/>
          </p:nvSpPr>
          <p:spPr>
            <a:xfrm>
              <a:off x="1673286"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57" name="tx457"/>
            <p:cNvSpPr/>
            <p:nvPr/>
          </p:nvSpPr>
          <p:spPr>
            <a:xfrm>
              <a:off x="1984338"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58" name="tx458"/>
            <p:cNvSpPr/>
            <p:nvPr/>
          </p:nvSpPr>
          <p:spPr>
            <a:xfrm>
              <a:off x="2295391"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59" name="tx459"/>
            <p:cNvSpPr/>
            <p:nvPr/>
          </p:nvSpPr>
          <p:spPr>
            <a:xfrm>
              <a:off x="2606443"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60" name="tx460"/>
            <p:cNvSpPr/>
            <p:nvPr/>
          </p:nvSpPr>
          <p:spPr>
            <a:xfrm>
              <a:off x="2917495"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61" name="tx461"/>
            <p:cNvSpPr/>
            <p:nvPr/>
          </p:nvSpPr>
          <p:spPr>
            <a:xfrm>
              <a:off x="3228548"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62" name="tx462"/>
            <p:cNvSpPr/>
            <p:nvPr/>
          </p:nvSpPr>
          <p:spPr>
            <a:xfrm>
              <a:off x="3539600"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63" name="tx463"/>
            <p:cNvSpPr/>
            <p:nvPr/>
          </p:nvSpPr>
          <p:spPr>
            <a:xfrm>
              <a:off x="3850652" y="491066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64" name="tx464"/>
            <p:cNvSpPr/>
            <p:nvPr/>
          </p:nvSpPr>
          <p:spPr>
            <a:xfrm>
              <a:off x="4161705"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65" name="tx465"/>
            <p:cNvSpPr/>
            <p:nvPr/>
          </p:nvSpPr>
          <p:spPr>
            <a:xfrm>
              <a:off x="4472757"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66" name="tx466"/>
            <p:cNvSpPr/>
            <p:nvPr/>
          </p:nvSpPr>
          <p:spPr>
            <a:xfrm>
              <a:off x="4783809"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67" name="tx467"/>
            <p:cNvSpPr/>
            <p:nvPr/>
          </p:nvSpPr>
          <p:spPr>
            <a:xfrm>
              <a:off x="5094862"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68" name="tx468"/>
            <p:cNvSpPr/>
            <p:nvPr/>
          </p:nvSpPr>
          <p:spPr>
            <a:xfrm>
              <a:off x="5405914"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69" name="tx469"/>
            <p:cNvSpPr/>
            <p:nvPr/>
          </p:nvSpPr>
          <p:spPr>
            <a:xfrm>
              <a:off x="5716966"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70" name="tx470"/>
            <p:cNvSpPr/>
            <p:nvPr/>
          </p:nvSpPr>
          <p:spPr>
            <a:xfrm>
              <a:off x="6028019"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71" name="tx471"/>
            <p:cNvSpPr/>
            <p:nvPr/>
          </p:nvSpPr>
          <p:spPr>
            <a:xfrm>
              <a:off x="6339071"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72" name="tx472"/>
            <p:cNvSpPr/>
            <p:nvPr/>
          </p:nvSpPr>
          <p:spPr>
            <a:xfrm>
              <a:off x="6650123"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73" name="tx473"/>
            <p:cNvSpPr/>
            <p:nvPr/>
          </p:nvSpPr>
          <p:spPr>
            <a:xfrm>
              <a:off x="6961175"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74" name="tx474"/>
            <p:cNvSpPr/>
            <p:nvPr/>
          </p:nvSpPr>
          <p:spPr>
            <a:xfrm>
              <a:off x="7272228"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75" name="tx475"/>
            <p:cNvSpPr/>
            <p:nvPr/>
          </p:nvSpPr>
          <p:spPr>
            <a:xfrm>
              <a:off x="7583280"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76" name="tx476"/>
            <p:cNvSpPr/>
            <p:nvPr/>
          </p:nvSpPr>
          <p:spPr>
            <a:xfrm>
              <a:off x="7894332"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77" name="tx477"/>
            <p:cNvSpPr/>
            <p:nvPr/>
          </p:nvSpPr>
          <p:spPr>
            <a:xfrm>
              <a:off x="8205385"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78" name="tx478"/>
            <p:cNvSpPr/>
            <p:nvPr/>
          </p:nvSpPr>
          <p:spPr>
            <a:xfrm>
              <a:off x="8516437"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79" name="tx479"/>
            <p:cNvSpPr/>
            <p:nvPr/>
          </p:nvSpPr>
          <p:spPr>
            <a:xfrm>
              <a:off x="8827489"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80" name="tx480"/>
            <p:cNvSpPr/>
            <p:nvPr/>
          </p:nvSpPr>
          <p:spPr>
            <a:xfrm>
              <a:off x="8516437" y="38666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81" name="tx481"/>
            <p:cNvSpPr/>
            <p:nvPr/>
          </p:nvSpPr>
          <p:spPr>
            <a:xfrm>
              <a:off x="8827489" y="38666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82" name="tx482"/>
            <p:cNvSpPr/>
            <p:nvPr/>
          </p:nvSpPr>
          <p:spPr>
            <a:xfrm>
              <a:off x="6650123" y="543409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483" name="tx483"/>
            <p:cNvSpPr/>
            <p:nvPr/>
          </p:nvSpPr>
          <p:spPr>
            <a:xfrm>
              <a:off x="6961175" y="54327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484" name="tx484"/>
            <p:cNvSpPr/>
            <p:nvPr/>
          </p:nvSpPr>
          <p:spPr>
            <a:xfrm>
              <a:off x="7272228" y="5434412"/>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485" name="tx485"/>
            <p:cNvSpPr/>
            <p:nvPr/>
          </p:nvSpPr>
          <p:spPr>
            <a:xfrm>
              <a:off x="7583280" y="54327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486" name="tx486"/>
            <p:cNvSpPr/>
            <p:nvPr/>
          </p:nvSpPr>
          <p:spPr>
            <a:xfrm>
              <a:off x="7894332" y="54327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487" name="tx487"/>
            <p:cNvSpPr/>
            <p:nvPr/>
          </p:nvSpPr>
          <p:spPr>
            <a:xfrm>
              <a:off x="8205385" y="54327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488" name="tx488"/>
            <p:cNvSpPr/>
            <p:nvPr/>
          </p:nvSpPr>
          <p:spPr>
            <a:xfrm>
              <a:off x="8516437" y="54327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489" name="tx489"/>
            <p:cNvSpPr/>
            <p:nvPr/>
          </p:nvSpPr>
          <p:spPr>
            <a:xfrm>
              <a:off x="8827489" y="54327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490" name="tx490"/>
            <p:cNvSpPr/>
            <p:nvPr/>
          </p:nvSpPr>
          <p:spPr>
            <a:xfrm>
              <a:off x="1051182" y="517169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39</a:t>
              </a:r>
            </a:p>
          </p:txBody>
        </p:sp>
        <p:sp>
          <p:nvSpPr>
            <p:cNvPr id="491" name="tx491"/>
            <p:cNvSpPr/>
            <p:nvPr/>
          </p:nvSpPr>
          <p:spPr>
            <a:xfrm>
              <a:off x="6339071" y="54327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50</a:t>
              </a:r>
            </a:p>
          </p:txBody>
        </p:sp>
        <p:sp>
          <p:nvSpPr>
            <p:cNvPr id="492" name="tx492"/>
            <p:cNvSpPr/>
            <p:nvPr/>
          </p:nvSpPr>
          <p:spPr>
            <a:xfrm>
              <a:off x="987160"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2000</a:t>
              </a:r>
            </a:p>
          </p:txBody>
        </p:sp>
        <p:sp>
          <p:nvSpPr>
            <p:cNvPr id="493" name="tx493"/>
            <p:cNvSpPr/>
            <p:nvPr/>
          </p:nvSpPr>
          <p:spPr>
            <a:xfrm>
              <a:off x="129821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2001</a:t>
              </a:r>
            </a:p>
          </p:txBody>
        </p:sp>
        <p:sp>
          <p:nvSpPr>
            <p:cNvPr id="494" name="tx494"/>
            <p:cNvSpPr/>
            <p:nvPr/>
          </p:nvSpPr>
          <p:spPr>
            <a:xfrm>
              <a:off x="1609265"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2002</a:t>
              </a:r>
            </a:p>
          </p:txBody>
        </p:sp>
        <p:sp>
          <p:nvSpPr>
            <p:cNvPr id="495" name="tx495"/>
            <p:cNvSpPr/>
            <p:nvPr/>
          </p:nvSpPr>
          <p:spPr>
            <a:xfrm>
              <a:off x="1920317"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2003</a:t>
              </a:r>
            </a:p>
          </p:txBody>
        </p:sp>
        <p:sp>
          <p:nvSpPr>
            <p:cNvPr id="496" name="tx496"/>
            <p:cNvSpPr/>
            <p:nvPr/>
          </p:nvSpPr>
          <p:spPr>
            <a:xfrm>
              <a:off x="223136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2004</a:t>
              </a:r>
            </a:p>
          </p:txBody>
        </p:sp>
        <p:sp>
          <p:nvSpPr>
            <p:cNvPr id="497" name="tx497"/>
            <p:cNvSpPr/>
            <p:nvPr/>
          </p:nvSpPr>
          <p:spPr>
            <a:xfrm>
              <a:off x="254242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2005</a:t>
              </a:r>
            </a:p>
          </p:txBody>
        </p:sp>
        <p:sp>
          <p:nvSpPr>
            <p:cNvPr id="498" name="tx498"/>
            <p:cNvSpPr/>
            <p:nvPr/>
          </p:nvSpPr>
          <p:spPr>
            <a:xfrm>
              <a:off x="285347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2006</a:t>
              </a:r>
            </a:p>
          </p:txBody>
        </p:sp>
        <p:sp>
          <p:nvSpPr>
            <p:cNvPr id="499" name="tx499"/>
            <p:cNvSpPr/>
            <p:nvPr/>
          </p:nvSpPr>
          <p:spPr>
            <a:xfrm>
              <a:off x="316452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2007</a:t>
              </a:r>
            </a:p>
          </p:txBody>
        </p:sp>
        <p:sp>
          <p:nvSpPr>
            <p:cNvPr id="500" name="tx500"/>
            <p:cNvSpPr/>
            <p:nvPr/>
          </p:nvSpPr>
          <p:spPr>
            <a:xfrm>
              <a:off x="347557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2008</a:t>
              </a:r>
            </a:p>
          </p:txBody>
        </p:sp>
        <p:sp>
          <p:nvSpPr>
            <p:cNvPr id="501" name="tx501"/>
            <p:cNvSpPr/>
            <p:nvPr/>
          </p:nvSpPr>
          <p:spPr>
            <a:xfrm>
              <a:off x="3786631"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2009</a:t>
              </a:r>
            </a:p>
          </p:txBody>
        </p:sp>
        <p:sp>
          <p:nvSpPr>
            <p:cNvPr id="502" name="tx502"/>
            <p:cNvSpPr/>
            <p:nvPr/>
          </p:nvSpPr>
          <p:spPr>
            <a:xfrm>
              <a:off x="4097683"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2010</a:t>
              </a:r>
            </a:p>
          </p:txBody>
        </p:sp>
        <p:sp>
          <p:nvSpPr>
            <p:cNvPr id="503" name="tx503"/>
            <p:cNvSpPr/>
            <p:nvPr/>
          </p:nvSpPr>
          <p:spPr>
            <a:xfrm>
              <a:off x="4408735"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2011</a:t>
              </a:r>
            </a:p>
          </p:txBody>
        </p:sp>
        <p:sp>
          <p:nvSpPr>
            <p:cNvPr id="504" name="tx504"/>
            <p:cNvSpPr/>
            <p:nvPr/>
          </p:nvSpPr>
          <p:spPr>
            <a:xfrm>
              <a:off x="471978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2012</a:t>
              </a:r>
            </a:p>
          </p:txBody>
        </p:sp>
        <p:sp>
          <p:nvSpPr>
            <p:cNvPr id="505" name="tx505"/>
            <p:cNvSpPr/>
            <p:nvPr/>
          </p:nvSpPr>
          <p:spPr>
            <a:xfrm>
              <a:off x="5030840"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2013</a:t>
              </a:r>
            </a:p>
          </p:txBody>
        </p:sp>
        <p:sp>
          <p:nvSpPr>
            <p:cNvPr id="506" name="tx506"/>
            <p:cNvSpPr/>
            <p:nvPr/>
          </p:nvSpPr>
          <p:spPr>
            <a:xfrm>
              <a:off x="534189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2014</a:t>
              </a:r>
            </a:p>
          </p:txBody>
        </p:sp>
        <p:sp>
          <p:nvSpPr>
            <p:cNvPr id="507" name="tx507"/>
            <p:cNvSpPr/>
            <p:nvPr/>
          </p:nvSpPr>
          <p:spPr>
            <a:xfrm>
              <a:off x="5652945"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2015</a:t>
              </a:r>
            </a:p>
          </p:txBody>
        </p:sp>
        <p:sp>
          <p:nvSpPr>
            <p:cNvPr id="508" name="tx508"/>
            <p:cNvSpPr/>
            <p:nvPr/>
          </p:nvSpPr>
          <p:spPr>
            <a:xfrm>
              <a:off x="5963997"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2016</a:t>
              </a:r>
            </a:p>
          </p:txBody>
        </p:sp>
        <p:sp>
          <p:nvSpPr>
            <p:cNvPr id="509" name="tx509"/>
            <p:cNvSpPr/>
            <p:nvPr/>
          </p:nvSpPr>
          <p:spPr>
            <a:xfrm>
              <a:off x="627504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2017</a:t>
              </a:r>
            </a:p>
          </p:txBody>
        </p:sp>
        <p:sp>
          <p:nvSpPr>
            <p:cNvPr id="510" name="tx510"/>
            <p:cNvSpPr/>
            <p:nvPr/>
          </p:nvSpPr>
          <p:spPr>
            <a:xfrm>
              <a:off x="658610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2018</a:t>
              </a:r>
            </a:p>
          </p:txBody>
        </p:sp>
        <p:sp>
          <p:nvSpPr>
            <p:cNvPr id="511" name="tx511"/>
            <p:cNvSpPr/>
            <p:nvPr/>
          </p:nvSpPr>
          <p:spPr>
            <a:xfrm>
              <a:off x="689715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2019</a:t>
              </a:r>
            </a:p>
          </p:txBody>
        </p:sp>
        <p:sp>
          <p:nvSpPr>
            <p:cNvPr id="512" name="tx512"/>
            <p:cNvSpPr/>
            <p:nvPr/>
          </p:nvSpPr>
          <p:spPr>
            <a:xfrm>
              <a:off x="720820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2020</a:t>
              </a:r>
            </a:p>
          </p:txBody>
        </p:sp>
        <p:sp>
          <p:nvSpPr>
            <p:cNvPr id="513" name="tx513"/>
            <p:cNvSpPr/>
            <p:nvPr/>
          </p:nvSpPr>
          <p:spPr>
            <a:xfrm>
              <a:off x="751925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2021</a:t>
              </a:r>
            </a:p>
          </p:txBody>
        </p:sp>
        <p:sp>
          <p:nvSpPr>
            <p:cNvPr id="514" name="tx514"/>
            <p:cNvSpPr/>
            <p:nvPr/>
          </p:nvSpPr>
          <p:spPr>
            <a:xfrm>
              <a:off x="7830311"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2022</a:t>
              </a:r>
            </a:p>
          </p:txBody>
        </p:sp>
        <p:sp>
          <p:nvSpPr>
            <p:cNvPr id="515" name="tx515"/>
            <p:cNvSpPr/>
            <p:nvPr/>
          </p:nvSpPr>
          <p:spPr>
            <a:xfrm>
              <a:off x="8141363"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2023</a:t>
              </a:r>
            </a:p>
          </p:txBody>
        </p:sp>
        <p:sp>
          <p:nvSpPr>
            <p:cNvPr id="516" name="tx516"/>
            <p:cNvSpPr/>
            <p:nvPr/>
          </p:nvSpPr>
          <p:spPr>
            <a:xfrm>
              <a:off x="845241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2024</a:t>
              </a:r>
            </a:p>
          </p:txBody>
        </p:sp>
        <p:sp>
          <p:nvSpPr>
            <p:cNvPr id="517" name="tx517"/>
            <p:cNvSpPr/>
            <p:nvPr/>
          </p:nvSpPr>
          <p:spPr>
            <a:xfrm>
              <a:off x="876346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2025</a:t>
              </a:r>
            </a:p>
          </p:txBody>
        </p:sp>
        <p:sp>
          <p:nvSpPr>
            <p:cNvPr id="518" name="tx518"/>
            <p:cNvSpPr/>
            <p:nvPr/>
          </p:nvSpPr>
          <p:spPr>
            <a:xfrm>
              <a:off x="576534" y="5431901"/>
              <a:ext cx="285675" cy="8130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HPVc</a:t>
              </a:r>
            </a:p>
          </p:txBody>
        </p:sp>
        <p:sp>
          <p:nvSpPr>
            <p:cNvPr id="519" name="tx519"/>
            <p:cNvSpPr/>
            <p:nvPr/>
          </p:nvSpPr>
          <p:spPr>
            <a:xfrm>
              <a:off x="551705" y="5169456"/>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MCV2</a:t>
              </a:r>
            </a:p>
          </p:txBody>
        </p:sp>
        <p:sp>
          <p:nvSpPr>
            <p:cNvPr id="520" name="tx520"/>
            <p:cNvSpPr/>
            <p:nvPr/>
          </p:nvSpPr>
          <p:spPr>
            <a:xfrm>
              <a:off x="564092" y="4908429"/>
              <a:ext cx="298117"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RCV1</a:t>
              </a:r>
            </a:p>
          </p:txBody>
        </p:sp>
        <p:sp>
          <p:nvSpPr>
            <p:cNvPr id="521" name="tx521"/>
            <p:cNvSpPr/>
            <p:nvPr/>
          </p:nvSpPr>
          <p:spPr>
            <a:xfrm>
              <a:off x="551705" y="4647403"/>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MCV1</a:t>
              </a:r>
            </a:p>
          </p:txBody>
        </p:sp>
        <p:sp>
          <p:nvSpPr>
            <p:cNvPr id="522" name="tx522"/>
            <p:cNvSpPr/>
            <p:nvPr/>
          </p:nvSpPr>
          <p:spPr>
            <a:xfrm>
              <a:off x="601364" y="4386376"/>
              <a:ext cx="260846"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IPVC</a:t>
              </a:r>
            </a:p>
          </p:txBody>
        </p:sp>
        <p:sp>
          <p:nvSpPr>
            <p:cNvPr id="523" name="tx523"/>
            <p:cNvSpPr/>
            <p:nvPr/>
          </p:nvSpPr>
          <p:spPr>
            <a:xfrm>
              <a:off x="619917" y="4127751"/>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IPV1</a:t>
              </a:r>
            </a:p>
          </p:txBody>
        </p:sp>
        <p:sp>
          <p:nvSpPr>
            <p:cNvPr id="524" name="tx524"/>
            <p:cNvSpPr/>
            <p:nvPr/>
          </p:nvSpPr>
          <p:spPr>
            <a:xfrm>
              <a:off x="545429" y="3864323"/>
              <a:ext cx="316780"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RotaC</a:t>
              </a:r>
            </a:p>
          </p:txBody>
        </p:sp>
        <p:sp>
          <p:nvSpPr>
            <p:cNvPr id="525" name="tx525"/>
            <p:cNvSpPr/>
            <p:nvPr/>
          </p:nvSpPr>
          <p:spPr>
            <a:xfrm>
              <a:off x="551705" y="3603296"/>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PCVC</a:t>
              </a:r>
            </a:p>
          </p:txBody>
        </p:sp>
        <p:sp>
          <p:nvSpPr>
            <p:cNvPr id="526" name="tx526"/>
            <p:cNvSpPr/>
            <p:nvPr/>
          </p:nvSpPr>
          <p:spPr>
            <a:xfrm>
              <a:off x="520490" y="3322461"/>
              <a:ext cx="341719" cy="1025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HepB3</a:t>
              </a:r>
            </a:p>
          </p:txBody>
        </p:sp>
        <p:sp>
          <p:nvSpPr>
            <p:cNvPr id="527" name="tx527"/>
            <p:cNvSpPr/>
            <p:nvPr/>
          </p:nvSpPr>
          <p:spPr>
            <a:xfrm>
              <a:off x="632360" y="3082226"/>
              <a:ext cx="229850"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Hib3</a:t>
              </a:r>
            </a:p>
          </p:txBody>
        </p:sp>
        <p:sp>
          <p:nvSpPr>
            <p:cNvPr id="528" name="tx528"/>
            <p:cNvSpPr/>
            <p:nvPr/>
          </p:nvSpPr>
          <p:spPr>
            <a:xfrm>
              <a:off x="576534" y="2821199"/>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DTP3</a:t>
              </a:r>
            </a:p>
          </p:txBody>
        </p:sp>
        <p:sp>
          <p:nvSpPr>
            <p:cNvPr id="529" name="tx529"/>
            <p:cNvSpPr/>
            <p:nvPr/>
          </p:nvSpPr>
          <p:spPr>
            <a:xfrm>
              <a:off x="576534" y="2561591"/>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DTP1</a:t>
              </a:r>
            </a:p>
          </p:txBody>
        </p:sp>
        <p:sp>
          <p:nvSpPr>
            <p:cNvPr id="530" name="tx530"/>
            <p:cNvSpPr/>
            <p:nvPr/>
          </p:nvSpPr>
          <p:spPr>
            <a:xfrm>
              <a:off x="508103" y="2278682"/>
              <a:ext cx="354106" cy="10221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HepBB</a:t>
              </a:r>
            </a:p>
          </p:txBody>
        </p:sp>
        <p:sp>
          <p:nvSpPr>
            <p:cNvPr id="531" name="tx531"/>
            <p:cNvSpPr/>
            <p:nvPr/>
          </p:nvSpPr>
          <p:spPr>
            <a:xfrm>
              <a:off x="620027" y="2037137"/>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BCG</a:t>
              </a:r>
            </a:p>
          </p:txBody>
        </p:sp>
        <p:sp>
          <p:nvSpPr>
            <p:cNvPr id="532" name="tx532"/>
            <p:cNvSpPr/>
            <p:nvPr/>
          </p:nvSpPr>
          <p:spPr>
            <a:xfrm>
              <a:off x="3186024" y="5953771"/>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pic>
          <p:nvPicPr>
            <p:cNvPr id="533" name="pic533"/>
            <p:cNvPicPr/>
            <p:nvPr/>
          </p:nvPicPr>
          <p:blipFill>
            <a:blip r:embed="rId2" cstate="print"/>
            <a:stretch>
              <a:fillRect/>
            </a:stretch>
          </p:blipFill>
          <p:spPr>
            <a:xfrm>
              <a:off x="4653227" y="5838594"/>
              <a:ext cx="2160000" cy="219455"/>
            </a:xfrm>
            <a:prstGeom prst="rect">
              <a:avLst/>
            </a:prstGeom>
          </p:spPr>
        </p:pic>
        <p:sp>
          <p:nvSpPr>
            <p:cNvPr id="534" name="pl534"/>
            <p:cNvSpPr/>
            <p:nvPr/>
          </p:nvSpPr>
          <p:spPr>
            <a:xfrm>
              <a:off x="465682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35" name="pl535"/>
            <p:cNvSpPr/>
            <p:nvPr/>
          </p:nvSpPr>
          <p:spPr>
            <a:xfrm>
              <a:off x="594850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36" name="pl536"/>
            <p:cNvSpPr/>
            <p:nvPr/>
          </p:nvSpPr>
          <p:spPr>
            <a:xfrm>
              <a:off x="616378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37" name="pl537"/>
            <p:cNvSpPr/>
            <p:nvPr/>
          </p:nvSpPr>
          <p:spPr>
            <a:xfrm>
              <a:off x="637906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38" name="pl538"/>
            <p:cNvSpPr/>
            <p:nvPr/>
          </p:nvSpPr>
          <p:spPr>
            <a:xfrm>
              <a:off x="659434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39" name="pl539"/>
            <p:cNvSpPr/>
            <p:nvPr/>
          </p:nvSpPr>
          <p:spPr>
            <a:xfrm>
              <a:off x="680962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40" name="pl540"/>
            <p:cNvSpPr/>
            <p:nvPr/>
          </p:nvSpPr>
          <p:spPr>
            <a:xfrm>
              <a:off x="465682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41" name="pl541"/>
            <p:cNvSpPr/>
            <p:nvPr/>
          </p:nvSpPr>
          <p:spPr>
            <a:xfrm>
              <a:off x="594850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42" name="pl542"/>
            <p:cNvSpPr/>
            <p:nvPr/>
          </p:nvSpPr>
          <p:spPr>
            <a:xfrm>
              <a:off x="616378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43" name="pl543"/>
            <p:cNvSpPr/>
            <p:nvPr/>
          </p:nvSpPr>
          <p:spPr>
            <a:xfrm>
              <a:off x="637906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44" name="pl544"/>
            <p:cNvSpPr/>
            <p:nvPr/>
          </p:nvSpPr>
          <p:spPr>
            <a:xfrm>
              <a:off x="659434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45" name="pl545"/>
            <p:cNvSpPr/>
            <p:nvPr/>
          </p:nvSpPr>
          <p:spPr>
            <a:xfrm>
              <a:off x="680962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46" name="tx546"/>
            <p:cNvSpPr/>
            <p:nvPr/>
          </p:nvSpPr>
          <p:spPr>
            <a:xfrm>
              <a:off x="4625749" y="6125947"/>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0</a:t>
              </a:r>
            </a:p>
          </p:txBody>
        </p:sp>
        <p:sp>
          <p:nvSpPr>
            <p:cNvPr id="547" name="tx547"/>
            <p:cNvSpPr/>
            <p:nvPr/>
          </p:nvSpPr>
          <p:spPr>
            <a:xfrm>
              <a:off x="5886351"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a:t>
              </a:r>
            </a:p>
          </p:txBody>
        </p:sp>
        <p:sp>
          <p:nvSpPr>
            <p:cNvPr id="548" name="tx548"/>
            <p:cNvSpPr/>
            <p:nvPr/>
          </p:nvSpPr>
          <p:spPr>
            <a:xfrm>
              <a:off x="6101631"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a:t>
              </a:r>
            </a:p>
          </p:txBody>
        </p:sp>
        <p:sp>
          <p:nvSpPr>
            <p:cNvPr id="549" name="tx549"/>
            <p:cNvSpPr/>
            <p:nvPr/>
          </p:nvSpPr>
          <p:spPr>
            <a:xfrm>
              <a:off x="6316911"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a:t>
              </a:r>
            </a:p>
          </p:txBody>
        </p:sp>
        <p:sp>
          <p:nvSpPr>
            <p:cNvPr id="550" name="tx550"/>
            <p:cNvSpPr/>
            <p:nvPr/>
          </p:nvSpPr>
          <p:spPr>
            <a:xfrm>
              <a:off x="6532191"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a:t>
              </a:r>
            </a:p>
          </p:txBody>
        </p:sp>
        <p:sp>
          <p:nvSpPr>
            <p:cNvPr id="551" name="tx551"/>
            <p:cNvSpPr/>
            <p:nvPr/>
          </p:nvSpPr>
          <p:spPr>
            <a:xfrm>
              <a:off x="6716393" y="612594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100</a:t>
              </a:r>
            </a:p>
          </p:txBody>
        </p:sp>
        <p:sp>
          <p:nvSpPr>
            <p:cNvPr id="552" name="tx552"/>
            <p:cNvSpPr/>
            <p:nvPr/>
          </p:nvSpPr>
          <p:spPr>
            <a:xfrm>
              <a:off x="924840" y="1330710"/>
              <a:ext cx="365320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Republic of Korea, 2000-2025</a:t>
              </a:r>
            </a:p>
          </p:txBody>
        </p:sp>
        <p:sp>
          <p:nvSpPr>
            <p:cNvPr id="553" name="tx553"/>
            <p:cNvSpPr/>
            <p:nvPr/>
          </p:nvSpPr>
          <p:spPr>
            <a:xfrm>
              <a:off x="4850723" y="6345398"/>
              <a:ext cx="422368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 </a:t>
              </a:r>
            </a:p>
          </p:txBody>
        </p:sp>
        <p:sp>
          <p:nvSpPr>
            <p:cNvPr id="554" name="tx554"/>
            <p:cNvSpPr/>
            <p:nvPr/>
          </p:nvSpPr>
          <p:spPr>
            <a:xfrm>
              <a:off x="6875336" y="6488255"/>
              <a:ext cx="2199074"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Stock information available from 2003.</a:t>
              </a:r>
            </a:p>
          </p:txBody>
        </p:sp>
        <p:sp>
          <p:nvSpPr>
            <p:cNvPr id="555" name="tx555"/>
            <p:cNvSpPr/>
            <p:nvPr/>
          </p:nvSpPr>
          <p:spPr>
            <a:xfrm>
              <a:off x="4340709" y="6586855"/>
              <a:ext cx="47337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An asterisk (*) indicates where there was a vaccine stockout at the national or subnational level.</a:t>
              </a:r>
            </a:p>
          </p:txBody>
        </p:sp>
      </p:grpSp>
      <p:sp>
        <p:nvSpPr>
          <p:cNvPr id="55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This heatmap shows trends in vaccine coverage since 2000, with green cells indicating coverage of 90% or more.
In 2025, 13 out of 14 (93%) vaccines in the schedule achieved coverage of 90% or more. Vaccine coverage ranged from 92% to 98%.
Since 2014, estimates have been made for 7 new vaccines. RotaC is the newest vaccine reported (2024), which achieved 94% coverage in 2025.
In 2025, Republic of Korea did not report any stockouts of vaccines or supplies.</a:t>
            </a:r>
          </a:p>
        </p:txBody>
      </p:sp>
      <p:sp>
        <p:nvSpPr>
          <p:cNvPr id="55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coverage increased for none antigens, remained unchanged for 11, and declined for three, indicating limited improvement in routine immunization performance; 13 achieved at least 90% coverage.</a:t>
            </a:r>
          </a:p>
        </p:txBody>
      </p:sp>
      <p:grpSp xmlns:pic="http://schemas.openxmlformats.org/drawingml/2006/picture">
        <p:nvGrpSpPr>
          <p:cNvPr id="558" name=""/>
          <p:cNvGrpSpPr/>
          <p:nvPr/>
        </p:nvGrpSpPr>
        <p:grpSpPr>
          <a:xfrm>
            <a:off x="292608" y="1005840"/>
            <a:ext cx="8595360" cy="28575"/>
            <a:chOff x="292608" y="1005840"/>
            <a:chExt cx="8595360" cy="28575"/>
          </a:xfrm>
        </p:grpSpPr>
        <p:sp>
          <p:nvSpPr>
            <p:cNvPr id="559"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560"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8585AFFD885DF428C5218D542FAA00E" ma:contentTypeVersion="15" ma:contentTypeDescription="Create a new document." ma:contentTypeScope="" ma:versionID="2ce7092bf6284d471f65834f69ffe2cd">
  <xsd:schema xmlns:xsd="http://www.w3.org/2001/XMLSchema" xmlns:xs="http://www.w3.org/2001/XMLSchema" xmlns:p="http://schemas.microsoft.com/office/2006/metadata/properties" xmlns:ns2="5ce71423-0d49-4a04-8822-86064e799dcd" xmlns:ns3="b0dea520-d0da-458e-889e-498bdb6be655" targetNamespace="http://schemas.microsoft.com/office/2006/metadata/properties" ma:root="true" ma:fieldsID="6f9012d175d8336c4d0c4ab7112db183" ns2:_="" ns3:_="">
    <xsd:import namespace="5ce71423-0d49-4a04-8822-86064e799dcd"/>
    <xsd:import namespace="b0dea520-d0da-458e-889e-498bdb6be655"/>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2:SharedWithUsers" minOccurs="0"/>
                <xsd:element ref="ns2:SharedWithDetails" minOccurs="0"/>
                <xsd:element ref="ns3:MediaServiceObjectDetectorVersions" minOccurs="0"/>
                <xsd:element ref="ns3:lcf76f155ced4ddcb4097134ff3c332f" minOccurs="0"/>
                <xsd:element ref="ns2:TaxCatchAll" minOccurs="0"/>
                <xsd:element ref="ns3:MediaServiceOCR" minOccurs="0"/>
                <xsd:element ref="ns3:MediaServiceGenerationTime" minOccurs="0"/>
                <xsd:element ref="ns3:MediaServiceEventHashCode" minOccurs="0"/>
                <xsd:element ref="ns3:MediaServiceDateTaken" minOccurs="0"/>
                <xsd:element ref="ns3:MediaLengthInSecond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ce71423-0d49-4a04-8822-86064e799dc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dexed="true"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Shared With Details" ma:internalName="SharedWithDetails" ma:readOnly="true">
      <xsd:simpleType>
        <xsd:restriction base="dms:Note">
          <xsd:maxLength value="255"/>
        </xsd:restriction>
      </xsd:simpleType>
    </xsd:element>
    <xsd:element name="TaxCatchAll" ma:index="18" nillable="true" ma:displayName="Taxonomy Catch All Column" ma:hidden="true" ma:list="{f5d00d6a-d4b5-4f9e-9c99-f4c27bb7a1f0}" ma:internalName="TaxCatchAll" ma:showField="CatchAllData" ma:web="5ce71423-0d49-4a04-8822-86064e799dcd">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b0dea520-d0da-458e-889e-498bdb6be655"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ObjectDetectorVersions" ma:index="15" nillable="true" ma:displayName="MediaServiceObjectDetectorVersions" ma:hidden="true" ma:indexed="true" ma:internalName="MediaServiceObjectDetectorVersions" ma:readOnly="true">
      <xsd:simpleType>
        <xsd:restriction base="dms:Text"/>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element name="MediaServiceGenerationTime" ma:index="20" nillable="true" ma:displayName="MediaServiceGenerationTime" ma:hidden="true" ma:internalName="MediaServiceGenerationTime" ma:readOnly="true">
      <xsd:simpleType>
        <xsd:restriction base="dms:Text"/>
      </xsd:simpleType>
    </xsd:element>
    <xsd:element name="MediaServiceEventHashCode" ma:index="21" nillable="true" ma:displayName="MediaServiceEventHashCode" ma:hidden="true" ma:internalName="MediaServiceEventHashCode" ma:readOnly="true">
      <xsd:simpleType>
        <xsd:restriction base="dms:Text"/>
      </xsd:simpleType>
    </xsd:element>
    <xsd:element name="MediaServiceDateTaken" ma:index="22" nillable="true" ma:displayName="MediaServiceDateTaken" ma:hidden="true" ma:indexed="true" ma:internalName="MediaServiceDateTaken" ma:readOnly="true">
      <xsd:simpleType>
        <xsd:restriction base="dms:Text"/>
      </xsd:simpleType>
    </xsd:element>
    <xsd:element name="MediaLengthInSeconds" ma:index="23" nillable="true" ma:displayName="MediaLengthInSeconds" ma:hidden="true" ma:internalName="MediaLengthInSeconds" ma:readOnly="true">
      <xsd:simpleType>
        <xsd:restriction base="dms:Unknown"/>
      </xsd:simpleType>
    </xsd:element>
    <xsd:element name="MediaServiceSearchProperties" ma:index="24"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5ce71423-0d49-4a04-8822-86064e799dcd">P7TF5XRZ5TZD-1674051314-8109</_dlc_DocId>
    <_dlc_DocIdUrl xmlns="5ce71423-0d49-4a04-8822-86064e799dcd">
      <Url>https://unicef.sharepoint.com/teams/DAPM-DataComm/_layouts/15/DocIdRedir.aspx?ID=P7TF5XRZ5TZD-1674051314-8109</Url>
      <Description>P7TF5XRZ5TZD-1674051314-8109</Description>
    </_dlc_DocIdUrl>
    <lcf76f155ced4ddcb4097134ff3c332f xmlns="b0dea520-d0da-458e-889e-498bdb6be655">
      <Terms xmlns="http://schemas.microsoft.com/office/infopath/2007/PartnerControls"/>
    </lcf76f155ced4ddcb4097134ff3c332f>
    <TaxCatchAll xmlns="5ce71423-0d49-4a04-8822-86064e799dcd" xsi:nil="true"/>
  </documentManagement>
</p:properties>
</file>

<file path=customXml/itemProps1.xml><?xml version="1.0" encoding="utf-8"?>
<ds:datastoreItem xmlns:ds="http://schemas.openxmlformats.org/officeDocument/2006/customXml" ds:itemID="{49A2B0AF-B4D0-4F95-98B4-C73A13FF8D79}"/>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purl.org/dc/dcmitype/"/>
    <ds:schemaRef ds:uri="http://schemas.microsoft.com/office/infopath/2007/PartnerControls"/>
    <ds:schemaRef ds:uri="http://www.w3.org/XML/1998/namespace"/>
    <ds:schemaRef ds:uri="http://schemas.openxmlformats.org/package/2006/metadata/core-properties"/>
    <ds:schemaRef ds:uri="http://schemas.microsoft.com/office/2006/documentManagement/types"/>
    <ds:schemaRef ds:uri="ae6450c1-f776-41e3-80e5-b5e3b2145961"/>
    <ds:schemaRef ds:uri="http://purl.org/dc/terms/"/>
    <ds:schemaRef ds:uri="ca283e0b-db31-4043-a2ef-b80661bf084a"/>
    <ds:schemaRef ds:uri="http://purl.org/dc/elements/1.1/"/>
    <ds:schemaRef ds:uri="9e17fbd9-fb4c-4d20-9ec4-18aa77a91b0d"/>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otalTime>2508</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vt:i4>
      </vt:variant>
    </vt:vector>
  </HeadingPairs>
  <TitlesOfParts>
    <vt:vector size="6" baseType="lpstr">
      <vt:lpstr>Aptos Display</vt:lpstr>
      <vt:lpstr>Arial</vt:lpstr>
      <vt:lpstr>Helvetica</vt:lpstr>
      <vt:lpstr>Roboto</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2026-07-10T23:23:42Z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0x01010038585AFFD885DF428C5218D542FAA00E</vt:lpwstr>
  </property>
  <property fmtid="{D5CDD505-2E9C-101B-9397-08002B2CF9AE}" pid="3" name="MediaServiceImageTags">
    <vt:lpwstr/>
  </property>
  <property fmtid="{D5CDD505-2E9C-101B-9397-08002B2CF9AE}" pid="4" name="_dlc_DocIdItemGuid">
    <vt:lpwstr>4a8a0d91-0b67-4859-b6f4-e33186fa0fa4</vt:lpwstr>
  </property>
</Properties>
</file>