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9e7f5214efdf6b68e8b05a3771935948157ba1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8e7ed77f86f92b3562b67b07c31ac8d4469ac0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d1eb26ab0c78690a685f5b1ee8b6ee2b98504b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4" name="rc134"/>
            <p:cNvSpPr/>
            <p:nvPr/>
          </p:nvSpPr>
          <p:spPr>
            <a:xfrm>
              <a:off x="3444364"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5" name="rc135"/>
            <p:cNvSpPr/>
            <p:nvPr/>
          </p:nvSpPr>
          <p:spPr>
            <a:xfrm>
              <a:off x="3755416"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6" name="rc136"/>
            <p:cNvSpPr/>
            <p:nvPr/>
          </p:nvSpPr>
          <p:spPr>
            <a:xfrm>
              <a:off x="4066468"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7" name="rc137"/>
            <p:cNvSpPr/>
            <p:nvPr/>
          </p:nvSpPr>
          <p:spPr>
            <a:xfrm>
              <a:off x="437752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573"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5310677"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1" name="rc141"/>
            <p:cNvSpPr/>
            <p:nvPr/>
          </p:nvSpPr>
          <p:spPr>
            <a:xfrm>
              <a:off x="5621730" y="299345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2" name="rc142"/>
            <p:cNvSpPr/>
            <p:nvPr/>
          </p:nvSpPr>
          <p:spPr>
            <a:xfrm>
              <a:off x="5932782"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3" name="rc143"/>
            <p:cNvSpPr/>
            <p:nvPr/>
          </p:nvSpPr>
          <p:spPr>
            <a:xfrm>
              <a:off x="6243834"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6554887"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6865939"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6" name="rc146"/>
            <p:cNvSpPr/>
            <p:nvPr/>
          </p:nvSpPr>
          <p:spPr>
            <a:xfrm>
              <a:off x="7176991"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7" name="rc147"/>
            <p:cNvSpPr/>
            <p:nvPr/>
          </p:nvSpPr>
          <p:spPr>
            <a:xfrm>
              <a:off x="7488044"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7799096"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2" name="rc152"/>
            <p:cNvSpPr/>
            <p:nvPr/>
          </p:nvSpPr>
          <p:spPr>
            <a:xfrm>
              <a:off x="5621730" y="4037565"/>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3" name="rc153"/>
            <p:cNvSpPr/>
            <p:nvPr/>
          </p:nvSpPr>
          <p:spPr>
            <a:xfrm>
              <a:off x="5932782" y="403756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4" name="rc154"/>
            <p:cNvSpPr/>
            <p:nvPr/>
          </p:nvSpPr>
          <p:spPr>
            <a:xfrm>
              <a:off x="6243834"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6554887"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6865939"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7176991" y="403756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8" name="rc158"/>
            <p:cNvSpPr/>
            <p:nvPr/>
          </p:nvSpPr>
          <p:spPr>
            <a:xfrm>
              <a:off x="7488044" y="403756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403756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3" name="rc163"/>
            <p:cNvSpPr/>
            <p:nvPr/>
          </p:nvSpPr>
          <p:spPr>
            <a:xfrm>
              <a:off x="8421201" y="4298591"/>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64" name="rc164"/>
            <p:cNvSpPr/>
            <p:nvPr/>
          </p:nvSpPr>
          <p:spPr>
            <a:xfrm>
              <a:off x="8732253" y="4298591"/>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65" name="rc165"/>
            <p:cNvSpPr/>
            <p:nvPr/>
          </p:nvSpPr>
          <p:spPr>
            <a:xfrm>
              <a:off x="955945"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6" name="rc166"/>
            <p:cNvSpPr/>
            <p:nvPr/>
          </p:nvSpPr>
          <p:spPr>
            <a:xfrm>
              <a:off x="1266997"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7" name="rc167"/>
            <p:cNvSpPr/>
            <p:nvPr/>
          </p:nvSpPr>
          <p:spPr>
            <a:xfrm>
              <a:off x="1578050"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1889102" y="455961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9" name="rc169"/>
            <p:cNvSpPr/>
            <p:nvPr/>
          </p:nvSpPr>
          <p:spPr>
            <a:xfrm>
              <a:off x="2200154" y="455961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0" name="rc170"/>
            <p:cNvSpPr/>
            <p:nvPr/>
          </p:nvSpPr>
          <p:spPr>
            <a:xfrm>
              <a:off x="2511207"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1" name="rc171"/>
            <p:cNvSpPr/>
            <p:nvPr/>
          </p:nvSpPr>
          <p:spPr>
            <a:xfrm>
              <a:off x="2822259" y="4559618"/>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2" name="rc172"/>
            <p:cNvSpPr/>
            <p:nvPr/>
          </p:nvSpPr>
          <p:spPr>
            <a:xfrm>
              <a:off x="3133311"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3444364" y="455961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4" name="rc174"/>
            <p:cNvSpPr/>
            <p:nvPr/>
          </p:nvSpPr>
          <p:spPr>
            <a:xfrm>
              <a:off x="3755416"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4066468"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4377521"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4688573"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8" name="rc178"/>
            <p:cNvSpPr/>
            <p:nvPr/>
          </p:nvSpPr>
          <p:spPr>
            <a:xfrm>
              <a:off x="4999625"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9" name="rc179"/>
            <p:cNvSpPr/>
            <p:nvPr/>
          </p:nvSpPr>
          <p:spPr>
            <a:xfrm>
              <a:off x="5310677"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30"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1" name="rc191"/>
            <p:cNvSpPr/>
            <p:nvPr/>
          </p:nvSpPr>
          <p:spPr>
            <a:xfrm>
              <a:off x="3755416" y="5081671"/>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92" name="rc192"/>
            <p:cNvSpPr/>
            <p:nvPr/>
          </p:nvSpPr>
          <p:spPr>
            <a:xfrm>
              <a:off x="4066468" y="5081671"/>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3" name="rc193"/>
            <p:cNvSpPr/>
            <p:nvPr/>
          </p:nvSpPr>
          <p:spPr>
            <a:xfrm>
              <a:off x="4377521" y="5081671"/>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4" name="rc194"/>
            <p:cNvSpPr/>
            <p:nvPr/>
          </p:nvSpPr>
          <p:spPr>
            <a:xfrm>
              <a:off x="4688573" y="5081671"/>
              <a:ext cx="311052"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95" name="rc195"/>
            <p:cNvSpPr/>
            <p:nvPr/>
          </p:nvSpPr>
          <p:spPr>
            <a:xfrm>
              <a:off x="4999625"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6" name="rc196"/>
            <p:cNvSpPr/>
            <p:nvPr/>
          </p:nvSpPr>
          <p:spPr>
            <a:xfrm>
              <a:off x="5310677"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7" name="rc197"/>
            <p:cNvSpPr/>
            <p:nvPr/>
          </p:nvSpPr>
          <p:spPr>
            <a:xfrm>
              <a:off x="5621730" y="5081671"/>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8" name="rc198"/>
            <p:cNvSpPr/>
            <p:nvPr/>
          </p:nvSpPr>
          <p:spPr>
            <a:xfrm>
              <a:off x="5932782"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34"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87"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1" name="rc201"/>
            <p:cNvSpPr/>
            <p:nvPr/>
          </p:nvSpPr>
          <p:spPr>
            <a:xfrm>
              <a:off x="6865939"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7176991" y="5081671"/>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3" name="rc203"/>
            <p:cNvSpPr/>
            <p:nvPr/>
          </p:nvSpPr>
          <p:spPr>
            <a:xfrm>
              <a:off x="7488044" y="5081671"/>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4" name="rc204"/>
            <p:cNvSpPr/>
            <p:nvPr/>
          </p:nvSpPr>
          <p:spPr>
            <a:xfrm>
              <a:off x="7799096" y="5081671"/>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5" name="rc205"/>
            <p:cNvSpPr/>
            <p:nvPr/>
          </p:nvSpPr>
          <p:spPr>
            <a:xfrm>
              <a:off x="8110148" y="5081671"/>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6" name="rc206"/>
            <p:cNvSpPr/>
            <p:nvPr/>
          </p:nvSpPr>
          <p:spPr>
            <a:xfrm>
              <a:off x="8421201" y="5081671"/>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7" name="rc207"/>
            <p:cNvSpPr/>
            <p:nvPr/>
          </p:nvSpPr>
          <p:spPr>
            <a:xfrm>
              <a:off x="8732253" y="5081671"/>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3515512"/>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3515512"/>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351551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1" name="rc221"/>
            <p:cNvSpPr/>
            <p:nvPr/>
          </p:nvSpPr>
          <p:spPr>
            <a:xfrm>
              <a:off x="2200154" y="4820645"/>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2" name="rc222"/>
            <p:cNvSpPr/>
            <p:nvPr/>
          </p:nvSpPr>
          <p:spPr>
            <a:xfrm>
              <a:off x="2511207"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3" name="rc223"/>
            <p:cNvSpPr/>
            <p:nvPr/>
          </p:nvSpPr>
          <p:spPr>
            <a:xfrm>
              <a:off x="2822259" y="4820645"/>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4" name="rc224"/>
            <p:cNvSpPr/>
            <p:nvPr/>
          </p:nvSpPr>
          <p:spPr>
            <a:xfrm>
              <a:off x="3133311"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3444364" y="482064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6" name="rc226"/>
            <p:cNvSpPr/>
            <p:nvPr/>
          </p:nvSpPr>
          <p:spPr>
            <a:xfrm>
              <a:off x="3755416"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7" name="rc227"/>
            <p:cNvSpPr/>
            <p:nvPr/>
          </p:nvSpPr>
          <p:spPr>
            <a:xfrm>
              <a:off x="4066468"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8" name="rc228"/>
            <p:cNvSpPr/>
            <p:nvPr/>
          </p:nvSpPr>
          <p:spPr>
            <a:xfrm>
              <a:off x="4377521"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4688573"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0" name="rc230"/>
            <p:cNvSpPr/>
            <p:nvPr/>
          </p:nvSpPr>
          <p:spPr>
            <a:xfrm>
              <a:off x="4999625"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1" name="rc231"/>
            <p:cNvSpPr/>
            <p:nvPr/>
          </p:nvSpPr>
          <p:spPr>
            <a:xfrm>
              <a:off x="5310677"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2" name="rc232"/>
            <p:cNvSpPr/>
            <p:nvPr/>
          </p:nvSpPr>
          <p:spPr>
            <a:xfrm>
              <a:off x="5621730"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3" name="rc233"/>
            <p:cNvSpPr/>
            <p:nvPr/>
          </p:nvSpPr>
          <p:spPr>
            <a:xfrm>
              <a:off x="5932782"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4" name="rc234"/>
            <p:cNvSpPr/>
            <p:nvPr/>
          </p:nvSpPr>
          <p:spPr>
            <a:xfrm>
              <a:off x="6243834"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5" name="rc235"/>
            <p:cNvSpPr/>
            <p:nvPr/>
          </p:nvSpPr>
          <p:spPr>
            <a:xfrm>
              <a:off x="6554887"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39"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7176991"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4"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9" name="rc239"/>
            <p:cNvSpPr/>
            <p:nvPr/>
          </p:nvSpPr>
          <p:spPr>
            <a:xfrm>
              <a:off x="7799096"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0" name="rc240"/>
            <p:cNvSpPr/>
            <p:nvPr/>
          </p:nvSpPr>
          <p:spPr>
            <a:xfrm>
              <a:off x="8110148"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8421201"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2" name="rc242"/>
            <p:cNvSpPr/>
            <p:nvPr/>
          </p:nvSpPr>
          <p:spPr>
            <a:xfrm>
              <a:off x="8732253"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3" name="rc243"/>
            <p:cNvSpPr/>
            <p:nvPr/>
          </p:nvSpPr>
          <p:spPr>
            <a:xfrm>
              <a:off x="5621730" y="3776538"/>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44" name="rc244"/>
            <p:cNvSpPr/>
            <p:nvPr/>
          </p:nvSpPr>
          <p:spPr>
            <a:xfrm>
              <a:off x="5932782" y="377653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5" name="rc245"/>
            <p:cNvSpPr/>
            <p:nvPr/>
          </p:nvSpPr>
          <p:spPr>
            <a:xfrm>
              <a:off x="6243834"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6" name="rc246"/>
            <p:cNvSpPr/>
            <p:nvPr/>
          </p:nvSpPr>
          <p:spPr>
            <a:xfrm>
              <a:off x="6554887"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7" name="rc247"/>
            <p:cNvSpPr/>
            <p:nvPr/>
          </p:nvSpPr>
          <p:spPr>
            <a:xfrm>
              <a:off x="6865939"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7176991"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9" name="rc249"/>
            <p:cNvSpPr/>
            <p:nvPr/>
          </p:nvSpPr>
          <p:spPr>
            <a:xfrm>
              <a:off x="7488044" y="377653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096"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1" name="rc251"/>
            <p:cNvSpPr/>
            <p:nvPr/>
          </p:nvSpPr>
          <p:spPr>
            <a:xfrm>
              <a:off x="8110148"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2" name="rc252"/>
            <p:cNvSpPr/>
            <p:nvPr/>
          </p:nvSpPr>
          <p:spPr>
            <a:xfrm>
              <a:off x="8421201"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3" name="rc253"/>
            <p:cNvSpPr/>
            <p:nvPr/>
          </p:nvSpPr>
          <p:spPr>
            <a:xfrm>
              <a:off x="8732253"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48" y="5342698"/>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5" name="rc255"/>
            <p:cNvSpPr/>
            <p:nvPr/>
          </p:nvSpPr>
          <p:spPr>
            <a:xfrm>
              <a:off x="8421201" y="534269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6" name="rc256"/>
            <p:cNvSpPr/>
            <p:nvPr/>
          </p:nvSpPr>
          <p:spPr>
            <a:xfrm>
              <a:off x="8732253" y="534269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tx257"/>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8" name="tx258"/>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9" name="tx259"/>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0" name="tx260"/>
            <p:cNvSpPr/>
            <p:nvPr/>
          </p:nvSpPr>
          <p:spPr>
            <a:xfrm>
              <a:off x="196324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1" name="tx261"/>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2585350"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4" name="tx264"/>
            <p:cNvSpPr/>
            <p:nvPr/>
          </p:nvSpPr>
          <p:spPr>
            <a:xfrm>
              <a:off x="320745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5" name="tx265"/>
            <p:cNvSpPr/>
            <p:nvPr/>
          </p:nvSpPr>
          <p:spPr>
            <a:xfrm>
              <a:off x="353960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6" name="tx266"/>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7" name="tx267"/>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8" name="tx268"/>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9" name="tx269"/>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0" name="tx270"/>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1" name="tx271"/>
            <p:cNvSpPr/>
            <p:nvPr/>
          </p:nvSpPr>
          <p:spPr>
            <a:xfrm>
              <a:off x="5384820"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2" name="tx272"/>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3" name="tx273"/>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4" name="tx274"/>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5" name="tx275"/>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6" name="tx276"/>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727222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8" name="tx278"/>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0" name="tx280"/>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2" name="tx282"/>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3" name="tx283"/>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5" name="tx285"/>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6" name="tx286"/>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7" name="tx287"/>
            <p:cNvSpPr/>
            <p:nvPr/>
          </p:nvSpPr>
          <p:spPr>
            <a:xfrm>
              <a:off x="2295391"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8" name="tx288"/>
            <p:cNvSpPr/>
            <p:nvPr/>
          </p:nvSpPr>
          <p:spPr>
            <a:xfrm>
              <a:off x="260644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2" name="tx292"/>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414061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5405914"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9" name="tx299"/>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0" name="tx300"/>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725113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1" name="tx311"/>
            <p:cNvSpPr/>
            <p:nvPr/>
          </p:nvSpPr>
          <p:spPr>
            <a:xfrm>
              <a:off x="1673286"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2" name="tx312"/>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3" name="tx313"/>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4" name="tx314"/>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5" name="tx315"/>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6" name="tx316"/>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8" name="tx318"/>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9" name="tx319"/>
            <p:cNvSpPr/>
            <p:nvPr/>
          </p:nvSpPr>
          <p:spPr>
            <a:xfrm>
              <a:off x="4140611"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5405914"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4" name="tx324"/>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5" name="tx325"/>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6" name="tx326"/>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7" name="tx327"/>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725113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2" name="tx332"/>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8" name="tx338"/>
            <p:cNvSpPr/>
            <p:nvPr/>
          </p:nvSpPr>
          <p:spPr>
            <a:xfrm>
              <a:off x="198433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9" name="tx339"/>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0" name="tx340"/>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353960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3" name="tx343"/>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4" name="tx344"/>
            <p:cNvSpPr/>
            <p:nvPr/>
          </p:nvSpPr>
          <p:spPr>
            <a:xfrm>
              <a:off x="4140611"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5" name="tx345"/>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5405914"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9" name="tx349"/>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0" name="tx350"/>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1" name="tx351"/>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2" name="tx352"/>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6" name="tx356"/>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7" name="tx357"/>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8" name="tx358"/>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9" name="tx359"/>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1" name="tx361"/>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2" name="tx362"/>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3" name="tx363"/>
            <p:cNvSpPr/>
            <p:nvPr/>
          </p:nvSpPr>
          <p:spPr>
            <a:xfrm>
              <a:off x="1984338"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4" name="tx364"/>
            <p:cNvSpPr/>
            <p:nvPr/>
          </p:nvSpPr>
          <p:spPr>
            <a:xfrm>
              <a:off x="2295391"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5" name="tx365"/>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6" name="tx366"/>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7" name="tx367"/>
            <p:cNvSpPr/>
            <p:nvPr/>
          </p:nvSpPr>
          <p:spPr>
            <a:xfrm>
              <a:off x="416170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8" name="tx368"/>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9" name="tx369"/>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0" name="tx370"/>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1" name="tx371"/>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72" name="tx372"/>
            <p:cNvSpPr/>
            <p:nvPr/>
          </p:nvSpPr>
          <p:spPr>
            <a:xfrm>
              <a:off x="5716966"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3" name="tx373"/>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4" name="tx374"/>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5" name="tx375"/>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7873239"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8516437"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2" name="tx382"/>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3" name="tx383"/>
            <p:cNvSpPr/>
            <p:nvPr/>
          </p:nvSpPr>
          <p:spPr>
            <a:xfrm>
              <a:off x="353960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4" name="tx384"/>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5" name="tx385"/>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5405914"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0" name="tx390"/>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1" name="tx391"/>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2" name="tx392"/>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725113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6" name="tx396"/>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8" name="tx398"/>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9" name="tx399"/>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1" name="tx401"/>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2" name="tx402"/>
            <p:cNvSpPr/>
            <p:nvPr/>
          </p:nvSpPr>
          <p:spPr>
            <a:xfrm>
              <a:off x="6317977"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3" name="tx403"/>
            <p:cNvSpPr/>
            <p:nvPr/>
          </p:nvSpPr>
          <p:spPr>
            <a:xfrm>
              <a:off x="6629030"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4" name="tx404"/>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5" name="tx405"/>
            <p:cNvSpPr/>
            <p:nvPr/>
          </p:nvSpPr>
          <p:spPr>
            <a:xfrm>
              <a:off x="7251134" y="412657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6" name="tx406"/>
            <p:cNvSpPr/>
            <p:nvPr/>
          </p:nvSpPr>
          <p:spPr>
            <a:xfrm>
              <a:off x="7562187"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7" name="tx407"/>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9" name="tx409"/>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0" name="tx410"/>
            <p:cNvSpPr/>
            <p:nvPr/>
          </p:nvSpPr>
          <p:spPr>
            <a:xfrm>
              <a:off x="8806396"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1" name="tx411"/>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2" name="tx412"/>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3" name="tx413"/>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4" name="tx414"/>
            <p:cNvSpPr/>
            <p:nvPr/>
          </p:nvSpPr>
          <p:spPr>
            <a:xfrm>
              <a:off x="1963245" y="46500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5" name="tx415"/>
            <p:cNvSpPr/>
            <p:nvPr/>
          </p:nvSpPr>
          <p:spPr>
            <a:xfrm>
              <a:off x="258535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17" name="tx417"/>
            <p:cNvSpPr/>
            <p:nvPr/>
          </p:nvSpPr>
          <p:spPr>
            <a:xfrm>
              <a:off x="3207454" y="46486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8" name="tx418"/>
            <p:cNvSpPr/>
            <p:nvPr/>
          </p:nvSpPr>
          <p:spPr>
            <a:xfrm>
              <a:off x="3539600"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9" name="tx419"/>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0" name="tx420"/>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2" name="tx422"/>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3" name="tx423"/>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4" name="tx424"/>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5" name="tx425"/>
            <p:cNvSpPr/>
            <p:nvPr/>
          </p:nvSpPr>
          <p:spPr>
            <a:xfrm>
              <a:off x="5695873"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6" name="tx426"/>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7" name="tx427"/>
            <p:cNvSpPr/>
            <p:nvPr/>
          </p:nvSpPr>
          <p:spPr>
            <a:xfrm>
              <a:off x="631797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8" name="tx428"/>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9" name="tx429"/>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0" name="tx430"/>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1" name="tx431"/>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2" name="tx432"/>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3" name="tx433"/>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4" name="tx434"/>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5" name="tx435"/>
            <p:cNvSpPr/>
            <p:nvPr/>
          </p:nvSpPr>
          <p:spPr>
            <a:xfrm>
              <a:off x="8806396"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6" name="tx436"/>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7" name="tx437"/>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8" name="tx438"/>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9" name="tx439"/>
            <p:cNvSpPr/>
            <p:nvPr/>
          </p:nvSpPr>
          <p:spPr>
            <a:xfrm>
              <a:off x="5695873"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40" name="tx440"/>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1" name="tx441"/>
            <p:cNvSpPr/>
            <p:nvPr/>
          </p:nvSpPr>
          <p:spPr>
            <a:xfrm>
              <a:off x="631797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2" name="tx442"/>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3" name="tx443"/>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4" name="tx444"/>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5" name="tx445"/>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6" name="tx446"/>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7" name="tx447"/>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8" name="tx448"/>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9" name="tx449"/>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0" name="tx450"/>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1" name="tx451"/>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4" name="tx454"/>
            <p:cNvSpPr/>
            <p:nvPr/>
          </p:nvSpPr>
          <p:spPr>
            <a:xfrm>
              <a:off x="8516437"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6" name="tx456"/>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7" name="tx457"/>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58" name="tx458"/>
            <p:cNvSpPr/>
            <p:nvPr/>
          </p:nvSpPr>
          <p:spPr>
            <a:xfrm>
              <a:off x="3228548"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9" name="tx459"/>
            <p:cNvSpPr/>
            <p:nvPr/>
          </p:nvSpPr>
          <p:spPr>
            <a:xfrm>
              <a:off x="3539600"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60" name="tx460"/>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1" name="tx461"/>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2" name="tx462"/>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3" name="tx463"/>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4" name="tx464"/>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5" name="tx465"/>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6" name="tx466"/>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7" name="tx467"/>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8" name="tx468"/>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9" name="tx469"/>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0" name="tx470"/>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1" name="tx471"/>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2" name="tx472"/>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3" name="tx473"/>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4" name="tx474"/>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5" name="tx475"/>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6" name="tx476"/>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7" name="tx477"/>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8" name="tx47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9" name="tx479"/>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0" name="tx480"/>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2" name="tx482"/>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3" name="tx483"/>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4" name="tx484"/>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5" name="tx485"/>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6" name="tx486"/>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7" name="tx487"/>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88" name="tx488"/>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9" name="tx489"/>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90" name="tx490"/>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91" name="tx491"/>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2" name="tx492"/>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93" name="tx493"/>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94" name="tx494"/>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95" name="tx495"/>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96" name="tx496"/>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97" name="tx497"/>
            <p:cNvSpPr/>
            <p:nvPr/>
          </p:nvSpPr>
          <p:spPr>
            <a:xfrm>
              <a:off x="385065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98" name="tx498"/>
            <p:cNvSpPr/>
            <p:nvPr/>
          </p:nvSpPr>
          <p:spPr>
            <a:xfrm>
              <a:off x="4161705"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99" name="tx499"/>
            <p:cNvSpPr/>
            <p:nvPr/>
          </p:nvSpPr>
          <p:spPr>
            <a:xfrm>
              <a:off x="4813954" y="51717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00" name="tx500"/>
            <p:cNvSpPr/>
            <p:nvPr/>
          </p:nvSpPr>
          <p:spPr>
            <a:xfrm>
              <a:off x="7272228"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01" name="tx501"/>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02" name="tx502"/>
            <p:cNvSpPr/>
            <p:nvPr/>
          </p:nvSpPr>
          <p:spPr>
            <a:xfrm>
              <a:off x="8205385"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03" name="tx503"/>
            <p:cNvSpPr/>
            <p:nvPr/>
          </p:nvSpPr>
          <p:spPr>
            <a:xfrm>
              <a:off x="8516437"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04" name="tx504"/>
            <p:cNvSpPr/>
            <p:nvPr/>
          </p:nvSpPr>
          <p:spPr>
            <a:xfrm>
              <a:off x="8806396"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05" name="tx505"/>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06" name="tx506"/>
            <p:cNvSpPr/>
            <p:nvPr/>
          </p:nvSpPr>
          <p:spPr>
            <a:xfrm>
              <a:off x="5405914"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07" name="tx507"/>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08" name="tx508"/>
            <p:cNvSpPr/>
            <p:nvPr/>
          </p:nvSpPr>
          <p:spPr>
            <a:xfrm>
              <a:off x="5716966"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09" name="tx509"/>
            <p:cNvSpPr/>
            <p:nvPr/>
          </p:nvSpPr>
          <p:spPr>
            <a:xfrm>
              <a:off x="8205385" y="543414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10" name="tx51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11" name="tx51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12" name="tx51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13" name="tx51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14" name="tx51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15" name="tx51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6" name="tx51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7" name="tx51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8" name="tx51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9" name="tx51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20" name="tx52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21" name="tx52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22" name="tx52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23" name="tx52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24" name="tx52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25" name="tx52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6" name="tx52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7" name="tx52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8" name="tx52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9" name="tx52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30" name="tx53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31" name="tx53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32" name="tx53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33" name="tx53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34" name="tx53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35" name="tx53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6" name="tx536"/>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37" name="tx537"/>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8" name="tx538"/>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9" name="tx539"/>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40" name="tx540"/>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41" name="tx541"/>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42" name="tx542"/>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43" name="tx543"/>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44" name="tx544"/>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45" name="tx545"/>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46" name="tx546"/>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47" name="tx547"/>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8" name="tx548"/>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9" name="tx549"/>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50" name="tx55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51" name="pic551"/>
            <p:cNvPicPr/>
            <p:nvPr/>
          </p:nvPicPr>
          <p:blipFill>
            <a:blip r:embed="rId2" cstate="print"/>
            <a:stretch>
              <a:fillRect/>
            </a:stretch>
          </p:blipFill>
          <p:spPr>
            <a:xfrm>
              <a:off x="4653227" y="5838594"/>
              <a:ext cx="2160000" cy="219455"/>
            </a:xfrm>
            <a:prstGeom prst="rect">
              <a:avLst/>
            </a:prstGeom>
          </p:spPr>
        </p:pic>
        <p:sp>
          <p:nvSpPr>
            <p:cNvPr id="552" name="pl55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3" name="pl55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4" name="pl55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5" name="pl55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6" name="pl55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7" name="pl55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8" name="pl55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9" name="pl55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0" name="pl56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1" name="pl56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2" name="pl56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3" name="pl56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4" name="tx56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65" name="tx56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66" name="tx56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67" name="tx56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8" name="tx56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9" name="tx56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70" name="tx570"/>
            <p:cNvSpPr/>
            <p:nvPr/>
          </p:nvSpPr>
          <p:spPr>
            <a:xfrm>
              <a:off x="924840" y="1332266"/>
              <a:ext cx="28330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Kiribati, 2000-2025</a:t>
              </a:r>
            </a:p>
          </p:txBody>
        </p:sp>
        <p:sp>
          <p:nvSpPr>
            <p:cNvPr id="571" name="tx57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72" name="tx57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73" name="tx57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4 out of 14 (29%) vaccines in the schedule achieved coverage of 90% or more. Vaccine coverage ranged from 40% to 97%.
Since 2004, estimates have been made for 8 new vaccines. IPVC is the newest vaccine reported (2024), which achieved 40% coverage in 2025.
In 2025, Kiribati reported stockouts of vaccines/supplies (IPV and MCV) (more information on slide 8).</a:t>
            </a:r>
          </a:p>
        </p:txBody>
      </p:sp>
      <p:sp>
        <p:nvSpPr>
          <p:cNvPr id="5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three, and declined for six, indicating limited improvement in routine immunization performance; four achieved at least 90% coverage.</a:t>
            </a:r>
          </a:p>
        </p:txBody>
      </p:sp>
      <p:grpSp xmlns:pic="http://schemas.openxmlformats.org/drawingml/2006/picture">
        <p:nvGrpSpPr>
          <p:cNvPr id="576" name=""/>
          <p:cNvGrpSpPr/>
          <p:nvPr/>
        </p:nvGrpSpPr>
        <p:grpSpPr>
          <a:xfrm>
            <a:off x="292608" y="1005840"/>
            <a:ext cx="8595360" cy="28575"/>
            <a:chOff x="292608" y="1005840"/>
            <a:chExt cx="8595360" cy="28575"/>
          </a:xfrm>
        </p:grpSpPr>
        <p:sp>
          <p:nvSpPr>
            <p:cNvPr id="5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957665"/>
            </a:xfrm>
            <a:custGeom>
              <a:avLst/>
              <a:pathLst>
                <a:path w="6481656" h="957665">
                  <a:moveTo>
                    <a:pt x="0" y="159610"/>
                  </a:moveTo>
                  <a:lnTo>
                    <a:pt x="259266" y="558638"/>
                  </a:lnTo>
                  <a:lnTo>
                    <a:pt x="518532" y="678346"/>
                  </a:lnTo>
                  <a:lnTo>
                    <a:pt x="777798" y="837957"/>
                  </a:lnTo>
                  <a:lnTo>
                    <a:pt x="1037065" y="957665"/>
                  </a:lnTo>
                  <a:lnTo>
                    <a:pt x="1296331" y="239416"/>
                  </a:lnTo>
                  <a:lnTo>
                    <a:pt x="1555597" y="39902"/>
                  </a:lnTo>
                  <a:lnTo>
                    <a:pt x="1814863" y="0"/>
                  </a:lnTo>
                  <a:lnTo>
                    <a:pt x="2074130" y="79805"/>
                  </a:lnTo>
                  <a:lnTo>
                    <a:pt x="2333396" y="359124"/>
                  </a:lnTo>
                  <a:lnTo>
                    <a:pt x="2592662" y="79805"/>
                  </a:lnTo>
                  <a:lnTo>
                    <a:pt x="2851928" y="0"/>
                  </a:lnTo>
                  <a:lnTo>
                    <a:pt x="3111195" y="199513"/>
                  </a:lnTo>
                  <a:lnTo>
                    <a:pt x="3370461" y="159610"/>
                  </a:lnTo>
                  <a:lnTo>
                    <a:pt x="3629727" y="638443"/>
                  </a:lnTo>
                  <a:lnTo>
                    <a:pt x="3888994" y="718249"/>
                  </a:lnTo>
                  <a:lnTo>
                    <a:pt x="4148260" y="678346"/>
                  </a:lnTo>
                  <a:lnTo>
                    <a:pt x="4407526" y="199513"/>
                  </a:lnTo>
                  <a:lnTo>
                    <a:pt x="4666792" y="119708"/>
                  </a:lnTo>
                  <a:lnTo>
                    <a:pt x="4926059" y="79805"/>
                  </a:lnTo>
                  <a:lnTo>
                    <a:pt x="5185325" y="0"/>
                  </a:lnTo>
                  <a:lnTo>
                    <a:pt x="5444591" y="39902"/>
                  </a:lnTo>
                  <a:lnTo>
                    <a:pt x="5703857" y="119708"/>
                  </a:lnTo>
                  <a:lnTo>
                    <a:pt x="5963124" y="0"/>
                  </a:lnTo>
                  <a:lnTo>
                    <a:pt x="6222390" y="119708"/>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476400"/>
            </a:xfrm>
            <a:custGeom>
              <a:avLst/>
              <a:pathLst>
                <a:path w="6481656" h="1476400">
                  <a:moveTo>
                    <a:pt x="0" y="359124"/>
                  </a:moveTo>
                  <a:lnTo>
                    <a:pt x="259266" y="558638"/>
                  </a:lnTo>
                  <a:lnTo>
                    <a:pt x="518532" y="877859"/>
                  </a:lnTo>
                  <a:lnTo>
                    <a:pt x="777798" y="1157178"/>
                  </a:lnTo>
                  <a:lnTo>
                    <a:pt x="1037065" y="1476400"/>
                  </a:lnTo>
                  <a:lnTo>
                    <a:pt x="1296331" y="798054"/>
                  </a:lnTo>
                  <a:lnTo>
                    <a:pt x="1555597" y="518735"/>
                  </a:lnTo>
                  <a:lnTo>
                    <a:pt x="1814863" y="199513"/>
                  </a:lnTo>
                  <a:lnTo>
                    <a:pt x="2074130" y="678346"/>
                  </a:lnTo>
                  <a:lnTo>
                    <a:pt x="2333396" y="518735"/>
                  </a:lnTo>
                  <a:lnTo>
                    <a:pt x="2592662" y="319221"/>
                  </a:lnTo>
                  <a:lnTo>
                    <a:pt x="2851928" y="0"/>
                  </a:lnTo>
                  <a:lnTo>
                    <a:pt x="3111195" y="199513"/>
                  </a:lnTo>
                  <a:lnTo>
                    <a:pt x="3370461" y="159610"/>
                  </a:lnTo>
                  <a:lnTo>
                    <a:pt x="3629727" y="957665"/>
                  </a:lnTo>
                  <a:lnTo>
                    <a:pt x="3888994" y="837957"/>
                  </a:lnTo>
                  <a:lnTo>
                    <a:pt x="4148260" y="718249"/>
                  </a:lnTo>
                  <a:lnTo>
                    <a:pt x="4407526" y="359124"/>
                  </a:lnTo>
                  <a:lnTo>
                    <a:pt x="4666792" y="159610"/>
                  </a:lnTo>
                  <a:lnTo>
                    <a:pt x="4926059" y="79805"/>
                  </a:lnTo>
                  <a:lnTo>
                    <a:pt x="5185325" y="279319"/>
                  </a:lnTo>
                  <a:lnTo>
                    <a:pt x="5444591" y="359124"/>
                  </a:lnTo>
                  <a:lnTo>
                    <a:pt x="5703857" y="319221"/>
                  </a:lnTo>
                  <a:lnTo>
                    <a:pt x="5963124" y="359124"/>
                  </a:lnTo>
                  <a:lnTo>
                    <a:pt x="6222390" y="199513"/>
                  </a:lnTo>
                  <a:lnTo>
                    <a:pt x="6481656" y="47883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18126"/>
              <a:ext cx="6481656" cy="1516303"/>
            </a:xfrm>
            <a:custGeom>
              <a:avLst/>
              <a:pathLst>
                <a:path w="6481656" h="1516303">
                  <a:moveTo>
                    <a:pt x="0" y="558638"/>
                  </a:moveTo>
                  <a:lnTo>
                    <a:pt x="259266" y="718249"/>
                  </a:lnTo>
                  <a:lnTo>
                    <a:pt x="518532" y="239416"/>
                  </a:lnTo>
                  <a:lnTo>
                    <a:pt x="777798" y="877859"/>
                  </a:lnTo>
                  <a:lnTo>
                    <a:pt x="1037065" y="1516303"/>
                  </a:lnTo>
                  <a:lnTo>
                    <a:pt x="1296331" y="359124"/>
                  </a:lnTo>
                  <a:lnTo>
                    <a:pt x="1555597" y="1316789"/>
                  </a:lnTo>
                  <a:lnTo>
                    <a:pt x="1814863" y="39902"/>
                  </a:lnTo>
                  <a:lnTo>
                    <a:pt x="2074130" y="877859"/>
                  </a:lnTo>
                  <a:lnTo>
                    <a:pt x="2333396" y="478832"/>
                  </a:lnTo>
                  <a:lnTo>
                    <a:pt x="2592662" y="199513"/>
                  </a:lnTo>
                  <a:lnTo>
                    <a:pt x="2851928" y="159610"/>
                  </a:lnTo>
                  <a:lnTo>
                    <a:pt x="3111195" y="119708"/>
                  </a:lnTo>
                  <a:lnTo>
                    <a:pt x="3370461" y="119708"/>
                  </a:lnTo>
                  <a:lnTo>
                    <a:pt x="3629727" y="239416"/>
                  </a:lnTo>
                  <a:lnTo>
                    <a:pt x="3888994" y="399027"/>
                  </a:lnTo>
                  <a:lnTo>
                    <a:pt x="4148260" y="558638"/>
                  </a:lnTo>
                  <a:lnTo>
                    <a:pt x="4407526" y="518735"/>
                  </a:lnTo>
                  <a:lnTo>
                    <a:pt x="4666792" y="399027"/>
                  </a:lnTo>
                  <a:lnTo>
                    <a:pt x="4926059" y="0"/>
                  </a:lnTo>
                  <a:lnTo>
                    <a:pt x="5185325" y="478832"/>
                  </a:lnTo>
                  <a:lnTo>
                    <a:pt x="5444591" y="558638"/>
                  </a:lnTo>
                  <a:lnTo>
                    <a:pt x="5703857" y="359124"/>
                  </a:lnTo>
                  <a:lnTo>
                    <a:pt x="5963124" y="598540"/>
                  </a:lnTo>
                  <a:lnTo>
                    <a:pt x="6222390" y="478832"/>
                  </a:lnTo>
                  <a:lnTo>
                    <a:pt x="6481656" y="399027"/>
                  </a:lnTo>
                </a:path>
              </a:pathLst>
            </a:custGeom>
            <a:ln w="27101" cap="flat">
              <a:solidFill>
                <a:srgbClr val="00BFC4">
                  <a:alpha val="100000"/>
                </a:srgbClr>
              </a:solidFill>
              <a:prstDash val="solid"/>
              <a:round/>
            </a:ln>
          </p:spPr>
          <p:txBody>
            <a:bodyPr/>
            <a:lstStyle/>
            <a:p/>
          </p:txBody>
        </p:sp>
        <p:sp>
          <p:nvSpPr>
            <p:cNvPr id="31" name="pl31"/>
            <p:cNvSpPr/>
            <p:nvPr/>
          </p:nvSpPr>
          <p:spPr>
            <a:xfrm>
              <a:off x="3772415" y="1637834"/>
              <a:ext cx="4148260" cy="3272023"/>
            </a:xfrm>
            <a:custGeom>
              <a:avLst/>
              <a:pathLst>
                <a:path w="4148260" h="3272023">
                  <a:moveTo>
                    <a:pt x="0" y="2234552"/>
                  </a:moveTo>
                  <a:lnTo>
                    <a:pt x="259266" y="2793190"/>
                  </a:lnTo>
                  <a:lnTo>
                    <a:pt x="518532" y="1197081"/>
                  </a:lnTo>
                  <a:lnTo>
                    <a:pt x="777798" y="3272023"/>
                  </a:lnTo>
                  <a:lnTo>
                    <a:pt x="1037065" y="279319"/>
                  </a:lnTo>
                  <a:lnTo>
                    <a:pt x="1296331" y="438929"/>
                  </a:lnTo>
                  <a:lnTo>
                    <a:pt x="1555597" y="598540"/>
                  </a:lnTo>
                  <a:lnTo>
                    <a:pt x="1814863" y="478832"/>
                  </a:lnTo>
                  <a:lnTo>
                    <a:pt x="2074130" y="478832"/>
                  </a:lnTo>
                  <a:lnTo>
                    <a:pt x="2333396" y="239416"/>
                  </a:lnTo>
                  <a:lnTo>
                    <a:pt x="2592662" y="0"/>
                  </a:lnTo>
                  <a:lnTo>
                    <a:pt x="2851928" y="1356692"/>
                  </a:lnTo>
                  <a:lnTo>
                    <a:pt x="3111195" y="1316789"/>
                  </a:lnTo>
                  <a:lnTo>
                    <a:pt x="3370461" y="917762"/>
                  </a:lnTo>
                  <a:lnTo>
                    <a:pt x="3629727" y="1755719"/>
                  </a:lnTo>
                  <a:lnTo>
                    <a:pt x="3888994" y="1755719"/>
                  </a:lnTo>
                  <a:lnTo>
                    <a:pt x="4148260" y="17557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3551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734039" y="38340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398418"/>
              <a:ext cx="240778" cy="0"/>
            </a:xfrm>
            <a:custGeom>
              <a:avLst/>
              <a:pathLst>
                <a:path w="240778" h="0">
                  <a:moveTo>
                    <a:pt x="240778" y="0"/>
                  </a:moveTo>
                  <a:lnTo>
                    <a:pt x="0" y="0"/>
                  </a:lnTo>
                </a:path>
              </a:pathLst>
            </a:custGeom>
          </p:spPr>
          <p:txBody>
            <a:bodyPr/>
            <a:lstStyle/>
            <a:p/>
          </p:txBody>
        </p:sp>
        <p:sp>
          <p:nvSpPr>
            <p:cNvPr id="42" name="pl42"/>
            <p:cNvSpPr/>
            <p:nvPr/>
          </p:nvSpPr>
          <p:spPr>
            <a:xfrm>
              <a:off x="7937415" y="1726495"/>
              <a:ext cx="242526" cy="66369"/>
            </a:xfrm>
            <a:custGeom>
              <a:avLst/>
              <a:pathLst>
                <a:path w="242526" h="66369">
                  <a:moveTo>
                    <a:pt x="242526" y="0"/>
                  </a:moveTo>
                  <a:lnTo>
                    <a:pt x="0" y="66369"/>
                  </a:lnTo>
                </a:path>
              </a:pathLst>
            </a:custGeom>
          </p:spPr>
          <p:txBody>
            <a:bodyPr/>
            <a:lstStyle/>
            <a:p/>
          </p:txBody>
        </p:sp>
        <p:sp>
          <p:nvSpPr>
            <p:cNvPr id="43" name="pl43"/>
            <p:cNvSpPr/>
            <p:nvPr/>
          </p:nvSpPr>
          <p:spPr>
            <a:xfrm>
              <a:off x="7937577" y="1921527"/>
              <a:ext cx="242364" cy="62724"/>
            </a:xfrm>
            <a:custGeom>
              <a:avLst/>
              <a:pathLst>
                <a:path w="242364" h="62724">
                  <a:moveTo>
                    <a:pt x="242364" y="62724"/>
                  </a:moveTo>
                  <a:lnTo>
                    <a:pt x="0" y="0"/>
                  </a:lnTo>
                </a:path>
              </a:pathLst>
            </a:custGeom>
          </p:spPr>
          <p:txBody>
            <a:bodyPr/>
            <a:lstStyle/>
            <a:p/>
          </p:txBody>
        </p:sp>
        <p:sp>
          <p:nvSpPr>
            <p:cNvPr id="44" name="pl44"/>
            <p:cNvSpPr/>
            <p:nvPr/>
          </p:nvSpPr>
          <p:spPr>
            <a:xfrm>
              <a:off x="7939163" y="3393554"/>
              <a:ext cx="240778" cy="0"/>
            </a:xfrm>
            <a:custGeom>
              <a:avLst/>
              <a:pathLst>
                <a:path w="240778" h="0">
                  <a:moveTo>
                    <a:pt x="240778" y="0"/>
                  </a:moveTo>
                  <a:lnTo>
                    <a:pt x="0" y="0"/>
                  </a:lnTo>
                </a:path>
              </a:pathLst>
            </a:custGeom>
          </p:spPr>
          <p:txBody>
            <a:bodyPr/>
            <a:lstStyle/>
            <a:p/>
          </p:txBody>
        </p:sp>
        <p:sp>
          <p:nvSpPr>
            <p:cNvPr id="45" name="pg45"/>
            <p:cNvSpPr/>
            <p:nvPr/>
          </p:nvSpPr>
          <p:spPr>
            <a:xfrm>
              <a:off x="8111362" y="130743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4827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6261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6697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9" name="pg49"/>
            <p:cNvSpPr/>
            <p:nvPr/>
          </p:nvSpPr>
          <p:spPr>
            <a:xfrm>
              <a:off x="8111362" y="19010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418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51" name="pg51"/>
            <p:cNvSpPr/>
            <p:nvPr/>
          </p:nvSpPr>
          <p:spPr>
            <a:xfrm>
              <a:off x="8111362" y="33025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34340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914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Kiribati,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84%.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797707"/>
              <a:ext cx="1379037" cy="162934"/>
            </a:xfrm>
            <a:prstGeom prst="rect">
              <a:avLst/>
            </a:prstGeom>
            <a:solidFill>
              <a:srgbClr val="D9D9D9">
                <a:alpha val="60000"/>
              </a:srgbClr>
            </a:solidFill>
          </p:spPr>
          <p:txBody>
            <a:bodyPr/>
            <a:lstStyle/>
            <a:p/>
          </p:txBody>
        </p:sp>
        <p:sp>
          <p:nvSpPr>
            <p:cNvPr id="10" name="pl10"/>
            <p:cNvSpPr/>
            <p:nvPr/>
          </p:nvSpPr>
          <p:spPr>
            <a:xfrm>
              <a:off x="15313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107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336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219898"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50800"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971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89863"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20766"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5166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82571"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4437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44377"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4437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44377"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44377"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59828"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5280"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75280"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7528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7528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7528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073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618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618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618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618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618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0618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0618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9596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34593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376835"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423189"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224476"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215630"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277392"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303831"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405502"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343628"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348092"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343667"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378990"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372355"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374569"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414279"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361333"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378994"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387806"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394407"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409858"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405433"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41424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405433"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383424"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41870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401047"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1146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237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732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417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792535" y="3286511"/>
              <a:ext cx="1379037" cy="162934"/>
            </a:xfrm>
            <a:prstGeom prst="rect">
              <a:avLst/>
            </a:prstGeom>
            <a:solidFill>
              <a:srgbClr val="D9D9D9">
                <a:alpha val="60000"/>
              </a:srgbClr>
            </a:solidFill>
          </p:spPr>
          <p:txBody>
            <a:bodyPr/>
            <a:lstStyle/>
            <a:p/>
          </p:txBody>
        </p:sp>
        <p:sp>
          <p:nvSpPr>
            <p:cNvPr id="73" name="pl73"/>
            <p:cNvSpPr/>
            <p:nvPr/>
          </p:nvSpPr>
          <p:spPr>
            <a:xfrm>
              <a:off x="29490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5252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18953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544913"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56036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622170"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62217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653073"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2714878"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277668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792135"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07587"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2303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3848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869392"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2869392"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294664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77552"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77552"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99300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299300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299300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0845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0845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2390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02390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054809"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054809"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05480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31556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670947"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686398"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2748204"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2748204"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2779107"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2840912"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571548"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626748"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633310"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600280"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642165"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2708391"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2690652"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2759175"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2838677"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2781267"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2792254"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2792254"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2827616"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2794508"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2807706"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2823196"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281877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2858485"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2862871"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286733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633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72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813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490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241161" y="3775314"/>
              <a:ext cx="1379037" cy="162934"/>
            </a:xfrm>
            <a:prstGeom prst="rect">
              <a:avLst/>
            </a:prstGeom>
            <a:solidFill>
              <a:srgbClr val="D9D9D9">
                <a:alpha val="60000"/>
              </a:srgbClr>
            </a:solidFill>
          </p:spPr>
          <p:txBody>
            <a:bodyPr/>
            <a:lstStyle/>
            <a:p/>
          </p:txBody>
        </p:sp>
        <p:sp>
          <p:nvSpPr>
            <p:cNvPr id="136" name="pl136"/>
            <p:cNvSpPr/>
            <p:nvPr/>
          </p:nvSpPr>
          <p:spPr>
            <a:xfrm>
              <a:off x="4397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397383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368451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396263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3993539"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08624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10169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163504"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20985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225310"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225310"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240761"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271664"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271664"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395275"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41072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442617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442617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444163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44163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44163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441630"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45708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448798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448798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4503435"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4503435"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4503435"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450343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381054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088670"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119573"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212282"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227733"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289539"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035583"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020175"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059923"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079761"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04890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092924"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207802"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205591"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28730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22989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240880"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245344"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227683"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276243"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256332"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287274"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291660"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307111"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311498"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302686"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31596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0119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3209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630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390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4689788" y="4834389"/>
              <a:ext cx="1379037" cy="325869"/>
            </a:xfrm>
            <a:prstGeom prst="rect">
              <a:avLst/>
            </a:prstGeom>
            <a:solidFill>
              <a:srgbClr val="D9D9D9">
                <a:alpha val="60000"/>
              </a:srgbClr>
            </a:solidFill>
          </p:spPr>
          <p:txBody>
            <a:bodyPr/>
            <a:lstStyle/>
            <a:p/>
          </p:txBody>
        </p:sp>
        <p:sp>
          <p:nvSpPr>
            <p:cNvPr id="199" name="pl199"/>
            <p:cNvSpPr/>
            <p:nvPr/>
          </p:nvSpPr>
          <p:spPr>
            <a:xfrm>
              <a:off x="56300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20614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040429"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2258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5318554"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5550325"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5596679"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572029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5751193"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589025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9025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90570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9211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93661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95206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478017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16646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5351880"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544458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5676359"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5722714"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5523967"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5546058"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568950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5724869"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5704958"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5733685"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5735900"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575573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4605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7696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86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387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138414" y="3612380"/>
              <a:ext cx="1379037" cy="162934"/>
            </a:xfrm>
            <a:prstGeom prst="rect">
              <a:avLst/>
            </a:prstGeom>
            <a:solidFill>
              <a:srgbClr val="D9D9D9">
                <a:alpha val="60000"/>
              </a:srgbClr>
            </a:solidFill>
          </p:spPr>
          <p:txBody>
            <a:bodyPr/>
            <a:lstStyle/>
            <a:p/>
          </p:txBody>
        </p:sp>
        <p:sp>
          <p:nvSpPr>
            <p:cNvPr id="236" name="pl236"/>
            <p:cNvSpPr/>
            <p:nvPr/>
          </p:nvSpPr>
          <p:spPr>
            <a:xfrm>
              <a:off x="729495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687108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656631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6767181"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6813535"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696804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696804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698350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014403"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7045306"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7076209"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7122563"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168917"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184368"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721527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723072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727707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307980"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323431"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733888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33888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338882"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35433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36978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36978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38523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40068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400688"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40068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6923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6893215"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6939569"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709408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7094083"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7109534"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7140437"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7171340"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7202243"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6926278"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007916"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018981"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010136"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703439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7138202"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7120506"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7122682"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7138172"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7138133"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7142597"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7153585"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7155838"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7182311"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718010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720436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720875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723530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092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1823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5272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8362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7587040" y="4915856"/>
              <a:ext cx="1379037" cy="162934"/>
            </a:xfrm>
            <a:prstGeom prst="rect">
              <a:avLst/>
            </a:prstGeom>
            <a:solidFill>
              <a:srgbClr val="D9D9D9">
                <a:alpha val="60000"/>
              </a:srgbClr>
            </a:solidFill>
          </p:spPr>
          <p:txBody>
            <a:bodyPr/>
            <a:lstStyle/>
            <a:p/>
          </p:txBody>
        </p:sp>
        <p:sp>
          <p:nvSpPr>
            <p:cNvPr id="299" name="pl299"/>
            <p:cNvSpPr/>
            <p:nvPr/>
          </p:nvSpPr>
          <p:spPr>
            <a:xfrm>
              <a:off x="86817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82579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77522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7937682"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8045842"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8107647"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820035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215807"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8246710"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262161"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8339418"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8354870"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8370321"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8447578"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8478481"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8493932"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8524835"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8524835"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617543"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8663898"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8772057"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878750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878750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878750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883386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883386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884931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884931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88493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7878299"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8063716"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817187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8233681"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8326390"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8341841"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8372744"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838819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8465452"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8480904"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8496355"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857361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8604515"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8619966"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8650869"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8650869"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8416794"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8476424"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8571347"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8573562"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8600035"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8582373"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8633114"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8637578"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8652990"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865737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8683927"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93578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9666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9975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02849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9035667" y="3003315"/>
              <a:ext cx="1379037" cy="201728"/>
            </a:xfrm>
            <a:prstGeom prst="rect">
              <a:avLst/>
            </a:prstGeom>
            <a:solidFill>
              <a:srgbClr val="D9D9D9">
                <a:alpha val="60000"/>
              </a:srgbClr>
            </a:solidFill>
          </p:spPr>
          <p:txBody>
            <a:bodyPr/>
            <a:lstStyle/>
            <a:p/>
          </p:txBody>
        </p:sp>
        <p:sp>
          <p:nvSpPr>
            <p:cNvPr id="362" name="pl362"/>
            <p:cNvSpPr/>
            <p:nvPr/>
          </p:nvSpPr>
          <p:spPr>
            <a:xfrm>
              <a:off x="92805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88567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94481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9679885"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9726239"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9726239"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9788045"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9834399"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9834399"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9865302"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9942559"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0004364"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0035267"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0112524"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0127975"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0143427"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0189781"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0205232"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022068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0236135"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0236135"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0251587"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0267038"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02979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95741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9805919"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9852273"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9852273"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9914079"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9960433"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9960433"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9991336"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0068593"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9799229"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9860991"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9951523"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9949235"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9920668"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0050906"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0004483"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0024399"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0070748"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0035386"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0037640"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0079564"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009719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409" name="pl409"/>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108064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111154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1142451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3" name="pl413"/>
            <p:cNvSpPr/>
            <p:nvPr/>
          </p:nvSpPr>
          <p:spPr>
            <a:xfrm>
              <a:off x="117335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4" name="rc414"/>
            <p:cNvSpPr/>
            <p:nvPr/>
          </p:nvSpPr>
          <p:spPr>
            <a:xfrm>
              <a:off x="10484293" y="2013585"/>
              <a:ext cx="1379037" cy="264768"/>
            </a:xfrm>
            <a:prstGeom prst="rect">
              <a:avLst/>
            </a:prstGeom>
            <a:solidFill>
              <a:srgbClr val="D9D9D9">
                <a:alpha val="60000"/>
              </a:srgbClr>
            </a:solidFill>
          </p:spPr>
          <p:txBody>
            <a:bodyPr/>
            <a:lstStyle/>
            <a:p/>
          </p:txBody>
        </p:sp>
        <p:sp>
          <p:nvSpPr>
            <p:cNvPr id="415" name="pl415"/>
            <p:cNvSpPr/>
            <p:nvPr/>
          </p:nvSpPr>
          <p:spPr>
            <a:xfrm>
              <a:off x="106055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16" name="tx416"/>
            <p:cNvSpPr/>
            <p:nvPr/>
          </p:nvSpPr>
          <p:spPr>
            <a:xfrm>
              <a:off x="1018172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417" name="pt417"/>
            <p:cNvSpPr/>
            <p:nvPr/>
          </p:nvSpPr>
          <p:spPr>
            <a:xfrm>
              <a:off x="106340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8" name="pt418"/>
            <p:cNvSpPr/>
            <p:nvPr/>
          </p:nvSpPr>
          <p:spPr>
            <a:xfrm>
              <a:off x="10664969"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9" name="pt419"/>
            <p:cNvSpPr/>
            <p:nvPr/>
          </p:nvSpPr>
          <p:spPr>
            <a:xfrm>
              <a:off x="10896740" y="474487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0" name="pt420"/>
            <p:cNvSpPr/>
            <p:nvPr/>
          </p:nvSpPr>
          <p:spPr>
            <a:xfrm>
              <a:off x="11221220" y="44801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1" name="pt421"/>
            <p:cNvSpPr/>
            <p:nvPr/>
          </p:nvSpPr>
          <p:spPr>
            <a:xfrm>
              <a:off x="11252122"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2" name="pt422"/>
            <p:cNvSpPr/>
            <p:nvPr/>
          </p:nvSpPr>
          <p:spPr>
            <a:xfrm>
              <a:off x="11313928" y="39505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3" name="pt423"/>
            <p:cNvSpPr/>
            <p:nvPr/>
          </p:nvSpPr>
          <p:spPr>
            <a:xfrm>
              <a:off x="11375734" y="36858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4" name="pt424"/>
            <p:cNvSpPr/>
            <p:nvPr/>
          </p:nvSpPr>
          <p:spPr>
            <a:xfrm>
              <a:off x="11437539" y="34210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5" name="pt425"/>
            <p:cNvSpPr/>
            <p:nvPr/>
          </p:nvSpPr>
          <p:spPr>
            <a:xfrm>
              <a:off x="1143753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6" name="pt426"/>
            <p:cNvSpPr/>
            <p:nvPr/>
          </p:nvSpPr>
          <p:spPr>
            <a:xfrm>
              <a:off x="11452991" y="2891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7" name="pt427"/>
            <p:cNvSpPr/>
            <p:nvPr/>
          </p:nvSpPr>
          <p:spPr>
            <a:xfrm>
              <a:off x="11530248" y="26267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8" name="pt428"/>
            <p:cNvSpPr/>
            <p:nvPr/>
          </p:nvSpPr>
          <p:spPr>
            <a:xfrm>
              <a:off x="11561150" y="23619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9" name="pt429"/>
            <p:cNvSpPr/>
            <p:nvPr/>
          </p:nvSpPr>
          <p:spPr>
            <a:xfrm>
              <a:off x="1162295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0" name="pt430"/>
            <p:cNvSpPr/>
            <p:nvPr/>
          </p:nvSpPr>
          <p:spPr>
            <a:xfrm>
              <a:off x="11638407" y="18324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1" name="pt431"/>
            <p:cNvSpPr/>
            <p:nvPr/>
          </p:nvSpPr>
          <p:spPr>
            <a:xfrm>
              <a:off x="11669310" y="15676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2" name="pt432"/>
            <p:cNvSpPr/>
            <p:nvPr/>
          </p:nvSpPr>
          <p:spPr>
            <a:xfrm>
              <a:off x="11684762"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pt433"/>
            <p:cNvSpPr/>
            <p:nvPr/>
          </p:nvSpPr>
          <p:spPr>
            <a:xfrm>
              <a:off x="1174656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4" name="tx434"/>
            <p:cNvSpPr/>
            <p:nvPr/>
          </p:nvSpPr>
          <p:spPr>
            <a:xfrm>
              <a:off x="10760101" y="529279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35" name="tx435"/>
            <p:cNvSpPr/>
            <p:nvPr/>
          </p:nvSpPr>
          <p:spPr>
            <a:xfrm>
              <a:off x="10791003" y="5028030"/>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36" name="tx436"/>
            <p:cNvSpPr/>
            <p:nvPr/>
          </p:nvSpPr>
          <p:spPr>
            <a:xfrm>
              <a:off x="11022774" y="476520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37" name="tx437"/>
            <p:cNvSpPr/>
            <p:nvPr/>
          </p:nvSpPr>
          <p:spPr>
            <a:xfrm>
              <a:off x="11347254" y="4499463"/>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38" name="tx438"/>
            <p:cNvSpPr/>
            <p:nvPr/>
          </p:nvSpPr>
          <p:spPr>
            <a:xfrm>
              <a:off x="11378157" y="423566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39" name="tx439"/>
            <p:cNvSpPr/>
            <p:nvPr/>
          </p:nvSpPr>
          <p:spPr>
            <a:xfrm>
              <a:off x="11439962" y="39708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0" name="tx440"/>
            <p:cNvSpPr/>
            <p:nvPr/>
          </p:nvSpPr>
          <p:spPr>
            <a:xfrm>
              <a:off x="11501768"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41" name="tx441"/>
            <p:cNvSpPr/>
            <p:nvPr/>
          </p:nvSpPr>
          <p:spPr>
            <a:xfrm>
              <a:off x="11563573" y="343941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42" name="tx442"/>
            <p:cNvSpPr/>
            <p:nvPr/>
          </p:nvSpPr>
          <p:spPr>
            <a:xfrm>
              <a:off x="11563573"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43" name="tx443"/>
            <p:cNvSpPr/>
            <p:nvPr/>
          </p:nvSpPr>
          <p:spPr>
            <a:xfrm>
              <a:off x="11265517"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44" name="tx444"/>
            <p:cNvSpPr/>
            <p:nvPr/>
          </p:nvSpPr>
          <p:spPr>
            <a:xfrm>
              <a:off x="11329498" y="264705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45" name="tx445"/>
            <p:cNvSpPr/>
            <p:nvPr/>
          </p:nvSpPr>
          <p:spPr>
            <a:xfrm>
              <a:off x="11364865" y="23803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46" name="tx446"/>
            <p:cNvSpPr/>
            <p:nvPr/>
          </p:nvSpPr>
          <p:spPr>
            <a:xfrm>
              <a:off x="11461955" y="211751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47" name="tx447"/>
            <p:cNvSpPr/>
            <p:nvPr/>
          </p:nvSpPr>
          <p:spPr>
            <a:xfrm>
              <a:off x="11437658" y="185076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48" name="tx448"/>
            <p:cNvSpPr/>
            <p:nvPr/>
          </p:nvSpPr>
          <p:spPr>
            <a:xfrm>
              <a:off x="11530435" y="158700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49" name="tx449"/>
            <p:cNvSpPr/>
            <p:nvPr/>
          </p:nvSpPr>
          <p:spPr>
            <a:xfrm>
              <a:off x="11519375" y="1322240"/>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50" name="tx450"/>
            <p:cNvSpPr/>
            <p:nvPr/>
          </p:nvSpPr>
          <p:spPr>
            <a:xfrm>
              <a:off x="115590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51" name="rc45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52" name="rc45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454" name="rc45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(87%)</a:t>
              </a:r>
            </a:p>
          </p:txBody>
        </p:sp>
        <p:sp>
          <p:nvSpPr>
            <p:cNvPr id="456" name="rc45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(82%)</a:t>
              </a:r>
            </a:p>
          </p:txBody>
        </p:sp>
        <p:sp>
          <p:nvSpPr>
            <p:cNvPr id="458" name="rc45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9" name="tx45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(40%)</a:t>
              </a:r>
            </a:p>
          </p:txBody>
        </p:sp>
        <p:sp>
          <p:nvSpPr>
            <p:cNvPr id="460" name="rc46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1" name="tx46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(84%)</a:t>
              </a:r>
            </a:p>
          </p:txBody>
        </p:sp>
        <p:sp>
          <p:nvSpPr>
            <p:cNvPr id="462" name="rc46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3" name="tx46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(47%)</a:t>
              </a:r>
            </a:p>
          </p:txBody>
        </p:sp>
        <p:sp>
          <p:nvSpPr>
            <p:cNvPr id="464" name="rc46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(87%)</a:t>
              </a:r>
            </a:p>
          </p:txBody>
        </p:sp>
        <p:sp>
          <p:nvSpPr>
            <p:cNvPr id="466" name="rc46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(91%)</a:t>
              </a:r>
            </a:p>
          </p:txBody>
        </p:sp>
        <p:sp>
          <p:nvSpPr>
            <p:cNvPr id="468" name="pl46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660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750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1284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5931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5" name="tx475"/>
            <p:cNvSpPr/>
            <p:nvPr/>
          </p:nvSpPr>
          <p:spPr>
            <a:xfrm rot="-5400000">
              <a:off x="60304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6" name="tx476"/>
            <p:cNvSpPr/>
            <p:nvPr/>
          </p:nvSpPr>
          <p:spPr>
            <a:xfrm rot="-5400000">
              <a:off x="91280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7" name="tx477"/>
            <p:cNvSpPr/>
            <p:nvPr/>
          </p:nvSpPr>
          <p:spPr>
            <a:xfrm rot="-5400000">
              <a:off x="122180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8" name="tx478"/>
            <p:cNvSpPr/>
            <p:nvPr/>
          </p:nvSpPr>
          <p:spPr>
            <a:xfrm rot="-5400000">
              <a:off x="153015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9" name="pl47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21146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24237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2732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30417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6" name="tx486"/>
            <p:cNvSpPr/>
            <p:nvPr/>
          </p:nvSpPr>
          <p:spPr>
            <a:xfrm rot="-5400000">
              <a:off x="205166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7" name="tx487"/>
            <p:cNvSpPr/>
            <p:nvPr/>
          </p:nvSpPr>
          <p:spPr>
            <a:xfrm rot="-5400000">
              <a:off x="236143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8" name="tx488"/>
            <p:cNvSpPr/>
            <p:nvPr/>
          </p:nvSpPr>
          <p:spPr>
            <a:xfrm rot="-5400000">
              <a:off x="26704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9" name="tx489"/>
            <p:cNvSpPr/>
            <p:nvPr/>
          </p:nvSpPr>
          <p:spPr>
            <a:xfrm rot="-5400000">
              <a:off x="29787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0" name="pl49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1" name="pl49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5633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3872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41813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4490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tx49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7" name="tx497"/>
            <p:cNvSpPr/>
            <p:nvPr/>
          </p:nvSpPr>
          <p:spPr>
            <a:xfrm rot="-5400000">
              <a:off x="350029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8" name="tx498"/>
            <p:cNvSpPr/>
            <p:nvPr/>
          </p:nvSpPr>
          <p:spPr>
            <a:xfrm rot="-5400000">
              <a:off x="38100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9" name="tx499"/>
            <p:cNvSpPr/>
            <p:nvPr/>
          </p:nvSpPr>
          <p:spPr>
            <a:xfrm rot="-5400000">
              <a:off x="41190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0" name="tx500"/>
            <p:cNvSpPr/>
            <p:nvPr/>
          </p:nvSpPr>
          <p:spPr>
            <a:xfrm rot="-5400000">
              <a:off x="44274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1" name="pl50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2" name="pl50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0119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53209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5630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59390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08" name="tx508"/>
            <p:cNvSpPr/>
            <p:nvPr/>
          </p:nvSpPr>
          <p:spPr>
            <a:xfrm rot="-5400000">
              <a:off x="49489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525868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556768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58760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pl51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3" name="pl51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64605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67696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0786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387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tx51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19" name="tx519"/>
            <p:cNvSpPr/>
            <p:nvPr/>
          </p:nvSpPr>
          <p:spPr>
            <a:xfrm rot="-5400000">
              <a:off x="639754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20" name="tx520"/>
            <p:cNvSpPr/>
            <p:nvPr/>
          </p:nvSpPr>
          <p:spPr>
            <a:xfrm rot="-5400000">
              <a:off x="670731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21" name="tx521"/>
            <p:cNvSpPr/>
            <p:nvPr/>
          </p:nvSpPr>
          <p:spPr>
            <a:xfrm rot="-5400000">
              <a:off x="701631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22" name="tx522"/>
            <p:cNvSpPr/>
            <p:nvPr/>
          </p:nvSpPr>
          <p:spPr>
            <a:xfrm rot="-5400000">
              <a:off x="73246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23" name="pl52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4" name="pl52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79092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821823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85272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8362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tx52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30" name="tx530"/>
            <p:cNvSpPr/>
            <p:nvPr/>
          </p:nvSpPr>
          <p:spPr>
            <a:xfrm rot="-5400000">
              <a:off x="78461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31" name="tx531"/>
            <p:cNvSpPr/>
            <p:nvPr/>
          </p:nvSpPr>
          <p:spPr>
            <a:xfrm rot="-5400000">
              <a:off x="815593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32" name="tx532"/>
            <p:cNvSpPr/>
            <p:nvPr/>
          </p:nvSpPr>
          <p:spPr>
            <a:xfrm rot="-5400000">
              <a:off x="846493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33" name="tx533"/>
            <p:cNvSpPr/>
            <p:nvPr/>
          </p:nvSpPr>
          <p:spPr>
            <a:xfrm rot="-5400000">
              <a:off x="87732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34" name="pl53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5" name="pl53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93578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9666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9975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102849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tx54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41" name="tx541"/>
            <p:cNvSpPr/>
            <p:nvPr/>
          </p:nvSpPr>
          <p:spPr>
            <a:xfrm rot="-5400000">
              <a:off x="92948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42" name="tx542"/>
            <p:cNvSpPr/>
            <p:nvPr/>
          </p:nvSpPr>
          <p:spPr>
            <a:xfrm rot="-5400000">
              <a:off x="96045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43" name="tx543"/>
            <p:cNvSpPr/>
            <p:nvPr/>
          </p:nvSpPr>
          <p:spPr>
            <a:xfrm rot="-5400000">
              <a:off x="991356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44" name="tx544"/>
            <p:cNvSpPr/>
            <p:nvPr/>
          </p:nvSpPr>
          <p:spPr>
            <a:xfrm rot="-5400000">
              <a:off x="1022191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45" name="pl54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46" name="pl54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108064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111154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1142451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117335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tx55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52" name="tx552"/>
            <p:cNvSpPr/>
            <p:nvPr/>
          </p:nvSpPr>
          <p:spPr>
            <a:xfrm rot="-5400000">
              <a:off x="107434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53" name="tx553"/>
            <p:cNvSpPr/>
            <p:nvPr/>
          </p:nvSpPr>
          <p:spPr>
            <a:xfrm rot="-5400000">
              <a:off x="110531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54" name="tx554"/>
            <p:cNvSpPr/>
            <p:nvPr/>
          </p:nvSpPr>
          <p:spPr>
            <a:xfrm rot="-5400000">
              <a:off x="1136219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55" name="tx555"/>
            <p:cNvSpPr/>
            <p:nvPr/>
          </p:nvSpPr>
          <p:spPr>
            <a:xfrm rot="-5400000">
              <a:off x="11670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56" name="tx55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7" name="tx55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8" name="pt55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0" name="pt56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1" name="pt56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4" name="tx56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65" name="tx56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66" name="tx56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67" name="tx56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68" name="tx56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69" name="tx56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0" name="tx57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71" name="tx57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72" name="tx572"/>
            <p:cNvSpPr/>
            <p:nvPr/>
          </p:nvSpPr>
          <p:spPr>
            <a:xfrm>
              <a:off x="5458195" y="6568512"/>
              <a:ext cx="640513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kir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1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12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914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1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061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963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65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52566"/>
              <a:ext cx="239888" cy="163430"/>
            </a:xfrm>
            <a:prstGeom prst="rect">
              <a:avLst/>
            </a:prstGeom>
            <a:solidFill>
              <a:srgbClr val="1CABE2">
                <a:alpha val="85098"/>
              </a:srgbClr>
            </a:solidFill>
          </p:spPr>
          <p:txBody>
            <a:bodyPr/>
            <a:lstStyle/>
            <a:p/>
          </p:txBody>
        </p:sp>
        <p:sp>
          <p:nvSpPr>
            <p:cNvPr id="25" name="rc25"/>
            <p:cNvSpPr/>
            <p:nvPr/>
          </p:nvSpPr>
          <p:spPr>
            <a:xfrm>
              <a:off x="1562816" y="3631803"/>
              <a:ext cx="239888" cy="484194"/>
            </a:xfrm>
            <a:prstGeom prst="rect">
              <a:avLst/>
            </a:prstGeom>
            <a:solidFill>
              <a:srgbClr val="1CABE2">
                <a:alpha val="85098"/>
              </a:srgbClr>
            </a:solidFill>
          </p:spPr>
          <p:txBody>
            <a:bodyPr/>
            <a:lstStyle/>
            <a:p/>
          </p:txBody>
        </p:sp>
        <p:sp>
          <p:nvSpPr>
            <p:cNvPr id="26" name="rc26"/>
            <p:cNvSpPr/>
            <p:nvPr/>
          </p:nvSpPr>
          <p:spPr>
            <a:xfrm>
              <a:off x="1829360" y="3543989"/>
              <a:ext cx="239888" cy="572008"/>
            </a:xfrm>
            <a:prstGeom prst="rect">
              <a:avLst/>
            </a:prstGeom>
            <a:solidFill>
              <a:srgbClr val="1CABE2">
                <a:alpha val="85098"/>
              </a:srgbClr>
            </a:solidFill>
          </p:spPr>
          <p:txBody>
            <a:bodyPr/>
            <a:lstStyle/>
            <a:p/>
          </p:txBody>
        </p:sp>
        <p:sp>
          <p:nvSpPr>
            <p:cNvPr id="27" name="rc27"/>
            <p:cNvSpPr/>
            <p:nvPr/>
          </p:nvSpPr>
          <p:spPr>
            <a:xfrm>
              <a:off x="2095903" y="3422026"/>
              <a:ext cx="239888" cy="693971"/>
            </a:xfrm>
            <a:prstGeom prst="rect">
              <a:avLst/>
            </a:prstGeom>
            <a:solidFill>
              <a:srgbClr val="1CABE2">
                <a:alpha val="85098"/>
              </a:srgbClr>
            </a:solidFill>
          </p:spPr>
          <p:txBody>
            <a:bodyPr/>
            <a:lstStyle/>
            <a:p/>
          </p:txBody>
        </p:sp>
        <p:sp>
          <p:nvSpPr>
            <p:cNvPr id="28" name="rc28"/>
            <p:cNvSpPr/>
            <p:nvPr/>
          </p:nvSpPr>
          <p:spPr>
            <a:xfrm>
              <a:off x="2362446" y="3302502"/>
              <a:ext cx="239888" cy="813495"/>
            </a:xfrm>
            <a:prstGeom prst="rect">
              <a:avLst/>
            </a:prstGeom>
            <a:solidFill>
              <a:srgbClr val="1CABE2">
                <a:alpha val="85098"/>
              </a:srgbClr>
            </a:solidFill>
          </p:spPr>
          <p:txBody>
            <a:bodyPr/>
            <a:lstStyle/>
            <a:p/>
          </p:txBody>
        </p:sp>
        <p:sp>
          <p:nvSpPr>
            <p:cNvPr id="29" name="rc29"/>
            <p:cNvSpPr/>
            <p:nvPr/>
          </p:nvSpPr>
          <p:spPr>
            <a:xfrm>
              <a:off x="2628989" y="3881828"/>
              <a:ext cx="239888" cy="234169"/>
            </a:xfrm>
            <a:prstGeom prst="rect">
              <a:avLst/>
            </a:prstGeom>
            <a:solidFill>
              <a:srgbClr val="1CABE2">
                <a:alpha val="85098"/>
              </a:srgbClr>
            </a:solidFill>
          </p:spPr>
          <p:txBody>
            <a:bodyPr/>
            <a:lstStyle/>
            <a:p/>
          </p:txBody>
        </p:sp>
        <p:sp>
          <p:nvSpPr>
            <p:cNvPr id="30" name="rc30"/>
            <p:cNvSpPr/>
            <p:nvPr/>
          </p:nvSpPr>
          <p:spPr>
            <a:xfrm>
              <a:off x="2895532" y="4046478"/>
              <a:ext cx="239888" cy="69519"/>
            </a:xfrm>
            <a:prstGeom prst="rect">
              <a:avLst/>
            </a:prstGeom>
            <a:solidFill>
              <a:srgbClr val="1CABE2">
                <a:alpha val="85098"/>
              </a:srgbClr>
            </a:solidFill>
          </p:spPr>
          <p:txBody>
            <a:bodyPr/>
            <a:lstStyle/>
            <a:p/>
          </p:txBody>
        </p:sp>
        <p:sp>
          <p:nvSpPr>
            <p:cNvPr id="31" name="rc31"/>
            <p:cNvSpPr/>
            <p:nvPr/>
          </p:nvSpPr>
          <p:spPr>
            <a:xfrm>
              <a:off x="3162075" y="4079408"/>
              <a:ext cx="239888" cy="36589"/>
            </a:xfrm>
            <a:prstGeom prst="rect">
              <a:avLst/>
            </a:prstGeom>
            <a:solidFill>
              <a:srgbClr val="1CABE2">
                <a:alpha val="85098"/>
              </a:srgbClr>
            </a:solidFill>
          </p:spPr>
          <p:txBody>
            <a:bodyPr/>
            <a:lstStyle/>
            <a:p/>
          </p:txBody>
        </p:sp>
        <p:sp>
          <p:nvSpPr>
            <p:cNvPr id="32" name="rc32"/>
            <p:cNvSpPr/>
            <p:nvPr/>
          </p:nvSpPr>
          <p:spPr>
            <a:xfrm>
              <a:off x="3428618" y="4002571"/>
              <a:ext cx="239888" cy="113425"/>
            </a:xfrm>
            <a:prstGeom prst="rect">
              <a:avLst/>
            </a:prstGeom>
            <a:solidFill>
              <a:srgbClr val="1CABE2">
                <a:alpha val="85098"/>
              </a:srgbClr>
            </a:solidFill>
          </p:spPr>
          <p:txBody>
            <a:bodyPr/>
            <a:lstStyle/>
            <a:p/>
          </p:txBody>
        </p:sp>
        <p:sp>
          <p:nvSpPr>
            <p:cNvPr id="33" name="rc33"/>
            <p:cNvSpPr/>
            <p:nvPr/>
          </p:nvSpPr>
          <p:spPr>
            <a:xfrm>
              <a:off x="3695161" y="3728154"/>
              <a:ext cx="239888" cy="387843"/>
            </a:xfrm>
            <a:prstGeom prst="rect">
              <a:avLst/>
            </a:prstGeom>
            <a:solidFill>
              <a:srgbClr val="1CABE2">
                <a:alpha val="85098"/>
              </a:srgbClr>
            </a:solidFill>
          </p:spPr>
          <p:txBody>
            <a:bodyPr/>
            <a:lstStyle/>
            <a:p/>
          </p:txBody>
        </p:sp>
        <p:sp>
          <p:nvSpPr>
            <p:cNvPr id="34" name="rc34"/>
            <p:cNvSpPr/>
            <p:nvPr/>
          </p:nvSpPr>
          <p:spPr>
            <a:xfrm>
              <a:off x="3961705" y="3996473"/>
              <a:ext cx="239888" cy="119524"/>
            </a:xfrm>
            <a:prstGeom prst="rect">
              <a:avLst/>
            </a:prstGeom>
            <a:solidFill>
              <a:srgbClr val="1CABE2">
                <a:alpha val="85098"/>
              </a:srgbClr>
            </a:solidFill>
          </p:spPr>
          <p:txBody>
            <a:bodyPr/>
            <a:lstStyle/>
            <a:p/>
          </p:txBody>
        </p:sp>
        <p:sp>
          <p:nvSpPr>
            <p:cNvPr id="35" name="rc35"/>
            <p:cNvSpPr/>
            <p:nvPr/>
          </p:nvSpPr>
          <p:spPr>
            <a:xfrm>
              <a:off x="4228248" y="4075749"/>
              <a:ext cx="239888" cy="40247"/>
            </a:xfrm>
            <a:prstGeom prst="rect">
              <a:avLst/>
            </a:prstGeom>
            <a:solidFill>
              <a:srgbClr val="1CABE2">
                <a:alpha val="85098"/>
              </a:srgbClr>
            </a:solidFill>
          </p:spPr>
          <p:txBody>
            <a:bodyPr/>
            <a:lstStyle/>
            <a:p/>
          </p:txBody>
        </p:sp>
        <p:sp>
          <p:nvSpPr>
            <p:cNvPr id="36" name="rc36"/>
            <p:cNvSpPr/>
            <p:nvPr/>
          </p:nvSpPr>
          <p:spPr>
            <a:xfrm>
              <a:off x="4494791" y="3872070"/>
              <a:ext cx="239888" cy="243926"/>
            </a:xfrm>
            <a:prstGeom prst="rect">
              <a:avLst/>
            </a:prstGeom>
            <a:solidFill>
              <a:srgbClr val="1CABE2">
                <a:alpha val="85098"/>
              </a:srgbClr>
            </a:solidFill>
          </p:spPr>
          <p:txBody>
            <a:bodyPr/>
            <a:lstStyle/>
            <a:p/>
          </p:txBody>
        </p:sp>
        <p:sp>
          <p:nvSpPr>
            <p:cNvPr id="37" name="rc37"/>
            <p:cNvSpPr/>
            <p:nvPr/>
          </p:nvSpPr>
          <p:spPr>
            <a:xfrm>
              <a:off x="4761334" y="3914758"/>
              <a:ext cx="239888" cy="201239"/>
            </a:xfrm>
            <a:prstGeom prst="rect">
              <a:avLst/>
            </a:prstGeom>
            <a:solidFill>
              <a:srgbClr val="1CABE2">
                <a:alpha val="85098"/>
              </a:srgbClr>
            </a:solidFill>
          </p:spPr>
          <p:txBody>
            <a:bodyPr/>
            <a:lstStyle/>
            <a:p/>
          </p:txBody>
        </p:sp>
        <p:sp>
          <p:nvSpPr>
            <p:cNvPr id="38" name="rc38"/>
            <p:cNvSpPr/>
            <p:nvPr/>
          </p:nvSpPr>
          <p:spPr>
            <a:xfrm>
              <a:off x="5027877" y="3441540"/>
              <a:ext cx="239888" cy="674457"/>
            </a:xfrm>
            <a:prstGeom prst="rect">
              <a:avLst/>
            </a:prstGeom>
            <a:solidFill>
              <a:srgbClr val="1CABE2">
                <a:alpha val="85098"/>
              </a:srgbClr>
            </a:solidFill>
          </p:spPr>
          <p:txBody>
            <a:bodyPr/>
            <a:lstStyle/>
            <a:p/>
          </p:txBody>
        </p:sp>
        <p:sp>
          <p:nvSpPr>
            <p:cNvPr id="39" name="rc39"/>
            <p:cNvSpPr/>
            <p:nvPr/>
          </p:nvSpPr>
          <p:spPr>
            <a:xfrm>
              <a:off x="5294420" y="3364703"/>
              <a:ext cx="239888" cy="751294"/>
            </a:xfrm>
            <a:prstGeom prst="rect">
              <a:avLst/>
            </a:prstGeom>
            <a:solidFill>
              <a:srgbClr val="1CABE2">
                <a:alpha val="85098"/>
              </a:srgbClr>
            </a:solidFill>
          </p:spPr>
          <p:txBody>
            <a:bodyPr/>
            <a:lstStyle/>
            <a:p/>
          </p:txBody>
        </p:sp>
        <p:sp>
          <p:nvSpPr>
            <p:cNvPr id="40" name="rc40"/>
            <p:cNvSpPr/>
            <p:nvPr/>
          </p:nvSpPr>
          <p:spPr>
            <a:xfrm>
              <a:off x="5560963" y="3402512"/>
              <a:ext cx="239888" cy="713485"/>
            </a:xfrm>
            <a:prstGeom prst="rect">
              <a:avLst/>
            </a:prstGeom>
            <a:solidFill>
              <a:srgbClr val="1CABE2">
                <a:alpha val="85098"/>
              </a:srgbClr>
            </a:solidFill>
          </p:spPr>
          <p:txBody>
            <a:bodyPr/>
            <a:lstStyle/>
            <a:p/>
          </p:txBody>
        </p:sp>
        <p:sp>
          <p:nvSpPr>
            <p:cNvPr id="41" name="rc41"/>
            <p:cNvSpPr/>
            <p:nvPr/>
          </p:nvSpPr>
          <p:spPr>
            <a:xfrm>
              <a:off x="5827506" y="3876949"/>
              <a:ext cx="239888" cy="239048"/>
            </a:xfrm>
            <a:prstGeom prst="rect">
              <a:avLst/>
            </a:prstGeom>
            <a:solidFill>
              <a:srgbClr val="1CABE2">
                <a:alpha val="85098"/>
              </a:srgbClr>
            </a:solidFill>
          </p:spPr>
          <p:txBody>
            <a:bodyPr/>
            <a:lstStyle/>
            <a:p/>
          </p:txBody>
        </p:sp>
        <p:sp>
          <p:nvSpPr>
            <p:cNvPr id="42" name="rc42"/>
            <p:cNvSpPr/>
            <p:nvPr/>
          </p:nvSpPr>
          <p:spPr>
            <a:xfrm>
              <a:off x="6094049" y="3955006"/>
              <a:ext cx="239888" cy="160991"/>
            </a:xfrm>
            <a:prstGeom prst="rect">
              <a:avLst/>
            </a:prstGeom>
            <a:solidFill>
              <a:srgbClr val="1CABE2">
                <a:alpha val="85098"/>
              </a:srgbClr>
            </a:solidFill>
          </p:spPr>
          <p:txBody>
            <a:bodyPr/>
            <a:lstStyle/>
            <a:p/>
          </p:txBody>
        </p:sp>
        <p:sp>
          <p:nvSpPr>
            <p:cNvPr id="43" name="rc43"/>
            <p:cNvSpPr/>
            <p:nvPr/>
          </p:nvSpPr>
          <p:spPr>
            <a:xfrm>
              <a:off x="6360593" y="3994034"/>
              <a:ext cx="239888" cy="121963"/>
            </a:xfrm>
            <a:prstGeom prst="rect">
              <a:avLst/>
            </a:prstGeom>
            <a:solidFill>
              <a:srgbClr val="1CABE2">
                <a:alpha val="85098"/>
              </a:srgbClr>
            </a:solidFill>
          </p:spPr>
          <p:txBody>
            <a:bodyPr/>
            <a:lstStyle/>
            <a:p/>
          </p:txBody>
        </p:sp>
        <p:sp>
          <p:nvSpPr>
            <p:cNvPr id="44" name="rc44"/>
            <p:cNvSpPr/>
            <p:nvPr/>
          </p:nvSpPr>
          <p:spPr>
            <a:xfrm>
              <a:off x="6627136" y="4075749"/>
              <a:ext cx="239888" cy="40247"/>
            </a:xfrm>
            <a:prstGeom prst="rect">
              <a:avLst/>
            </a:prstGeom>
            <a:solidFill>
              <a:srgbClr val="1CABE2">
                <a:alpha val="85098"/>
              </a:srgbClr>
            </a:solidFill>
          </p:spPr>
          <p:txBody>
            <a:bodyPr/>
            <a:lstStyle/>
            <a:p/>
          </p:txBody>
        </p:sp>
        <p:sp>
          <p:nvSpPr>
            <p:cNvPr id="45" name="rc45"/>
            <p:cNvSpPr/>
            <p:nvPr/>
          </p:nvSpPr>
          <p:spPr>
            <a:xfrm>
              <a:off x="6893679" y="4034282"/>
              <a:ext cx="239888" cy="81715"/>
            </a:xfrm>
            <a:prstGeom prst="rect">
              <a:avLst/>
            </a:prstGeom>
            <a:solidFill>
              <a:srgbClr val="1CABE2">
                <a:alpha val="85098"/>
              </a:srgbClr>
            </a:solidFill>
          </p:spPr>
          <p:txBody>
            <a:bodyPr/>
            <a:lstStyle/>
            <a:p/>
          </p:txBody>
        </p:sp>
        <p:sp>
          <p:nvSpPr>
            <p:cNvPr id="46" name="rc46"/>
            <p:cNvSpPr/>
            <p:nvPr/>
          </p:nvSpPr>
          <p:spPr>
            <a:xfrm>
              <a:off x="7160222" y="3953786"/>
              <a:ext cx="239888" cy="162211"/>
            </a:xfrm>
            <a:prstGeom prst="rect">
              <a:avLst/>
            </a:prstGeom>
            <a:solidFill>
              <a:srgbClr val="1CABE2">
                <a:alpha val="85098"/>
              </a:srgbClr>
            </a:solidFill>
          </p:spPr>
          <p:txBody>
            <a:bodyPr/>
            <a:lstStyle/>
            <a:p/>
          </p:txBody>
        </p:sp>
        <p:sp>
          <p:nvSpPr>
            <p:cNvPr id="47" name="rc47"/>
            <p:cNvSpPr/>
            <p:nvPr/>
          </p:nvSpPr>
          <p:spPr>
            <a:xfrm>
              <a:off x="7426765" y="4075749"/>
              <a:ext cx="239888" cy="40247"/>
            </a:xfrm>
            <a:prstGeom prst="rect">
              <a:avLst/>
            </a:prstGeom>
            <a:solidFill>
              <a:srgbClr val="1CABE2">
                <a:alpha val="85098"/>
              </a:srgbClr>
            </a:solidFill>
          </p:spPr>
          <p:txBody>
            <a:bodyPr/>
            <a:lstStyle/>
            <a:p/>
          </p:txBody>
        </p:sp>
        <p:sp>
          <p:nvSpPr>
            <p:cNvPr id="48" name="rc48"/>
            <p:cNvSpPr/>
            <p:nvPr/>
          </p:nvSpPr>
          <p:spPr>
            <a:xfrm>
              <a:off x="7693308" y="3956225"/>
              <a:ext cx="239888" cy="159771"/>
            </a:xfrm>
            <a:prstGeom prst="rect">
              <a:avLst/>
            </a:prstGeom>
            <a:solidFill>
              <a:srgbClr val="1CABE2">
                <a:alpha val="85098"/>
              </a:srgbClr>
            </a:solidFill>
          </p:spPr>
          <p:txBody>
            <a:bodyPr/>
            <a:lstStyle/>
            <a:p/>
          </p:txBody>
        </p:sp>
        <p:sp>
          <p:nvSpPr>
            <p:cNvPr id="49" name="rc49"/>
            <p:cNvSpPr/>
            <p:nvPr/>
          </p:nvSpPr>
          <p:spPr>
            <a:xfrm>
              <a:off x="7959851" y="3996473"/>
              <a:ext cx="239888" cy="119524"/>
            </a:xfrm>
            <a:prstGeom prst="rect">
              <a:avLst/>
            </a:prstGeom>
            <a:solidFill>
              <a:srgbClr val="1CABE2">
                <a:alpha val="85098"/>
              </a:srgbClr>
            </a:solidFill>
          </p:spPr>
          <p:txBody>
            <a:bodyPr/>
            <a:lstStyle/>
            <a:p/>
          </p:txBody>
        </p:sp>
        <p:sp>
          <p:nvSpPr>
            <p:cNvPr id="50" name="rc50"/>
            <p:cNvSpPr/>
            <p:nvPr/>
          </p:nvSpPr>
          <p:spPr>
            <a:xfrm>
              <a:off x="1296273" y="3789135"/>
              <a:ext cx="239888" cy="163430"/>
            </a:xfrm>
            <a:prstGeom prst="rect">
              <a:avLst/>
            </a:prstGeom>
            <a:solidFill>
              <a:srgbClr val="B3B3B3">
                <a:alpha val="85098"/>
              </a:srgbClr>
            </a:solidFill>
          </p:spPr>
          <p:txBody>
            <a:bodyPr/>
            <a:lstStyle/>
            <a:p/>
          </p:txBody>
        </p:sp>
        <p:sp>
          <p:nvSpPr>
            <p:cNvPr id="51" name="rc51"/>
            <p:cNvSpPr/>
            <p:nvPr/>
          </p:nvSpPr>
          <p:spPr>
            <a:xfrm>
              <a:off x="1562816" y="3631803"/>
              <a:ext cx="239888" cy="0"/>
            </a:xfrm>
            <a:prstGeom prst="rect">
              <a:avLst/>
            </a:prstGeom>
            <a:solidFill>
              <a:srgbClr val="B3B3B3">
                <a:alpha val="85098"/>
              </a:srgbClr>
            </a:solidFill>
          </p:spPr>
          <p:txBody>
            <a:bodyPr/>
            <a:lstStyle/>
            <a:p/>
          </p:txBody>
        </p:sp>
        <p:sp>
          <p:nvSpPr>
            <p:cNvPr id="52" name="rc52"/>
            <p:cNvSpPr/>
            <p:nvPr/>
          </p:nvSpPr>
          <p:spPr>
            <a:xfrm>
              <a:off x="1829360" y="3385437"/>
              <a:ext cx="239888" cy="158552"/>
            </a:xfrm>
            <a:prstGeom prst="rect">
              <a:avLst/>
            </a:prstGeom>
            <a:solidFill>
              <a:srgbClr val="B3B3B3">
                <a:alpha val="85098"/>
              </a:srgbClr>
            </a:solidFill>
          </p:spPr>
          <p:txBody>
            <a:bodyPr/>
            <a:lstStyle/>
            <a:p/>
          </p:txBody>
        </p:sp>
        <p:sp>
          <p:nvSpPr>
            <p:cNvPr id="53" name="rc53"/>
            <p:cNvSpPr/>
            <p:nvPr/>
          </p:nvSpPr>
          <p:spPr>
            <a:xfrm>
              <a:off x="2095903" y="3169562"/>
              <a:ext cx="239888" cy="252464"/>
            </a:xfrm>
            <a:prstGeom prst="rect">
              <a:avLst/>
            </a:prstGeom>
            <a:solidFill>
              <a:srgbClr val="B3B3B3">
                <a:alpha val="85098"/>
              </a:srgbClr>
            </a:solidFill>
          </p:spPr>
          <p:txBody>
            <a:bodyPr/>
            <a:lstStyle/>
            <a:p/>
          </p:txBody>
        </p:sp>
        <p:sp>
          <p:nvSpPr>
            <p:cNvPr id="54" name="rc54"/>
            <p:cNvSpPr/>
            <p:nvPr/>
          </p:nvSpPr>
          <p:spPr>
            <a:xfrm>
              <a:off x="2362446" y="2879289"/>
              <a:ext cx="239888" cy="423212"/>
            </a:xfrm>
            <a:prstGeom prst="rect">
              <a:avLst/>
            </a:prstGeom>
            <a:solidFill>
              <a:srgbClr val="B3B3B3">
                <a:alpha val="85098"/>
              </a:srgbClr>
            </a:solidFill>
          </p:spPr>
          <p:txBody>
            <a:bodyPr/>
            <a:lstStyle/>
            <a:p/>
          </p:txBody>
        </p:sp>
        <p:sp>
          <p:nvSpPr>
            <p:cNvPr id="55" name="rc55"/>
            <p:cNvSpPr/>
            <p:nvPr/>
          </p:nvSpPr>
          <p:spPr>
            <a:xfrm>
              <a:off x="2628989" y="3412269"/>
              <a:ext cx="239888" cy="469558"/>
            </a:xfrm>
            <a:prstGeom prst="rect">
              <a:avLst/>
            </a:prstGeom>
            <a:solidFill>
              <a:srgbClr val="B3B3B3">
                <a:alpha val="85098"/>
              </a:srgbClr>
            </a:solidFill>
          </p:spPr>
          <p:txBody>
            <a:bodyPr/>
            <a:lstStyle/>
            <a:p/>
          </p:txBody>
        </p:sp>
        <p:sp>
          <p:nvSpPr>
            <p:cNvPr id="56" name="rc56"/>
            <p:cNvSpPr/>
            <p:nvPr/>
          </p:nvSpPr>
          <p:spPr>
            <a:xfrm>
              <a:off x="2895532" y="3628144"/>
              <a:ext cx="239888" cy="418334"/>
            </a:xfrm>
            <a:prstGeom prst="rect">
              <a:avLst/>
            </a:prstGeom>
            <a:solidFill>
              <a:srgbClr val="B3B3B3">
                <a:alpha val="85098"/>
              </a:srgbClr>
            </a:solidFill>
          </p:spPr>
          <p:txBody>
            <a:bodyPr/>
            <a:lstStyle/>
            <a:p/>
          </p:txBody>
        </p:sp>
        <p:sp>
          <p:nvSpPr>
            <p:cNvPr id="57" name="rc57"/>
            <p:cNvSpPr/>
            <p:nvPr/>
          </p:nvSpPr>
          <p:spPr>
            <a:xfrm>
              <a:off x="3162075" y="3897683"/>
              <a:ext cx="239888" cy="181725"/>
            </a:xfrm>
            <a:prstGeom prst="rect">
              <a:avLst/>
            </a:prstGeom>
            <a:solidFill>
              <a:srgbClr val="B3B3B3">
                <a:alpha val="85098"/>
              </a:srgbClr>
            </a:solidFill>
          </p:spPr>
          <p:txBody>
            <a:bodyPr/>
            <a:lstStyle/>
            <a:p/>
          </p:txBody>
        </p:sp>
        <p:sp>
          <p:nvSpPr>
            <p:cNvPr id="58" name="rc58"/>
            <p:cNvSpPr/>
            <p:nvPr/>
          </p:nvSpPr>
          <p:spPr>
            <a:xfrm>
              <a:off x="3428618" y="3437881"/>
              <a:ext cx="239888" cy="564690"/>
            </a:xfrm>
            <a:prstGeom prst="rect">
              <a:avLst/>
            </a:prstGeom>
            <a:solidFill>
              <a:srgbClr val="B3B3B3">
                <a:alpha val="85098"/>
              </a:srgbClr>
            </a:solidFill>
          </p:spPr>
          <p:txBody>
            <a:bodyPr/>
            <a:lstStyle/>
            <a:p/>
          </p:txBody>
        </p:sp>
        <p:sp>
          <p:nvSpPr>
            <p:cNvPr id="59" name="rc59"/>
            <p:cNvSpPr/>
            <p:nvPr/>
          </p:nvSpPr>
          <p:spPr>
            <a:xfrm>
              <a:off x="3695161" y="3572041"/>
              <a:ext cx="239888" cy="156113"/>
            </a:xfrm>
            <a:prstGeom prst="rect">
              <a:avLst/>
            </a:prstGeom>
            <a:solidFill>
              <a:srgbClr val="B3B3B3">
                <a:alpha val="85098"/>
              </a:srgbClr>
            </a:solidFill>
          </p:spPr>
          <p:txBody>
            <a:bodyPr/>
            <a:lstStyle/>
            <a:p/>
          </p:txBody>
        </p:sp>
        <p:sp>
          <p:nvSpPr>
            <p:cNvPr id="60" name="rc60"/>
            <p:cNvSpPr/>
            <p:nvPr/>
          </p:nvSpPr>
          <p:spPr>
            <a:xfrm>
              <a:off x="3961705" y="3757425"/>
              <a:ext cx="239888" cy="239048"/>
            </a:xfrm>
            <a:prstGeom prst="rect">
              <a:avLst/>
            </a:prstGeom>
            <a:solidFill>
              <a:srgbClr val="B3B3B3">
                <a:alpha val="85098"/>
              </a:srgbClr>
            </a:solidFill>
          </p:spPr>
          <p:txBody>
            <a:bodyPr/>
            <a:lstStyle/>
            <a:p/>
          </p:txBody>
        </p:sp>
        <p:sp>
          <p:nvSpPr>
            <p:cNvPr id="61" name="rc61"/>
            <p:cNvSpPr/>
            <p:nvPr/>
          </p:nvSpPr>
          <p:spPr>
            <a:xfrm>
              <a:off x="4228248" y="4075749"/>
              <a:ext cx="239888" cy="0"/>
            </a:xfrm>
            <a:prstGeom prst="rect">
              <a:avLst/>
            </a:prstGeom>
            <a:solidFill>
              <a:srgbClr val="B3B3B3">
                <a:alpha val="85098"/>
              </a:srgbClr>
            </a:solidFill>
          </p:spPr>
          <p:txBody>
            <a:bodyPr/>
            <a:lstStyle/>
            <a:p/>
          </p:txBody>
        </p:sp>
        <p:sp>
          <p:nvSpPr>
            <p:cNvPr id="62" name="rc62"/>
            <p:cNvSpPr/>
            <p:nvPr/>
          </p:nvSpPr>
          <p:spPr>
            <a:xfrm>
              <a:off x="4494791" y="3872070"/>
              <a:ext cx="239888" cy="0"/>
            </a:xfrm>
            <a:prstGeom prst="rect">
              <a:avLst/>
            </a:prstGeom>
            <a:solidFill>
              <a:srgbClr val="B3B3B3">
                <a:alpha val="85098"/>
              </a:srgbClr>
            </a:solidFill>
          </p:spPr>
          <p:txBody>
            <a:bodyPr/>
            <a:lstStyle/>
            <a:p/>
          </p:txBody>
        </p:sp>
        <p:sp>
          <p:nvSpPr>
            <p:cNvPr id="63" name="rc63"/>
            <p:cNvSpPr/>
            <p:nvPr/>
          </p:nvSpPr>
          <p:spPr>
            <a:xfrm>
              <a:off x="4761334" y="3914758"/>
              <a:ext cx="239888" cy="0"/>
            </a:xfrm>
            <a:prstGeom prst="rect">
              <a:avLst/>
            </a:prstGeom>
            <a:solidFill>
              <a:srgbClr val="B3B3B3">
                <a:alpha val="85098"/>
              </a:srgbClr>
            </a:solidFill>
          </p:spPr>
          <p:txBody>
            <a:bodyPr/>
            <a:lstStyle/>
            <a:p/>
          </p:txBody>
        </p:sp>
        <p:sp>
          <p:nvSpPr>
            <p:cNvPr id="64" name="rc64"/>
            <p:cNvSpPr/>
            <p:nvPr/>
          </p:nvSpPr>
          <p:spPr>
            <a:xfrm>
              <a:off x="5027877" y="3124435"/>
              <a:ext cx="239888" cy="317104"/>
            </a:xfrm>
            <a:prstGeom prst="rect">
              <a:avLst/>
            </a:prstGeom>
            <a:solidFill>
              <a:srgbClr val="B3B3B3">
                <a:alpha val="85098"/>
              </a:srgbClr>
            </a:solidFill>
          </p:spPr>
          <p:txBody>
            <a:bodyPr/>
            <a:lstStyle/>
            <a:p/>
          </p:txBody>
        </p:sp>
        <p:sp>
          <p:nvSpPr>
            <p:cNvPr id="65" name="rc65"/>
            <p:cNvSpPr/>
            <p:nvPr/>
          </p:nvSpPr>
          <p:spPr>
            <a:xfrm>
              <a:off x="5294420" y="3246399"/>
              <a:ext cx="239888" cy="118304"/>
            </a:xfrm>
            <a:prstGeom prst="rect">
              <a:avLst/>
            </a:prstGeom>
            <a:solidFill>
              <a:srgbClr val="B3B3B3">
                <a:alpha val="85098"/>
              </a:srgbClr>
            </a:solidFill>
          </p:spPr>
          <p:txBody>
            <a:bodyPr/>
            <a:lstStyle/>
            <a:p/>
          </p:txBody>
        </p:sp>
        <p:sp>
          <p:nvSpPr>
            <p:cNvPr id="66" name="rc66"/>
            <p:cNvSpPr/>
            <p:nvPr/>
          </p:nvSpPr>
          <p:spPr>
            <a:xfrm>
              <a:off x="5560963" y="3363483"/>
              <a:ext cx="239888" cy="39028"/>
            </a:xfrm>
            <a:prstGeom prst="rect">
              <a:avLst/>
            </a:prstGeom>
            <a:solidFill>
              <a:srgbClr val="B3B3B3">
                <a:alpha val="85098"/>
              </a:srgbClr>
            </a:solidFill>
          </p:spPr>
          <p:txBody>
            <a:bodyPr/>
            <a:lstStyle/>
            <a:p/>
          </p:txBody>
        </p:sp>
        <p:sp>
          <p:nvSpPr>
            <p:cNvPr id="67" name="rc67"/>
            <p:cNvSpPr/>
            <p:nvPr/>
          </p:nvSpPr>
          <p:spPr>
            <a:xfrm>
              <a:off x="5827506" y="3717177"/>
              <a:ext cx="239888" cy="159771"/>
            </a:xfrm>
            <a:prstGeom prst="rect">
              <a:avLst/>
            </a:prstGeom>
            <a:solidFill>
              <a:srgbClr val="B3B3B3">
                <a:alpha val="85098"/>
              </a:srgbClr>
            </a:solidFill>
          </p:spPr>
          <p:txBody>
            <a:bodyPr/>
            <a:lstStyle/>
            <a:p/>
          </p:txBody>
        </p:sp>
        <p:sp>
          <p:nvSpPr>
            <p:cNvPr id="68" name="rc68"/>
            <p:cNvSpPr/>
            <p:nvPr/>
          </p:nvSpPr>
          <p:spPr>
            <a:xfrm>
              <a:off x="6094049" y="3914758"/>
              <a:ext cx="239888" cy="40247"/>
            </a:xfrm>
            <a:prstGeom prst="rect">
              <a:avLst/>
            </a:prstGeom>
            <a:solidFill>
              <a:srgbClr val="B3B3B3">
                <a:alpha val="85098"/>
              </a:srgbClr>
            </a:solidFill>
          </p:spPr>
          <p:txBody>
            <a:bodyPr/>
            <a:lstStyle/>
            <a:p/>
          </p:txBody>
        </p:sp>
        <p:sp>
          <p:nvSpPr>
            <p:cNvPr id="69" name="rc69"/>
            <p:cNvSpPr/>
            <p:nvPr/>
          </p:nvSpPr>
          <p:spPr>
            <a:xfrm>
              <a:off x="6360593" y="3994034"/>
              <a:ext cx="239888" cy="0"/>
            </a:xfrm>
            <a:prstGeom prst="rect">
              <a:avLst/>
            </a:prstGeom>
            <a:solidFill>
              <a:srgbClr val="B3B3B3">
                <a:alpha val="85098"/>
              </a:srgbClr>
            </a:solidFill>
          </p:spPr>
          <p:txBody>
            <a:bodyPr/>
            <a:lstStyle/>
            <a:p/>
          </p:txBody>
        </p:sp>
        <p:sp>
          <p:nvSpPr>
            <p:cNvPr id="70" name="rc70"/>
            <p:cNvSpPr/>
            <p:nvPr/>
          </p:nvSpPr>
          <p:spPr>
            <a:xfrm>
              <a:off x="6627136" y="3791575"/>
              <a:ext cx="239888" cy="284174"/>
            </a:xfrm>
            <a:prstGeom prst="rect">
              <a:avLst/>
            </a:prstGeom>
            <a:solidFill>
              <a:srgbClr val="B3B3B3">
                <a:alpha val="85098"/>
              </a:srgbClr>
            </a:solidFill>
          </p:spPr>
          <p:txBody>
            <a:bodyPr/>
            <a:lstStyle/>
            <a:p/>
          </p:txBody>
        </p:sp>
        <p:sp>
          <p:nvSpPr>
            <p:cNvPr id="71" name="rc71"/>
            <p:cNvSpPr/>
            <p:nvPr/>
          </p:nvSpPr>
          <p:spPr>
            <a:xfrm>
              <a:off x="6893679" y="3709859"/>
              <a:ext cx="239888" cy="324422"/>
            </a:xfrm>
            <a:prstGeom prst="rect">
              <a:avLst/>
            </a:prstGeom>
            <a:solidFill>
              <a:srgbClr val="B3B3B3">
                <a:alpha val="85098"/>
              </a:srgbClr>
            </a:solidFill>
          </p:spPr>
          <p:txBody>
            <a:bodyPr/>
            <a:lstStyle/>
            <a:p/>
          </p:txBody>
        </p:sp>
        <p:sp>
          <p:nvSpPr>
            <p:cNvPr id="72" name="rc72"/>
            <p:cNvSpPr/>
            <p:nvPr/>
          </p:nvSpPr>
          <p:spPr>
            <a:xfrm>
              <a:off x="7160222" y="3751327"/>
              <a:ext cx="239888" cy="202459"/>
            </a:xfrm>
            <a:prstGeom prst="rect">
              <a:avLst/>
            </a:prstGeom>
            <a:solidFill>
              <a:srgbClr val="B3B3B3">
                <a:alpha val="85098"/>
              </a:srgbClr>
            </a:solidFill>
          </p:spPr>
          <p:txBody>
            <a:bodyPr/>
            <a:lstStyle/>
            <a:p/>
          </p:txBody>
        </p:sp>
        <p:sp>
          <p:nvSpPr>
            <p:cNvPr id="73" name="rc73"/>
            <p:cNvSpPr/>
            <p:nvPr/>
          </p:nvSpPr>
          <p:spPr>
            <a:xfrm>
              <a:off x="7426765" y="3713518"/>
              <a:ext cx="239888" cy="362231"/>
            </a:xfrm>
            <a:prstGeom prst="rect">
              <a:avLst/>
            </a:prstGeom>
            <a:solidFill>
              <a:srgbClr val="B3B3B3">
                <a:alpha val="85098"/>
              </a:srgbClr>
            </a:solidFill>
          </p:spPr>
          <p:txBody>
            <a:bodyPr/>
            <a:lstStyle/>
            <a:p/>
          </p:txBody>
        </p:sp>
        <p:sp>
          <p:nvSpPr>
            <p:cNvPr id="74" name="rc74"/>
            <p:cNvSpPr/>
            <p:nvPr/>
          </p:nvSpPr>
          <p:spPr>
            <a:xfrm>
              <a:off x="7693308" y="3875729"/>
              <a:ext cx="239888" cy="80495"/>
            </a:xfrm>
            <a:prstGeom prst="rect">
              <a:avLst/>
            </a:prstGeom>
            <a:solidFill>
              <a:srgbClr val="B3B3B3">
                <a:alpha val="85098"/>
              </a:srgbClr>
            </a:solidFill>
          </p:spPr>
          <p:txBody>
            <a:bodyPr/>
            <a:lstStyle/>
            <a:p/>
          </p:txBody>
        </p:sp>
        <p:sp>
          <p:nvSpPr>
            <p:cNvPr id="75" name="rc75"/>
            <p:cNvSpPr/>
            <p:nvPr/>
          </p:nvSpPr>
          <p:spPr>
            <a:xfrm>
              <a:off x="7959851" y="3597653"/>
              <a:ext cx="239888" cy="398820"/>
            </a:xfrm>
            <a:prstGeom prst="rect">
              <a:avLst/>
            </a:prstGeom>
            <a:solidFill>
              <a:srgbClr val="B3B3B3">
                <a:alpha val="85098"/>
              </a:srgbClr>
            </a:solidFill>
          </p:spPr>
          <p:txBody>
            <a:bodyPr/>
            <a:lstStyle/>
            <a:p/>
          </p:txBody>
        </p:sp>
        <p:sp>
          <p:nvSpPr>
            <p:cNvPr id="76" name="pl76"/>
            <p:cNvSpPr/>
            <p:nvPr/>
          </p:nvSpPr>
          <p:spPr>
            <a:xfrm>
              <a:off x="1416218" y="2075428"/>
              <a:ext cx="6663577" cy="494683"/>
            </a:xfrm>
            <a:custGeom>
              <a:avLst/>
              <a:pathLst>
                <a:path w="6663577" h="494683">
                  <a:moveTo>
                    <a:pt x="0" y="82447"/>
                  </a:moveTo>
                  <a:lnTo>
                    <a:pt x="266543" y="288565"/>
                  </a:lnTo>
                  <a:lnTo>
                    <a:pt x="533086" y="350400"/>
                  </a:lnTo>
                  <a:lnTo>
                    <a:pt x="799629" y="432847"/>
                  </a:lnTo>
                  <a:lnTo>
                    <a:pt x="1066172" y="494683"/>
                  </a:lnTo>
                  <a:lnTo>
                    <a:pt x="1332715" y="123670"/>
                  </a:lnTo>
                  <a:lnTo>
                    <a:pt x="1599258" y="20611"/>
                  </a:lnTo>
                  <a:lnTo>
                    <a:pt x="1865801" y="0"/>
                  </a:lnTo>
                  <a:lnTo>
                    <a:pt x="2132344" y="41223"/>
                  </a:lnTo>
                  <a:lnTo>
                    <a:pt x="2398888" y="185506"/>
                  </a:lnTo>
                  <a:lnTo>
                    <a:pt x="2665431" y="41223"/>
                  </a:lnTo>
                  <a:lnTo>
                    <a:pt x="2931974" y="0"/>
                  </a:lnTo>
                  <a:lnTo>
                    <a:pt x="3198517" y="103059"/>
                  </a:lnTo>
                  <a:lnTo>
                    <a:pt x="3465060" y="82447"/>
                  </a:lnTo>
                  <a:lnTo>
                    <a:pt x="3731603" y="329788"/>
                  </a:lnTo>
                  <a:lnTo>
                    <a:pt x="3998146" y="371012"/>
                  </a:lnTo>
                  <a:lnTo>
                    <a:pt x="4264689" y="350400"/>
                  </a:lnTo>
                  <a:lnTo>
                    <a:pt x="4531233" y="103059"/>
                  </a:lnTo>
                  <a:lnTo>
                    <a:pt x="4797776" y="61835"/>
                  </a:lnTo>
                  <a:lnTo>
                    <a:pt x="5064319" y="41223"/>
                  </a:lnTo>
                  <a:lnTo>
                    <a:pt x="5330862" y="0"/>
                  </a:lnTo>
                  <a:lnTo>
                    <a:pt x="5597405" y="20611"/>
                  </a:lnTo>
                  <a:lnTo>
                    <a:pt x="5863948" y="61835"/>
                  </a:lnTo>
                  <a:lnTo>
                    <a:pt x="6130491" y="0"/>
                  </a:lnTo>
                  <a:lnTo>
                    <a:pt x="6397034" y="61835"/>
                  </a:lnTo>
                  <a:lnTo>
                    <a:pt x="6663577" y="41223"/>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762636"/>
            </a:xfrm>
            <a:custGeom>
              <a:avLst/>
              <a:pathLst>
                <a:path w="6663577" h="762636">
                  <a:moveTo>
                    <a:pt x="0" y="185506"/>
                  </a:moveTo>
                  <a:lnTo>
                    <a:pt x="266543" y="288565"/>
                  </a:lnTo>
                  <a:lnTo>
                    <a:pt x="533086" y="453459"/>
                  </a:lnTo>
                  <a:lnTo>
                    <a:pt x="799629" y="597742"/>
                  </a:lnTo>
                  <a:lnTo>
                    <a:pt x="1066172" y="762636"/>
                  </a:lnTo>
                  <a:lnTo>
                    <a:pt x="1332715" y="412236"/>
                  </a:lnTo>
                  <a:lnTo>
                    <a:pt x="1599258" y="267953"/>
                  </a:lnTo>
                  <a:lnTo>
                    <a:pt x="1865801" y="103059"/>
                  </a:lnTo>
                  <a:lnTo>
                    <a:pt x="2132344" y="350400"/>
                  </a:lnTo>
                  <a:lnTo>
                    <a:pt x="2398888" y="267953"/>
                  </a:lnTo>
                  <a:lnTo>
                    <a:pt x="2665431" y="164894"/>
                  </a:lnTo>
                  <a:lnTo>
                    <a:pt x="2931974" y="0"/>
                  </a:lnTo>
                  <a:lnTo>
                    <a:pt x="3198517" y="103059"/>
                  </a:lnTo>
                  <a:lnTo>
                    <a:pt x="3465060" y="82447"/>
                  </a:lnTo>
                  <a:lnTo>
                    <a:pt x="3731603" y="494683"/>
                  </a:lnTo>
                  <a:lnTo>
                    <a:pt x="3998146" y="432847"/>
                  </a:lnTo>
                  <a:lnTo>
                    <a:pt x="4264689" y="371012"/>
                  </a:lnTo>
                  <a:lnTo>
                    <a:pt x="4531233" y="185506"/>
                  </a:lnTo>
                  <a:lnTo>
                    <a:pt x="4797776" y="82447"/>
                  </a:lnTo>
                  <a:lnTo>
                    <a:pt x="5064319" y="41223"/>
                  </a:lnTo>
                  <a:lnTo>
                    <a:pt x="5330862" y="144282"/>
                  </a:lnTo>
                  <a:lnTo>
                    <a:pt x="5597405" y="185506"/>
                  </a:lnTo>
                  <a:lnTo>
                    <a:pt x="5863948" y="164894"/>
                  </a:lnTo>
                  <a:lnTo>
                    <a:pt x="6130491" y="185506"/>
                  </a:lnTo>
                  <a:lnTo>
                    <a:pt x="6397034" y="103059"/>
                  </a:lnTo>
                  <a:lnTo>
                    <a:pt x="6663577" y="247341"/>
                  </a:lnTo>
                </a:path>
              </a:pathLst>
            </a:custGeom>
            <a:ln w="27101" cap="flat">
              <a:solidFill>
                <a:srgbClr val="F26A21">
                  <a:alpha val="100000"/>
                </a:srgbClr>
              </a:solidFill>
              <a:prstDash val="solid"/>
              <a:round/>
            </a:ln>
          </p:spPr>
          <p:txBody>
            <a:bodyPr/>
            <a:lstStyle/>
            <a:p/>
          </p:txBody>
        </p:sp>
        <p:sp>
          <p:nvSpPr>
            <p:cNvPr id="78" name="tx78"/>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2135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5592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0" name="tx90"/>
            <p:cNvSpPr/>
            <p:nvPr/>
          </p:nvSpPr>
          <p:spPr>
            <a:xfrm>
              <a:off x="2688644"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1" name="tx91"/>
            <p:cNvSpPr/>
            <p:nvPr/>
          </p:nvSpPr>
          <p:spPr>
            <a:xfrm>
              <a:off x="4021359"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5354075"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3" name="tx93"/>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68679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695333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6" name="tx96"/>
            <p:cNvSpPr/>
            <p:nvPr/>
          </p:nvSpPr>
          <p:spPr>
            <a:xfrm>
              <a:off x="721987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7" name="tx97"/>
            <p:cNvSpPr/>
            <p:nvPr/>
          </p:nvSpPr>
          <p:spPr>
            <a:xfrm>
              <a:off x="748642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8" name="tx98"/>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801950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0" name="tx100"/>
            <p:cNvSpPr/>
            <p:nvPr/>
          </p:nvSpPr>
          <p:spPr>
            <a:xfrm>
              <a:off x="1309215" y="367109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1" name="tx101"/>
            <p:cNvSpPr/>
            <p:nvPr/>
          </p:nvSpPr>
          <p:spPr>
            <a:xfrm>
              <a:off x="2687135" y="329555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3974647" y="363938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3" name="tx103"/>
            <p:cNvSpPr/>
            <p:nvPr/>
          </p:nvSpPr>
          <p:spPr>
            <a:xfrm>
              <a:off x="5352566" y="312968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4" name="tx104"/>
            <p:cNvSpPr/>
            <p:nvPr/>
          </p:nvSpPr>
          <p:spPr>
            <a:xfrm>
              <a:off x="6373535" y="387599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6640078" y="367353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6" name="tx106"/>
            <p:cNvSpPr/>
            <p:nvPr/>
          </p:nvSpPr>
          <p:spPr>
            <a:xfrm>
              <a:off x="6906621" y="359182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7" name="tx107"/>
            <p:cNvSpPr/>
            <p:nvPr/>
          </p:nvSpPr>
          <p:spPr>
            <a:xfrm>
              <a:off x="7173164" y="3633288"/>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8" name="tx108"/>
            <p:cNvSpPr/>
            <p:nvPr/>
          </p:nvSpPr>
          <p:spPr>
            <a:xfrm>
              <a:off x="7439707" y="359547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9" name="tx109"/>
            <p:cNvSpPr/>
            <p:nvPr/>
          </p:nvSpPr>
          <p:spPr>
            <a:xfrm>
              <a:off x="7706250" y="375769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0" name="tx110"/>
            <p:cNvSpPr/>
            <p:nvPr/>
          </p:nvSpPr>
          <p:spPr>
            <a:xfrm>
              <a:off x="7972793" y="347961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1" name="tx111"/>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2" name="tx112"/>
            <p:cNvSpPr/>
            <p:nvPr/>
          </p:nvSpPr>
          <p:spPr>
            <a:xfrm>
              <a:off x="601089" y="345406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13" name="tx113"/>
            <p:cNvSpPr/>
            <p:nvPr/>
          </p:nvSpPr>
          <p:spPr>
            <a:xfrm>
              <a:off x="601089" y="284424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4" name="tx114"/>
            <p:cNvSpPr/>
            <p:nvPr/>
          </p:nvSpPr>
          <p:spPr>
            <a:xfrm>
              <a:off x="601089" y="223443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4448"/>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2000-2025</a:t>
              </a:r>
            </a:p>
          </p:txBody>
        </p:sp>
        <p:sp>
          <p:nvSpPr>
            <p:cNvPr id="143" name="pl143"/>
            <p:cNvSpPr/>
            <p:nvPr/>
          </p:nvSpPr>
          <p:spPr>
            <a:xfrm>
              <a:off x="21084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7327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35713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9814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29206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5449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16930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7936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726143"/>
              <a:ext cx="1624345" cy="119033"/>
            </a:xfrm>
            <a:prstGeom prst="rect">
              <a:avLst/>
            </a:prstGeom>
            <a:solidFill>
              <a:srgbClr val="1CABE2">
                <a:alpha val="85098"/>
              </a:srgbClr>
            </a:solidFill>
          </p:spPr>
          <p:txBody>
            <a:bodyPr/>
            <a:lstStyle/>
            <a:p/>
          </p:txBody>
        </p:sp>
        <p:sp>
          <p:nvSpPr>
            <p:cNvPr id="156" name="rc156"/>
            <p:cNvSpPr/>
            <p:nvPr/>
          </p:nvSpPr>
          <p:spPr>
            <a:xfrm>
              <a:off x="1296273" y="5577352"/>
              <a:ext cx="2127892" cy="119033"/>
            </a:xfrm>
            <a:prstGeom prst="rect">
              <a:avLst/>
            </a:prstGeom>
            <a:solidFill>
              <a:srgbClr val="1CABE2">
                <a:alpha val="85098"/>
              </a:srgbClr>
            </a:solidFill>
          </p:spPr>
          <p:txBody>
            <a:bodyPr/>
            <a:lstStyle/>
            <a:p/>
          </p:txBody>
        </p:sp>
        <p:sp>
          <p:nvSpPr>
            <p:cNvPr id="157" name="rc157"/>
            <p:cNvSpPr/>
            <p:nvPr/>
          </p:nvSpPr>
          <p:spPr>
            <a:xfrm>
              <a:off x="1296273" y="5428560"/>
              <a:ext cx="1591858" cy="119033"/>
            </a:xfrm>
            <a:prstGeom prst="rect">
              <a:avLst/>
            </a:prstGeom>
            <a:solidFill>
              <a:srgbClr val="1CABE2">
                <a:alpha val="85098"/>
              </a:srgbClr>
            </a:solidFill>
          </p:spPr>
          <p:txBody>
            <a:bodyPr/>
            <a:lstStyle/>
            <a:p/>
          </p:txBody>
        </p:sp>
        <p:sp>
          <p:nvSpPr>
            <p:cNvPr id="158" name="rc158"/>
            <p:cNvSpPr/>
            <p:nvPr/>
          </p:nvSpPr>
          <p:spPr>
            <a:xfrm>
              <a:off x="2920618" y="5726143"/>
              <a:ext cx="0" cy="119033"/>
            </a:xfrm>
            <a:prstGeom prst="rect">
              <a:avLst/>
            </a:prstGeom>
            <a:solidFill>
              <a:srgbClr val="B3B3B3">
                <a:alpha val="85098"/>
              </a:srgbClr>
            </a:solidFill>
          </p:spPr>
          <p:txBody>
            <a:bodyPr/>
            <a:lstStyle/>
            <a:p/>
          </p:txBody>
        </p:sp>
        <p:sp>
          <p:nvSpPr>
            <p:cNvPr id="159" name="rc159"/>
            <p:cNvSpPr/>
            <p:nvPr/>
          </p:nvSpPr>
          <p:spPr>
            <a:xfrm>
              <a:off x="3424165" y="5577352"/>
              <a:ext cx="1072067" cy="119033"/>
            </a:xfrm>
            <a:prstGeom prst="rect">
              <a:avLst/>
            </a:prstGeom>
            <a:solidFill>
              <a:srgbClr val="B3B3B3">
                <a:alpha val="85098"/>
              </a:srgbClr>
            </a:solidFill>
          </p:spPr>
          <p:txBody>
            <a:bodyPr/>
            <a:lstStyle/>
            <a:p/>
          </p:txBody>
        </p:sp>
        <p:sp>
          <p:nvSpPr>
            <p:cNvPr id="160" name="rc160"/>
            <p:cNvSpPr/>
            <p:nvPr/>
          </p:nvSpPr>
          <p:spPr>
            <a:xfrm>
              <a:off x="2888132" y="5428560"/>
              <a:ext cx="5311608" cy="119033"/>
            </a:xfrm>
            <a:prstGeom prst="rect">
              <a:avLst/>
            </a:prstGeom>
            <a:solidFill>
              <a:srgbClr val="B3B3B3">
                <a:alpha val="85098"/>
              </a:srgbClr>
            </a:solidFill>
          </p:spPr>
          <p:txBody>
            <a:bodyPr/>
            <a:lstStyle/>
            <a:p/>
          </p:txBody>
        </p:sp>
        <p:sp>
          <p:nvSpPr>
            <p:cNvPr id="161" name="tx161"/>
            <p:cNvSpPr/>
            <p:nvPr/>
          </p:nvSpPr>
          <p:spPr>
            <a:xfrm>
              <a:off x="3050846"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2" name="tx162"/>
            <p:cNvSpPr/>
            <p:nvPr/>
          </p:nvSpPr>
          <p:spPr>
            <a:xfrm>
              <a:off x="4626460"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3" name="tx163"/>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4" name="tx16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7" name="tx167"/>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8" name="tx168"/>
            <p:cNvSpPr/>
            <p:nvPr/>
          </p:nvSpPr>
          <p:spPr>
            <a:xfrm>
              <a:off x="280407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9" name="tx169"/>
            <p:cNvSpPr/>
            <p:nvPr/>
          </p:nvSpPr>
          <p:spPr>
            <a:xfrm>
              <a:off x="442842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0" name="tx170"/>
            <p:cNvSpPr/>
            <p:nvPr/>
          </p:nvSpPr>
          <p:spPr>
            <a:xfrm>
              <a:off x="6052767" y="59353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71" name="tx171"/>
            <p:cNvSpPr/>
            <p:nvPr/>
          </p:nvSpPr>
          <p:spPr>
            <a:xfrm>
              <a:off x="767711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72" name="tx172"/>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3" name="tx17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Kiribati.
In 2025, DTP1 coverage in Kiribati remained relatively constant within 1% at 97%. There were &lt;100 children who missed out on any DTP vaccination (zero-dose children).
DTP3 coverage declined at at 87% in 2025, leaving &lt;500 children vulnerable to vaccine-preventable diseases.</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87%, leaving &lt;500 children un- or under-vaccinated, including &lt;100 zero-dose and &lt;500 with only partial protection.</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24912"/>
            </a:xfrm>
            <a:custGeom>
              <a:avLst/>
              <a:pathLst>
                <a:path w="3397293" h="524912">
                  <a:moveTo>
                    <a:pt x="0" y="87485"/>
                  </a:moveTo>
                  <a:lnTo>
                    <a:pt x="135891" y="306198"/>
                  </a:lnTo>
                  <a:lnTo>
                    <a:pt x="271783" y="371812"/>
                  </a:lnTo>
                  <a:lnTo>
                    <a:pt x="407675" y="459298"/>
                  </a:lnTo>
                  <a:lnTo>
                    <a:pt x="543566" y="524912"/>
                  </a:lnTo>
                  <a:lnTo>
                    <a:pt x="679458" y="131228"/>
                  </a:lnTo>
                  <a:lnTo>
                    <a:pt x="815350" y="21871"/>
                  </a:lnTo>
                  <a:lnTo>
                    <a:pt x="951242" y="0"/>
                  </a:lnTo>
                  <a:lnTo>
                    <a:pt x="1087133" y="43742"/>
                  </a:lnTo>
                  <a:lnTo>
                    <a:pt x="1223025" y="196842"/>
                  </a:lnTo>
                  <a:lnTo>
                    <a:pt x="1358917" y="43742"/>
                  </a:lnTo>
                  <a:lnTo>
                    <a:pt x="1494809" y="0"/>
                  </a:lnTo>
                  <a:lnTo>
                    <a:pt x="1630700" y="109356"/>
                  </a:lnTo>
                  <a:lnTo>
                    <a:pt x="1766592" y="87485"/>
                  </a:lnTo>
                  <a:lnTo>
                    <a:pt x="1902484" y="349941"/>
                  </a:lnTo>
                  <a:lnTo>
                    <a:pt x="2038375" y="393684"/>
                  </a:lnTo>
                  <a:lnTo>
                    <a:pt x="2174267" y="371812"/>
                  </a:lnTo>
                  <a:lnTo>
                    <a:pt x="2310159" y="109356"/>
                  </a:lnTo>
                  <a:lnTo>
                    <a:pt x="2446051" y="65614"/>
                  </a:lnTo>
                  <a:lnTo>
                    <a:pt x="2581942" y="43742"/>
                  </a:lnTo>
                  <a:lnTo>
                    <a:pt x="2717834" y="0"/>
                  </a:lnTo>
                  <a:lnTo>
                    <a:pt x="2853726" y="21871"/>
                  </a:lnTo>
                  <a:lnTo>
                    <a:pt x="2989618" y="65614"/>
                  </a:lnTo>
                  <a:lnTo>
                    <a:pt x="3125509" y="0"/>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24912"/>
            </a:xfrm>
            <a:custGeom>
              <a:avLst/>
              <a:pathLst>
                <a:path w="3397293" h="524912">
                  <a:moveTo>
                    <a:pt x="0" y="87485"/>
                  </a:moveTo>
                  <a:lnTo>
                    <a:pt x="135891" y="306198"/>
                  </a:lnTo>
                  <a:lnTo>
                    <a:pt x="271783" y="371812"/>
                  </a:lnTo>
                  <a:lnTo>
                    <a:pt x="407675" y="459298"/>
                  </a:lnTo>
                  <a:lnTo>
                    <a:pt x="543566" y="524912"/>
                  </a:lnTo>
                  <a:lnTo>
                    <a:pt x="679458" y="131228"/>
                  </a:lnTo>
                  <a:lnTo>
                    <a:pt x="815350" y="21871"/>
                  </a:lnTo>
                  <a:lnTo>
                    <a:pt x="951242" y="0"/>
                  </a:lnTo>
                  <a:lnTo>
                    <a:pt x="1087133" y="43742"/>
                  </a:lnTo>
                  <a:lnTo>
                    <a:pt x="1223025" y="196842"/>
                  </a:lnTo>
                  <a:lnTo>
                    <a:pt x="1358917" y="43742"/>
                  </a:lnTo>
                  <a:lnTo>
                    <a:pt x="1494809" y="0"/>
                  </a:lnTo>
                  <a:lnTo>
                    <a:pt x="1630700" y="109356"/>
                  </a:lnTo>
                  <a:lnTo>
                    <a:pt x="1766592" y="87485"/>
                  </a:lnTo>
                  <a:lnTo>
                    <a:pt x="1902484" y="349941"/>
                  </a:lnTo>
                  <a:lnTo>
                    <a:pt x="2038375" y="393684"/>
                  </a:lnTo>
                  <a:lnTo>
                    <a:pt x="2174267" y="371812"/>
                  </a:lnTo>
                  <a:lnTo>
                    <a:pt x="2310159" y="109356"/>
                  </a:lnTo>
                  <a:lnTo>
                    <a:pt x="2446051" y="65614"/>
                  </a:lnTo>
                  <a:lnTo>
                    <a:pt x="2581942" y="43742"/>
                  </a:lnTo>
                  <a:lnTo>
                    <a:pt x="2717834" y="0"/>
                  </a:lnTo>
                  <a:lnTo>
                    <a:pt x="2853726" y="21871"/>
                  </a:lnTo>
                  <a:lnTo>
                    <a:pt x="2989618" y="65614"/>
                  </a:lnTo>
                  <a:lnTo>
                    <a:pt x="3125509" y="0"/>
                  </a:lnTo>
                  <a:lnTo>
                    <a:pt x="3261401" y="65614"/>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24912"/>
            </a:xfrm>
            <a:custGeom>
              <a:avLst/>
              <a:pathLst>
                <a:path w="3397293" h="524912">
                  <a:moveTo>
                    <a:pt x="0" y="87485"/>
                  </a:moveTo>
                  <a:lnTo>
                    <a:pt x="135891" y="306198"/>
                  </a:lnTo>
                  <a:lnTo>
                    <a:pt x="271783" y="371812"/>
                  </a:lnTo>
                  <a:lnTo>
                    <a:pt x="407675" y="459298"/>
                  </a:lnTo>
                  <a:lnTo>
                    <a:pt x="543566" y="524912"/>
                  </a:lnTo>
                  <a:lnTo>
                    <a:pt x="679458" y="131228"/>
                  </a:lnTo>
                  <a:lnTo>
                    <a:pt x="815350" y="21871"/>
                  </a:lnTo>
                  <a:lnTo>
                    <a:pt x="951242" y="0"/>
                  </a:lnTo>
                  <a:lnTo>
                    <a:pt x="1087133" y="43742"/>
                  </a:lnTo>
                  <a:lnTo>
                    <a:pt x="1223025" y="196842"/>
                  </a:lnTo>
                  <a:lnTo>
                    <a:pt x="1358917" y="43742"/>
                  </a:lnTo>
                  <a:lnTo>
                    <a:pt x="1494809" y="0"/>
                  </a:lnTo>
                  <a:lnTo>
                    <a:pt x="1630700" y="109356"/>
                  </a:lnTo>
                  <a:lnTo>
                    <a:pt x="1766592" y="87485"/>
                  </a:lnTo>
                  <a:lnTo>
                    <a:pt x="1902484" y="349941"/>
                  </a:lnTo>
                  <a:lnTo>
                    <a:pt x="2038375" y="393684"/>
                  </a:lnTo>
                  <a:lnTo>
                    <a:pt x="2174267" y="371812"/>
                  </a:lnTo>
                  <a:lnTo>
                    <a:pt x="2310159" y="109356"/>
                  </a:lnTo>
                  <a:lnTo>
                    <a:pt x="2446051" y="65614"/>
                  </a:lnTo>
                  <a:lnTo>
                    <a:pt x="2581942" y="43742"/>
                  </a:lnTo>
                  <a:lnTo>
                    <a:pt x="2717834" y="0"/>
                  </a:lnTo>
                  <a:lnTo>
                    <a:pt x="2853726" y="21871"/>
                  </a:lnTo>
                  <a:lnTo>
                    <a:pt x="2989618" y="65614"/>
                  </a:lnTo>
                  <a:lnTo>
                    <a:pt x="3125509" y="0"/>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8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72" y="4990743"/>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60" name="tx60"/>
            <p:cNvSpPr/>
            <p:nvPr/>
          </p:nvSpPr>
          <p:spPr>
            <a:xfrm>
              <a:off x="27855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797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08188" y="1405107"/>
              <a:ext cx="24228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Kiribati, 2000-2025</a:t>
              </a:r>
            </a:p>
          </p:txBody>
        </p:sp>
        <p:sp>
          <p:nvSpPr>
            <p:cNvPr id="63" name="pl63"/>
            <p:cNvSpPr/>
            <p:nvPr/>
          </p:nvSpPr>
          <p:spPr>
            <a:xfrm>
              <a:off x="5267799" y="35868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36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4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491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37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982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38641"/>
              <a:ext cx="3397293" cy="1621052"/>
            </a:xfrm>
            <a:custGeom>
              <a:avLst/>
              <a:pathLst>
                <a:path w="3397293" h="1621052">
                  <a:moveTo>
                    <a:pt x="0" y="270175"/>
                  </a:moveTo>
                  <a:lnTo>
                    <a:pt x="135891" y="945614"/>
                  </a:lnTo>
                  <a:lnTo>
                    <a:pt x="271783" y="1148245"/>
                  </a:lnTo>
                  <a:lnTo>
                    <a:pt x="407675" y="1418421"/>
                  </a:lnTo>
                  <a:lnTo>
                    <a:pt x="543566" y="1621052"/>
                  </a:lnTo>
                  <a:lnTo>
                    <a:pt x="679458" y="405263"/>
                  </a:lnTo>
                  <a:lnTo>
                    <a:pt x="815350" y="67543"/>
                  </a:lnTo>
                  <a:lnTo>
                    <a:pt x="951242" y="0"/>
                  </a:lnTo>
                  <a:lnTo>
                    <a:pt x="1087133" y="135087"/>
                  </a:lnTo>
                  <a:lnTo>
                    <a:pt x="1223025" y="607894"/>
                  </a:lnTo>
                  <a:lnTo>
                    <a:pt x="1358917" y="135087"/>
                  </a:lnTo>
                  <a:lnTo>
                    <a:pt x="1494809" y="0"/>
                  </a:lnTo>
                  <a:lnTo>
                    <a:pt x="1630700" y="337719"/>
                  </a:lnTo>
                  <a:lnTo>
                    <a:pt x="1766592" y="270175"/>
                  </a:lnTo>
                  <a:lnTo>
                    <a:pt x="1902484" y="1080701"/>
                  </a:lnTo>
                  <a:lnTo>
                    <a:pt x="2038375" y="1215789"/>
                  </a:lnTo>
                  <a:lnTo>
                    <a:pt x="2174267" y="1148245"/>
                  </a:lnTo>
                  <a:lnTo>
                    <a:pt x="2310159" y="337719"/>
                  </a:lnTo>
                  <a:lnTo>
                    <a:pt x="2446051" y="202631"/>
                  </a:lnTo>
                  <a:lnTo>
                    <a:pt x="2581942" y="135087"/>
                  </a:lnTo>
                  <a:lnTo>
                    <a:pt x="2717834" y="0"/>
                  </a:lnTo>
                  <a:lnTo>
                    <a:pt x="2853726" y="67543"/>
                  </a:lnTo>
                  <a:lnTo>
                    <a:pt x="2989618" y="202631"/>
                  </a:lnTo>
                  <a:lnTo>
                    <a:pt x="3125509" y="0"/>
                  </a:lnTo>
                  <a:lnTo>
                    <a:pt x="3261401" y="202631"/>
                  </a:lnTo>
                  <a:lnTo>
                    <a:pt x="3397293" y="13508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73729"/>
              <a:ext cx="3397293" cy="607894"/>
            </a:xfrm>
            <a:custGeom>
              <a:avLst/>
              <a:pathLst>
                <a:path w="3397293" h="607894">
                  <a:moveTo>
                    <a:pt x="0" y="607894"/>
                  </a:moveTo>
                  <a:lnTo>
                    <a:pt x="135891" y="540350"/>
                  </a:lnTo>
                  <a:lnTo>
                    <a:pt x="271783" y="540350"/>
                  </a:lnTo>
                  <a:lnTo>
                    <a:pt x="407675" y="472807"/>
                  </a:lnTo>
                  <a:lnTo>
                    <a:pt x="543566" y="405263"/>
                  </a:lnTo>
                  <a:lnTo>
                    <a:pt x="679458" y="337719"/>
                  </a:lnTo>
                  <a:lnTo>
                    <a:pt x="815350" y="270175"/>
                  </a:lnTo>
                  <a:lnTo>
                    <a:pt x="951242" y="270175"/>
                  </a:lnTo>
                  <a:lnTo>
                    <a:pt x="1087133" y="202631"/>
                  </a:lnTo>
                  <a:lnTo>
                    <a:pt x="1223025" y="135087"/>
                  </a:lnTo>
                  <a:lnTo>
                    <a:pt x="1358917" y="135087"/>
                  </a:lnTo>
                  <a:lnTo>
                    <a:pt x="1494809" y="67543"/>
                  </a:lnTo>
                  <a:lnTo>
                    <a:pt x="1630700" y="135087"/>
                  </a:lnTo>
                  <a:lnTo>
                    <a:pt x="1766592" y="135087"/>
                  </a:lnTo>
                  <a:lnTo>
                    <a:pt x="1902484" y="135087"/>
                  </a:lnTo>
                  <a:lnTo>
                    <a:pt x="2038375" y="135087"/>
                  </a:lnTo>
                  <a:lnTo>
                    <a:pt x="2174267" y="67543"/>
                  </a:lnTo>
                  <a:lnTo>
                    <a:pt x="2310159" y="67543"/>
                  </a:lnTo>
                  <a:lnTo>
                    <a:pt x="2446051" y="67543"/>
                  </a:lnTo>
                  <a:lnTo>
                    <a:pt x="2581942" y="0"/>
                  </a:lnTo>
                  <a:lnTo>
                    <a:pt x="2717834" y="202631"/>
                  </a:lnTo>
                  <a:lnTo>
                    <a:pt x="2853726" y="337719"/>
                  </a:lnTo>
                  <a:lnTo>
                    <a:pt x="2989618" y="135087"/>
                  </a:lnTo>
                  <a:lnTo>
                    <a:pt x="3125509" y="135087"/>
                  </a:lnTo>
                  <a:lnTo>
                    <a:pt x="3261401" y="135087"/>
                  </a:lnTo>
                  <a:lnTo>
                    <a:pt x="3397293" y="67543"/>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38641"/>
              <a:ext cx="3397293" cy="675438"/>
            </a:xfrm>
            <a:custGeom>
              <a:avLst/>
              <a:pathLst>
                <a:path w="3397293" h="675438">
                  <a:moveTo>
                    <a:pt x="0" y="337719"/>
                  </a:moveTo>
                  <a:lnTo>
                    <a:pt x="135891" y="405263"/>
                  </a:lnTo>
                  <a:lnTo>
                    <a:pt x="271783" y="472807"/>
                  </a:lnTo>
                  <a:lnTo>
                    <a:pt x="407675" y="405263"/>
                  </a:lnTo>
                  <a:lnTo>
                    <a:pt x="543566" y="337719"/>
                  </a:lnTo>
                  <a:lnTo>
                    <a:pt x="679458" y="337719"/>
                  </a:lnTo>
                  <a:lnTo>
                    <a:pt x="815350" y="135087"/>
                  </a:lnTo>
                  <a:lnTo>
                    <a:pt x="951242" y="135087"/>
                  </a:lnTo>
                  <a:lnTo>
                    <a:pt x="1087133" y="67543"/>
                  </a:lnTo>
                  <a:lnTo>
                    <a:pt x="1223025" y="67543"/>
                  </a:lnTo>
                  <a:lnTo>
                    <a:pt x="1358917" y="67543"/>
                  </a:lnTo>
                  <a:lnTo>
                    <a:pt x="1494809" y="67543"/>
                  </a:lnTo>
                  <a:lnTo>
                    <a:pt x="1630700" y="0"/>
                  </a:lnTo>
                  <a:lnTo>
                    <a:pt x="1766592" y="67543"/>
                  </a:lnTo>
                  <a:lnTo>
                    <a:pt x="1902484" y="67543"/>
                  </a:lnTo>
                  <a:lnTo>
                    <a:pt x="2038375" y="67543"/>
                  </a:lnTo>
                  <a:lnTo>
                    <a:pt x="2174267" y="67543"/>
                  </a:lnTo>
                  <a:lnTo>
                    <a:pt x="2310159" y="67543"/>
                  </a:lnTo>
                  <a:lnTo>
                    <a:pt x="2446051" y="135087"/>
                  </a:lnTo>
                  <a:lnTo>
                    <a:pt x="2581942" y="135087"/>
                  </a:lnTo>
                  <a:lnTo>
                    <a:pt x="2717834" y="270175"/>
                  </a:lnTo>
                  <a:lnTo>
                    <a:pt x="2853726" y="675438"/>
                  </a:lnTo>
                  <a:lnTo>
                    <a:pt x="2989618" y="202631"/>
                  </a:lnTo>
                  <a:lnTo>
                    <a:pt x="3125509" y="405263"/>
                  </a:lnTo>
                  <a:lnTo>
                    <a:pt x="3261401" y="405263"/>
                  </a:lnTo>
                  <a:lnTo>
                    <a:pt x="3397293" y="40526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7372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38641"/>
              <a:ext cx="3397293" cy="1621052"/>
            </a:xfrm>
            <a:custGeom>
              <a:avLst/>
              <a:pathLst>
                <a:path w="3397293" h="1621052">
                  <a:moveTo>
                    <a:pt x="0" y="270175"/>
                  </a:moveTo>
                  <a:lnTo>
                    <a:pt x="135891" y="945614"/>
                  </a:lnTo>
                  <a:lnTo>
                    <a:pt x="271783" y="1148245"/>
                  </a:lnTo>
                  <a:lnTo>
                    <a:pt x="407675" y="1418421"/>
                  </a:lnTo>
                  <a:lnTo>
                    <a:pt x="543566" y="1621052"/>
                  </a:lnTo>
                  <a:lnTo>
                    <a:pt x="679458" y="405263"/>
                  </a:lnTo>
                  <a:lnTo>
                    <a:pt x="815350" y="67543"/>
                  </a:lnTo>
                  <a:lnTo>
                    <a:pt x="951242" y="0"/>
                  </a:lnTo>
                  <a:lnTo>
                    <a:pt x="1087133" y="135087"/>
                  </a:lnTo>
                  <a:lnTo>
                    <a:pt x="1223025" y="607894"/>
                  </a:lnTo>
                  <a:lnTo>
                    <a:pt x="1358917" y="135087"/>
                  </a:lnTo>
                  <a:lnTo>
                    <a:pt x="1494809" y="0"/>
                  </a:lnTo>
                  <a:lnTo>
                    <a:pt x="1630700" y="337719"/>
                  </a:lnTo>
                  <a:lnTo>
                    <a:pt x="1766592" y="270175"/>
                  </a:lnTo>
                  <a:lnTo>
                    <a:pt x="1902484" y="1080701"/>
                  </a:lnTo>
                  <a:lnTo>
                    <a:pt x="2038375" y="1215789"/>
                  </a:lnTo>
                  <a:lnTo>
                    <a:pt x="2174267" y="1148245"/>
                  </a:lnTo>
                  <a:lnTo>
                    <a:pt x="2310159" y="337719"/>
                  </a:lnTo>
                  <a:lnTo>
                    <a:pt x="2446051" y="202631"/>
                  </a:lnTo>
                  <a:lnTo>
                    <a:pt x="2581942" y="135087"/>
                  </a:lnTo>
                  <a:lnTo>
                    <a:pt x="2717834" y="0"/>
                  </a:lnTo>
                  <a:lnTo>
                    <a:pt x="2853726" y="67543"/>
                  </a:lnTo>
                  <a:lnTo>
                    <a:pt x="2989618" y="202631"/>
                  </a:lnTo>
                  <a:lnTo>
                    <a:pt x="3125509" y="0"/>
                  </a:lnTo>
                  <a:lnTo>
                    <a:pt x="3261401" y="202631"/>
                  </a:lnTo>
                  <a:lnTo>
                    <a:pt x="3397293" y="13508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98115"/>
              <a:ext cx="0" cy="310701"/>
            </a:xfrm>
            <a:custGeom>
              <a:avLst/>
              <a:pathLst>
                <a:path w="0" h="310701">
                  <a:moveTo>
                    <a:pt x="0" y="31070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98115"/>
              <a:ext cx="0" cy="445789"/>
            </a:xfrm>
            <a:custGeom>
              <a:avLst/>
              <a:pathLst>
                <a:path w="0" h="445789">
                  <a:moveTo>
                    <a:pt x="0" y="4457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98115"/>
              <a:ext cx="0" cy="175614"/>
            </a:xfrm>
            <a:custGeom>
              <a:avLst/>
              <a:pathLst>
                <a:path w="0" h="175614">
                  <a:moveTo>
                    <a:pt x="0" y="1756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98115"/>
              <a:ext cx="0" cy="1256316"/>
            </a:xfrm>
            <a:custGeom>
              <a:avLst/>
              <a:pathLst>
                <a:path w="0" h="1256316">
                  <a:moveTo>
                    <a:pt x="0" y="125631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98115"/>
              <a:ext cx="0" cy="175614"/>
            </a:xfrm>
            <a:custGeom>
              <a:avLst/>
              <a:pathLst>
                <a:path w="0" h="175614">
                  <a:moveTo>
                    <a:pt x="0" y="1756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98115"/>
              <a:ext cx="0" cy="243157"/>
            </a:xfrm>
            <a:custGeom>
              <a:avLst/>
              <a:pathLst>
                <a:path w="0" h="243157">
                  <a:moveTo>
                    <a:pt x="0" y="2431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98115"/>
              <a:ext cx="0" cy="175614"/>
            </a:xfrm>
            <a:custGeom>
              <a:avLst/>
              <a:pathLst>
                <a:path w="0" h="175614">
                  <a:moveTo>
                    <a:pt x="0" y="1756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38641"/>
              <a:ext cx="3397293" cy="1621052"/>
            </a:xfrm>
            <a:custGeom>
              <a:avLst/>
              <a:pathLst>
                <a:path w="3397293" h="1621052">
                  <a:moveTo>
                    <a:pt x="0" y="270175"/>
                  </a:moveTo>
                  <a:lnTo>
                    <a:pt x="135891" y="945614"/>
                  </a:lnTo>
                  <a:lnTo>
                    <a:pt x="271783" y="1148245"/>
                  </a:lnTo>
                  <a:lnTo>
                    <a:pt x="407675" y="1418421"/>
                  </a:lnTo>
                  <a:lnTo>
                    <a:pt x="543566" y="1621052"/>
                  </a:lnTo>
                  <a:lnTo>
                    <a:pt x="679458" y="405263"/>
                  </a:lnTo>
                  <a:lnTo>
                    <a:pt x="815350" y="67543"/>
                  </a:lnTo>
                  <a:lnTo>
                    <a:pt x="951242" y="0"/>
                  </a:lnTo>
                  <a:lnTo>
                    <a:pt x="1087133" y="135087"/>
                  </a:lnTo>
                  <a:lnTo>
                    <a:pt x="1223025" y="607894"/>
                  </a:lnTo>
                  <a:lnTo>
                    <a:pt x="1358917" y="135087"/>
                  </a:lnTo>
                  <a:lnTo>
                    <a:pt x="1494809" y="0"/>
                  </a:lnTo>
                  <a:lnTo>
                    <a:pt x="1630700" y="337719"/>
                  </a:lnTo>
                  <a:lnTo>
                    <a:pt x="1766592" y="270175"/>
                  </a:lnTo>
                  <a:lnTo>
                    <a:pt x="1902484" y="1080701"/>
                  </a:lnTo>
                  <a:lnTo>
                    <a:pt x="2038375" y="1215789"/>
                  </a:lnTo>
                  <a:lnTo>
                    <a:pt x="2174267" y="1148245"/>
                  </a:lnTo>
                  <a:lnTo>
                    <a:pt x="2310159" y="337719"/>
                  </a:lnTo>
                  <a:lnTo>
                    <a:pt x="2446051" y="202631"/>
                  </a:lnTo>
                  <a:lnTo>
                    <a:pt x="2581942" y="135087"/>
                  </a:lnTo>
                  <a:lnTo>
                    <a:pt x="2717834" y="0"/>
                  </a:lnTo>
                  <a:lnTo>
                    <a:pt x="2853726" y="67543"/>
                  </a:lnTo>
                  <a:lnTo>
                    <a:pt x="2989618" y="202631"/>
                  </a:lnTo>
                  <a:lnTo>
                    <a:pt x="3125509" y="0"/>
                  </a:lnTo>
                  <a:lnTo>
                    <a:pt x="3261401" y="202631"/>
                  </a:lnTo>
                  <a:lnTo>
                    <a:pt x="3397293" y="135087"/>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3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68928" y="233229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66436" y="23306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397700" y="233065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7989462" y="23306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3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23306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6021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80510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872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970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216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461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49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49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351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975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16570" y="4990743"/>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116" name="tx116"/>
            <p:cNvSpPr/>
            <p:nvPr/>
          </p:nvSpPr>
          <p:spPr>
            <a:xfrm>
              <a:off x="71022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6467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7144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5089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3034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1116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061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5588980" cy="114824"/>
            </a:xfrm>
            <a:prstGeom prst="rect">
              <a:avLst/>
            </a:prstGeom>
            <a:solidFill>
              <a:srgbClr val="1CABE2">
                <a:alpha val="80000"/>
              </a:srgbClr>
            </a:solidFill>
          </p:spPr>
          <p:txBody>
            <a:bodyPr/>
            <a:lstStyle/>
            <a:p/>
          </p:txBody>
        </p:sp>
        <p:sp>
          <p:nvSpPr>
            <p:cNvPr id="129" name="rc129"/>
            <p:cNvSpPr/>
            <p:nvPr/>
          </p:nvSpPr>
          <p:spPr>
            <a:xfrm>
              <a:off x="1317178" y="5743865"/>
              <a:ext cx="7321564" cy="114824"/>
            </a:xfrm>
            <a:prstGeom prst="rect">
              <a:avLst/>
            </a:prstGeom>
            <a:solidFill>
              <a:srgbClr val="1CABE2">
                <a:alpha val="80000"/>
              </a:srgbClr>
            </a:solidFill>
          </p:spPr>
          <p:txBody>
            <a:bodyPr/>
            <a:lstStyle/>
            <a:p/>
          </p:txBody>
        </p:sp>
        <p:sp>
          <p:nvSpPr>
            <p:cNvPr id="130" name="rc130"/>
            <p:cNvSpPr/>
            <p:nvPr/>
          </p:nvSpPr>
          <p:spPr>
            <a:xfrm>
              <a:off x="1317178" y="5600334"/>
              <a:ext cx="5477201" cy="114824"/>
            </a:xfrm>
            <a:prstGeom prst="rect">
              <a:avLst/>
            </a:prstGeom>
            <a:solidFill>
              <a:srgbClr val="1CABE2">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956280"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667307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Kiribati (97%) was 7 percentage points higher than the global average (90%) and 6 percentage points higher than the average across all EAPR countries (91%).
National DTP1 coverage was the same as in 2019 (97%).
The number of zero-dose children declined (ie. improved) compared to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Kiribati DTP1 coverage was 97% - this is the same as in 2019 and higher than both the global and regional averages.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Kiribati ranked number 15 out of 27 countries for lowest DTP1 coverage (based on tied ranks).
Kiribati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Kiribati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F26A21">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Kiribati ranked number 19 out of 27 countries with &lt;100 zero-dose children.
In 2025, Kiribati ranked number 18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86843"/>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48975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69266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895578"/>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88299"/>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09121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29412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11313" y="3725693"/>
              <a:ext cx="206534" cy="959694"/>
            </a:xfrm>
            <a:prstGeom prst="rect">
              <a:avLst/>
            </a:prstGeom>
            <a:solidFill>
              <a:srgbClr val="80BD41">
                <a:alpha val="100000"/>
              </a:srgbClr>
            </a:solidFill>
          </p:spPr>
          <p:txBody>
            <a:bodyPr/>
            <a:lstStyle/>
            <a:p/>
          </p:txBody>
        </p:sp>
        <p:sp>
          <p:nvSpPr>
            <p:cNvPr id="27" name="rc27"/>
            <p:cNvSpPr/>
            <p:nvPr/>
          </p:nvSpPr>
          <p:spPr>
            <a:xfrm>
              <a:off x="1211313" y="3618883"/>
              <a:ext cx="206534" cy="53404"/>
            </a:xfrm>
            <a:prstGeom prst="rect">
              <a:avLst/>
            </a:prstGeom>
            <a:solidFill>
              <a:srgbClr val="0058AB">
                <a:alpha val="100000"/>
              </a:srgbClr>
            </a:solidFill>
          </p:spPr>
          <p:txBody>
            <a:bodyPr/>
            <a:lstStyle/>
            <a:p/>
          </p:txBody>
        </p:sp>
        <p:sp>
          <p:nvSpPr>
            <p:cNvPr id="28" name="rc28"/>
            <p:cNvSpPr/>
            <p:nvPr/>
          </p:nvSpPr>
          <p:spPr>
            <a:xfrm>
              <a:off x="1211313" y="3672288"/>
              <a:ext cx="206534" cy="53404"/>
            </a:xfrm>
            <a:prstGeom prst="rect">
              <a:avLst/>
            </a:prstGeom>
            <a:solidFill>
              <a:srgbClr val="1CABE2">
                <a:alpha val="100000"/>
              </a:srgbClr>
            </a:solidFill>
          </p:spPr>
          <p:txBody>
            <a:bodyPr/>
            <a:lstStyle/>
            <a:p/>
          </p:txBody>
        </p:sp>
        <p:sp>
          <p:nvSpPr>
            <p:cNvPr id="29" name="rc29"/>
            <p:cNvSpPr/>
            <p:nvPr/>
          </p:nvSpPr>
          <p:spPr>
            <a:xfrm>
              <a:off x="1440796" y="3789061"/>
              <a:ext cx="206534" cy="896325"/>
            </a:xfrm>
            <a:prstGeom prst="rect">
              <a:avLst/>
            </a:prstGeom>
            <a:solidFill>
              <a:srgbClr val="80BD41">
                <a:alpha val="100000"/>
              </a:srgbClr>
            </a:solidFill>
          </p:spPr>
          <p:txBody>
            <a:bodyPr/>
            <a:lstStyle/>
            <a:p/>
          </p:txBody>
        </p:sp>
        <p:sp>
          <p:nvSpPr>
            <p:cNvPr id="30" name="rc30"/>
            <p:cNvSpPr/>
            <p:nvPr/>
          </p:nvSpPr>
          <p:spPr>
            <a:xfrm>
              <a:off x="1440796" y="3630839"/>
              <a:ext cx="206534" cy="158221"/>
            </a:xfrm>
            <a:prstGeom prst="rect">
              <a:avLst/>
            </a:prstGeom>
            <a:solidFill>
              <a:srgbClr val="0058AB">
                <a:alpha val="100000"/>
              </a:srgbClr>
            </a:solidFill>
          </p:spPr>
          <p:txBody>
            <a:bodyPr/>
            <a:lstStyle/>
            <a:p/>
          </p:txBody>
        </p:sp>
        <p:sp>
          <p:nvSpPr>
            <p:cNvPr id="31" name="rc31"/>
            <p:cNvSpPr/>
            <p:nvPr/>
          </p:nvSpPr>
          <p:spPr>
            <a:xfrm>
              <a:off x="1440796" y="3789061"/>
              <a:ext cx="206534" cy="0"/>
            </a:xfrm>
            <a:prstGeom prst="rect">
              <a:avLst/>
            </a:prstGeom>
            <a:solidFill>
              <a:srgbClr val="1CABE2">
                <a:alpha val="100000"/>
              </a:srgbClr>
            </a:solidFill>
          </p:spPr>
          <p:txBody>
            <a:bodyPr/>
            <a:lstStyle/>
            <a:p/>
          </p:txBody>
        </p:sp>
        <p:sp>
          <p:nvSpPr>
            <p:cNvPr id="32" name="rc32"/>
            <p:cNvSpPr/>
            <p:nvPr/>
          </p:nvSpPr>
          <p:spPr>
            <a:xfrm>
              <a:off x="1670279" y="3885509"/>
              <a:ext cx="206534" cy="799877"/>
            </a:xfrm>
            <a:prstGeom prst="rect">
              <a:avLst/>
            </a:prstGeom>
            <a:solidFill>
              <a:srgbClr val="80BD41">
                <a:alpha val="100000"/>
              </a:srgbClr>
            </a:solidFill>
          </p:spPr>
          <p:txBody>
            <a:bodyPr/>
            <a:lstStyle/>
            <a:p/>
          </p:txBody>
        </p:sp>
        <p:sp>
          <p:nvSpPr>
            <p:cNvPr id="33" name="rc33"/>
            <p:cNvSpPr/>
            <p:nvPr/>
          </p:nvSpPr>
          <p:spPr>
            <a:xfrm>
              <a:off x="1670279" y="3646781"/>
              <a:ext cx="206534" cy="186917"/>
            </a:xfrm>
            <a:prstGeom prst="rect">
              <a:avLst/>
            </a:prstGeom>
            <a:solidFill>
              <a:srgbClr val="0058AB">
                <a:alpha val="100000"/>
              </a:srgbClr>
            </a:solidFill>
          </p:spPr>
          <p:txBody>
            <a:bodyPr/>
            <a:lstStyle/>
            <a:p/>
          </p:txBody>
        </p:sp>
        <p:sp>
          <p:nvSpPr>
            <p:cNvPr id="34" name="rc34"/>
            <p:cNvSpPr/>
            <p:nvPr/>
          </p:nvSpPr>
          <p:spPr>
            <a:xfrm>
              <a:off x="1670279" y="3833698"/>
              <a:ext cx="206534" cy="51810"/>
            </a:xfrm>
            <a:prstGeom prst="rect">
              <a:avLst/>
            </a:prstGeom>
            <a:solidFill>
              <a:srgbClr val="1CABE2">
                <a:alpha val="100000"/>
              </a:srgbClr>
            </a:solidFill>
          </p:spPr>
          <p:txBody>
            <a:bodyPr/>
            <a:lstStyle/>
            <a:p/>
          </p:txBody>
        </p:sp>
        <p:sp>
          <p:nvSpPr>
            <p:cNvPr id="35" name="rc35"/>
            <p:cNvSpPr/>
            <p:nvPr/>
          </p:nvSpPr>
          <p:spPr>
            <a:xfrm>
              <a:off x="1899761" y="3964022"/>
              <a:ext cx="206534" cy="721364"/>
            </a:xfrm>
            <a:prstGeom prst="rect">
              <a:avLst/>
            </a:prstGeom>
            <a:solidFill>
              <a:srgbClr val="80BD41">
                <a:alpha val="100000"/>
              </a:srgbClr>
            </a:solidFill>
          </p:spPr>
          <p:txBody>
            <a:bodyPr/>
            <a:lstStyle/>
            <a:p/>
          </p:txBody>
        </p:sp>
        <p:sp>
          <p:nvSpPr>
            <p:cNvPr id="36" name="rc36"/>
            <p:cNvSpPr/>
            <p:nvPr/>
          </p:nvSpPr>
          <p:spPr>
            <a:xfrm>
              <a:off x="1899761" y="3654752"/>
              <a:ext cx="206534" cy="226771"/>
            </a:xfrm>
            <a:prstGeom prst="rect">
              <a:avLst/>
            </a:prstGeom>
            <a:solidFill>
              <a:srgbClr val="0058AB">
                <a:alpha val="100000"/>
              </a:srgbClr>
            </a:solidFill>
          </p:spPr>
          <p:txBody>
            <a:bodyPr/>
            <a:lstStyle/>
            <a:p/>
          </p:txBody>
        </p:sp>
        <p:sp>
          <p:nvSpPr>
            <p:cNvPr id="37" name="rc37"/>
            <p:cNvSpPr/>
            <p:nvPr/>
          </p:nvSpPr>
          <p:spPr>
            <a:xfrm>
              <a:off x="1899761" y="3881523"/>
              <a:ext cx="206534" cy="82498"/>
            </a:xfrm>
            <a:prstGeom prst="rect">
              <a:avLst/>
            </a:prstGeom>
            <a:solidFill>
              <a:srgbClr val="1CABE2">
                <a:alpha val="100000"/>
              </a:srgbClr>
            </a:solidFill>
          </p:spPr>
          <p:txBody>
            <a:bodyPr/>
            <a:lstStyle/>
            <a:p/>
          </p:txBody>
        </p:sp>
        <p:sp>
          <p:nvSpPr>
            <p:cNvPr id="38" name="rc38"/>
            <p:cNvSpPr/>
            <p:nvPr/>
          </p:nvSpPr>
          <p:spPr>
            <a:xfrm>
              <a:off x="2129244" y="4026195"/>
              <a:ext cx="206534" cy="659191"/>
            </a:xfrm>
            <a:prstGeom prst="rect">
              <a:avLst/>
            </a:prstGeom>
            <a:solidFill>
              <a:srgbClr val="80BD41">
                <a:alpha val="100000"/>
              </a:srgbClr>
            </a:solidFill>
          </p:spPr>
          <p:txBody>
            <a:bodyPr/>
            <a:lstStyle/>
            <a:p/>
          </p:txBody>
        </p:sp>
        <p:sp>
          <p:nvSpPr>
            <p:cNvPr id="39" name="rc39"/>
            <p:cNvSpPr/>
            <p:nvPr/>
          </p:nvSpPr>
          <p:spPr>
            <a:xfrm>
              <a:off x="2129244" y="3622071"/>
              <a:ext cx="206534" cy="265828"/>
            </a:xfrm>
            <a:prstGeom prst="rect">
              <a:avLst/>
            </a:prstGeom>
            <a:solidFill>
              <a:srgbClr val="0058AB">
                <a:alpha val="100000"/>
              </a:srgbClr>
            </a:solidFill>
          </p:spPr>
          <p:txBody>
            <a:bodyPr/>
            <a:lstStyle/>
            <a:p/>
          </p:txBody>
        </p:sp>
        <p:sp>
          <p:nvSpPr>
            <p:cNvPr id="40" name="rc40"/>
            <p:cNvSpPr/>
            <p:nvPr/>
          </p:nvSpPr>
          <p:spPr>
            <a:xfrm>
              <a:off x="2129244" y="3887900"/>
              <a:ext cx="206534" cy="138294"/>
            </a:xfrm>
            <a:prstGeom prst="rect">
              <a:avLst/>
            </a:prstGeom>
            <a:solidFill>
              <a:srgbClr val="1CABE2">
                <a:alpha val="100000"/>
              </a:srgbClr>
            </a:solidFill>
          </p:spPr>
          <p:txBody>
            <a:bodyPr/>
            <a:lstStyle/>
            <a:p/>
          </p:txBody>
        </p:sp>
        <p:sp>
          <p:nvSpPr>
            <p:cNvPr id="41" name="rc41"/>
            <p:cNvSpPr/>
            <p:nvPr/>
          </p:nvSpPr>
          <p:spPr>
            <a:xfrm>
              <a:off x="2358727" y="3819350"/>
              <a:ext cx="206534" cy="866036"/>
            </a:xfrm>
            <a:prstGeom prst="rect">
              <a:avLst/>
            </a:prstGeom>
            <a:solidFill>
              <a:srgbClr val="80BD41">
                <a:alpha val="100000"/>
              </a:srgbClr>
            </a:solidFill>
          </p:spPr>
          <p:txBody>
            <a:bodyPr/>
            <a:lstStyle/>
            <a:p/>
          </p:txBody>
        </p:sp>
        <p:sp>
          <p:nvSpPr>
            <p:cNvPr id="42" name="rc42"/>
            <p:cNvSpPr/>
            <p:nvPr/>
          </p:nvSpPr>
          <p:spPr>
            <a:xfrm>
              <a:off x="2358727" y="3589391"/>
              <a:ext cx="206534" cy="76520"/>
            </a:xfrm>
            <a:prstGeom prst="rect">
              <a:avLst/>
            </a:prstGeom>
            <a:solidFill>
              <a:srgbClr val="0058AB">
                <a:alpha val="100000"/>
              </a:srgbClr>
            </a:solidFill>
          </p:spPr>
          <p:txBody>
            <a:bodyPr/>
            <a:lstStyle/>
            <a:p/>
          </p:txBody>
        </p:sp>
        <p:sp>
          <p:nvSpPr>
            <p:cNvPr id="43" name="rc43"/>
            <p:cNvSpPr/>
            <p:nvPr/>
          </p:nvSpPr>
          <p:spPr>
            <a:xfrm>
              <a:off x="2358727" y="3665911"/>
              <a:ext cx="206534" cy="153439"/>
            </a:xfrm>
            <a:prstGeom prst="rect">
              <a:avLst/>
            </a:prstGeom>
            <a:solidFill>
              <a:srgbClr val="1CABE2">
                <a:alpha val="100000"/>
              </a:srgbClr>
            </a:solidFill>
          </p:spPr>
          <p:txBody>
            <a:bodyPr/>
            <a:lstStyle/>
            <a:p/>
          </p:txBody>
        </p:sp>
        <p:sp>
          <p:nvSpPr>
            <p:cNvPr id="44" name="rc44"/>
            <p:cNvSpPr/>
            <p:nvPr/>
          </p:nvSpPr>
          <p:spPr>
            <a:xfrm>
              <a:off x="2588210" y="3704968"/>
              <a:ext cx="206534" cy="980418"/>
            </a:xfrm>
            <a:prstGeom prst="rect">
              <a:avLst/>
            </a:prstGeom>
            <a:solidFill>
              <a:srgbClr val="80BD41">
                <a:alpha val="100000"/>
              </a:srgbClr>
            </a:solidFill>
          </p:spPr>
          <p:txBody>
            <a:bodyPr/>
            <a:lstStyle/>
            <a:p/>
          </p:txBody>
        </p:sp>
        <p:sp>
          <p:nvSpPr>
            <p:cNvPr id="45" name="rc45"/>
            <p:cNvSpPr/>
            <p:nvPr/>
          </p:nvSpPr>
          <p:spPr>
            <a:xfrm>
              <a:off x="2588210" y="3545551"/>
              <a:ext cx="206534" cy="22717"/>
            </a:xfrm>
            <a:prstGeom prst="rect">
              <a:avLst/>
            </a:prstGeom>
            <a:solidFill>
              <a:srgbClr val="0058AB">
                <a:alpha val="100000"/>
              </a:srgbClr>
            </a:solidFill>
          </p:spPr>
          <p:txBody>
            <a:bodyPr/>
            <a:lstStyle/>
            <a:p/>
          </p:txBody>
        </p:sp>
        <p:sp>
          <p:nvSpPr>
            <p:cNvPr id="46" name="rc46"/>
            <p:cNvSpPr/>
            <p:nvPr/>
          </p:nvSpPr>
          <p:spPr>
            <a:xfrm>
              <a:off x="2588210" y="3568268"/>
              <a:ext cx="206534" cy="136700"/>
            </a:xfrm>
            <a:prstGeom prst="rect">
              <a:avLst/>
            </a:prstGeom>
            <a:solidFill>
              <a:srgbClr val="1CABE2">
                <a:alpha val="100000"/>
              </a:srgbClr>
            </a:solidFill>
          </p:spPr>
          <p:txBody>
            <a:bodyPr/>
            <a:lstStyle/>
            <a:p/>
          </p:txBody>
        </p:sp>
        <p:sp>
          <p:nvSpPr>
            <p:cNvPr id="47" name="rc47"/>
            <p:cNvSpPr/>
            <p:nvPr/>
          </p:nvSpPr>
          <p:spPr>
            <a:xfrm>
              <a:off x="2817692" y="3569463"/>
              <a:ext cx="206534" cy="1115923"/>
            </a:xfrm>
            <a:prstGeom prst="rect">
              <a:avLst/>
            </a:prstGeom>
            <a:solidFill>
              <a:srgbClr val="80BD41">
                <a:alpha val="100000"/>
              </a:srgbClr>
            </a:solidFill>
          </p:spPr>
          <p:txBody>
            <a:bodyPr/>
            <a:lstStyle/>
            <a:p/>
          </p:txBody>
        </p:sp>
        <p:sp>
          <p:nvSpPr>
            <p:cNvPr id="48" name="rc48"/>
            <p:cNvSpPr/>
            <p:nvPr/>
          </p:nvSpPr>
          <p:spPr>
            <a:xfrm>
              <a:off x="2817692" y="3498124"/>
              <a:ext cx="206534" cy="11956"/>
            </a:xfrm>
            <a:prstGeom prst="rect">
              <a:avLst/>
            </a:prstGeom>
            <a:solidFill>
              <a:srgbClr val="0058AB">
                <a:alpha val="100000"/>
              </a:srgbClr>
            </a:solidFill>
          </p:spPr>
          <p:txBody>
            <a:bodyPr/>
            <a:lstStyle/>
            <a:p/>
          </p:txBody>
        </p:sp>
        <p:sp>
          <p:nvSpPr>
            <p:cNvPr id="49" name="rc49"/>
            <p:cNvSpPr/>
            <p:nvPr/>
          </p:nvSpPr>
          <p:spPr>
            <a:xfrm>
              <a:off x="2817692" y="3510080"/>
              <a:ext cx="206534" cy="59383"/>
            </a:xfrm>
            <a:prstGeom prst="rect">
              <a:avLst/>
            </a:prstGeom>
            <a:solidFill>
              <a:srgbClr val="1CABE2">
                <a:alpha val="100000"/>
              </a:srgbClr>
            </a:solidFill>
          </p:spPr>
          <p:txBody>
            <a:bodyPr/>
            <a:lstStyle/>
            <a:p/>
          </p:txBody>
        </p:sp>
        <p:sp>
          <p:nvSpPr>
            <p:cNvPr id="50" name="rc50"/>
            <p:cNvSpPr/>
            <p:nvPr/>
          </p:nvSpPr>
          <p:spPr>
            <a:xfrm>
              <a:off x="3047175" y="3675078"/>
              <a:ext cx="206534" cy="1010309"/>
            </a:xfrm>
            <a:prstGeom prst="rect">
              <a:avLst/>
            </a:prstGeom>
            <a:solidFill>
              <a:srgbClr val="80BD41">
                <a:alpha val="100000"/>
              </a:srgbClr>
            </a:solidFill>
          </p:spPr>
          <p:txBody>
            <a:bodyPr/>
            <a:lstStyle/>
            <a:p/>
          </p:txBody>
        </p:sp>
        <p:sp>
          <p:nvSpPr>
            <p:cNvPr id="51" name="rc51"/>
            <p:cNvSpPr/>
            <p:nvPr/>
          </p:nvSpPr>
          <p:spPr>
            <a:xfrm>
              <a:off x="3047175" y="3453487"/>
              <a:ext cx="206534" cy="37064"/>
            </a:xfrm>
            <a:prstGeom prst="rect">
              <a:avLst/>
            </a:prstGeom>
            <a:solidFill>
              <a:srgbClr val="0058AB">
                <a:alpha val="100000"/>
              </a:srgbClr>
            </a:solidFill>
          </p:spPr>
          <p:txBody>
            <a:bodyPr/>
            <a:lstStyle/>
            <a:p/>
          </p:txBody>
        </p:sp>
        <p:sp>
          <p:nvSpPr>
            <p:cNvPr id="52" name="rc52"/>
            <p:cNvSpPr/>
            <p:nvPr/>
          </p:nvSpPr>
          <p:spPr>
            <a:xfrm>
              <a:off x="3047175" y="3490552"/>
              <a:ext cx="206534" cy="184525"/>
            </a:xfrm>
            <a:prstGeom prst="rect">
              <a:avLst/>
            </a:prstGeom>
            <a:solidFill>
              <a:srgbClr val="1CABE2">
                <a:alpha val="100000"/>
              </a:srgbClr>
            </a:solidFill>
          </p:spPr>
          <p:txBody>
            <a:bodyPr/>
            <a:lstStyle/>
            <a:p/>
          </p:txBody>
        </p:sp>
        <p:sp>
          <p:nvSpPr>
            <p:cNvPr id="53" name="rc53"/>
            <p:cNvSpPr/>
            <p:nvPr/>
          </p:nvSpPr>
          <p:spPr>
            <a:xfrm>
              <a:off x="3276658" y="3594173"/>
              <a:ext cx="206534" cy="1091213"/>
            </a:xfrm>
            <a:prstGeom prst="rect">
              <a:avLst/>
            </a:prstGeom>
            <a:solidFill>
              <a:srgbClr val="80BD41">
                <a:alpha val="100000"/>
              </a:srgbClr>
            </a:solidFill>
          </p:spPr>
          <p:txBody>
            <a:bodyPr/>
            <a:lstStyle/>
            <a:p/>
          </p:txBody>
        </p:sp>
        <p:sp>
          <p:nvSpPr>
            <p:cNvPr id="54" name="rc54"/>
            <p:cNvSpPr/>
            <p:nvPr/>
          </p:nvSpPr>
          <p:spPr>
            <a:xfrm>
              <a:off x="3276658" y="3416422"/>
              <a:ext cx="206534" cy="126737"/>
            </a:xfrm>
            <a:prstGeom prst="rect">
              <a:avLst/>
            </a:prstGeom>
            <a:solidFill>
              <a:srgbClr val="0058AB">
                <a:alpha val="100000"/>
              </a:srgbClr>
            </a:solidFill>
          </p:spPr>
          <p:txBody>
            <a:bodyPr/>
            <a:lstStyle/>
            <a:p/>
          </p:txBody>
        </p:sp>
        <p:sp>
          <p:nvSpPr>
            <p:cNvPr id="55" name="rc55"/>
            <p:cNvSpPr/>
            <p:nvPr/>
          </p:nvSpPr>
          <p:spPr>
            <a:xfrm>
              <a:off x="3276658" y="3543159"/>
              <a:ext cx="206534" cy="51013"/>
            </a:xfrm>
            <a:prstGeom prst="rect">
              <a:avLst/>
            </a:prstGeom>
            <a:solidFill>
              <a:srgbClr val="1CABE2">
                <a:alpha val="100000"/>
              </a:srgbClr>
            </a:solidFill>
          </p:spPr>
          <p:txBody>
            <a:bodyPr/>
            <a:lstStyle/>
            <a:p/>
          </p:txBody>
        </p:sp>
        <p:sp>
          <p:nvSpPr>
            <p:cNvPr id="56" name="rc56"/>
            <p:cNvSpPr/>
            <p:nvPr/>
          </p:nvSpPr>
          <p:spPr>
            <a:xfrm>
              <a:off x="3506141" y="3499718"/>
              <a:ext cx="206534" cy="1185668"/>
            </a:xfrm>
            <a:prstGeom prst="rect">
              <a:avLst/>
            </a:prstGeom>
            <a:solidFill>
              <a:srgbClr val="80BD41">
                <a:alpha val="100000"/>
              </a:srgbClr>
            </a:solidFill>
          </p:spPr>
          <p:txBody>
            <a:bodyPr/>
            <a:lstStyle/>
            <a:p/>
          </p:txBody>
        </p:sp>
        <p:sp>
          <p:nvSpPr>
            <p:cNvPr id="57" name="rc57"/>
            <p:cNvSpPr/>
            <p:nvPr/>
          </p:nvSpPr>
          <p:spPr>
            <a:xfrm>
              <a:off x="3506141" y="3382546"/>
              <a:ext cx="206534" cy="39057"/>
            </a:xfrm>
            <a:prstGeom prst="rect">
              <a:avLst/>
            </a:prstGeom>
            <a:solidFill>
              <a:srgbClr val="0058AB">
                <a:alpha val="100000"/>
              </a:srgbClr>
            </a:solidFill>
          </p:spPr>
          <p:txBody>
            <a:bodyPr/>
            <a:lstStyle/>
            <a:p/>
          </p:txBody>
        </p:sp>
        <p:sp>
          <p:nvSpPr>
            <p:cNvPr id="58" name="rc58"/>
            <p:cNvSpPr/>
            <p:nvPr/>
          </p:nvSpPr>
          <p:spPr>
            <a:xfrm>
              <a:off x="3506141" y="3421604"/>
              <a:ext cx="206534" cy="78114"/>
            </a:xfrm>
            <a:prstGeom prst="rect">
              <a:avLst/>
            </a:prstGeom>
            <a:solidFill>
              <a:srgbClr val="1CABE2">
                <a:alpha val="100000"/>
              </a:srgbClr>
            </a:solidFill>
          </p:spPr>
          <p:txBody>
            <a:bodyPr/>
            <a:lstStyle/>
            <a:p/>
          </p:txBody>
        </p:sp>
        <p:sp>
          <p:nvSpPr>
            <p:cNvPr id="59" name="rc59"/>
            <p:cNvSpPr/>
            <p:nvPr/>
          </p:nvSpPr>
          <p:spPr>
            <a:xfrm>
              <a:off x="3735623" y="3365010"/>
              <a:ext cx="206534" cy="1320376"/>
            </a:xfrm>
            <a:prstGeom prst="rect">
              <a:avLst/>
            </a:prstGeom>
            <a:solidFill>
              <a:srgbClr val="80BD41">
                <a:alpha val="100000"/>
              </a:srgbClr>
            </a:solidFill>
          </p:spPr>
          <p:txBody>
            <a:bodyPr/>
            <a:lstStyle/>
            <a:p/>
          </p:txBody>
        </p:sp>
        <p:sp>
          <p:nvSpPr>
            <p:cNvPr id="60" name="rc60"/>
            <p:cNvSpPr/>
            <p:nvPr/>
          </p:nvSpPr>
          <p:spPr>
            <a:xfrm>
              <a:off x="3735623" y="3351858"/>
              <a:ext cx="206534" cy="13151"/>
            </a:xfrm>
            <a:prstGeom prst="rect">
              <a:avLst/>
            </a:prstGeom>
            <a:solidFill>
              <a:srgbClr val="0058AB">
                <a:alpha val="100000"/>
              </a:srgbClr>
            </a:solidFill>
          </p:spPr>
          <p:txBody>
            <a:bodyPr/>
            <a:lstStyle/>
            <a:p/>
          </p:txBody>
        </p:sp>
        <p:sp>
          <p:nvSpPr>
            <p:cNvPr id="61" name="rc61"/>
            <p:cNvSpPr/>
            <p:nvPr/>
          </p:nvSpPr>
          <p:spPr>
            <a:xfrm>
              <a:off x="3735623" y="3365010"/>
              <a:ext cx="206534" cy="0"/>
            </a:xfrm>
            <a:prstGeom prst="rect">
              <a:avLst/>
            </a:prstGeom>
            <a:solidFill>
              <a:srgbClr val="1CABE2">
                <a:alpha val="100000"/>
              </a:srgbClr>
            </a:solidFill>
          </p:spPr>
          <p:txBody>
            <a:bodyPr/>
            <a:lstStyle/>
            <a:p/>
          </p:txBody>
        </p:sp>
        <p:sp>
          <p:nvSpPr>
            <p:cNvPr id="62" name="rc62"/>
            <p:cNvSpPr/>
            <p:nvPr/>
          </p:nvSpPr>
          <p:spPr>
            <a:xfrm>
              <a:off x="3965106" y="3438741"/>
              <a:ext cx="206534" cy="1246645"/>
            </a:xfrm>
            <a:prstGeom prst="rect">
              <a:avLst/>
            </a:prstGeom>
            <a:solidFill>
              <a:srgbClr val="80BD41">
                <a:alpha val="100000"/>
              </a:srgbClr>
            </a:solidFill>
          </p:spPr>
          <p:txBody>
            <a:bodyPr/>
            <a:lstStyle/>
            <a:p/>
          </p:txBody>
        </p:sp>
        <p:sp>
          <p:nvSpPr>
            <p:cNvPr id="63" name="rc63"/>
            <p:cNvSpPr/>
            <p:nvPr/>
          </p:nvSpPr>
          <p:spPr>
            <a:xfrm>
              <a:off x="3965106" y="3359032"/>
              <a:ext cx="206534" cy="79708"/>
            </a:xfrm>
            <a:prstGeom prst="rect">
              <a:avLst/>
            </a:prstGeom>
            <a:solidFill>
              <a:srgbClr val="0058AB">
                <a:alpha val="100000"/>
              </a:srgbClr>
            </a:solidFill>
          </p:spPr>
          <p:txBody>
            <a:bodyPr/>
            <a:lstStyle/>
            <a:p/>
          </p:txBody>
        </p:sp>
        <p:sp>
          <p:nvSpPr>
            <p:cNvPr id="64" name="rc64"/>
            <p:cNvSpPr/>
            <p:nvPr/>
          </p:nvSpPr>
          <p:spPr>
            <a:xfrm>
              <a:off x="3965106" y="3438741"/>
              <a:ext cx="206534" cy="0"/>
            </a:xfrm>
            <a:prstGeom prst="rect">
              <a:avLst/>
            </a:prstGeom>
            <a:solidFill>
              <a:srgbClr val="1CABE2">
                <a:alpha val="100000"/>
              </a:srgbClr>
            </a:solidFill>
          </p:spPr>
          <p:txBody>
            <a:bodyPr/>
            <a:lstStyle/>
            <a:p/>
          </p:txBody>
        </p:sp>
        <p:sp>
          <p:nvSpPr>
            <p:cNvPr id="65" name="rc65"/>
            <p:cNvSpPr/>
            <p:nvPr/>
          </p:nvSpPr>
          <p:spPr>
            <a:xfrm>
              <a:off x="4194589" y="3439538"/>
              <a:ext cx="206534" cy="1245848"/>
            </a:xfrm>
            <a:prstGeom prst="rect">
              <a:avLst/>
            </a:prstGeom>
            <a:solidFill>
              <a:srgbClr val="80BD41">
                <a:alpha val="100000"/>
              </a:srgbClr>
            </a:solidFill>
          </p:spPr>
          <p:txBody>
            <a:bodyPr/>
            <a:lstStyle/>
            <a:p/>
          </p:txBody>
        </p:sp>
        <p:sp>
          <p:nvSpPr>
            <p:cNvPr id="66" name="rc66"/>
            <p:cNvSpPr/>
            <p:nvPr/>
          </p:nvSpPr>
          <p:spPr>
            <a:xfrm>
              <a:off x="4194589" y="3373778"/>
              <a:ext cx="206534" cy="65759"/>
            </a:xfrm>
            <a:prstGeom prst="rect">
              <a:avLst/>
            </a:prstGeom>
            <a:solidFill>
              <a:srgbClr val="0058AB">
                <a:alpha val="100000"/>
              </a:srgbClr>
            </a:solidFill>
          </p:spPr>
          <p:txBody>
            <a:bodyPr/>
            <a:lstStyle/>
            <a:p/>
          </p:txBody>
        </p:sp>
        <p:sp>
          <p:nvSpPr>
            <p:cNvPr id="67" name="rc67"/>
            <p:cNvSpPr/>
            <p:nvPr/>
          </p:nvSpPr>
          <p:spPr>
            <a:xfrm>
              <a:off x="4194589" y="3439538"/>
              <a:ext cx="206534" cy="0"/>
            </a:xfrm>
            <a:prstGeom prst="rect">
              <a:avLst/>
            </a:prstGeom>
            <a:solidFill>
              <a:srgbClr val="1CABE2">
                <a:alpha val="100000"/>
              </a:srgbClr>
            </a:solidFill>
          </p:spPr>
          <p:txBody>
            <a:bodyPr/>
            <a:lstStyle/>
            <a:p/>
          </p:txBody>
        </p:sp>
        <p:sp>
          <p:nvSpPr>
            <p:cNvPr id="68" name="rc68"/>
            <p:cNvSpPr/>
            <p:nvPr/>
          </p:nvSpPr>
          <p:spPr>
            <a:xfrm>
              <a:off x="4424072" y="3712939"/>
              <a:ext cx="206534" cy="972447"/>
            </a:xfrm>
            <a:prstGeom prst="rect">
              <a:avLst/>
            </a:prstGeom>
            <a:solidFill>
              <a:srgbClr val="80BD41">
                <a:alpha val="100000"/>
              </a:srgbClr>
            </a:solidFill>
          </p:spPr>
          <p:txBody>
            <a:bodyPr/>
            <a:lstStyle/>
            <a:p/>
          </p:txBody>
        </p:sp>
        <p:sp>
          <p:nvSpPr>
            <p:cNvPr id="69" name="rc69"/>
            <p:cNvSpPr/>
            <p:nvPr/>
          </p:nvSpPr>
          <p:spPr>
            <a:xfrm>
              <a:off x="4424072" y="3388923"/>
              <a:ext cx="206534" cy="220394"/>
            </a:xfrm>
            <a:prstGeom prst="rect">
              <a:avLst/>
            </a:prstGeom>
            <a:solidFill>
              <a:srgbClr val="0058AB">
                <a:alpha val="100000"/>
              </a:srgbClr>
            </a:solidFill>
          </p:spPr>
          <p:txBody>
            <a:bodyPr/>
            <a:lstStyle/>
            <a:p/>
          </p:txBody>
        </p:sp>
        <p:sp>
          <p:nvSpPr>
            <p:cNvPr id="70" name="rc70"/>
            <p:cNvSpPr/>
            <p:nvPr/>
          </p:nvSpPr>
          <p:spPr>
            <a:xfrm>
              <a:off x="4424072" y="3609318"/>
              <a:ext cx="206534" cy="103621"/>
            </a:xfrm>
            <a:prstGeom prst="rect">
              <a:avLst/>
            </a:prstGeom>
            <a:solidFill>
              <a:srgbClr val="1CABE2">
                <a:alpha val="100000"/>
              </a:srgbClr>
            </a:solidFill>
          </p:spPr>
          <p:txBody>
            <a:bodyPr/>
            <a:lstStyle/>
            <a:p/>
          </p:txBody>
        </p:sp>
        <p:sp>
          <p:nvSpPr>
            <p:cNvPr id="71" name="rc71"/>
            <p:cNvSpPr/>
            <p:nvPr/>
          </p:nvSpPr>
          <p:spPr>
            <a:xfrm>
              <a:off x="4653554" y="3677070"/>
              <a:ext cx="206534" cy="1008316"/>
            </a:xfrm>
            <a:prstGeom prst="rect">
              <a:avLst/>
            </a:prstGeom>
            <a:solidFill>
              <a:srgbClr val="80BD41">
                <a:alpha val="100000"/>
              </a:srgbClr>
            </a:solidFill>
          </p:spPr>
          <p:txBody>
            <a:bodyPr/>
            <a:lstStyle/>
            <a:p/>
          </p:txBody>
        </p:sp>
        <p:sp>
          <p:nvSpPr>
            <p:cNvPr id="72" name="rc72"/>
            <p:cNvSpPr/>
            <p:nvPr/>
          </p:nvSpPr>
          <p:spPr>
            <a:xfrm>
              <a:off x="4653554" y="3392908"/>
              <a:ext cx="206534" cy="245503"/>
            </a:xfrm>
            <a:prstGeom prst="rect">
              <a:avLst/>
            </a:prstGeom>
            <a:solidFill>
              <a:srgbClr val="0058AB">
                <a:alpha val="100000"/>
              </a:srgbClr>
            </a:solidFill>
          </p:spPr>
          <p:txBody>
            <a:bodyPr/>
            <a:lstStyle/>
            <a:p/>
          </p:txBody>
        </p:sp>
        <p:sp>
          <p:nvSpPr>
            <p:cNvPr id="73" name="rc73"/>
            <p:cNvSpPr/>
            <p:nvPr/>
          </p:nvSpPr>
          <p:spPr>
            <a:xfrm>
              <a:off x="4653554" y="3638411"/>
              <a:ext cx="206534" cy="38658"/>
            </a:xfrm>
            <a:prstGeom prst="rect">
              <a:avLst/>
            </a:prstGeom>
            <a:solidFill>
              <a:srgbClr val="1CABE2">
                <a:alpha val="100000"/>
              </a:srgbClr>
            </a:solidFill>
          </p:spPr>
          <p:txBody>
            <a:bodyPr/>
            <a:lstStyle/>
            <a:p/>
          </p:txBody>
        </p:sp>
        <p:sp>
          <p:nvSpPr>
            <p:cNvPr id="74" name="rc74"/>
            <p:cNvSpPr/>
            <p:nvPr/>
          </p:nvSpPr>
          <p:spPr>
            <a:xfrm>
              <a:off x="4883037" y="3636020"/>
              <a:ext cx="206534" cy="1049366"/>
            </a:xfrm>
            <a:prstGeom prst="rect">
              <a:avLst/>
            </a:prstGeom>
            <a:solidFill>
              <a:srgbClr val="80BD41">
                <a:alpha val="100000"/>
              </a:srgbClr>
            </a:solidFill>
          </p:spPr>
          <p:txBody>
            <a:bodyPr/>
            <a:lstStyle/>
            <a:p/>
          </p:txBody>
        </p:sp>
        <p:sp>
          <p:nvSpPr>
            <p:cNvPr id="75" name="rc75"/>
            <p:cNvSpPr/>
            <p:nvPr/>
          </p:nvSpPr>
          <p:spPr>
            <a:xfrm>
              <a:off x="4883037" y="3390119"/>
              <a:ext cx="206534" cy="233148"/>
            </a:xfrm>
            <a:prstGeom prst="rect">
              <a:avLst/>
            </a:prstGeom>
            <a:solidFill>
              <a:srgbClr val="0058AB">
                <a:alpha val="100000"/>
              </a:srgbClr>
            </a:solidFill>
          </p:spPr>
          <p:txBody>
            <a:bodyPr/>
            <a:lstStyle/>
            <a:p/>
          </p:txBody>
        </p:sp>
        <p:sp>
          <p:nvSpPr>
            <p:cNvPr id="76" name="rc76"/>
            <p:cNvSpPr/>
            <p:nvPr/>
          </p:nvSpPr>
          <p:spPr>
            <a:xfrm>
              <a:off x="4883037" y="3623267"/>
              <a:ext cx="206534" cy="12753"/>
            </a:xfrm>
            <a:prstGeom prst="rect">
              <a:avLst/>
            </a:prstGeom>
            <a:solidFill>
              <a:srgbClr val="1CABE2">
                <a:alpha val="100000"/>
              </a:srgbClr>
            </a:solidFill>
          </p:spPr>
          <p:txBody>
            <a:bodyPr/>
            <a:lstStyle/>
            <a:p/>
          </p:txBody>
        </p:sp>
        <p:sp>
          <p:nvSpPr>
            <p:cNvPr id="77" name="rc77"/>
            <p:cNvSpPr/>
            <p:nvPr/>
          </p:nvSpPr>
          <p:spPr>
            <a:xfrm>
              <a:off x="5112520" y="3511674"/>
              <a:ext cx="206534" cy="1173712"/>
            </a:xfrm>
            <a:prstGeom prst="rect">
              <a:avLst/>
            </a:prstGeom>
            <a:solidFill>
              <a:srgbClr val="80BD41">
                <a:alpha val="100000"/>
              </a:srgbClr>
            </a:solidFill>
          </p:spPr>
          <p:txBody>
            <a:bodyPr/>
            <a:lstStyle/>
            <a:p/>
          </p:txBody>
        </p:sp>
        <p:sp>
          <p:nvSpPr>
            <p:cNvPr id="78" name="rc78"/>
            <p:cNvSpPr/>
            <p:nvPr/>
          </p:nvSpPr>
          <p:spPr>
            <a:xfrm>
              <a:off x="5112520" y="3381351"/>
              <a:ext cx="206534" cy="78114"/>
            </a:xfrm>
            <a:prstGeom prst="rect">
              <a:avLst/>
            </a:prstGeom>
            <a:solidFill>
              <a:srgbClr val="0058AB">
                <a:alpha val="100000"/>
              </a:srgbClr>
            </a:solidFill>
          </p:spPr>
          <p:txBody>
            <a:bodyPr/>
            <a:lstStyle/>
            <a:p/>
          </p:txBody>
        </p:sp>
        <p:sp>
          <p:nvSpPr>
            <p:cNvPr id="79" name="rc79"/>
            <p:cNvSpPr/>
            <p:nvPr/>
          </p:nvSpPr>
          <p:spPr>
            <a:xfrm>
              <a:off x="5112520" y="3459465"/>
              <a:ext cx="206534" cy="52209"/>
            </a:xfrm>
            <a:prstGeom prst="rect">
              <a:avLst/>
            </a:prstGeom>
            <a:solidFill>
              <a:srgbClr val="1CABE2">
                <a:alpha val="100000"/>
              </a:srgbClr>
            </a:solidFill>
          </p:spPr>
          <p:txBody>
            <a:bodyPr/>
            <a:lstStyle/>
            <a:p/>
          </p:txBody>
        </p:sp>
        <p:sp>
          <p:nvSpPr>
            <p:cNvPr id="80" name="rc80"/>
            <p:cNvSpPr/>
            <p:nvPr/>
          </p:nvSpPr>
          <p:spPr>
            <a:xfrm>
              <a:off x="5342003" y="3435154"/>
              <a:ext cx="206534" cy="1250232"/>
            </a:xfrm>
            <a:prstGeom prst="rect">
              <a:avLst/>
            </a:prstGeom>
            <a:solidFill>
              <a:srgbClr val="80BD41">
                <a:alpha val="100000"/>
              </a:srgbClr>
            </a:solidFill>
          </p:spPr>
          <p:txBody>
            <a:bodyPr/>
            <a:lstStyle/>
            <a:p/>
          </p:txBody>
        </p:sp>
        <p:sp>
          <p:nvSpPr>
            <p:cNvPr id="81" name="rc81"/>
            <p:cNvSpPr/>
            <p:nvPr/>
          </p:nvSpPr>
          <p:spPr>
            <a:xfrm>
              <a:off x="5342003" y="3369394"/>
              <a:ext cx="206534" cy="52607"/>
            </a:xfrm>
            <a:prstGeom prst="rect">
              <a:avLst/>
            </a:prstGeom>
            <a:solidFill>
              <a:srgbClr val="0058AB">
                <a:alpha val="100000"/>
              </a:srgbClr>
            </a:solidFill>
          </p:spPr>
          <p:txBody>
            <a:bodyPr/>
            <a:lstStyle/>
            <a:p/>
          </p:txBody>
        </p:sp>
        <p:sp>
          <p:nvSpPr>
            <p:cNvPr id="82" name="rc82"/>
            <p:cNvSpPr/>
            <p:nvPr/>
          </p:nvSpPr>
          <p:spPr>
            <a:xfrm>
              <a:off x="5342003" y="3422002"/>
              <a:ext cx="206534" cy="13151"/>
            </a:xfrm>
            <a:prstGeom prst="rect">
              <a:avLst/>
            </a:prstGeom>
            <a:solidFill>
              <a:srgbClr val="1CABE2">
                <a:alpha val="100000"/>
              </a:srgbClr>
            </a:solidFill>
          </p:spPr>
          <p:txBody>
            <a:bodyPr/>
            <a:lstStyle/>
            <a:p/>
          </p:txBody>
        </p:sp>
        <p:sp>
          <p:nvSpPr>
            <p:cNvPr id="83" name="rc83"/>
            <p:cNvSpPr/>
            <p:nvPr/>
          </p:nvSpPr>
          <p:spPr>
            <a:xfrm>
              <a:off x="5571486" y="3402872"/>
              <a:ext cx="206534" cy="1282514"/>
            </a:xfrm>
            <a:prstGeom prst="rect">
              <a:avLst/>
            </a:prstGeom>
            <a:solidFill>
              <a:srgbClr val="80BD41">
                <a:alpha val="100000"/>
              </a:srgbClr>
            </a:solidFill>
          </p:spPr>
          <p:txBody>
            <a:bodyPr/>
            <a:lstStyle/>
            <a:p/>
          </p:txBody>
        </p:sp>
        <p:sp>
          <p:nvSpPr>
            <p:cNvPr id="84" name="rc84"/>
            <p:cNvSpPr/>
            <p:nvPr/>
          </p:nvSpPr>
          <p:spPr>
            <a:xfrm>
              <a:off x="5571486" y="3363018"/>
              <a:ext cx="206534" cy="39854"/>
            </a:xfrm>
            <a:prstGeom prst="rect">
              <a:avLst/>
            </a:prstGeom>
            <a:solidFill>
              <a:srgbClr val="0058AB">
                <a:alpha val="100000"/>
              </a:srgbClr>
            </a:solidFill>
          </p:spPr>
          <p:txBody>
            <a:bodyPr/>
            <a:lstStyle/>
            <a:p/>
          </p:txBody>
        </p:sp>
        <p:sp>
          <p:nvSpPr>
            <p:cNvPr id="85" name="rc85"/>
            <p:cNvSpPr/>
            <p:nvPr/>
          </p:nvSpPr>
          <p:spPr>
            <a:xfrm>
              <a:off x="5571486" y="3402872"/>
              <a:ext cx="206534" cy="0"/>
            </a:xfrm>
            <a:prstGeom prst="rect">
              <a:avLst/>
            </a:prstGeom>
            <a:solidFill>
              <a:srgbClr val="1CABE2">
                <a:alpha val="100000"/>
              </a:srgbClr>
            </a:solidFill>
          </p:spPr>
          <p:txBody>
            <a:bodyPr/>
            <a:lstStyle/>
            <a:p/>
          </p:txBody>
        </p:sp>
        <p:sp>
          <p:nvSpPr>
            <p:cNvPr id="86" name="rc86"/>
            <p:cNvSpPr/>
            <p:nvPr/>
          </p:nvSpPr>
          <p:spPr>
            <a:xfrm>
              <a:off x="5800968" y="3468233"/>
              <a:ext cx="206534" cy="1217153"/>
            </a:xfrm>
            <a:prstGeom prst="rect">
              <a:avLst/>
            </a:prstGeom>
            <a:solidFill>
              <a:srgbClr val="80BD41">
                <a:alpha val="100000"/>
              </a:srgbClr>
            </a:solidFill>
          </p:spPr>
          <p:txBody>
            <a:bodyPr/>
            <a:lstStyle/>
            <a:p/>
          </p:txBody>
        </p:sp>
        <p:sp>
          <p:nvSpPr>
            <p:cNvPr id="87" name="rc87"/>
            <p:cNvSpPr/>
            <p:nvPr/>
          </p:nvSpPr>
          <p:spPr>
            <a:xfrm>
              <a:off x="5800968" y="3362220"/>
              <a:ext cx="206534" cy="13151"/>
            </a:xfrm>
            <a:prstGeom prst="rect">
              <a:avLst/>
            </a:prstGeom>
            <a:solidFill>
              <a:srgbClr val="0058AB">
                <a:alpha val="100000"/>
              </a:srgbClr>
            </a:solidFill>
          </p:spPr>
          <p:txBody>
            <a:bodyPr/>
            <a:lstStyle/>
            <a:p/>
          </p:txBody>
        </p:sp>
        <p:sp>
          <p:nvSpPr>
            <p:cNvPr id="88" name="rc88"/>
            <p:cNvSpPr/>
            <p:nvPr/>
          </p:nvSpPr>
          <p:spPr>
            <a:xfrm>
              <a:off x="5800968" y="3375372"/>
              <a:ext cx="206534" cy="92860"/>
            </a:xfrm>
            <a:prstGeom prst="rect">
              <a:avLst/>
            </a:prstGeom>
            <a:solidFill>
              <a:srgbClr val="1CABE2">
                <a:alpha val="100000"/>
              </a:srgbClr>
            </a:solidFill>
          </p:spPr>
          <p:txBody>
            <a:bodyPr/>
            <a:lstStyle/>
            <a:p/>
          </p:txBody>
        </p:sp>
        <p:sp>
          <p:nvSpPr>
            <p:cNvPr id="89" name="rc89"/>
            <p:cNvSpPr/>
            <p:nvPr/>
          </p:nvSpPr>
          <p:spPr>
            <a:xfrm>
              <a:off x="6030451" y="3492146"/>
              <a:ext cx="206534" cy="1193240"/>
            </a:xfrm>
            <a:prstGeom prst="rect">
              <a:avLst/>
            </a:prstGeom>
            <a:solidFill>
              <a:srgbClr val="80BD41">
                <a:alpha val="100000"/>
              </a:srgbClr>
            </a:solidFill>
          </p:spPr>
          <p:txBody>
            <a:bodyPr/>
            <a:lstStyle/>
            <a:p/>
          </p:txBody>
        </p:sp>
        <p:sp>
          <p:nvSpPr>
            <p:cNvPr id="90" name="rc90"/>
            <p:cNvSpPr/>
            <p:nvPr/>
          </p:nvSpPr>
          <p:spPr>
            <a:xfrm>
              <a:off x="6030451" y="3359431"/>
              <a:ext cx="206534" cy="26702"/>
            </a:xfrm>
            <a:prstGeom prst="rect">
              <a:avLst/>
            </a:prstGeom>
            <a:solidFill>
              <a:srgbClr val="0058AB">
                <a:alpha val="100000"/>
              </a:srgbClr>
            </a:solidFill>
          </p:spPr>
          <p:txBody>
            <a:bodyPr/>
            <a:lstStyle/>
            <a:p/>
          </p:txBody>
        </p:sp>
        <p:sp>
          <p:nvSpPr>
            <p:cNvPr id="91" name="rc91"/>
            <p:cNvSpPr/>
            <p:nvPr/>
          </p:nvSpPr>
          <p:spPr>
            <a:xfrm>
              <a:off x="6030451" y="3386133"/>
              <a:ext cx="206534" cy="106012"/>
            </a:xfrm>
            <a:prstGeom prst="rect">
              <a:avLst/>
            </a:prstGeom>
            <a:solidFill>
              <a:srgbClr val="1CABE2">
                <a:alpha val="100000"/>
              </a:srgbClr>
            </a:solidFill>
          </p:spPr>
          <p:txBody>
            <a:bodyPr/>
            <a:lstStyle/>
            <a:p/>
          </p:txBody>
        </p:sp>
        <p:sp>
          <p:nvSpPr>
            <p:cNvPr id="92" name="rc92"/>
            <p:cNvSpPr/>
            <p:nvPr/>
          </p:nvSpPr>
          <p:spPr>
            <a:xfrm>
              <a:off x="6259934" y="3481784"/>
              <a:ext cx="206534" cy="1203603"/>
            </a:xfrm>
            <a:prstGeom prst="rect">
              <a:avLst/>
            </a:prstGeom>
            <a:solidFill>
              <a:srgbClr val="80BD41">
                <a:alpha val="100000"/>
              </a:srgbClr>
            </a:solidFill>
          </p:spPr>
          <p:txBody>
            <a:bodyPr/>
            <a:lstStyle/>
            <a:p/>
          </p:txBody>
        </p:sp>
        <p:sp>
          <p:nvSpPr>
            <p:cNvPr id="93" name="rc93"/>
            <p:cNvSpPr/>
            <p:nvPr/>
          </p:nvSpPr>
          <p:spPr>
            <a:xfrm>
              <a:off x="6259934" y="3362619"/>
              <a:ext cx="206534" cy="53006"/>
            </a:xfrm>
            <a:prstGeom prst="rect">
              <a:avLst/>
            </a:prstGeom>
            <a:solidFill>
              <a:srgbClr val="0058AB">
                <a:alpha val="100000"/>
              </a:srgbClr>
            </a:solidFill>
          </p:spPr>
          <p:txBody>
            <a:bodyPr/>
            <a:lstStyle/>
            <a:p/>
          </p:txBody>
        </p:sp>
        <p:sp>
          <p:nvSpPr>
            <p:cNvPr id="94" name="rc94"/>
            <p:cNvSpPr/>
            <p:nvPr/>
          </p:nvSpPr>
          <p:spPr>
            <a:xfrm>
              <a:off x="6259934" y="3415625"/>
              <a:ext cx="206534" cy="66158"/>
            </a:xfrm>
            <a:prstGeom prst="rect">
              <a:avLst/>
            </a:prstGeom>
            <a:solidFill>
              <a:srgbClr val="1CABE2">
                <a:alpha val="100000"/>
              </a:srgbClr>
            </a:solidFill>
          </p:spPr>
          <p:txBody>
            <a:bodyPr/>
            <a:lstStyle/>
            <a:p/>
          </p:txBody>
        </p:sp>
        <p:sp>
          <p:nvSpPr>
            <p:cNvPr id="95" name="rc95"/>
            <p:cNvSpPr/>
            <p:nvPr/>
          </p:nvSpPr>
          <p:spPr>
            <a:xfrm>
              <a:off x="6489417" y="3502508"/>
              <a:ext cx="206534" cy="1182878"/>
            </a:xfrm>
            <a:prstGeom prst="rect">
              <a:avLst/>
            </a:prstGeom>
            <a:solidFill>
              <a:srgbClr val="80BD41">
                <a:alpha val="100000"/>
              </a:srgbClr>
            </a:solidFill>
          </p:spPr>
          <p:txBody>
            <a:bodyPr/>
            <a:lstStyle/>
            <a:p/>
          </p:txBody>
        </p:sp>
        <p:sp>
          <p:nvSpPr>
            <p:cNvPr id="96" name="rc96"/>
            <p:cNvSpPr/>
            <p:nvPr/>
          </p:nvSpPr>
          <p:spPr>
            <a:xfrm>
              <a:off x="6489417" y="3370988"/>
              <a:ext cx="206534" cy="13151"/>
            </a:xfrm>
            <a:prstGeom prst="rect">
              <a:avLst/>
            </a:prstGeom>
            <a:solidFill>
              <a:srgbClr val="0058AB">
                <a:alpha val="100000"/>
              </a:srgbClr>
            </a:solidFill>
          </p:spPr>
          <p:txBody>
            <a:bodyPr/>
            <a:lstStyle/>
            <a:p/>
          </p:txBody>
        </p:sp>
        <p:sp>
          <p:nvSpPr>
            <p:cNvPr id="97" name="rc97"/>
            <p:cNvSpPr/>
            <p:nvPr/>
          </p:nvSpPr>
          <p:spPr>
            <a:xfrm>
              <a:off x="6489417" y="3384140"/>
              <a:ext cx="206534" cy="118367"/>
            </a:xfrm>
            <a:prstGeom prst="rect">
              <a:avLst/>
            </a:prstGeom>
            <a:solidFill>
              <a:srgbClr val="1CABE2">
                <a:alpha val="100000"/>
              </a:srgbClr>
            </a:solidFill>
          </p:spPr>
          <p:txBody>
            <a:bodyPr/>
            <a:lstStyle/>
            <a:p/>
          </p:txBody>
        </p:sp>
        <p:sp>
          <p:nvSpPr>
            <p:cNvPr id="98" name="rc98"/>
            <p:cNvSpPr/>
            <p:nvPr/>
          </p:nvSpPr>
          <p:spPr>
            <a:xfrm>
              <a:off x="6718899" y="3455081"/>
              <a:ext cx="206534" cy="1230305"/>
            </a:xfrm>
            <a:prstGeom prst="rect">
              <a:avLst/>
            </a:prstGeom>
            <a:solidFill>
              <a:srgbClr val="80BD41">
                <a:alpha val="100000"/>
              </a:srgbClr>
            </a:solidFill>
          </p:spPr>
          <p:txBody>
            <a:bodyPr/>
            <a:lstStyle/>
            <a:p/>
          </p:txBody>
        </p:sp>
        <p:sp>
          <p:nvSpPr>
            <p:cNvPr id="99" name="rc99"/>
            <p:cNvSpPr/>
            <p:nvPr/>
          </p:nvSpPr>
          <p:spPr>
            <a:xfrm>
              <a:off x="6718899" y="3376568"/>
              <a:ext cx="206534" cy="52209"/>
            </a:xfrm>
            <a:prstGeom prst="rect">
              <a:avLst/>
            </a:prstGeom>
            <a:solidFill>
              <a:srgbClr val="0058AB">
                <a:alpha val="100000"/>
              </a:srgbClr>
            </a:solidFill>
          </p:spPr>
          <p:txBody>
            <a:bodyPr/>
            <a:lstStyle/>
            <a:p/>
          </p:txBody>
        </p:sp>
        <p:sp>
          <p:nvSpPr>
            <p:cNvPr id="100" name="rc100"/>
            <p:cNvSpPr/>
            <p:nvPr/>
          </p:nvSpPr>
          <p:spPr>
            <a:xfrm>
              <a:off x="6718899" y="3428777"/>
              <a:ext cx="206534" cy="26303"/>
            </a:xfrm>
            <a:prstGeom prst="rect">
              <a:avLst/>
            </a:prstGeom>
            <a:solidFill>
              <a:srgbClr val="1CABE2">
                <a:alpha val="100000"/>
              </a:srgbClr>
            </a:solidFill>
          </p:spPr>
          <p:txBody>
            <a:bodyPr/>
            <a:lstStyle/>
            <a:p/>
          </p:txBody>
        </p:sp>
        <p:sp>
          <p:nvSpPr>
            <p:cNvPr id="101" name="rc101"/>
            <p:cNvSpPr/>
            <p:nvPr/>
          </p:nvSpPr>
          <p:spPr>
            <a:xfrm>
              <a:off x="6948382" y="3553123"/>
              <a:ext cx="206534" cy="1132263"/>
            </a:xfrm>
            <a:prstGeom prst="rect">
              <a:avLst/>
            </a:prstGeom>
            <a:solidFill>
              <a:srgbClr val="80BD41">
                <a:alpha val="100000"/>
              </a:srgbClr>
            </a:solidFill>
          </p:spPr>
          <p:txBody>
            <a:bodyPr/>
            <a:lstStyle/>
            <a:p/>
          </p:txBody>
        </p:sp>
        <p:sp>
          <p:nvSpPr>
            <p:cNvPr id="102" name="rc102"/>
            <p:cNvSpPr/>
            <p:nvPr/>
          </p:nvSpPr>
          <p:spPr>
            <a:xfrm>
              <a:off x="6948382" y="3383742"/>
              <a:ext cx="206534" cy="39057"/>
            </a:xfrm>
            <a:prstGeom prst="rect">
              <a:avLst/>
            </a:prstGeom>
            <a:solidFill>
              <a:srgbClr val="0058AB">
                <a:alpha val="100000"/>
              </a:srgbClr>
            </a:solidFill>
          </p:spPr>
          <p:txBody>
            <a:bodyPr/>
            <a:lstStyle/>
            <a:p/>
          </p:txBody>
        </p:sp>
        <p:sp>
          <p:nvSpPr>
            <p:cNvPr id="103" name="rc103"/>
            <p:cNvSpPr/>
            <p:nvPr/>
          </p:nvSpPr>
          <p:spPr>
            <a:xfrm>
              <a:off x="6948382" y="3422799"/>
              <a:ext cx="206534" cy="130323"/>
            </a:xfrm>
            <a:prstGeom prst="rect">
              <a:avLst/>
            </a:prstGeom>
            <a:solidFill>
              <a:srgbClr val="1CABE2">
                <a:alpha val="100000"/>
              </a:srgbClr>
            </a:solidFill>
          </p:spPr>
          <p:txBody>
            <a:bodyPr/>
            <a:lstStyle/>
            <a:p/>
          </p:txBody>
        </p:sp>
        <p:sp>
          <p:nvSpPr>
            <p:cNvPr id="104" name="rc104"/>
            <p:cNvSpPr/>
            <p:nvPr/>
          </p:nvSpPr>
          <p:spPr>
            <a:xfrm>
              <a:off x="7177865" y="3388923"/>
              <a:ext cx="206534" cy="34139"/>
            </a:xfrm>
            <a:prstGeom prst="rect">
              <a:avLst/>
            </a:prstGeom>
            <a:solidFill>
              <a:srgbClr val="F26A21">
                <a:alpha val="100000"/>
              </a:srgbClr>
            </a:solidFill>
          </p:spPr>
          <p:txBody>
            <a:bodyPr/>
            <a:lstStyle/>
            <a:p/>
          </p:txBody>
        </p:sp>
        <p:sp>
          <p:nvSpPr>
            <p:cNvPr id="105" name="rc105"/>
            <p:cNvSpPr/>
            <p:nvPr/>
          </p:nvSpPr>
          <p:spPr>
            <a:xfrm>
              <a:off x="7177865" y="3423062"/>
              <a:ext cx="206534" cy="1262324"/>
            </a:xfrm>
            <a:prstGeom prst="rect">
              <a:avLst/>
            </a:prstGeom>
            <a:solidFill>
              <a:srgbClr val="FFC20E">
                <a:alpha val="100000"/>
              </a:srgbClr>
            </a:solidFill>
          </p:spPr>
          <p:txBody>
            <a:bodyPr/>
            <a:lstStyle/>
            <a:p/>
          </p:txBody>
        </p:sp>
        <p:sp>
          <p:nvSpPr>
            <p:cNvPr id="106" name="rc106"/>
            <p:cNvSpPr/>
            <p:nvPr/>
          </p:nvSpPr>
          <p:spPr>
            <a:xfrm>
              <a:off x="7407348" y="3390517"/>
              <a:ext cx="206534" cy="29840"/>
            </a:xfrm>
            <a:prstGeom prst="rect">
              <a:avLst/>
            </a:prstGeom>
            <a:solidFill>
              <a:srgbClr val="F26A21">
                <a:alpha val="100000"/>
              </a:srgbClr>
            </a:solidFill>
          </p:spPr>
          <p:txBody>
            <a:bodyPr/>
            <a:lstStyle/>
            <a:p/>
          </p:txBody>
        </p:sp>
        <p:sp>
          <p:nvSpPr>
            <p:cNvPr id="107" name="rc107"/>
            <p:cNvSpPr/>
            <p:nvPr/>
          </p:nvSpPr>
          <p:spPr>
            <a:xfrm>
              <a:off x="7407348" y="3420357"/>
              <a:ext cx="206534" cy="1265029"/>
            </a:xfrm>
            <a:prstGeom prst="rect">
              <a:avLst/>
            </a:prstGeom>
            <a:solidFill>
              <a:srgbClr val="FFC20E">
                <a:alpha val="100000"/>
              </a:srgbClr>
            </a:solidFill>
          </p:spPr>
          <p:txBody>
            <a:bodyPr/>
            <a:lstStyle/>
            <a:p/>
          </p:txBody>
        </p:sp>
        <p:sp>
          <p:nvSpPr>
            <p:cNvPr id="108" name="rc108"/>
            <p:cNvSpPr/>
            <p:nvPr/>
          </p:nvSpPr>
          <p:spPr>
            <a:xfrm>
              <a:off x="7636830" y="3390119"/>
              <a:ext cx="206534" cy="26082"/>
            </a:xfrm>
            <a:prstGeom prst="rect">
              <a:avLst/>
            </a:prstGeom>
            <a:solidFill>
              <a:srgbClr val="F26A21">
                <a:alpha val="100000"/>
              </a:srgbClr>
            </a:solidFill>
          </p:spPr>
          <p:txBody>
            <a:bodyPr/>
            <a:lstStyle/>
            <a:p/>
          </p:txBody>
        </p:sp>
        <p:sp>
          <p:nvSpPr>
            <p:cNvPr id="109" name="rc109"/>
            <p:cNvSpPr/>
            <p:nvPr/>
          </p:nvSpPr>
          <p:spPr>
            <a:xfrm>
              <a:off x="7636830" y="3416201"/>
              <a:ext cx="206534" cy="1269185"/>
            </a:xfrm>
            <a:prstGeom prst="rect">
              <a:avLst/>
            </a:prstGeom>
            <a:solidFill>
              <a:srgbClr val="FFC20E">
                <a:alpha val="100000"/>
              </a:srgbClr>
            </a:solidFill>
          </p:spPr>
          <p:txBody>
            <a:bodyPr/>
            <a:lstStyle/>
            <a:p/>
          </p:txBody>
        </p:sp>
        <p:sp>
          <p:nvSpPr>
            <p:cNvPr id="110" name="rc110"/>
            <p:cNvSpPr/>
            <p:nvPr/>
          </p:nvSpPr>
          <p:spPr>
            <a:xfrm>
              <a:off x="7866313" y="3387329"/>
              <a:ext cx="206534" cy="22798"/>
            </a:xfrm>
            <a:prstGeom prst="rect">
              <a:avLst/>
            </a:prstGeom>
            <a:solidFill>
              <a:srgbClr val="F26A21">
                <a:alpha val="100000"/>
              </a:srgbClr>
            </a:solidFill>
          </p:spPr>
          <p:txBody>
            <a:bodyPr/>
            <a:lstStyle/>
            <a:p/>
          </p:txBody>
        </p:sp>
        <p:sp>
          <p:nvSpPr>
            <p:cNvPr id="111" name="rc111"/>
            <p:cNvSpPr/>
            <p:nvPr/>
          </p:nvSpPr>
          <p:spPr>
            <a:xfrm>
              <a:off x="7866313" y="3410127"/>
              <a:ext cx="206534" cy="1275259"/>
            </a:xfrm>
            <a:prstGeom prst="rect">
              <a:avLst/>
            </a:prstGeom>
            <a:solidFill>
              <a:srgbClr val="FFC20E">
                <a:alpha val="100000"/>
              </a:srgbClr>
            </a:solidFill>
          </p:spPr>
          <p:txBody>
            <a:bodyPr/>
            <a:lstStyle/>
            <a:p/>
          </p:txBody>
        </p:sp>
        <p:sp>
          <p:nvSpPr>
            <p:cNvPr id="112" name="rc112"/>
            <p:cNvSpPr/>
            <p:nvPr/>
          </p:nvSpPr>
          <p:spPr>
            <a:xfrm>
              <a:off x="8095796" y="3383343"/>
              <a:ext cx="206534" cy="19927"/>
            </a:xfrm>
            <a:prstGeom prst="rect">
              <a:avLst/>
            </a:prstGeom>
            <a:solidFill>
              <a:srgbClr val="F26A21">
                <a:alpha val="100000"/>
              </a:srgbClr>
            </a:solidFill>
          </p:spPr>
          <p:txBody>
            <a:bodyPr/>
            <a:lstStyle/>
            <a:p/>
          </p:txBody>
        </p:sp>
        <p:sp>
          <p:nvSpPr>
            <p:cNvPr id="113" name="rc113"/>
            <p:cNvSpPr/>
            <p:nvPr/>
          </p:nvSpPr>
          <p:spPr>
            <a:xfrm>
              <a:off x="8095796" y="3403270"/>
              <a:ext cx="206534" cy="1282116"/>
            </a:xfrm>
            <a:prstGeom prst="rect">
              <a:avLst/>
            </a:prstGeom>
            <a:solidFill>
              <a:srgbClr val="FFC20E">
                <a:alpha val="100000"/>
              </a:srgbClr>
            </a:solidFill>
          </p:spPr>
          <p:txBody>
            <a:bodyPr/>
            <a:lstStyle/>
            <a:p/>
          </p:txBody>
        </p:sp>
        <p:sp>
          <p:nvSpPr>
            <p:cNvPr id="114" name="pl114"/>
            <p:cNvSpPr/>
            <p:nvPr/>
          </p:nvSpPr>
          <p:spPr>
            <a:xfrm>
              <a:off x="1314580" y="2071041"/>
              <a:ext cx="5737069" cy="633780"/>
            </a:xfrm>
            <a:custGeom>
              <a:avLst/>
              <a:pathLst>
                <a:path w="5737069" h="633780">
                  <a:moveTo>
                    <a:pt x="0" y="105630"/>
                  </a:moveTo>
                  <a:lnTo>
                    <a:pt x="229482" y="369705"/>
                  </a:lnTo>
                  <a:lnTo>
                    <a:pt x="458965" y="448927"/>
                  </a:lnTo>
                  <a:lnTo>
                    <a:pt x="688448" y="554558"/>
                  </a:lnTo>
                  <a:lnTo>
                    <a:pt x="917931" y="633780"/>
                  </a:lnTo>
                  <a:lnTo>
                    <a:pt x="1147413" y="158445"/>
                  </a:lnTo>
                  <a:lnTo>
                    <a:pt x="1376896" y="26407"/>
                  </a:lnTo>
                  <a:lnTo>
                    <a:pt x="1606379" y="0"/>
                  </a:lnTo>
                  <a:lnTo>
                    <a:pt x="1835862" y="52815"/>
                  </a:lnTo>
                  <a:lnTo>
                    <a:pt x="2065344" y="237667"/>
                  </a:lnTo>
                  <a:lnTo>
                    <a:pt x="2294827" y="52815"/>
                  </a:lnTo>
                  <a:lnTo>
                    <a:pt x="2524310" y="0"/>
                  </a:lnTo>
                  <a:lnTo>
                    <a:pt x="2753793" y="132037"/>
                  </a:lnTo>
                  <a:lnTo>
                    <a:pt x="2983275" y="105630"/>
                  </a:lnTo>
                  <a:lnTo>
                    <a:pt x="3212758" y="422520"/>
                  </a:lnTo>
                  <a:lnTo>
                    <a:pt x="3442241" y="475335"/>
                  </a:lnTo>
                  <a:lnTo>
                    <a:pt x="3671724" y="448927"/>
                  </a:lnTo>
                  <a:lnTo>
                    <a:pt x="3901207" y="132037"/>
                  </a:lnTo>
                  <a:lnTo>
                    <a:pt x="4130689" y="79222"/>
                  </a:lnTo>
                  <a:lnTo>
                    <a:pt x="4360172" y="52815"/>
                  </a:lnTo>
                  <a:lnTo>
                    <a:pt x="4589655" y="0"/>
                  </a:lnTo>
                  <a:lnTo>
                    <a:pt x="4819138" y="26407"/>
                  </a:lnTo>
                  <a:lnTo>
                    <a:pt x="5048620" y="79222"/>
                  </a:lnTo>
                  <a:lnTo>
                    <a:pt x="5278103" y="0"/>
                  </a:lnTo>
                  <a:lnTo>
                    <a:pt x="5507586" y="79222"/>
                  </a:lnTo>
                  <a:lnTo>
                    <a:pt x="5737069" y="52815"/>
                  </a:lnTo>
                </a:path>
              </a:pathLst>
            </a:custGeom>
            <a:ln w="27101" cap="flat">
              <a:solidFill>
                <a:srgbClr val="0058AB">
                  <a:alpha val="100000"/>
                </a:srgbClr>
              </a:solidFill>
              <a:prstDash val="solid"/>
              <a:round/>
            </a:ln>
          </p:spPr>
          <p:txBody>
            <a:bodyPr/>
            <a:lstStyle/>
            <a:p/>
          </p:txBody>
        </p:sp>
        <p:sp>
          <p:nvSpPr>
            <p:cNvPr id="115" name="pl115"/>
            <p:cNvSpPr/>
            <p:nvPr/>
          </p:nvSpPr>
          <p:spPr>
            <a:xfrm>
              <a:off x="1314580" y="2071041"/>
              <a:ext cx="5737069" cy="977078"/>
            </a:xfrm>
            <a:custGeom>
              <a:avLst/>
              <a:pathLst>
                <a:path w="5737069" h="977078">
                  <a:moveTo>
                    <a:pt x="0" y="237667"/>
                  </a:moveTo>
                  <a:lnTo>
                    <a:pt x="229482" y="369705"/>
                  </a:lnTo>
                  <a:lnTo>
                    <a:pt x="458965" y="580965"/>
                  </a:lnTo>
                  <a:lnTo>
                    <a:pt x="688448" y="765818"/>
                  </a:lnTo>
                  <a:lnTo>
                    <a:pt x="917931" y="977078"/>
                  </a:lnTo>
                  <a:lnTo>
                    <a:pt x="1147413" y="528150"/>
                  </a:lnTo>
                  <a:lnTo>
                    <a:pt x="1376896" y="343297"/>
                  </a:lnTo>
                  <a:lnTo>
                    <a:pt x="1606379" y="132037"/>
                  </a:lnTo>
                  <a:lnTo>
                    <a:pt x="1835862" y="448927"/>
                  </a:lnTo>
                  <a:lnTo>
                    <a:pt x="2065344" y="343297"/>
                  </a:lnTo>
                  <a:lnTo>
                    <a:pt x="2294827" y="211260"/>
                  </a:lnTo>
                  <a:lnTo>
                    <a:pt x="2524310" y="0"/>
                  </a:lnTo>
                  <a:lnTo>
                    <a:pt x="2753793" y="132037"/>
                  </a:lnTo>
                  <a:lnTo>
                    <a:pt x="2983275" y="105630"/>
                  </a:lnTo>
                  <a:lnTo>
                    <a:pt x="3212758" y="633780"/>
                  </a:lnTo>
                  <a:lnTo>
                    <a:pt x="3442241" y="554558"/>
                  </a:lnTo>
                  <a:lnTo>
                    <a:pt x="3671724" y="475335"/>
                  </a:lnTo>
                  <a:lnTo>
                    <a:pt x="3901207" y="237667"/>
                  </a:lnTo>
                  <a:lnTo>
                    <a:pt x="4130689" y="105630"/>
                  </a:lnTo>
                  <a:lnTo>
                    <a:pt x="4360172" y="52815"/>
                  </a:lnTo>
                  <a:lnTo>
                    <a:pt x="4589655" y="184852"/>
                  </a:lnTo>
                  <a:lnTo>
                    <a:pt x="4819138" y="237667"/>
                  </a:lnTo>
                  <a:lnTo>
                    <a:pt x="5048620" y="211260"/>
                  </a:lnTo>
                  <a:lnTo>
                    <a:pt x="5278103" y="237667"/>
                  </a:lnTo>
                  <a:lnTo>
                    <a:pt x="5507586" y="132037"/>
                  </a:lnTo>
                  <a:lnTo>
                    <a:pt x="5737069" y="316890"/>
                  </a:lnTo>
                </a:path>
              </a:pathLst>
            </a:custGeom>
            <a:ln w="27101" cap="flat">
              <a:solidFill>
                <a:srgbClr val="80BD41">
                  <a:alpha val="100000"/>
                </a:srgbClr>
              </a:solidFill>
              <a:prstDash val="solid"/>
              <a:round/>
            </a:ln>
          </p:spPr>
          <p:txBody>
            <a:bodyPr/>
            <a:lstStyle/>
            <a:p/>
          </p:txBody>
        </p:sp>
        <p:sp>
          <p:nvSpPr>
            <p:cNvPr id="116" name="tx116"/>
            <p:cNvSpPr/>
            <p:nvPr/>
          </p:nvSpPr>
          <p:spPr>
            <a:xfrm>
              <a:off x="124625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2393666"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354108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4688493"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56064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83590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6539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29487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5243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538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698332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1246252"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8" name="tx128"/>
            <p:cNvSpPr/>
            <p:nvPr/>
          </p:nvSpPr>
          <p:spPr>
            <a:xfrm>
              <a:off x="2393666"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9" name="tx129"/>
            <p:cNvSpPr/>
            <p:nvPr/>
          </p:nvSpPr>
          <p:spPr>
            <a:xfrm>
              <a:off x="354108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4688493"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1" name="tx131"/>
            <p:cNvSpPr/>
            <p:nvPr/>
          </p:nvSpPr>
          <p:spPr>
            <a:xfrm>
              <a:off x="560642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5835907"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065390"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29487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52435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675383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983321"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8" name="tx138"/>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3087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0" name="tx140"/>
            <p:cNvSpPr/>
            <p:nvPr/>
          </p:nvSpPr>
          <p:spPr>
            <a:xfrm>
              <a:off x="508103" y="303378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41" name="tx141"/>
            <p:cNvSpPr/>
            <p:nvPr/>
          </p:nvSpPr>
          <p:spPr>
            <a:xfrm>
              <a:off x="508103" y="223669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52255" y="5522891"/>
              <a:ext cx="201456" cy="201456"/>
            </a:xfrm>
            <a:prstGeom prst="rect">
              <a:avLst/>
            </a:prstGeom>
            <a:solidFill>
              <a:srgbClr val="80BD41">
                <a:alpha val="100000"/>
              </a:srgbClr>
            </a:solidFill>
          </p:spPr>
          <p:txBody>
            <a:bodyPr/>
            <a:lstStyle/>
            <a:p/>
          </p:txBody>
        </p:sp>
        <p:sp>
          <p:nvSpPr>
            <p:cNvPr id="164" name="rc164"/>
            <p:cNvSpPr/>
            <p:nvPr/>
          </p:nvSpPr>
          <p:spPr>
            <a:xfrm>
              <a:off x="2554205" y="5522891"/>
              <a:ext cx="201456" cy="201456"/>
            </a:xfrm>
            <a:prstGeom prst="rect">
              <a:avLst/>
            </a:prstGeom>
            <a:solidFill>
              <a:srgbClr val="1CABE2">
                <a:alpha val="100000"/>
              </a:srgbClr>
            </a:solidFill>
          </p:spPr>
          <p:txBody>
            <a:bodyPr/>
            <a:lstStyle/>
            <a:p/>
          </p:txBody>
        </p:sp>
        <p:sp>
          <p:nvSpPr>
            <p:cNvPr id="165" name="rc165"/>
            <p:cNvSpPr/>
            <p:nvPr/>
          </p:nvSpPr>
          <p:spPr>
            <a:xfrm>
              <a:off x="3627028" y="5522891"/>
              <a:ext cx="201456" cy="201456"/>
            </a:xfrm>
            <a:prstGeom prst="rect">
              <a:avLst/>
            </a:prstGeom>
            <a:solidFill>
              <a:srgbClr val="0058AB">
                <a:alpha val="100000"/>
              </a:srgbClr>
            </a:solidFill>
          </p:spPr>
          <p:txBody>
            <a:bodyPr/>
            <a:lstStyle/>
            <a:p/>
          </p:txBody>
        </p:sp>
        <p:sp>
          <p:nvSpPr>
            <p:cNvPr id="166" name="rc166"/>
            <p:cNvSpPr/>
            <p:nvPr/>
          </p:nvSpPr>
          <p:spPr>
            <a:xfrm>
              <a:off x="4622361" y="5522891"/>
              <a:ext cx="201456" cy="201456"/>
            </a:xfrm>
            <a:prstGeom prst="rect">
              <a:avLst/>
            </a:prstGeom>
            <a:solidFill>
              <a:srgbClr val="FFC20E">
                <a:alpha val="100000"/>
              </a:srgbClr>
            </a:solidFill>
          </p:spPr>
          <p:txBody>
            <a:bodyPr/>
            <a:lstStyle/>
            <a:p/>
          </p:txBody>
        </p:sp>
        <p:sp>
          <p:nvSpPr>
            <p:cNvPr id="167" name="rc167"/>
            <p:cNvSpPr/>
            <p:nvPr/>
          </p:nvSpPr>
          <p:spPr>
            <a:xfrm>
              <a:off x="6526495" y="5522891"/>
              <a:ext cx="201455" cy="201456"/>
            </a:xfrm>
            <a:prstGeom prst="rect">
              <a:avLst/>
            </a:prstGeom>
            <a:solidFill>
              <a:srgbClr val="F26A21">
                <a:alpha val="100000"/>
              </a:srgbClr>
            </a:solidFill>
          </p:spPr>
          <p:txBody>
            <a:bodyPr/>
            <a:lstStyle/>
            <a:p/>
          </p:txBody>
        </p:sp>
        <p:sp>
          <p:nvSpPr>
            <p:cNvPr id="168" name="tx168"/>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856762" y="1513317"/>
              <a:ext cx="418453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Kiribati</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Kiribati is projected to have a  small increase (&lt;10,000) in the number of surviving infants by 2030. Therefore, to achieve the IA2030 ZD target, slightly more (~0.31%)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5690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56947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58205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59463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06318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07576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8834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4389038"/>
              <a:ext cx="220114" cy="661572"/>
            </a:xfrm>
            <a:prstGeom prst="rect">
              <a:avLst/>
            </a:prstGeom>
            <a:solidFill>
              <a:srgbClr val="0058AB">
                <a:alpha val="100000"/>
              </a:srgbClr>
            </a:solidFill>
          </p:spPr>
          <p:txBody>
            <a:bodyPr/>
            <a:lstStyle/>
            <a:p/>
          </p:txBody>
        </p:sp>
        <p:sp>
          <p:nvSpPr>
            <p:cNvPr id="41" name="rc41"/>
            <p:cNvSpPr/>
            <p:nvPr/>
          </p:nvSpPr>
          <p:spPr>
            <a:xfrm>
              <a:off x="1383871" y="3090578"/>
              <a:ext cx="220114" cy="1960033"/>
            </a:xfrm>
            <a:prstGeom prst="rect">
              <a:avLst/>
            </a:prstGeom>
            <a:solidFill>
              <a:srgbClr val="0058AB">
                <a:alpha val="100000"/>
              </a:srgbClr>
            </a:solidFill>
          </p:spPr>
          <p:txBody>
            <a:bodyPr/>
            <a:lstStyle/>
            <a:p/>
          </p:txBody>
        </p:sp>
        <p:sp>
          <p:nvSpPr>
            <p:cNvPr id="42" name="rc42"/>
            <p:cNvSpPr/>
            <p:nvPr/>
          </p:nvSpPr>
          <p:spPr>
            <a:xfrm>
              <a:off x="1628442" y="2735106"/>
              <a:ext cx="220114" cy="2315505"/>
            </a:xfrm>
            <a:prstGeom prst="rect">
              <a:avLst/>
            </a:prstGeom>
            <a:solidFill>
              <a:srgbClr val="0058AB">
                <a:alpha val="100000"/>
              </a:srgbClr>
            </a:solidFill>
          </p:spPr>
          <p:txBody>
            <a:bodyPr/>
            <a:lstStyle/>
            <a:p/>
          </p:txBody>
        </p:sp>
        <p:sp>
          <p:nvSpPr>
            <p:cNvPr id="43" name="rc43"/>
            <p:cNvSpPr/>
            <p:nvPr/>
          </p:nvSpPr>
          <p:spPr>
            <a:xfrm>
              <a:off x="1873013" y="2241395"/>
              <a:ext cx="220114" cy="2809216"/>
            </a:xfrm>
            <a:prstGeom prst="rect">
              <a:avLst/>
            </a:prstGeom>
            <a:solidFill>
              <a:srgbClr val="0058AB">
                <a:alpha val="100000"/>
              </a:srgbClr>
            </a:solidFill>
          </p:spPr>
          <p:txBody>
            <a:bodyPr/>
            <a:lstStyle/>
            <a:p/>
          </p:txBody>
        </p:sp>
        <p:sp>
          <p:nvSpPr>
            <p:cNvPr id="44" name="rc44"/>
            <p:cNvSpPr/>
            <p:nvPr/>
          </p:nvSpPr>
          <p:spPr>
            <a:xfrm>
              <a:off x="2117585" y="1757558"/>
              <a:ext cx="220114" cy="3293053"/>
            </a:xfrm>
            <a:prstGeom prst="rect">
              <a:avLst/>
            </a:prstGeom>
            <a:solidFill>
              <a:srgbClr val="0058AB">
                <a:alpha val="100000"/>
              </a:srgbClr>
            </a:solidFill>
          </p:spPr>
          <p:txBody>
            <a:bodyPr/>
            <a:lstStyle/>
            <a:p/>
          </p:txBody>
        </p:sp>
        <p:sp>
          <p:nvSpPr>
            <p:cNvPr id="45" name="rc45"/>
            <p:cNvSpPr/>
            <p:nvPr/>
          </p:nvSpPr>
          <p:spPr>
            <a:xfrm>
              <a:off x="2362156" y="4102686"/>
              <a:ext cx="220114" cy="947925"/>
            </a:xfrm>
            <a:prstGeom prst="rect">
              <a:avLst/>
            </a:prstGeom>
            <a:solidFill>
              <a:srgbClr val="0058AB">
                <a:alpha val="100000"/>
              </a:srgbClr>
            </a:solidFill>
          </p:spPr>
          <p:txBody>
            <a:bodyPr/>
            <a:lstStyle/>
            <a:p/>
          </p:txBody>
        </p:sp>
        <p:sp>
          <p:nvSpPr>
            <p:cNvPr id="46" name="rc46"/>
            <p:cNvSpPr/>
            <p:nvPr/>
          </p:nvSpPr>
          <p:spPr>
            <a:xfrm>
              <a:off x="2606727" y="4769196"/>
              <a:ext cx="220114" cy="281415"/>
            </a:xfrm>
            <a:prstGeom prst="rect">
              <a:avLst/>
            </a:prstGeom>
            <a:solidFill>
              <a:srgbClr val="0058AB">
                <a:alpha val="100000"/>
              </a:srgbClr>
            </a:solidFill>
          </p:spPr>
          <p:txBody>
            <a:bodyPr/>
            <a:lstStyle/>
            <a:p/>
          </p:txBody>
        </p:sp>
        <p:sp>
          <p:nvSpPr>
            <p:cNvPr id="47" name="rc47"/>
            <p:cNvSpPr/>
            <p:nvPr/>
          </p:nvSpPr>
          <p:spPr>
            <a:xfrm>
              <a:off x="2851298" y="4902498"/>
              <a:ext cx="220114" cy="148113"/>
            </a:xfrm>
            <a:prstGeom prst="rect">
              <a:avLst/>
            </a:prstGeom>
            <a:solidFill>
              <a:srgbClr val="0058AB">
                <a:alpha val="100000"/>
              </a:srgbClr>
            </a:solidFill>
          </p:spPr>
          <p:txBody>
            <a:bodyPr/>
            <a:lstStyle/>
            <a:p/>
          </p:txBody>
        </p:sp>
        <p:sp>
          <p:nvSpPr>
            <p:cNvPr id="48" name="rc48"/>
            <p:cNvSpPr/>
            <p:nvPr/>
          </p:nvSpPr>
          <p:spPr>
            <a:xfrm>
              <a:off x="3095869" y="4591460"/>
              <a:ext cx="220114" cy="459151"/>
            </a:xfrm>
            <a:prstGeom prst="rect">
              <a:avLst/>
            </a:prstGeom>
            <a:solidFill>
              <a:srgbClr val="0058AB">
                <a:alpha val="100000"/>
              </a:srgbClr>
            </a:solidFill>
          </p:spPr>
          <p:txBody>
            <a:bodyPr/>
            <a:lstStyle/>
            <a:p/>
          </p:txBody>
        </p:sp>
        <p:sp>
          <p:nvSpPr>
            <p:cNvPr id="49" name="rc49"/>
            <p:cNvSpPr/>
            <p:nvPr/>
          </p:nvSpPr>
          <p:spPr>
            <a:xfrm>
              <a:off x="3340440" y="3480610"/>
              <a:ext cx="220114" cy="1570001"/>
            </a:xfrm>
            <a:prstGeom prst="rect">
              <a:avLst/>
            </a:prstGeom>
            <a:solidFill>
              <a:srgbClr val="0058AB">
                <a:alpha val="100000"/>
              </a:srgbClr>
            </a:solidFill>
          </p:spPr>
          <p:txBody>
            <a:bodyPr/>
            <a:lstStyle/>
            <a:p/>
          </p:txBody>
        </p:sp>
        <p:sp>
          <p:nvSpPr>
            <p:cNvPr id="50" name="rc50"/>
            <p:cNvSpPr/>
            <p:nvPr/>
          </p:nvSpPr>
          <p:spPr>
            <a:xfrm>
              <a:off x="3585011" y="4566774"/>
              <a:ext cx="220114" cy="483836"/>
            </a:xfrm>
            <a:prstGeom prst="rect">
              <a:avLst/>
            </a:prstGeom>
            <a:solidFill>
              <a:srgbClr val="0058AB">
                <a:alpha val="100000"/>
              </a:srgbClr>
            </a:solidFill>
          </p:spPr>
          <p:txBody>
            <a:bodyPr/>
            <a:lstStyle/>
            <a:p/>
          </p:txBody>
        </p:sp>
        <p:sp>
          <p:nvSpPr>
            <p:cNvPr id="51" name="rc51"/>
            <p:cNvSpPr/>
            <p:nvPr/>
          </p:nvSpPr>
          <p:spPr>
            <a:xfrm>
              <a:off x="3829583" y="4887687"/>
              <a:ext cx="220114" cy="162924"/>
            </a:xfrm>
            <a:prstGeom prst="rect">
              <a:avLst/>
            </a:prstGeom>
            <a:solidFill>
              <a:srgbClr val="0058AB">
                <a:alpha val="100000"/>
              </a:srgbClr>
            </a:solidFill>
          </p:spPr>
          <p:txBody>
            <a:bodyPr/>
            <a:lstStyle/>
            <a:p/>
          </p:txBody>
        </p:sp>
        <p:sp>
          <p:nvSpPr>
            <p:cNvPr id="52" name="rc52"/>
            <p:cNvSpPr/>
            <p:nvPr/>
          </p:nvSpPr>
          <p:spPr>
            <a:xfrm>
              <a:off x="4074154" y="4063189"/>
              <a:ext cx="220114" cy="987422"/>
            </a:xfrm>
            <a:prstGeom prst="rect">
              <a:avLst/>
            </a:prstGeom>
            <a:solidFill>
              <a:srgbClr val="0058AB">
                <a:alpha val="100000"/>
              </a:srgbClr>
            </a:solidFill>
          </p:spPr>
          <p:txBody>
            <a:bodyPr/>
            <a:lstStyle/>
            <a:p/>
          </p:txBody>
        </p:sp>
        <p:sp>
          <p:nvSpPr>
            <p:cNvPr id="53" name="rc53"/>
            <p:cNvSpPr/>
            <p:nvPr/>
          </p:nvSpPr>
          <p:spPr>
            <a:xfrm>
              <a:off x="4318725" y="4235988"/>
              <a:ext cx="220114" cy="814623"/>
            </a:xfrm>
            <a:prstGeom prst="rect">
              <a:avLst/>
            </a:prstGeom>
            <a:solidFill>
              <a:srgbClr val="0058AB">
                <a:alpha val="100000"/>
              </a:srgbClr>
            </a:solidFill>
          </p:spPr>
          <p:txBody>
            <a:bodyPr/>
            <a:lstStyle/>
            <a:p/>
          </p:txBody>
        </p:sp>
        <p:sp>
          <p:nvSpPr>
            <p:cNvPr id="54" name="rc54"/>
            <p:cNvSpPr/>
            <p:nvPr/>
          </p:nvSpPr>
          <p:spPr>
            <a:xfrm>
              <a:off x="4563296" y="2320389"/>
              <a:ext cx="220114" cy="2730222"/>
            </a:xfrm>
            <a:prstGeom prst="rect">
              <a:avLst/>
            </a:prstGeom>
            <a:solidFill>
              <a:srgbClr val="0058AB">
                <a:alpha val="100000"/>
              </a:srgbClr>
            </a:solidFill>
          </p:spPr>
          <p:txBody>
            <a:bodyPr/>
            <a:lstStyle/>
            <a:p/>
          </p:txBody>
        </p:sp>
        <p:sp>
          <p:nvSpPr>
            <p:cNvPr id="55" name="rc55"/>
            <p:cNvSpPr/>
            <p:nvPr/>
          </p:nvSpPr>
          <p:spPr>
            <a:xfrm>
              <a:off x="4807867" y="2009351"/>
              <a:ext cx="220114" cy="3041260"/>
            </a:xfrm>
            <a:prstGeom prst="rect">
              <a:avLst/>
            </a:prstGeom>
            <a:solidFill>
              <a:srgbClr val="0058AB">
                <a:alpha val="100000"/>
              </a:srgbClr>
            </a:solidFill>
          </p:spPr>
          <p:txBody>
            <a:bodyPr/>
            <a:lstStyle/>
            <a:p/>
          </p:txBody>
        </p:sp>
        <p:sp>
          <p:nvSpPr>
            <p:cNvPr id="56" name="rc56"/>
            <p:cNvSpPr/>
            <p:nvPr/>
          </p:nvSpPr>
          <p:spPr>
            <a:xfrm>
              <a:off x="5052438" y="2162401"/>
              <a:ext cx="220114" cy="2888210"/>
            </a:xfrm>
            <a:prstGeom prst="rect">
              <a:avLst/>
            </a:prstGeom>
            <a:solidFill>
              <a:srgbClr val="0058AB">
                <a:alpha val="100000"/>
              </a:srgbClr>
            </a:solidFill>
          </p:spPr>
          <p:txBody>
            <a:bodyPr/>
            <a:lstStyle/>
            <a:p/>
          </p:txBody>
        </p:sp>
        <p:sp>
          <p:nvSpPr>
            <p:cNvPr id="57" name="rc57"/>
            <p:cNvSpPr/>
            <p:nvPr/>
          </p:nvSpPr>
          <p:spPr>
            <a:xfrm>
              <a:off x="5297009" y="4082937"/>
              <a:ext cx="220114" cy="967673"/>
            </a:xfrm>
            <a:prstGeom prst="rect">
              <a:avLst/>
            </a:prstGeom>
            <a:solidFill>
              <a:srgbClr val="0058AB">
                <a:alpha val="100000"/>
              </a:srgbClr>
            </a:solidFill>
          </p:spPr>
          <p:txBody>
            <a:bodyPr/>
            <a:lstStyle/>
            <a:p/>
          </p:txBody>
        </p:sp>
        <p:sp>
          <p:nvSpPr>
            <p:cNvPr id="58" name="rc58"/>
            <p:cNvSpPr/>
            <p:nvPr/>
          </p:nvSpPr>
          <p:spPr>
            <a:xfrm>
              <a:off x="5541580" y="4398913"/>
              <a:ext cx="220114" cy="651698"/>
            </a:xfrm>
            <a:prstGeom prst="rect">
              <a:avLst/>
            </a:prstGeom>
            <a:solidFill>
              <a:srgbClr val="0058AB">
                <a:alpha val="100000"/>
              </a:srgbClr>
            </a:solidFill>
          </p:spPr>
          <p:txBody>
            <a:bodyPr/>
            <a:lstStyle/>
            <a:p/>
          </p:txBody>
        </p:sp>
        <p:sp>
          <p:nvSpPr>
            <p:cNvPr id="59" name="rc59"/>
            <p:cNvSpPr/>
            <p:nvPr/>
          </p:nvSpPr>
          <p:spPr>
            <a:xfrm>
              <a:off x="5786152" y="4556900"/>
              <a:ext cx="220114" cy="493711"/>
            </a:xfrm>
            <a:prstGeom prst="rect">
              <a:avLst/>
            </a:prstGeom>
            <a:solidFill>
              <a:srgbClr val="0058AB">
                <a:alpha val="100000"/>
              </a:srgbClr>
            </a:solidFill>
          </p:spPr>
          <p:txBody>
            <a:bodyPr/>
            <a:lstStyle/>
            <a:p/>
          </p:txBody>
        </p:sp>
        <p:sp>
          <p:nvSpPr>
            <p:cNvPr id="60" name="rc60"/>
            <p:cNvSpPr/>
            <p:nvPr/>
          </p:nvSpPr>
          <p:spPr>
            <a:xfrm>
              <a:off x="6030723" y="4887687"/>
              <a:ext cx="220114" cy="162924"/>
            </a:xfrm>
            <a:prstGeom prst="rect">
              <a:avLst/>
            </a:prstGeom>
            <a:solidFill>
              <a:srgbClr val="0058AB">
                <a:alpha val="100000"/>
              </a:srgbClr>
            </a:solidFill>
          </p:spPr>
          <p:txBody>
            <a:bodyPr/>
            <a:lstStyle/>
            <a:p/>
          </p:txBody>
        </p:sp>
        <p:sp>
          <p:nvSpPr>
            <p:cNvPr id="61" name="rc61"/>
            <p:cNvSpPr/>
            <p:nvPr/>
          </p:nvSpPr>
          <p:spPr>
            <a:xfrm>
              <a:off x="6275294" y="4719825"/>
              <a:ext cx="220114" cy="330786"/>
            </a:xfrm>
            <a:prstGeom prst="rect">
              <a:avLst/>
            </a:prstGeom>
            <a:solidFill>
              <a:srgbClr val="0058AB">
                <a:alpha val="100000"/>
              </a:srgbClr>
            </a:solidFill>
          </p:spPr>
          <p:txBody>
            <a:bodyPr/>
            <a:lstStyle/>
            <a:p/>
          </p:txBody>
        </p:sp>
        <p:sp>
          <p:nvSpPr>
            <p:cNvPr id="62" name="rc62"/>
            <p:cNvSpPr/>
            <p:nvPr/>
          </p:nvSpPr>
          <p:spPr>
            <a:xfrm>
              <a:off x="6519865" y="4393975"/>
              <a:ext cx="220114" cy="656635"/>
            </a:xfrm>
            <a:prstGeom prst="rect">
              <a:avLst/>
            </a:prstGeom>
            <a:solidFill>
              <a:srgbClr val="0058AB">
                <a:alpha val="100000"/>
              </a:srgbClr>
            </a:solidFill>
          </p:spPr>
          <p:txBody>
            <a:bodyPr/>
            <a:lstStyle/>
            <a:p/>
          </p:txBody>
        </p:sp>
        <p:sp>
          <p:nvSpPr>
            <p:cNvPr id="63" name="rc63"/>
            <p:cNvSpPr/>
            <p:nvPr/>
          </p:nvSpPr>
          <p:spPr>
            <a:xfrm>
              <a:off x="6764436" y="4887687"/>
              <a:ext cx="220114" cy="162924"/>
            </a:xfrm>
            <a:prstGeom prst="rect">
              <a:avLst/>
            </a:prstGeom>
            <a:solidFill>
              <a:srgbClr val="0058AB">
                <a:alpha val="100000"/>
              </a:srgbClr>
            </a:solidFill>
          </p:spPr>
          <p:txBody>
            <a:bodyPr/>
            <a:lstStyle/>
            <a:p/>
          </p:txBody>
        </p:sp>
        <p:sp>
          <p:nvSpPr>
            <p:cNvPr id="64" name="rc64"/>
            <p:cNvSpPr/>
            <p:nvPr/>
          </p:nvSpPr>
          <p:spPr>
            <a:xfrm>
              <a:off x="7009007" y="4403850"/>
              <a:ext cx="220114" cy="646761"/>
            </a:xfrm>
            <a:prstGeom prst="rect">
              <a:avLst/>
            </a:prstGeom>
            <a:solidFill>
              <a:srgbClr val="0058AB">
                <a:alpha val="100000"/>
              </a:srgbClr>
            </a:solidFill>
          </p:spPr>
          <p:txBody>
            <a:bodyPr/>
            <a:lstStyle/>
            <a:p/>
          </p:txBody>
        </p:sp>
        <p:sp>
          <p:nvSpPr>
            <p:cNvPr id="65" name="rc65"/>
            <p:cNvSpPr/>
            <p:nvPr/>
          </p:nvSpPr>
          <p:spPr>
            <a:xfrm>
              <a:off x="7253578" y="4566774"/>
              <a:ext cx="220114" cy="483836"/>
            </a:xfrm>
            <a:prstGeom prst="rect">
              <a:avLst/>
            </a:prstGeom>
            <a:solidFill>
              <a:srgbClr val="0058AB">
                <a:alpha val="100000"/>
              </a:srgbClr>
            </a:solidFill>
          </p:spPr>
          <p:txBody>
            <a:bodyPr/>
            <a:lstStyle/>
            <a:p/>
          </p:txBody>
        </p:sp>
        <p:sp>
          <p:nvSpPr>
            <p:cNvPr id="66" name="rc66"/>
            <p:cNvSpPr/>
            <p:nvPr/>
          </p:nvSpPr>
          <p:spPr>
            <a:xfrm>
              <a:off x="8476434" y="4803756"/>
              <a:ext cx="220114" cy="246855"/>
            </a:xfrm>
            <a:prstGeom prst="rect">
              <a:avLst/>
            </a:prstGeom>
            <a:solidFill>
              <a:srgbClr val="69DBFF">
                <a:alpha val="100000"/>
              </a:srgbClr>
            </a:solidFill>
          </p:spPr>
          <p:txBody>
            <a:bodyPr/>
            <a:lstStyle/>
            <a:p/>
          </p:txBody>
        </p:sp>
        <p:sp>
          <p:nvSpPr>
            <p:cNvPr id="67" name="pl67"/>
            <p:cNvSpPr/>
            <p:nvPr/>
          </p:nvSpPr>
          <p:spPr>
            <a:xfrm>
              <a:off x="6140780" y="4556900"/>
              <a:ext cx="2445711" cy="246855"/>
            </a:xfrm>
            <a:custGeom>
              <a:avLst/>
              <a:pathLst>
                <a:path w="2445711" h="246855">
                  <a:moveTo>
                    <a:pt x="0" y="0"/>
                  </a:moveTo>
                  <a:lnTo>
                    <a:pt x="244571" y="24685"/>
                  </a:lnTo>
                  <a:lnTo>
                    <a:pt x="489142" y="49371"/>
                  </a:lnTo>
                  <a:lnTo>
                    <a:pt x="733713" y="74056"/>
                  </a:lnTo>
                  <a:lnTo>
                    <a:pt x="978284" y="98742"/>
                  </a:lnTo>
                  <a:lnTo>
                    <a:pt x="1222855" y="123427"/>
                  </a:lnTo>
                  <a:lnTo>
                    <a:pt x="1467426" y="148113"/>
                  </a:lnTo>
                  <a:lnTo>
                    <a:pt x="1711997" y="172798"/>
                  </a:lnTo>
                  <a:lnTo>
                    <a:pt x="1956569" y="197484"/>
                  </a:lnTo>
                  <a:lnTo>
                    <a:pt x="2201140" y="222170"/>
                  </a:lnTo>
                  <a:lnTo>
                    <a:pt x="2445711" y="246855"/>
                  </a:lnTo>
                </a:path>
              </a:pathLst>
            </a:custGeom>
            <a:ln w="13550" cap="flat">
              <a:solidFill>
                <a:srgbClr val="000000">
                  <a:alpha val="100000"/>
                </a:srgbClr>
              </a:solidFill>
              <a:prstDash val="solid"/>
              <a:round/>
            </a:ln>
          </p:spPr>
          <p:txBody>
            <a:bodyPr/>
            <a:lstStyle/>
            <a:p/>
          </p:txBody>
        </p:sp>
        <p:sp>
          <p:nvSpPr>
            <p:cNvPr id="68" name="pt68"/>
            <p:cNvSpPr/>
            <p:nvPr/>
          </p:nvSpPr>
          <p:spPr>
            <a:xfrm>
              <a:off x="6115954" y="45320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45567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45814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46061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46308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46555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4680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47048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47295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47542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47789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2055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1" name="tx81"/>
            <p:cNvSpPr/>
            <p:nvPr/>
          </p:nvSpPr>
          <p:spPr>
            <a:xfrm>
              <a:off x="508103" y="303312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2" name="tx82"/>
            <p:cNvSpPr/>
            <p:nvPr/>
          </p:nvSpPr>
          <p:spPr>
            <a:xfrm>
              <a:off x="508103" y="204570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3" name="tx83"/>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900002"/>
              <a:ext cx="201456" cy="201456"/>
            </a:xfrm>
            <a:prstGeom prst="rect">
              <a:avLst/>
            </a:prstGeom>
            <a:solidFill>
              <a:srgbClr val="0058AB">
                <a:alpha val="100000"/>
              </a:srgbClr>
            </a:solidFill>
          </p:spPr>
          <p:txBody>
            <a:bodyPr/>
            <a:lstStyle/>
            <a:p/>
          </p:txBody>
        </p:sp>
        <p:sp>
          <p:nvSpPr>
            <p:cNvPr id="113" name="rc113"/>
            <p:cNvSpPr/>
            <p:nvPr/>
          </p:nvSpPr>
          <p:spPr>
            <a:xfrm>
              <a:off x="4484024" y="5900002"/>
              <a:ext cx="201456" cy="201456"/>
            </a:xfrm>
            <a:prstGeom prst="rect">
              <a:avLst/>
            </a:prstGeom>
            <a:solidFill>
              <a:srgbClr val="69DBFF">
                <a:alpha val="100000"/>
              </a:srgbClr>
            </a:solidFill>
          </p:spPr>
          <p:txBody>
            <a:bodyPr/>
            <a:lstStyle/>
            <a:p/>
          </p:txBody>
        </p:sp>
        <p:sp>
          <p:nvSpPr>
            <p:cNvPr id="114" name="tx114"/>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59176" y="1330710"/>
              <a:ext cx="5917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Kiribati</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31%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31%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Kiribati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71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55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038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63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046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02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89887"/>
              <a:ext cx="239888" cy="1018133"/>
            </a:xfrm>
            <a:prstGeom prst="rect">
              <a:avLst/>
            </a:prstGeom>
            <a:solidFill>
              <a:srgbClr val="80BD41">
                <a:alpha val="100000"/>
              </a:srgbClr>
            </a:solidFill>
          </p:spPr>
          <p:txBody>
            <a:bodyPr/>
            <a:lstStyle/>
            <a:p/>
          </p:txBody>
        </p:sp>
        <p:sp>
          <p:nvSpPr>
            <p:cNvPr id="24" name="rc24"/>
            <p:cNvSpPr/>
            <p:nvPr/>
          </p:nvSpPr>
          <p:spPr>
            <a:xfrm>
              <a:off x="1296273" y="3237778"/>
              <a:ext cx="239888" cy="52109"/>
            </a:xfrm>
            <a:prstGeom prst="rect">
              <a:avLst/>
            </a:prstGeom>
            <a:solidFill>
              <a:srgbClr val="1CABE2">
                <a:alpha val="100000"/>
              </a:srgbClr>
            </a:solidFill>
          </p:spPr>
          <p:txBody>
            <a:bodyPr/>
            <a:lstStyle/>
            <a:p/>
          </p:txBody>
        </p:sp>
        <p:sp>
          <p:nvSpPr>
            <p:cNvPr id="25" name="rc25"/>
            <p:cNvSpPr/>
            <p:nvPr/>
          </p:nvSpPr>
          <p:spPr>
            <a:xfrm>
              <a:off x="1562816" y="3406131"/>
              <a:ext cx="239888" cy="901890"/>
            </a:xfrm>
            <a:prstGeom prst="rect">
              <a:avLst/>
            </a:prstGeom>
            <a:solidFill>
              <a:srgbClr val="80BD41">
                <a:alpha val="100000"/>
              </a:srgbClr>
            </a:solidFill>
          </p:spPr>
          <p:txBody>
            <a:bodyPr/>
            <a:lstStyle/>
            <a:p/>
          </p:txBody>
        </p:sp>
        <p:sp>
          <p:nvSpPr>
            <p:cNvPr id="26" name="rc26"/>
            <p:cNvSpPr/>
            <p:nvPr/>
          </p:nvSpPr>
          <p:spPr>
            <a:xfrm>
              <a:off x="1562816" y="3245795"/>
              <a:ext cx="239888" cy="160336"/>
            </a:xfrm>
            <a:prstGeom prst="rect">
              <a:avLst/>
            </a:prstGeom>
            <a:solidFill>
              <a:srgbClr val="1CABE2">
                <a:alpha val="100000"/>
              </a:srgbClr>
            </a:solidFill>
          </p:spPr>
          <p:txBody>
            <a:bodyPr/>
            <a:lstStyle/>
            <a:p/>
          </p:txBody>
        </p:sp>
        <p:sp>
          <p:nvSpPr>
            <p:cNvPr id="27" name="rc27"/>
            <p:cNvSpPr/>
            <p:nvPr/>
          </p:nvSpPr>
          <p:spPr>
            <a:xfrm>
              <a:off x="1829360" y="3450223"/>
              <a:ext cx="239888" cy="857797"/>
            </a:xfrm>
            <a:prstGeom prst="rect">
              <a:avLst/>
            </a:prstGeom>
            <a:solidFill>
              <a:srgbClr val="80BD41">
                <a:alpha val="100000"/>
              </a:srgbClr>
            </a:solidFill>
          </p:spPr>
          <p:txBody>
            <a:bodyPr/>
            <a:lstStyle/>
            <a:p/>
          </p:txBody>
        </p:sp>
        <p:sp>
          <p:nvSpPr>
            <p:cNvPr id="28" name="rc28"/>
            <p:cNvSpPr/>
            <p:nvPr/>
          </p:nvSpPr>
          <p:spPr>
            <a:xfrm>
              <a:off x="1829360" y="3261828"/>
              <a:ext cx="239888" cy="188394"/>
            </a:xfrm>
            <a:prstGeom prst="rect">
              <a:avLst/>
            </a:prstGeom>
            <a:solidFill>
              <a:srgbClr val="1CABE2">
                <a:alpha val="100000"/>
              </a:srgbClr>
            </a:solidFill>
          </p:spPr>
          <p:txBody>
            <a:bodyPr/>
            <a:lstStyle/>
            <a:p/>
          </p:txBody>
        </p:sp>
        <p:sp>
          <p:nvSpPr>
            <p:cNvPr id="29" name="rc29"/>
            <p:cNvSpPr/>
            <p:nvPr/>
          </p:nvSpPr>
          <p:spPr>
            <a:xfrm>
              <a:off x="2095903" y="3498324"/>
              <a:ext cx="239888" cy="809697"/>
            </a:xfrm>
            <a:prstGeom prst="rect">
              <a:avLst/>
            </a:prstGeom>
            <a:solidFill>
              <a:srgbClr val="80BD41">
                <a:alpha val="100000"/>
              </a:srgbClr>
            </a:solidFill>
          </p:spPr>
          <p:txBody>
            <a:bodyPr/>
            <a:lstStyle/>
            <a:p/>
          </p:txBody>
        </p:sp>
        <p:sp>
          <p:nvSpPr>
            <p:cNvPr id="30" name="rc30"/>
            <p:cNvSpPr/>
            <p:nvPr/>
          </p:nvSpPr>
          <p:spPr>
            <a:xfrm>
              <a:off x="2095903" y="3269845"/>
              <a:ext cx="239888" cy="228478"/>
            </a:xfrm>
            <a:prstGeom prst="rect">
              <a:avLst/>
            </a:prstGeom>
            <a:solidFill>
              <a:srgbClr val="1CABE2">
                <a:alpha val="100000"/>
              </a:srgbClr>
            </a:solidFill>
          </p:spPr>
          <p:txBody>
            <a:bodyPr/>
            <a:lstStyle/>
            <a:p/>
          </p:txBody>
        </p:sp>
        <p:sp>
          <p:nvSpPr>
            <p:cNvPr id="31" name="rc31"/>
            <p:cNvSpPr/>
            <p:nvPr/>
          </p:nvSpPr>
          <p:spPr>
            <a:xfrm>
              <a:off x="2362446" y="3506341"/>
              <a:ext cx="239888" cy="801680"/>
            </a:xfrm>
            <a:prstGeom prst="rect">
              <a:avLst/>
            </a:prstGeom>
            <a:solidFill>
              <a:srgbClr val="80BD41">
                <a:alpha val="100000"/>
              </a:srgbClr>
            </a:solidFill>
          </p:spPr>
          <p:txBody>
            <a:bodyPr/>
            <a:lstStyle/>
            <a:p/>
          </p:txBody>
        </p:sp>
        <p:sp>
          <p:nvSpPr>
            <p:cNvPr id="32" name="rc32"/>
            <p:cNvSpPr/>
            <p:nvPr/>
          </p:nvSpPr>
          <p:spPr>
            <a:xfrm>
              <a:off x="2362446" y="3237778"/>
              <a:ext cx="239888" cy="268562"/>
            </a:xfrm>
            <a:prstGeom prst="rect">
              <a:avLst/>
            </a:prstGeom>
            <a:solidFill>
              <a:srgbClr val="1CABE2">
                <a:alpha val="100000"/>
              </a:srgbClr>
            </a:solidFill>
          </p:spPr>
          <p:txBody>
            <a:bodyPr/>
            <a:lstStyle/>
            <a:p/>
          </p:txBody>
        </p:sp>
        <p:sp>
          <p:nvSpPr>
            <p:cNvPr id="33" name="rc33"/>
            <p:cNvSpPr/>
            <p:nvPr/>
          </p:nvSpPr>
          <p:spPr>
            <a:xfrm>
              <a:off x="2628989" y="3281870"/>
              <a:ext cx="239888" cy="1026150"/>
            </a:xfrm>
            <a:prstGeom prst="rect">
              <a:avLst/>
            </a:prstGeom>
            <a:solidFill>
              <a:srgbClr val="80BD41">
                <a:alpha val="100000"/>
              </a:srgbClr>
            </a:solidFill>
          </p:spPr>
          <p:txBody>
            <a:bodyPr/>
            <a:lstStyle/>
            <a:p/>
          </p:txBody>
        </p:sp>
        <p:sp>
          <p:nvSpPr>
            <p:cNvPr id="34" name="rc34"/>
            <p:cNvSpPr/>
            <p:nvPr/>
          </p:nvSpPr>
          <p:spPr>
            <a:xfrm>
              <a:off x="2628989" y="3205711"/>
              <a:ext cx="239888" cy="76159"/>
            </a:xfrm>
            <a:prstGeom prst="rect">
              <a:avLst/>
            </a:prstGeom>
            <a:solidFill>
              <a:srgbClr val="1CABE2">
                <a:alpha val="100000"/>
              </a:srgbClr>
            </a:solidFill>
          </p:spPr>
          <p:txBody>
            <a:bodyPr/>
            <a:lstStyle/>
            <a:p/>
          </p:txBody>
        </p:sp>
        <p:sp>
          <p:nvSpPr>
            <p:cNvPr id="35" name="rc35"/>
            <p:cNvSpPr/>
            <p:nvPr/>
          </p:nvSpPr>
          <p:spPr>
            <a:xfrm>
              <a:off x="2895532" y="3185669"/>
              <a:ext cx="239888" cy="1122352"/>
            </a:xfrm>
            <a:prstGeom prst="rect">
              <a:avLst/>
            </a:prstGeom>
            <a:solidFill>
              <a:srgbClr val="80BD41">
                <a:alpha val="100000"/>
              </a:srgbClr>
            </a:solidFill>
          </p:spPr>
          <p:txBody>
            <a:bodyPr/>
            <a:lstStyle/>
            <a:p/>
          </p:txBody>
        </p:sp>
        <p:sp>
          <p:nvSpPr>
            <p:cNvPr id="36" name="rc36"/>
            <p:cNvSpPr/>
            <p:nvPr/>
          </p:nvSpPr>
          <p:spPr>
            <a:xfrm>
              <a:off x="2895532" y="3161618"/>
              <a:ext cx="239888" cy="24050"/>
            </a:xfrm>
            <a:prstGeom prst="rect">
              <a:avLst/>
            </a:prstGeom>
            <a:solidFill>
              <a:srgbClr val="1CABE2">
                <a:alpha val="100000"/>
              </a:srgbClr>
            </a:solidFill>
          </p:spPr>
          <p:txBody>
            <a:bodyPr/>
            <a:lstStyle/>
            <a:p/>
          </p:txBody>
        </p:sp>
        <p:sp>
          <p:nvSpPr>
            <p:cNvPr id="37" name="rc37"/>
            <p:cNvSpPr/>
            <p:nvPr/>
          </p:nvSpPr>
          <p:spPr>
            <a:xfrm>
              <a:off x="3162075" y="3125543"/>
              <a:ext cx="239888" cy="1182478"/>
            </a:xfrm>
            <a:prstGeom prst="rect">
              <a:avLst/>
            </a:prstGeom>
            <a:solidFill>
              <a:srgbClr val="80BD41">
                <a:alpha val="100000"/>
              </a:srgbClr>
            </a:solidFill>
          </p:spPr>
          <p:txBody>
            <a:bodyPr/>
            <a:lstStyle/>
            <a:p/>
          </p:txBody>
        </p:sp>
        <p:sp>
          <p:nvSpPr>
            <p:cNvPr id="38" name="rc38"/>
            <p:cNvSpPr/>
            <p:nvPr/>
          </p:nvSpPr>
          <p:spPr>
            <a:xfrm>
              <a:off x="3162075" y="3113517"/>
              <a:ext cx="239888" cy="12025"/>
            </a:xfrm>
            <a:prstGeom prst="rect">
              <a:avLst/>
            </a:prstGeom>
            <a:solidFill>
              <a:srgbClr val="1CABE2">
                <a:alpha val="100000"/>
              </a:srgbClr>
            </a:solidFill>
          </p:spPr>
          <p:txBody>
            <a:bodyPr/>
            <a:lstStyle/>
            <a:p/>
          </p:txBody>
        </p:sp>
        <p:sp>
          <p:nvSpPr>
            <p:cNvPr id="39" name="rc39"/>
            <p:cNvSpPr/>
            <p:nvPr/>
          </p:nvSpPr>
          <p:spPr>
            <a:xfrm>
              <a:off x="3428618" y="3105501"/>
              <a:ext cx="239888" cy="1202520"/>
            </a:xfrm>
            <a:prstGeom prst="rect">
              <a:avLst/>
            </a:prstGeom>
            <a:solidFill>
              <a:srgbClr val="80BD41">
                <a:alpha val="100000"/>
              </a:srgbClr>
            </a:solidFill>
          </p:spPr>
          <p:txBody>
            <a:bodyPr/>
            <a:lstStyle/>
            <a:p/>
          </p:txBody>
        </p:sp>
        <p:sp>
          <p:nvSpPr>
            <p:cNvPr id="40" name="rc40"/>
            <p:cNvSpPr/>
            <p:nvPr/>
          </p:nvSpPr>
          <p:spPr>
            <a:xfrm>
              <a:off x="3428618" y="3069425"/>
              <a:ext cx="239888" cy="36075"/>
            </a:xfrm>
            <a:prstGeom prst="rect">
              <a:avLst/>
            </a:prstGeom>
            <a:solidFill>
              <a:srgbClr val="1CABE2">
                <a:alpha val="100000"/>
              </a:srgbClr>
            </a:solidFill>
          </p:spPr>
          <p:txBody>
            <a:bodyPr/>
            <a:lstStyle/>
            <a:p/>
          </p:txBody>
        </p:sp>
        <p:sp>
          <p:nvSpPr>
            <p:cNvPr id="41" name="rc41"/>
            <p:cNvSpPr/>
            <p:nvPr/>
          </p:nvSpPr>
          <p:spPr>
            <a:xfrm>
              <a:off x="3695161" y="3157610"/>
              <a:ext cx="239888" cy="1150411"/>
            </a:xfrm>
            <a:prstGeom prst="rect">
              <a:avLst/>
            </a:prstGeom>
            <a:solidFill>
              <a:srgbClr val="80BD41">
                <a:alpha val="100000"/>
              </a:srgbClr>
            </a:solidFill>
          </p:spPr>
          <p:txBody>
            <a:bodyPr/>
            <a:lstStyle/>
            <a:p/>
          </p:txBody>
        </p:sp>
        <p:sp>
          <p:nvSpPr>
            <p:cNvPr id="42" name="rc42"/>
            <p:cNvSpPr/>
            <p:nvPr/>
          </p:nvSpPr>
          <p:spPr>
            <a:xfrm>
              <a:off x="3695161" y="3029341"/>
              <a:ext cx="239888" cy="128268"/>
            </a:xfrm>
            <a:prstGeom prst="rect">
              <a:avLst/>
            </a:prstGeom>
            <a:solidFill>
              <a:srgbClr val="1CABE2">
                <a:alpha val="100000"/>
              </a:srgbClr>
            </a:solidFill>
          </p:spPr>
          <p:txBody>
            <a:bodyPr/>
            <a:lstStyle/>
            <a:p/>
          </p:txBody>
        </p:sp>
        <p:sp>
          <p:nvSpPr>
            <p:cNvPr id="43" name="rc43"/>
            <p:cNvSpPr/>
            <p:nvPr/>
          </p:nvSpPr>
          <p:spPr>
            <a:xfrm>
              <a:off x="3961705" y="3037358"/>
              <a:ext cx="239888" cy="1270663"/>
            </a:xfrm>
            <a:prstGeom prst="rect">
              <a:avLst/>
            </a:prstGeom>
            <a:solidFill>
              <a:srgbClr val="80BD41">
                <a:alpha val="100000"/>
              </a:srgbClr>
            </a:solidFill>
          </p:spPr>
          <p:txBody>
            <a:bodyPr/>
            <a:lstStyle/>
            <a:p/>
          </p:txBody>
        </p:sp>
        <p:sp>
          <p:nvSpPr>
            <p:cNvPr id="44" name="rc44"/>
            <p:cNvSpPr/>
            <p:nvPr/>
          </p:nvSpPr>
          <p:spPr>
            <a:xfrm>
              <a:off x="3961705" y="2997274"/>
              <a:ext cx="239888" cy="40084"/>
            </a:xfrm>
            <a:prstGeom prst="rect">
              <a:avLst/>
            </a:prstGeom>
            <a:solidFill>
              <a:srgbClr val="1CABE2">
                <a:alpha val="100000"/>
              </a:srgbClr>
            </a:solidFill>
          </p:spPr>
          <p:txBody>
            <a:bodyPr/>
            <a:lstStyle/>
            <a:p/>
          </p:txBody>
        </p:sp>
        <p:sp>
          <p:nvSpPr>
            <p:cNvPr id="45" name="rc45"/>
            <p:cNvSpPr/>
            <p:nvPr/>
          </p:nvSpPr>
          <p:spPr>
            <a:xfrm>
              <a:off x="4228248" y="2981240"/>
              <a:ext cx="239888" cy="1326780"/>
            </a:xfrm>
            <a:prstGeom prst="rect">
              <a:avLst/>
            </a:prstGeom>
            <a:solidFill>
              <a:srgbClr val="80BD41">
                <a:alpha val="100000"/>
              </a:srgbClr>
            </a:solidFill>
          </p:spPr>
          <p:txBody>
            <a:bodyPr/>
            <a:lstStyle/>
            <a:p/>
          </p:txBody>
        </p:sp>
        <p:sp>
          <p:nvSpPr>
            <p:cNvPr id="46" name="rc46"/>
            <p:cNvSpPr/>
            <p:nvPr/>
          </p:nvSpPr>
          <p:spPr>
            <a:xfrm>
              <a:off x="4228248" y="2969215"/>
              <a:ext cx="239888" cy="12025"/>
            </a:xfrm>
            <a:prstGeom prst="rect">
              <a:avLst/>
            </a:prstGeom>
            <a:solidFill>
              <a:srgbClr val="1CABE2">
                <a:alpha val="100000"/>
              </a:srgbClr>
            </a:solidFill>
          </p:spPr>
          <p:txBody>
            <a:bodyPr/>
            <a:lstStyle/>
            <a:p/>
          </p:txBody>
        </p:sp>
        <p:sp>
          <p:nvSpPr>
            <p:cNvPr id="47" name="rc47"/>
            <p:cNvSpPr/>
            <p:nvPr/>
          </p:nvSpPr>
          <p:spPr>
            <a:xfrm>
              <a:off x="4494791" y="3053391"/>
              <a:ext cx="239888" cy="1254629"/>
            </a:xfrm>
            <a:prstGeom prst="rect">
              <a:avLst/>
            </a:prstGeom>
            <a:solidFill>
              <a:srgbClr val="80BD41">
                <a:alpha val="100000"/>
              </a:srgbClr>
            </a:solidFill>
          </p:spPr>
          <p:txBody>
            <a:bodyPr/>
            <a:lstStyle/>
            <a:p/>
          </p:txBody>
        </p:sp>
        <p:sp>
          <p:nvSpPr>
            <p:cNvPr id="48" name="rc48"/>
            <p:cNvSpPr/>
            <p:nvPr/>
          </p:nvSpPr>
          <p:spPr>
            <a:xfrm>
              <a:off x="4494791" y="2973223"/>
              <a:ext cx="239888" cy="80168"/>
            </a:xfrm>
            <a:prstGeom prst="rect">
              <a:avLst/>
            </a:prstGeom>
            <a:solidFill>
              <a:srgbClr val="1CABE2">
                <a:alpha val="100000"/>
              </a:srgbClr>
            </a:solidFill>
          </p:spPr>
          <p:txBody>
            <a:bodyPr/>
            <a:lstStyle/>
            <a:p/>
          </p:txBody>
        </p:sp>
        <p:sp>
          <p:nvSpPr>
            <p:cNvPr id="49" name="rc49"/>
            <p:cNvSpPr/>
            <p:nvPr/>
          </p:nvSpPr>
          <p:spPr>
            <a:xfrm>
              <a:off x="4761334" y="3053391"/>
              <a:ext cx="239888" cy="1254629"/>
            </a:xfrm>
            <a:prstGeom prst="rect">
              <a:avLst/>
            </a:prstGeom>
            <a:solidFill>
              <a:srgbClr val="80BD41">
                <a:alpha val="100000"/>
              </a:srgbClr>
            </a:solidFill>
          </p:spPr>
          <p:txBody>
            <a:bodyPr/>
            <a:lstStyle/>
            <a:p/>
          </p:txBody>
        </p:sp>
        <p:sp>
          <p:nvSpPr>
            <p:cNvPr id="50" name="rc50"/>
            <p:cNvSpPr/>
            <p:nvPr/>
          </p:nvSpPr>
          <p:spPr>
            <a:xfrm>
              <a:off x="4761334" y="2989257"/>
              <a:ext cx="239888" cy="64134"/>
            </a:xfrm>
            <a:prstGeom prst="rect">
              <a:avLst/>
            </a:prstGeom>
            <a:solidFill>
              <a:srgbClr val="1CABE2">
                <a:alpha val="100000"/>
              </a:srgbClr>
            </a:solidFill>
          </p:spPr>
          <p:txBody>
            <a:bodyPr/>
            <a:lstStyle/>
            <a:p/>
          </p:txBody>
        </p:sp>
        <p:sp>
          <p:nvSpPr>
            <p:cNvPr id="51" name="rc51"/>
            <p:cNvSpPr/>
            <p:nvPr/>
          </p:nvSpPr>
          <p:spPr>
            <a:xfrm>
              <a:off x="5027877" y="3225753"/>
              <a:ext cx="239888" cy="1082268"/>
            </a:xfrm>
            <a:prstGeom prst="rect">
              <a:avLst/>
            </a:prstGeom>
            <a:solidFill>
              <a:srgbClr val="80BD41">
                <a:alpha val="100000"/>
              </a:srgbClr>
            </a:solidFill>
          </p:spPr>
          <p:txBody>
            <a:bodyPr/>
            <a:lstStyle/>
            <a:p/>
          </p:txBody>
        </p:sp>
        <p:sp>
          <p:nvSpPr>
            <p:cNvPr id="52" name="rc52"/>
            <p:cNvSpPr/>
            <p:nvPr/>
          </p:nvSpPr>
          <p:spPr>
            <a:xfrm>
              <a:off x="5027877" y="3005291"/>
              <a:ext cx="239888" cy="220462"/>
            </a:xfrm>
            <a:prstGeom prst="rect">
              <a:avLst/>
            </a:prstGeom>
            <a:solidFill>
              <a:srgbClr val="1CABE2">
                <a:alpha val="100000"/>
              </a:srgbClr>
            </a:solidFill>
          </p:spPr>
          <p:txBody>
            <a:bodyPr/>
            <a:lstStyle/>
            <a:p/>
          </p:txBody>
        </p:sp>
        <p:sp>
          <p:nvSpPr>
            <p:cNvPr id="53" name="rc53"/>
            <p:cNvSpPr/>
            <p:nvPr/>
          </p:nvSpPr>
          <p:spPr>
            <a:xfrm>
              <a:off x="5294420" y="3253812"/>
              <a:ext cx="239888" cy="1054209"/>
            </a:xfrm>
            <a:prstGeom prst="rect">
              <a:avLst/>
            </a:prstGeom>
            <a:solidFill>
              <a:srgbClr val="80BD41">
                <a:alpha val="100000"/>
              </a:srgbClr>
            </a:solidFill>
          </p:spPr>
          <p:txBody>
            <a:bodyPr/>
            <a:lstStyle/>
            <a:p/>
          </p:txBody>
        </p:sp>
        <p:sp>
          <p:nvSpPr>
            <p:cNvPr id="54" name="rc54"/>
            <p:cNvSpPr/>
            <p:nvPr/>
          </p:nvSpPr>
          <p:spPr>
            <a:xfrm>
              <a:off x="5294420" y="3005291"/>
              <a:ext cx="239888" cy="248520"/>
            </a:xfrm>
            <a:prstGeom prst="rect">
              <a:avLst/>
            </a:prstGeom>
            <a:solidFill>
              <a:srgbClr val="1CABE2">
                <a:alpha val="100000"/>
              </a:srgbClr>
            </a:solidFill>
          </p:spPr>
          <p:txBody>
            <a:bodyPr/>
            <a:lstStyle/>
            <a:p/>
          </p:txBody>
        </p:sp>
        <p:sp>
          <p:nvSpPr>
            <p:cNvPr id="55" name="rc55"/>
            <p:cNvSpPr/>
            <p:nvPr/>
          </p:nvSpPr>
          <p:spPr>
            <a:xfrm>
              <a:off x="5560963" y="3241786"/>
              <a:ext cx="239888" cy="1066234"/>
            </a:xfrm>
            <a:prstGeom prst="rect">
              <a:avLst/>
            </a:prstGeom>
            <a:solidFill>
              <a:srgbClr val="80BD41">
                <a:alpha val="100000"/>
              </a:srgbClr>
            </a:solidFill>
          </p:spPr>
          <p:txBody>
            <a:bodyPr/>
            <a:lstStyle/>
            <a:p/>
          </p:txBody>
        </p:sp>
        <p:sp>
          <p:nvSpPr>
            <p:cNvPr id="56" name="rc56"/>
            <p:cNvSpPr/>
            <p:nvPr/>
          </p:nvSpPr>
          <p:spPr>
            <a:xfrm>
              <a:off x="5560963" y="3009299"/>
              <a:ext cx="239888" cy="232487"/>
            </a:xfrm>
            <a:prstGeom prst="rect">
              <a:avLst/>
            </a:prstGeom>
            <a:solidFill>
              <a:srgbClr val="1CABE2">
                <a:alpha val="100000"/>
              </a:srgbClr>
            </a:solidFill>
          </p:spPr>
          <p:txBody>
            <a:bodyPr/>
            <a:lstStyle/>
            <a:p/>
          </p:txBody>
        </p:sp>
        <p:sp>
          <p:nvSpPr>
            <p:cNvPr id="57" name="rc57"/>
            <p:cNvSpPr/>
            <p:nvPr/>
          </p:nvSpPr>
          <p:spPr>
            <a:xfrm>
              <a:off x="5827506" y="3073433"/>
              <a:ext cx="239888" cy="1234587"/>
            </a:xfrm>
            <a:prstGeom prst="rect">
              <a:avLst/>
            </a:prstGeom>
            <a:solidFill>
              <a:srgbClr val="80BD41">
                <a:alpha val="100000"/>
              </a:srgbClr>
            </a:solidFill>
          </p:spPr>
          <p:txBody>
            <a:bodyPr/>
            <a:lstStyle/>
            <a:p/>
          </p:txBody>
        </p:sp>
        <p:sp>
          <p:nvSpPr>
            <p:cNvPr id="58" name="rc58"/>
            <p:cNvSpPr/>
            <p:nvPr/>
          </p:nvSpPr>
          <p:spPr>
            <a:xfrm>
              <a:off x="5827506" y="2993265"/>
              <a:ext cx="239888" cy="80168"/>
            </a:xfrm>
            <a:prstGeom prst="rect">
              <a:avLst/>
            </a:prstGeom>
            <a:solidFill>
              <a:srgbClr val="1CABE2">
                <a:alpha val="100000"/>
              </a:srgbClr>
            </a:solidFill>
          </p:spPr>
          <p:txBody>
            <a:bodyPr/>
            <a:lstStyle/>
            <a:p/>
          </p:txBody>
        </p:sp>
        <p:sp>
          <p:nvSpPr>
            <p:cNvPr id="59" name="rc59"/>
            <p:cNvSpPr/>
            <p:nvPr/>
          </p:nvSpPr>
          <p:spPr>
            <a:xfrm>
              <a:off x="6094049" y="3037358"/>
              <a:ext cx="239888" cy="1270663"/>
            </a:xfrm>
            <a:prstGeom prst="rect">
              <a:avLst/>
            </a:prstGeom>
            <a:solidFill>
              <a:srgbClr val="80BD41">
                <a:alpha val="100000"/>
              </a:srgbClr>
            </a:solidFill>
          </p:spPr>
          <p:txBody>
            <a:bodyPr/>
            <a:lstStyle/>
            <a:p/>
          </p:txBody>
        </p:sp>
        <p:sp>
          <p:nvSpPr>
            <p:cNvPr id="60" name="rc60"/>
            <p:cNvSpPr/>
            <p:nvPr/>
          </p:nvSpPr>
          <p:spPr>
            <a:xfrm>
              <a:off x="6094049" y="2985249"/>
              <a:ext cx="239888" cy="52109"/>
            </a:xfrm>
            <a:prstGeom prst="rect">
              <a:avLst/>
            </a:prstGeom>
            <a:solidFill>
              <a:srgbClr val="1CABE2">
                <a:alpha val="100000"/>
              </a:srgbClr>
            </a:solidFill>
          </p:spPr>
          <p:txBody>
            <a:bodyPr/>
            <a:lstStyle/>
            <a:p/>
          </p:txBody>
        </p:sp>
        <p:sp>
          <p:nvSpPr>
            <p:cNvPr id="61" name="rc61"/>
            <p:cNvSpPr/>
            <p:nvPr/>
          </p:nvSpPr>
          <p:spPr>
            <a:xfrm>
              <a:off x="6360593" y="3017316"/>
              <a:ext cx="239888" cy="1290705"/>
            </a:xfrm>
            <a:prstGeom prst="rect">
              <a:avLst/>
            </a:prstGeom>
            <a:solidFill>
              <a:srgbClr val="80BD41">
                <a:alpha val="100000"/>
              </a:srgbClr>
            </a:solidFill>
          </p:spPr>
          <p:txBody>
            <a:bodyPr/>
            <a:lstStyle/>
            <a:p/>
          </p:txBody>
        </p:sp>
        <p:sp>
          <p:nvSpPr>
            <p:cNvPr id="62" name="rc62"/>
            <p:cNvSpPr/>
            <p:nvPr/>
          </p:nvSpPr>
          <p:spPr>
            <a:xfrm>
              <a:off x="6360593" y="2977232"/>
              <a:ext cx="239888" cy="40084"/>
            </a:xfrm>
            <a:prstGeom prst="rect">
              <a:avLst/>
            </a:prstGeom>
            <a:solidFill>
              <a:srgbClr val="1CABE2">
                <a:alpha val="100000"/>
              </a:srgbClr>
            </a:solidFill>
          </p:spPr>
          <p:txBody>
            <a:bodyPr/>
            <a:lstStyle/>
            <a:p/>
          </p:txBody>
        </p:sp>
        <p:sp>
          <p:nvSpPr>
            <p:cNvPr id="63" name="rc63"/>
            <p:cNvSpPr/>
            <p:nvPr/>
          </p:nvSpPr>
          <p:spPr>
            <a:xfrm>
              <a:off x="6627136" y="2989257"/>
              <a:ext cx="239888" cy="1318764"/>
            </a:xfrm>
            <a:prstGeom prst="rect">
              <a:avLst/>
            </a:prstGeom>
            <a:solidFill>
              <a:srgbClr val="80BD41">
                <a:alpha val="100000"/>
              </a:srgbClr>
            </a:solidFill>
          </p:spPr>
          <p:txBody>
            <a:bodyPr/>
            <a:lstStyle/>
            <a:p/>
          </p:txBody>
        </p:sp>
        <p:sp>
          <p:nvSpPr>
            <p:cNvPr id="64" name="rc64"/>
            <p:cNvSpPr/>
            <p:nvPr/>
          </p:nvSpPr>
          <p:spPr>
            <a:xfrm>
              <a:off x="6627136" y="2977232"/>
              <a:ext cx="239888" cy="12025"/>
            </a:xfrm>
            <a:prstGeom prst="rect">
              <a:avLst/>
            </a:prstGeom>
            <a:solidFill>
              <a:srgbClr val="1CABE2">
                <a:alpha val="100000"/>
              </a:srgbClr>
            </a:solidFill>
          </p:spPr>
          <p:txBody>
            <a:bodyPr/>
            <a:lstStyle/>
            <a:p/>
          </p:txBody>
        </p:sp>
        <p:sp>
          <p:nvSpPr>
            <p:cNvPr id="65" name="rc65"/>
            <p:cNvSpPr/>
            <p:nvPr/>
          </p:nvSpPr>
          <p:spPr>
            <a:xfrm>
              <a:off x="6893679" y="3001282"/>
              <a:ext cx="239888" cy="1306738"/>
            </a:xfrm>
            <a:prstGeom prst="rect">
              <a:avLst/>
            </a:prstGeom>
            <a:solidFill>
              <a:srgbClr val="80BD41">
                <a:alpha val="100000"/>
              </a:srgbClr>
            </a:solidFill>
          </p:spPr>
          <p:txBody>
            <a:bodyPr/>
            <a:lstStyle/>
            <a:p/>
          </p:txBody>
        </p:sp>
        <p:sp>
          <p:nvSpPr>
            <p:cNvPr id="66" name="rc66"/>
            <p:cNvSpPr/>
            <p:nvPr/>
          </p:nvSpPr>
          <p:spPr>
            <a:xfrm>
              <a:off x="6893679" y="2973223"/>
              <a:ext cx="239888" cy="28058"/>
            </a:xfrm>
            <a:prstGeom prst="rect">
              <a:avLst/>
            </a:prstGeom>
            <a:solidFill>
              <a:srgbClr val="1CABE2">
                <a:alpha val="100000"/>
              </a:srgbClr>
            </a:solidFill>
          </p:spPr>
          <p:txBody>
            <a:bodyPr/>
            <a:lstStyle/>
            <a:p/>
          </p:txBody>
        </p:sp>
        <p:sp>
          <p:nvSpPr>
            <p:cNvPr id="67" name="rc67"/>
            <p:cNvSpPr/>
            <p:nvPr/>
          </p:nvSpPr>
          <p:spPr>
            <a:xfrm>
              <a:off x="7160222" y="3029341"/>
              <a:ext cx="239888" cy="1278680"/>
            </a:xfrm>
            <a:prstGeom prst="rect">
              <a:avLst/>
            </a:prstGeom>
            <a:solidFill>
              <a:srgbClr val="80BD41">
                <a:alpha val="100000"/>
              </a:srgbClr>
            </a:solidFill>
          </p:spPr>
          <p:txBody>
            <a:bodyPr/>
            <a:lstStyle/>
            <a:p/>
          </p:txBody>
        </p:sp>
        <p:sp>
          <p:nvSpPr>
            <p:cNvPr id="68" name="rc68"/>
            <p:cNvSpPr/>
            <p:nvPr/>
          </p:nvSpPr>
          <p:spPr>
            <a:xfrm>
              <a:off x="7160222" y="2977232"/>
              <a:ext cx="239888" cy="52109"/>
            </a:xfrm>
            <a:prstGeom prst="rect">
              <a:avLst/>
            </a:prstGeom>
            <a:solidFill>
              <a:srgbClr val="1CABE2">
                <a:alpha val="100000"/>
              </a:srgbClr>
            </a:solidFill>
          </p:spPr>
          <p:txBody>
            <a:bodyPr/>
            <a:lstStyle/>
            <a:p/>
          </p:txBody>
        </p:sp>
        <p:sp>
          <p:nvSpPr>
            <p:cNvPr id="69" name="rc69"/>
            <p:cNvSpPr/>
            <p:nvPr/>
          </p:nvSpPr>
          <p:spPr>
            <a:xfrm>
              <a:off x="7426765" y="2997274"/>
              <a:ext cx="239888" cy="1310747"/>
            </a:xfrm>
            <a:prstGeom prst="rect">
              <a:avLst/>
            </a:prstGeom>
            <a:solidFill>
              <a:srgbClr val="80BD41">
                <a:alpha val="100000"/>
              </a:srgbClr>
            </a:solidFill>
          </p:spPr>
          <p:txBody>
            <a:bodyPr/>
            <a:lstStyle/>
            <a:p/>
          </p:txBody>
        </p:sp>
        <p:sp>
          <p:nvSpPr>
            <p:cNvPr id="70" name="rc70"/>
            <p:cNvSpPr/>
            <p:nvPr/>
          </p:nvSpPr>
          <p:spPr>
            <a:xfrm>
              <a:off x="7426765" y="2985249"/>
              <a:ext cx="239888" cy="12025"/>
            </a:xfrm>
            <a:prstGeom prst="rect">
              <a:avLst/>
            </a:prstGeom>
            <a:solidFill>
              <a:srgbClr val="1CABE2">
                <a:alpha val="100000"/>
              </a:srgbClr>
            </a:solidFill>
          </p:spPr>
          <p:txBody>
            <a:bodyPr/>
            <a:lstStyle/>
            <a:p/>
          </p:txBody>
        </p:sp>
        <p:sp>
          <p:nvSpPr>
            <p:cNvPr id="71" name="rc71"/>
            <p:cNvSpPr/>
            <p:nvPr/>
          </p:nvSpPr>
          <p:spPr>
            <a:xfrm>
              <a:off x="7693308" y="3045375"/>
              <a:ext cx="239888" cy="1262646"/>
            </a:xfrm>
            <a:prstGeom prst="rect">
              <a:avLst/>
            </a:prstGeom>
            <a:solidFill>
              <a:srgbClr val="80BD41">
                <a:alpha val="100000"/>
              </a:srgbClr>
            </a:solidFill>
          </p:spPr>
          <p:txBody>
            <a:bodyPr/>
            <a:lstStyle/>
            <a:p/>
          </p:txBody>
        </p:sp>
        <p:sp>
          <p:nvSpPr>
            <p:cNvPr id="72" name="rc72"/>
            <p:cNvSpPr/>
            <p:nvPr/>
          </p:nvSpPr>
          <p:spPr>
            <a:xfrm>
              <a:off x="7693308" y="2993265"/>
              <a:ext cx="239888" cy="52109"/>
            </a:xfrm>
            <a:prstGeom prst="rect">
              <a:avLst/>
            </a:prstGeom>
            <a:solidFill>
              <a:srgbClr val="1CABE2">
                <a:alpha val="100000"/>
              </a:srgbClr>
            </a:solidFill>
          </p:spPr>
          <p:txBody>
            <a:bodyPr/>
            <a:lstStyle/>
            <a:p/>
          </p:txBody>
        </p:sp>
        <p:sp>
          <p:nvSpPr>
            <p:cNvPr id="73" name="rc73"/>
            <p:cNvSpPr/>
            <p:nvPr/>
          </p:nvSpPr>
          <p:spPr>
            <a:xfrm>
              <a:off x="7959851" y="3037358"/>
              <a:ext cx="239888" cy="1270663"/>
            </a:xfrm>
            <a:prstGeom prst="rect">
              <a:avLst/>
            </a:prstGeom>
            <a:solidFill>
              <a:srgbClr val="80BD41">
                <a:alpha val="100000"/>
              </a:srgbClr>
            </a:solidFill>
          </p:spPr>
          <p:txBody>
            <a:bodyPr/>
            <a:lstStyle/>
            <a:p/>
          </p:txBody>
        </p:sp>
        <p:sp>
          <p:nvSpPr>
            <p:cNvPr id="74" name="rc74"/>
            <p:cNvSpPr/>
            <p:nvPr/>
          </p:nvSpPr>
          <p:spPr>
            <a:xfrm>
              <a:off x="7959851" y="2997274"/>
              <a:ext cx="239888" cy="40084"/>
            </a:xfrm>
            <a:prstGeom prst="rect">
              <a:avLst/>
            </a:prstGeom>
            <a:solidFill>
              <a:srgbClr val="1CABE2">
                <a:alpha val="100000"/>
              </a:srgbClr>
            </a:solidFill>
          </p:spPr>
          <p:txBody>
            <a:bodyPr/>
            <a:lstStyle/>
            <a:p/>
          </p:txBody>
        </p:sp>
        <p:sp>
          <p:nvSpPr>
            <p:cNvPr id="75" name="pl75"/>
            <p:cNvSpPr/>
            <p:nvPr/>
          </p:nvSpPr>
          <p:spPr>
            <a:xfrm>
              <a:off x="1416218" y="2095023"/>
              <a:ext cx="6663577" cy="536484"/>
            </a:xfrm>
            <a:custGeom>
              <a:avLst/>
              <a:pathLst>
                <a:path w="6663577" h="536484">
                  <a:moveTo>
                    <a:pt x="0" y="89414"/>
                  </a:moveTo>
                  <a:lnTo>
                    <a:pt x="266543" y="312949"/>
                  </a:lnTo>
                  <a:lnTo>
                    <a:pt x="533086" y="380009"/>
                  </a:lnTo>
                  <a:lnTo>
                    <a:pt x="799629" y="469423"/>
                  </a:lnTo>
                  <a:lnTo>
                    <a:pt x="1066172" y="536484"/>
                  </a:lnTo>
                  <a:lnTo>
                    <a:pt x="1332715" y="134121"/>
                  </a:lnTo>
                  <a:lnTo>
                    <a:pt x="1599258" y="22353"/>
                  </a:lnTo>
                  <a:lnTo>
                    <a:pt x="1865801" y="0"/>
                  </a:lnTo>
                  <a:lnTo>
                    <a:pt x="2132344" y="44707"/>
                  </a:lnTo>
                  <a:lnTo>
                    <a:pt x="2398888" y="201181"/>
                  </a:lnTo>
                  <a:lnTo>
                    <a:pt x="2665431" y="44707"/>
                  </a:lnTo>
                  <a:lnTo>
                    <a:pt x="2931974" y="0"/>
                  </a:lnTo>
                  <a:lnTo>
                    <a:pt x="3198517" y="111767"/>
                  </a:lnTo>
                  <a:lnTo>
                    <a:pt x="3465060" y="89414"/>
                  </a:lnTo>
                  <a:lnTo>
                    <a:pt x="3731603" y="357656"/>
                  </a:lnTo>
                  <a:lnTo>
                    <a:pt x="3998146" y="402363"/>
                  </a:lnTo>
                  <a:lnTo>
                    <a:pt x="4264689" y="380009"/>
                  </a:lnTo>
                  <a:lnTo>
                    <a:pt x="4531233" y="111767"/>
                  </a:lnTo>
                  <a:lnTo>
                    <a:pt x="4797776" y="67060"/>
                  </a:lnTo>
                  <a:lnTo>
                    <a:pt x="5064319" y="44707"/>
                  </a:lnTo>
                  <a:lnTo>
                    <a:pt x="5330862" y="0"/>
                  </a:lnTo>
                  <a:lnTo>
                    <a:pt x="5597405" y="22353"/>
                  </a:lnTo>
                  <a:lnTo>
                    <a:pt x="5863948" y="67060"/>
                  </a:lnTo>
                  <a:lnTo>
                    <a:pt x="6130491" y="0"/>
                  </a:lnTo>
                  <a:lnTo>
                    <a:pt x="6397034" y="67060"/>
                  </a:lnTo>
                  <a:lnTo>
                    <a:pt x="6663577" y="4470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50915" y="30989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88" name="tx88"/>
            <p:cNvSpPr/>
            <p:nvPr/>
          </p:nvSpPr>
          <p:spPr>
            <a:xfrm>
              <a:off x="2683631" y="30697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89" name="tx89"/>
            <p:cNvSpPr/>
            <p:nvPr/>
          </p:nvSpPr>
          <p:spPr>
            <a:xfrm>
              <a:off x="4016347" y="28613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0" name="tx90"/>
            <p:cNvSpPr/>
            <p:nvPr/>
          </p:nvSpPr>
          <p:spPr>
            <a:xfrm>
              <a:off x="5349062" y="28733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1" name="tx91"/>
            <p:cNvSpPr/>
            <p:nvPr/>
          </p:nvSpPr>
          <p:spPr>
            <a:xfrm>
              <a:off x="6415235" y="28412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2" name="tx92"/>
            <p:cNvSpPr/>
            <p:nvPr/>
          </p:nvSpPr>
          <p:spPr>
            <a:xfrm>
              <a:off x="6681778" y="28412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3" name="tx93"/>
            <p:cNvSpPr/>
            <p:nvPr/>
          </p:nvSpPr>
          <p:spPr>
            <a:xfrm>
              <a:off x="6948321" y="28372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4" name="tx94"/>
            <p:cNvSpPr/>
            <p:nvPr/>
          </p:nvSpPr>
          <p:spPr>
            <a:xfrm>
              <a:off x="7214864" y="28412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5" name="tx95"/>
            <p:cNvSpPr/>
            <p:nvPr/>
          </p:nvSpPr>
          <p:spPr>
            <a:xfrm>
              <a:off x="7481407" y="28492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6" name="tx96"/>
            <p:cNvSpPr/>
            <p:nvPr/>
          </p:nvSpPr>
          <p:spPr>
            <a:xfrm>
              <a:off x="7747950" y="28572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7" name="tx97"/>
            <p:cNvSpPr/>
            <p:nvPr/>
          </p:nvSpPr>
          <p:spPr>
            <a:xfrm>
              <a:off x="8014493" y="28613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8" name="pl98"/>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7639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0" name="tx110"/>
            <p:cNvSpPr/>
            <p:nvPr/>
          </p:nvSpPr>
          <p:spPr>
            <a:xfrm>
              <a:off x="1362659" y="32299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7598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2" name="tx112"/>
            <p:cNvSpPr/>
            <p:nvPr/>
          </p:nvSpPr>
          <p:spPr>
            <a:xfrm>
              <a:off x="2695375" y="32098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16347" y="36375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4" name="tx114"/>
            <p:cNvSpPr/>
            <p:nvPr/>
          </p:nvSpPr>
          <p:spPr>
            <a:xfrm>
              <a:off x="4028090" y="2983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49062" y="37458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6" name="tx116"/>
            <p:cNvSpPr/>
            <p:nvPr/>
          </p:nvSpPr>
          <p:spPr>
            <a:xfrm>
              <a:off x="5360806" y="30956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15235" y="36275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8" name="tx118"/>
            <p:cNvSpPr/>
            <p:nvPr/>
          </p:nvSpPr>
          <p:spPr>
            <a:xfrm>
              <a:off x="6426979" y="29633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81778" y="36135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0" name="tx120"/>
            <p:cNvSpPr/>
            <p:nvPr/>
          </p:nvSpPr>
          <p:spPr>
            <a:xfrm>
              <a:off x="6693522" y="29493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48321" y="36195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2" name="tx122"/>
            <p:cNvSpPr/>
            <p:nvPr/>
          </p:nvSpPr>
          <p:spPr>
            <a:xfrm>
              <a:off x="6960065" y="29533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14864" y="36335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4" name="tx124"/>
            <p:cNvSpPr/>
            <p:nvPr/>
          </p:nvSpPr>
          <p:spPr>
            <a:xfrm>
              <a:off x="7226608" y="2969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81407" y="36175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6" name="tx126"/>
            <p:cNvSpPr/>
            <p:nvPr/>
          </p:nvSpPr>
          <p:spPr>
            <a:xfrm>
              <a:off x="7493151" y="29573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47950" y="36416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8" name="tx128"/>
            <p:cNvSpPr/>
            <p:nvPr/>
          </p:nvSpPr>
          <p:spPr>
            <a:xfrm>
              <a:off x="7759694" y="29854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14493" y="36375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30" name="tx130"/>
            <p:cNvSpPr/>
            <p:nvPr/>
          </p:nvSpPr>
          <p:spPr>
            <a:xfrm>
              <a:off x="8026237" y="2983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45593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3" name="tx133"/>
            <p:cNvSpPr/>
            <p:nvPr/>
          </p:nvSpPr>
          <p:spPr>
            <a:xfrm>
              <a:off x="810775" y="2654660"/>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4" name="tx134"/>
            <p:cNvSpPr/>
            <p:nvPr/>
          </p:nvSpPr>
          <p:spPr>
            <a:xfrm>
              <a:off x="810775" y="18508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2000-2025</a:t>
              </a:r>
            </a:p>
          </p:txBody>
        </p:sp>
        <p:sp>
          <p:nvSpPr>
            <p:cNvPr id="161" name="pl161"/>
            <p:cNvSpPr/>
            <p:nvPr/>
          </p:nvSpPr>
          <p:spPr>
            <a:xfrm>
              <a:off x="22864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667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2471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2274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7661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25695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2372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376696" cy="129091"/>
            </a:xfrm>
            <a:prstGeom prst="rect">
              <a:avLst/>
            </a:prstGeom>
            <a:solidFill>
              <a:srgbClr val="80BD41">
                <a:alpha val="100000"/>
              </a:srgbClr>
            </a:solidFill>
          </p:spPr>
          <p:txBody>
            <a:bodyPr/>
            <a:lstStyle/>
            <a:p/>
          </p:txBody>
        </p:sp>
        <p:sp>
          <p:nvSpPr>
            <p:cNvPr id="173" name="rc173"/>
            <p:cNvSpPr/>
            <p:nvPr/>
          </p:nvSpPr>
          <p:spPr>
            <a:xfrm>
              <a:off x="7672970" y="5954972"/>
              <a:ext cx="198034" cy="129091"/>
            </a:xfrm>
            <a:prstGeom prst="rect">
              <a:avLst/>
            </a:prstGeom>
            <a:solidFill>
              <a:srgbClr val="1CABE2">
                <a:alpha val="100000"/>
              </a:srgbClr>
            </a:solidFill>
          </p:spPr>
          <p:txBody>
            <a:bodyPr/>
            <a:lstStyle/>
            <a:p/>
          </p:txBody>
        </p:sp>
        <p:sp>
          <p:nvSpPr>
            <p:cNvPr id="174" name="rc174"/>
            <p:cNvSpPr/>
            <p:nvPr/>
          </p:nvSpPr>
          <p:spPr>
            <a:xfrm>
              <a:off x="1296273" y="5793607"/>
              <a:ext cx="6238072" cy="129091"/>
            </a:xfrm>
            <a:prstGeom prst="rect">
              <a:avLst/>
            </a:prstGeom>
            <a:solidFill>
              <a:srgbClr val="80BD41">
                <a:alpha val="100000"/>
              </a:srgbClr>
            </a:solidFill>
          </p:spPr>
          <p:txBody>
            <a:bodyPr/>
            <a:lstStyle/>
            <a:p/>
          </p:txBody>
        </p:sp>
        <p:sp>
          <p:nvSpPr>
            <p:cNvPr id="175" name="rc175"/>
            <p:cNvSpPr/>
            <p:nvPr/>
          </p:nvSpPr>
          <p:spPr>
            <a:xfrm>
              <a:off x="7534346" y="5793607"/>
              <a:ext cx="257444" cy="129091"/>
            </a:xfrm>
            <a:prstGeom prst="rect">
              <a:avLst/>
            </a:prstGeom>
            <a:solidFill>
              <a:srgbClr val="1CABE2">
                <a:alpha val="100000"/>
              </a:srgbClr>
            </a:solidFill>
          </p:spPr>
          <p:txBody>
            <a:bodyPr/>
            <a:lstStyle/>
            <a:p/>
          </p:txBody>
        </p:sp>
        <p:sp>
          <p:nvSpPr>
            <p:cNvPr id="176" name="rc176"/>
            <p:cNvSpPr/>
            <p:nvPr/>
          </p:nvSpPr>
          <p:spPr>
            <a:xfrm>
              <a:off x="1296273" y="5632243"/>
              <a:ext cx="6277679" cy="129091"/>
            </a:xfrm>
            <a:prstGeom prst="rect">
              <a:avLst/>
            </a:prstGeom>
            <a:solidFill>
              <a:srgbClr val="80BD41">
                <a:alpha val="100000"/>
              </a:srgbClr>
            </a:solidFill>
          </p:spPr>
          <p:txBody>
            <a:bodyPr/>
            <a:lstStyle/>
            <a:p/>
          </p:txBody>
        </p:sp>
        <p:sp>
          <p:nvSpPr>
            <p:cNvPr id="177" name="rc177"/>
            <p:cNvSpPr/>
            <p:nvPr/>
          </p:nvSpPr>
          <p:spPr>
            <a:xfrm>
              <a:off x="7573953" y="5632243"/>
              <a:ext cx="198034" cy="129091"/>
            </a:xfrm>
            <a:prstGeom prst="rect">
              <a:avLst/>
            </a:prstGeom>
            <a:solidFill>
              <a:srgbClr val="1CABE2">
                <a:alpha val="100000"/>
              </a:srgbClr>
            </a:solidFill>
          </p:spPr>
          <p:txBody>
            <a:bodyPr/>
            <a:lstStyle/>
            <a:p/>
          </p:txBody>
        </p:sp>
        <p:sp>
          <p:nvSpPr>
            <p:cNvPr id="178" name="tx178"/>
            <p:cNvSpPr/>
            <p:nvPr/>
          </p:nvSpPr>
          <p:spPr>
            <a:xfrm>
              <a:off x="8119368"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9" name="tx179"/>
            <p:cNvSpPr/>
            <p:nvPr/>
          </p:nvSpPr>
          <p:spPr>
            <a:xfrm>
              <a:off x="8036194" y="581496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0" name="tx180"/>
            <p:cNvSpPr/>
            <p:nvPr/>
          </p:nvSpPr>
          <p:spPr>
            <a:xfrm>
              <a:off x="8015400"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1" name="tx181"/>
            <p:cNvSpPr/>
            <p:nvPr/>
          </p:nvSpPr>
          <p:spPr>
            <a:xfrm>
              <a:off x="4409273"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82" name="tx182"/>
            <p:cNvSpPr/>
            <p:nvPr/>
          </p:nvSpPr>
          <p:spPr>
            <a:xfrm>
              <a:off x="771018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339961"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4" name="tx184"/>
            <p:cNvSpPr/>
            <p:nvPr/>
          </p:nvSpPr>
          <p:spPr>
            <a:xfrm>
              <a:off x="7601270"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359764"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86" name="tx186"/>
            <p:cNvSpPr/>
            <p:nvPr/>
          </p:nvSpPr>
          <p:spPr>
            <a:xfrm>
              <a:off x="7611171"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23776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2" name="tx192"/>
            <p:cNvSpPr/>
            <p:nvPr/>
          </p:nvSpPr>
          <p:spPr>
            <a:xfrm>
              <a:off x="521810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3" name="tx193"/>
            <p:cNvSpPr/>
            <p:nvPr/>
          </p:nvSpPr>
          <p:spPr>
            <a:xfrm>
              <a:off x="7198447"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the same as in 2019 (97%).
The number of children vaccinated with DTP1 decreased 2%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09239"/>
            </a:xfrm>
            <a:custGeom>
              <a:avLst/>
              <a:pathLst>
                <a:path w="3397293" h="809239">
                  <a:moveTo>
                    <a:pt x="0" y="196842"/>
                  </a:moveTo>
                  <a:lnTo>
                    <a:pt x="135891" y="306198"/>
                  </a:lnTo>
                  <a:lnTo>
                    <a:pt x="271783" y="481169"/>
                  </a:lnTo>
                  <a:lnTo>
                    <a:pt x="407675" y="634269"/>
                  </a:lnTo>
                  <a:lnTo>
                    <a:pt x="543566" y="809239"/>
                  </a:lnTo>
                  <a:lnTo>
                    <a:pt x="679458" y="437426"/>
                  </a:lnTo>
                  <a:lnTo>
                    <a:pt x="815350" y="284327"/>
                  </a:lnTo>
                  <a:lnTo>
                    <a:pt x="951242" y="109356"/>
                  </a:lnTo>
                  <a:lnTo>
                    <a:pt x="1087133" y="371812"/>
                  </a:lnTo>
                  <a:lnTo>
                    <a:pt x="1223025" y="284327"/>
                  </a:lnTo>
                  <a:lnTo>
                    <a:pt x="1358917" y="174970"/>
                  </a:lnTo>
                  <a:lnTo>
                    <a:pt x="1494809" y="0"/>
                  </a:lnTo>
                  <a:lnTo>
                    <a:pt x="1630700" y="109356"/>
                  </a:lnTo>
                  <a:lnTo>
                    <a:pt x="1766592" y="87485"/>
                  </a:lnTo>
                  <a:lnTo>
                    <a:pt x="1902484" y="524912"/>
                  </a:lnTo>
                  <a:lnTo>
                    <a:pt x="2038375" y="459298"/>
                  </a:lnTo>
                  <a:lnTo>
                    <a:pt x="2174267" y="393684"/>
                  </a:lnTo>
                  <a:lnTo>
                    <a:pt x="2310159" y="196842"/>
                  </a:lnTo>
                  <a:lnTo>
                    <a:pt x="2446051" y="87485"/>
                  </a:lnTo>
                  <a:lnTo>
                    <a:pt x="2581942" y="43742"/>
                  </a:lnTo>
                  <a:lnTo>
                    <a:pt x="2717834" y="153099"/>
                  </a:lnTo>
                  <a:lnTo>
                    <a:pt x="2853726" y="196842"/>
                  </a:lnTo>
                  <a:lnTo>
                    <a:pt x="2989618" y="174970"/>
                  </a:lnTo>
                  <a:lnTo>
                    <a:pt x="3125509" y="196842"/>
                  </a:lnTo>
                  <a:lnTo>
                    <a:pt x="3261401" y="1093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09239"/>
            </a:xfrm>
            <a:custGeom>
              <a:avLst/>
              <a:pathLst>
                <a:path w="3397293" h="809239">
                  <a:moveTo>
                    <a:pt x="0" y="196842"/>
                  </a:moveTo>
                  <a:lnTo>
                    <a:pt x="135891" y="306198"/>
                  </a:lnTo>
                  <a:lnTo>
                    <a:pt x="271783" y="481169"/>
                  </a:lnTo>
                  <a:lnTo>
                    <a:pt x="407675" y="634269"/>
                  </a:lnTo>
                  <a:lnTo>
                    <a:pt x="543566" y="809239"/>
                  </a:lnTo>
                  <a:lnTo>
                    <a:pt x="679458" y="437426"/>
                  </a:lnTo>
                  <a:lnTo>
                    <a:pt x="815350" y="284327"/>
                  </a:lnTo>
                  <a:lnTo>
                    <a:pt x="951242" y="109356"/>
                  </a:lnTo>
                  <a:lnTo>
                    <a:pt x="1087133" y="371812"/>
                  </a:lnTo>
                  <a:lnTo>
                    <a:pt x="1223025" y="284327"/>
                  </a:lnTo>
                  <a:lnTo>
                    <a:pt x="1358917" y="174970"/>
                  </a:lnTo>
                  <a:lnTo>
                    <a:pt x="1494809" y="0"/>
                  </a:lnTo>
                  <a:lnTo>
                    <a:pt x="1630700" y="109356"/>
                  </a:lnTo>
                  <a:lnTo>
                    <a:pt x="1766592" y="87485"/>
                  </a:lnTo>
                  <a:lnTo>
                    <a:pt x="1902484" y="524912"/>
                  </a:lnTo>
                  <a:lnTo>
                    <a:pt x="2038375" y="459298"/>
                  </a:lnTo>
                  <a:lnTo>
                    <a:pt x="2174267" y="393684"/>
                  </a:lnTo>
                  <a:lnTo>
                    <a:pt x="2310159" y="196842"/>
                  </a:lnTo>
                  <a:lnTo>
                    <a:pt x="2446051" y="87485"/>
                  </a:lnTo>
                  <a:lnTo>
                    <a:pt x="2581942" y="43742"/>
                  </a:lnTo>
                  <a:lnTo>
                    <a:pt x="2717834" y="153099"/>
                  </a:lnTo>
                  <a:lnTo>
                    <a:pt x="2853726" y="196842"/>
                  </a:lnTo>
                  <a:lnTo>
                    <a:pt x="2989618" y="174970"/>
                  </a:lnTo>
                  <a:lnTo>
                    <a:pt x="3125509" y="196842"/>
                  </a:lnTo>
                  <a:lnTo>
                    <a:pt x="3261401" y="1093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09239"/>
            </a:xfrm>
            <a:custGeom>
              <a:avLst/>
              <a:pathLst>
                <a:path w="3397293" h="809239">
                  <a:moveTo>
                    <a:pt x="0" y="196842"/>
                  </a:moveTo>
                  <a:lnTo>
                    <a:pt x="135891" y="306198"/>
                  </a:lnTo>
                  <a:lnTo>
                    <a:pt x="271783" y="481169"/>
                  </a:lnTo>
                  <a:lnTo>
                    <a:pt x="407675" y="634269"/>
                  </a:lnTo>
                  <a:lnTo>
                    <a:pt x="543566" y="809239"/>
                  </a:lnTo>
                  <a:lnTo>
                    <a:pt x="679458" y="437426"/>
                  </a:lnTo>
                  <a:lnTo>
                    <a:pt x="815350" y="284327"/>
                  </a:lnTo>
                  <a:lnTo>
                    <a:pt x="951242" y="109356"/>
                  </a:lnTo>
                  <a:lnTo>
                    <a:pt x="1087133" y="371812"/>
                  </a:lnTo>
                  <a:lnTo>
                    <a:pt x="1223025" y="284327"/>
                  </a:lnTo>
                  <a:lnTo>
                    <a:pt x="1358917" y="174970"/>
                  </a:lnTo>
                  <a:lnTo>
                    <a:pt x="1494809" y="0"/>
                  </a:lnTo>
                  <a:lnTo>
                    <a:pt x="1630700" y="109356"/>
                  </a:lnTo>
                  <a:lnTo>
                    <a:pt x="1766592" y="87485"/>
                  </a:lnTo>
                  <a:lnTo>
                    <a:pt x="1902484" y="524912"/>
                  </a:lnTo>
                  <a:lnTo>
                    <a:pt x="2038375" y="459298"/>
                  </a:lnTo>
                  <a:lnTo>
                    <a:pt x="2174267" y="393684"/>
                  </a:lnTo>
                  <a:lnTo>
                    <a:pt x="2310159" y="196842"/>
                  </a:lnTo>
                  <a:lnTo>
                    <a:pt x="2446051" y="87485"/>
                  </a:lnTo>
                  <a:lnTo>
                    <a:pt x="2581942" y="43742"/>
                  </a:lnTo>
                  <a:lnTo>
                    <a:pt x="2717834" y="153099"/>
                  </a:lnTo>
                  <a:lnTo>
                    <a:pt x="2853726" y="196842"/>
                  </a:lnTo>
                  <a:lnTo>
                    <a:pt x="2989618" y="174970"/>
                  </a:lnTo>
                  <a:lnTo>
                    <a:pt x="3125509" y="196842"/>
                  </a:lnTo>
                  <a:lnTo>
                    <a:pt x="3261401" y="1093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8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72" y="4990743"/>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60" name="tx60"/>
            <p:cNvSpPr/>
            <p:nvPr/>
          </p:nvSpPr>
          <p:spPr>
            <a:xfrm>
              <a:off x="27855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797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08188" y="1405107"/>
              <a:ext cx="24228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Kiribati,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710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24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938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052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53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267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381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495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09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51818"/>
              <a:ext cx="3397293" cy="1807876"/>
            </a:xfrm>
            <a:custGeom>
              <a:avLst/>
              <a:pathLst>
                <a:path w="3397293" h="1807876">
                  <a:moveTo>
                    <a:pt x="0" y="439753"/>
                  </a:moveTo>
                  <a:lnTo>
                    <a:pt x="135891" y="684061"/>
                  </a:lnTo>
                  <a:lnTo>
                    <a:pt x="271783" y="1074953"/>
                  </a:lnTo>
                  <a:lnTo>
                    <a:pt x="407675" y="1416984"/>
                  </a:lnTo>
                  <a:lnTo>
                    <a:pt x="543566" y="1807876"/>
                  </a:lnTo>
                  <a:lnTo>
                    <a:pt x="679458" y="977230"/>
                  </a:lnTo>
                  <a:lnTo>
                    <a:pt x="815350" y="635199"/>
                  </a:lnTo>
                  <a:lnTo>
                    <a:pt x="951242" y="244307"/>
                  </a:lnTo>
                  <a:lnTo>
                    <a:pt x="1087133" y="830645"/>
                  </a:lnTo>
                  <a:lnTo>
                    <a:pt x="1223025" y="635199"/>
                  </a:lnTo>
                  <a:lnTo>
                    <a:pt x="1358917" y="390892"/>
                  </a:lnTo>
                  <a:lnTo>
                    <a:pt x="1494809" y="0"/>
                  </a:lnTo>
                  <a:lnTo>
                    <a:pt x="1630700" y="244307"/>
                  </a:lnTo>
                  <a:lnTo>
                    <a:pt x="1766592" y="195446"/>
                  </a:lnTo>
                  <a:lnTo>
                    <a:pt x="1902484" y="1172676"/>
                  </a:lnTo>
                  <a:lnTo>
                    <a:pt x="2038375" y="1026092"/>
                  </a:lnTo>
                  <a:lnTo>
                    <a:pt x="2174267" y="879507"/>
                  </a:lnTo>
                  <a:lnTo>
                    <a:pt x="2310159" y="439753"/>
                  </a:lnTo>
                  <a:lnTo>
                    <a:pt x="2446051" y="195446"/>
                  </a:lnTo>
                  <a:lnTo>
                    <a:pt x="2581942" y="97723"/>
                  </a:lnTo>
                  <a:lnTo>
                    <a:pt x="2717834" y="342030"/>
                  </a:lnTo>
                  <a:lnTo>
                    <a:pt x="2853726" y="439753"/>
                  </a:lnTo>
                  <a:lnTo>
                    <a:pt x="2989618" y="390892"/>
                  </a:lnTo>
                  <a:lnTo>
                    <a:pt x="3125509" y="439753"/>
                  </a:lnTo>
                  <a:lnTo>
                    <a:pt x="3261401" y="244307"/>
                  </a:lnTo>
                  <a:lnTo>
                    <a:pt x="3397293" y="58633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49541"/>
              <a:ext cx="3397293" cy="684061"/>
            </a:xfrm>
            <a:custGeom>
              <a:avLst/>
              <a:pathLst>
                <a:path w="3397293" h="684061">
                  <a:moveTo>
                    <a:pt x="0" y="684061"/>
                  </a:moveTo>
                  <a:lnTo>
                    <a:pt x="135891" y="684061"/>
                  </a:lnTo>
                  <a:lnTo>
                    <a:pt x="271783" y="684061"/>
                  </a:lnTo>
                  <a:lnTo>
                    <a:pt x="407675" y="586338"/>
                  </a:lnTo>
                  <a:lnTo>
                    <a:pt x="543566" y="488615"/>
                  </a:lnTo>
                  <a:lnTo>
                    <a:pt x="679458" y="439753"/>
                  </a:lnTo>
                  <a:lnTo>
                    <a:pt x="815350" y="390892"/>
                  </a:lnTo>
                  <a:lnTo>
                    <a:pt x="951242" y="390892"/>
                  </a:lnTo>
                  <a:lnTo>
                    <a:pt x="1087133" y="244307"/>
                  </a:lnTo>
                  <a:lnTo>
                    <a:pt x="1223025" y="146584"/>
                  </a:lnTo>
                  <a:lnTo>
                    <a:pt x="1358917" y="146584"/>
                  </a:lnTo>
                  <a:lnTo>
                    <a:pt x="1494809" y="97723"/>
                  </a:lnTo>
                  <a:lnTo>
                    <a:pt x="1630700" y="97723"/>
                  </a:lnTo>
                  <a:lnTo>
                    <a:pt x="1766592" y="97723"/>
                  </a:lnTo>
                  <a:lnTo>
                    <a:pt x="1902484" y="97723"/>
                  </a:lnTo>
                  <a:lnTo>
                    <a:pt x="2038375" y="48861"/>
                  </a:lnTo>
                  <a:lnTo>
                    <a:pt x="2174267" y="0"/>
                  </a:lnTo>
                  <a:lnTo>
                    <a:pt x="2310159" y="0"/>
                  </a:lnTo>
                  <a:lnTo>
                    <a:pt x="2446051" y="0"/>
                  </a:lnTo>
                  <a:lnTo>
                    <a:pt x="2581942" y="0"/>
                  </a:lnTo>
                  <a:lnTo>
                    <a:pt x="2717834" y="146584"/>
                  </a:lnTo>
                  <a:lnTo>
                    <a:pt x="2853726" y="244307"/>
                  </a:lnTo>
                  <a:lnTo>
                    <a:pt x="2989618" y="48861"/>
                  </a:lnTo>
                  <a:lnTo>
                    <a:pt x="3125509" y="97723"/>
                  </a:lnTo>
                  <a:lnTo>
                    <a:pt x="3261401" y="97723"/>
                  </a:lnTo>
                  <a:lnTo>
                    <a:pt x="3397293" y="48861"/>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51818"/>
              <a:ext cx="3397293" cy="684061"/>
            </a:xfrm>
            <a:custGeom>
              <a:avLst/>
              <a:pathLst>
                <a:path w="3397293" h="684061">
                  <a:moveTo>
                    <a:pt x="0" y="586338"/>
                  </a:moveTo>
                  <a:lnTo>
                    <a:pt x="135891" y="586338"/>
                  </a:lnTo>
                  <a:lnTo>
                    <a:pt x="271783" y="684061"/>
                  </a:lnTo>
                  <a:lnTo>
                    <a:pt x="407675" y="537476"/>
                  </a:lnTo>
                  <a:lnTo>
                    <a:pt x="543566" y="488615"/>
                  </a:lnTo>
                  <a:lnTo>
                    <a:pt x="679458" y="488615"/>
                  </a:lnTo>
                  <a:lnTo>
                    <a:pt x="815350" y="342030"/>
                  </a:lnTo>
                  <a:lnTo>
                    <a:pt x="951242" y="293169"/>
                  </a:lnTo>
                  <a:lnTo>
                    <a:pt x="1087133" y="146584"/>
                  </a:lnTo>
                  <a:lnTo>
                    <a:pt x="1223025" y="48861"/>
                  </a:lnTo>
                  <a:lnTo>
                    <a:pt x="1358917" y="48861"/>
                  </a:lnTo>
                  <a:lnTo>
                    <a:pt x="1494809" y="48861"/>
                  </a:lnTo>
                  <a:lnTo>
                    <a:pt x="1630700" y="0"/>
                  </a:lnTo>
                  <a:lnTo>
                    <a:pt x="1766592" y="97723"/>
                  </a:lnTo>
                  <a:lnTo>
                    <a:pt x="1902484" y="0"/>
                  </a:lnTo>
                  <a:lnTo>
                    <a:pt x="2038375" y="48861"/>
                  </a:lnTo>
                  <a:lnTo>
                    <a:pt x="2174267" y="48861"/>
                  </a:lnTo>
                  <a:lnTo>
                    <a:pt x="2310159" y="48861"/>
                  </a:lnTo>
                  <a:lnTo>
                    <a:pt x="2446051" y="97723"/>
                  </a:lnTo>
                  <a:lnTo>
                    <a:pt x="2581942" y="97723"/>
                  </a:lnTo>
                  <a:lnTo>
                    <a:pt x="2717834" y="195446"/>
                  </a:lnTo>
                  <a:lnTo>
                    <a:pt x="2853726" y="537476"/>
                  </a:lnTo>
                  <a:lnTo>
                    <a:pt x="2989618" y="97723"/>
                  </a:lnTo>
                  <a:lnTo>
                    <a:pt x="3125509" y="342030"/>
                  </a:lnTo>
                  <a:lnTo>
                    <a:pt x="3261401" y="342030"/>
                  </a:lnTo>
                  <a:lnTo>
                    <a:pt x="3397293" y="29316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4954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51818"/>
              <a:ext cx="3397293" cy="1807876"/>
            </a:xfrm>
            <a:custGeom>
              <a:avLst/>
              <a:pathLst>
                <a:path w="3397293" h="1807876">
                  <a:moveTo>
                    <a:pt x="0" y="439753"/>
                  </a:moveTo>
                  <a:lnTo>
                    <a:pt x="135891" y="684061"/>
                  </a:lnTo>
                  <a:lnTo>
                    <a:pt x="271783" y="1074953"/>
                  </a:lnTo>
                  <a:lnTo>
                    <a:pt x="407675" y="1416984"/>
                  </a:lnTo>
                  <a:lnTo>
                    <a:pt x="543566" y="1807876"/>
                  </a:lnTo>
                  <a:lnTo>
                    <a:pt x="679458" y="977230"/>
                  </a:lnTo>
                  <a:lnTo>
                    <a:pt x="815350" y="635199"/>
                  </a:lnTo>
                  <a:lnTo>
                    <a:pt x="951242" y="244307"/>
                  </a:lnTo>
                  <a:lnTo>
                    <a:pt x="1087133" y="830645"/>
                  </a:lnTo>
                  <a:lnTo>
                    <a:pt x="1223025" y="635199"/>
                  </a:lnTo>
                  <a:lnTo>
                    <a:pt x="1358917" y="390892"/>
                  </a:lnTo>
                  <a:lnTo>
                    <a:pt x="1494809" y="0"/>
                  </a:lnTo>
                  <a:lnTo>
                    <a:pt x="1630700" y="244307"/>
                  </a:lnTo>
                  <a:lnTo>
                    <a:pt x="1766592" y="195446"/>
                  </a:lnTo>
                  <a:lnTo>
                    <a:pt x="1902484" y="1172676"/>
                  </a:lnTo>
                  <a:lnTo>
                    <a:pt x="2038375" y="1026092"/>
                  </a:lnTo>
                  <a:lnTo>
                    <a:pt x="2174267" y="879507"/>
                  </a:lnTo>
                  <a:lnTo>
                    <a:pt x="2310159" y="439753"/>
                  </a:lnTo>
                  <a:lnTo>
                    <a:pt x="2446051" y="195446"/>
                  </a:lnTo>
                  <a:lnTo>
                    <a:pt x="2581942" y="97723"/>
                  </a:lnTo>
                  <a:lnTo>
                    <a:pt x="2717834" y="342030"/>
                  </a:lnTo>
                  <a:lnTo>
                    <a:pt x="2853726" y="439753"/>
                  </a:lnTo>
                  <a:lnTo>
                    <a:pt x="2989618" y="390892"/>
                  </a:lnTo>
                  <a:lnTo>
                    <a:pt x="3125509" y="439753"/>
                  </a:lnTo>
                  <a:lnTo>
                    <a:pt x="3261401" y="244307"/>
                  </a:lnTo>
                  <a:lnTo>
                    <a:pt x="3397293" y="58633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22501"/>
              <a:ext cx="0" cy="469070"/>
            </a:xfrm>
            <a:custGeom>
              <a:avLst/>
              <a:pathLst>
                <a:path w="0" h="469070">
                  <a:moveTo>
                    <a:pt x="0" y="46907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22501"/>
              <a:ext cx="0" cy="1006547"/>
            </a:xfrm>
            <a:custGeom>
              <a:avLst/>
              <a:pathLst>
                <a:path w="0" h="1006547">
                  <a:moveTo>
                    <a:pt x="0" y="100654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22501"/>
              <a:ext cx="0" cy="420209"/>
            </a:xfrm>
            <a:custGeom>
              <a:avLst/>
              <a:pathLst>
                <a:path w="0" h="420209">
                  <a:moveTo>
                    <a:pt x="0" y="4202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22501"/>
              <a:ext cx="0" cy="1055408"/>
            </a:xfrm>
            <a:custGeom>
              <a:avLst/>
              <a:pathLst>
                <a:path w="0" h="1055408">
                  <a:moveTo>
                    <a:pt x="0" y="10554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22501"/>
              <a:ext cx="0" cy="127039"/>
            </a:xfrm>
            <a:custGeom>
              <a:avLst/>
              <a:pathLst>
                <a:path w="0" h="127039">
                  <a:moveTo>
                    <a:pt x="0" y="1270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22501"/>
              <a:ext cx="0" cy="273624"/>
            </a:xfrm>
            <a:custGeom>
              <a:avLst/>
              <a:pathLst>
                <a:path w="0" h="273624">
                  <a:moveTo>
                    <a:pt x="0" y="2736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22501"/>
              <a:ext cx="0" cy="615655"/>
            </a:xfrm>
            <a:custGeom>
              <a:avLst/>
              <a:pathLst>
                <a:path w="0" h="615655">
                  <a:moveTo>
                    <a:pt x="0" y="61565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51818"/>
              <a:ext cx="3397293" cy="1807876"/>
            </a:xfrm>
            <a:custGeom>
              <a:avLst/>
              <a:pathLst>
                <a:path w="3397293" h="1807876">
                  <a:moveTo>
                    <a:pt x="0" y="439753"/>
                  </a:moveTo>
                  <a:lnTo>
                    <a:pt x="135891" y="684061"/>
                  </a:lnTo>
                  <a:lnTo>
                    <a:pt x="271783" y="1074953"/>
                  </a:lnTo>
                  <a:lnTo>
                    <a:pt x="407675" y="1416984"/>
                  </a:lnTo>
                  <a:lnTo>
                    <a:pt x="543566" y="1807876"/>
                  </a:lnTo>
                  <a:lnTo>
                    <a:pt x="679458" y="977230"/>
                  </a:lnTo>
                  <a:lnTo>
                    <a:pt x="815350" y="635199"/>
                  </a:lnTo>
                  <a:lnTo>
                    <a:pt x="951242" y="244307"/>
                  </a:lnTo>
                  <a:lnTo>
                    <a:pt x="1087133" y="830645"/>
                  </a:lnTo>
                  <a:lnTo>
                    <a:pt x="1223025" y="635199"/>
                  </a:lnTo>
                  <a:lnTo>
                    <a:pt x="1358917" y="390892"/>
                  </a:lnTo>
                  <a:lnTo>
                    <a:pt x="1494809" y="0"/>
                  </a:lnTo>
                  <a:lnTo>
                    <a:pt x="1630700" y="244307"/>
                  </a:lnTo>
                  <a:lnTo>
                    <a:pt x="1766592" y="195446"/>
                  </a:lnTo>
                  <a:lnTo>
                    <a:pt x="1902484" y="1172676"/>
                  </a:lnTo>
                  <a:lnTo>
                    <a:pt x="2038375" y="1026092"/>
                  </a:lnTo>
                  <a:lnTo>
                    <a:pt x="2174267" y="879507"/>
                  </a:lnTo>
                  <a:lnTo>
                    <a:pt x="2310159" y="439753"/>
                  </a:lnTo>
                  <a:lnTo>
                    <a:pt x="2446051" y="195446"/>
                  </a:lnTo>
                  <a:lnTo>
                    <a:pt x="2581942" y="97723"/>
                  </a:lnTo>
                  <a:lnTo>
                    <a:pt x="2717834" y="342030"/>
                  </a:lnTo>
                  <a:lnTo>
                    <a:pt x="2853726" y="439753"/>
                  </a:lnTo>
                  <a:lnTo>
                    <a:pt x="2989618" y="390892"/>
                  </a:lnTo>
                  <a:lnTo>
                    <a:pt x="3125509" y="439753"/>
                  </a:lnTo>
                  <a:lnTo>
                    <a:pt x="3261401" y="244307"/>
                  </a:lnTo>
                  <a:lnTo>
                    <a:pt x="3397293" y="586338"/>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6516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38783" y="216251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6748386" y="216251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397700" y="216251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7" name="tx97"/>
            <p:cNvSpPr/>
            <p:nvPr/>
          </p:nvSpPr>
          <p:spPr>
            <a:xfrm>
              <a:off x="7989462" y="21625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6246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756617" y="216251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0" name="tx100"/>
            <p:cNvSpPr/>
            <p:nvPr/>
          </p:nvSpPr>
          <p:spPr>
            <a:xfrm>
              <a:off x="8902429" y="23592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50618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376320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2746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7860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29742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088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49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49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51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75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16570" y="4990743"/>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120" name="tx120"/>
            <p:cNvSpPr/>
            <p:nvPr/>
          </p:nvSpPr>
          <p:spPr>
            <a:xfrm>
              <a:off x="71022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467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785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012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6239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3467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398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626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4853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2080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1722721" cy="114824"/>
            </a:xfrm>
            <a:prstGeom prst="rect">
              <a:avLst/>
            </a:prstGeom>
            <a:solidFill>
              <a:srgbClr val="1CABE2">
                <a:alpha val="80000"/>
              </a:srgbClr>
            </a:solidFill>
          </p:spPr>
          <p:txBody>
            <a:bodyPr/>
            <a:lstStyle/>
            <a:p/>
          </p:txBody>
        </p:sp>
        <p:sp>
          <p:nvSpPr>
            <p:cNvPr id="136" name="rc136"/>
            <p:cNvSpPr/>
            <p:nvPr/>
          </p:nvSpPr>
          <p:spPr>
            <a:xfrm>
              <a:off x="1317178" y="5743865"/>
              <a:ext cx="3393760"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0681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a:off x="452953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4" name="tx144"/>
            <p:cNvSpPr/>
            <p:nvPr/>
          </p:nvSpPr>
          <p:spPr>
            <a:xfrm>
              <a:off x="6252258"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5" name="tx145"/>
            <p:cNvSpPr/>
            <p:nvPr/>
          </p:nvSpPr>
          <p:spPr>
            <a:xfrm>
              <a:off x="797497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Kiribati (87%) was 2 percentage points higher than the global average (85%) and 2 percentage points lower than the average across all EAPR countries (89%).
National DTP3 coverage was 10 percentage points lower than in 2019 (97%).
The number of un- and undervaccinated children increased (ie. worsened) compared to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Kiribati DTP3 coverage was 87% - this is 10 percentage points lower than in 2019, but 2 percentage points higher than the global average (85%).</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Kiribati ranked number 13 out of 27 countries for lowest DTP3 coverage (based on tied ranks).
Kiribati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Kiribati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67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63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858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1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711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00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83619"/>
              <a:ext cx="239888" cy="928390"/>
            </a:xfrm>
            <a:prstGeom prst="rect">
              <a:avLst/>
            </a:prstGeom>
            <a:solidFill>
              <a:srgbClr val="80BD41">
                <a:alpha val="100000"/>
              </a:srgbClr>
            </a:solidFill>
          </p:spPr>
          <p:txBody>
            <a:bodyPr/>
            <a:lstStyle/>
            <a:p/>
          </p:txBody>
        </p:sp>
        <p:sp>
          <p:nvSpPr>
            <p:cNvPr id="24" name="rc24"/>
            <p:cNvSpPr/>
            <p:nvPr/>
          </p:nvSpPr>
          <p:spPr>
            <a:xfrm>
              <a:off x="1296273" y="3179609"/>
              <a:ext cx="239888" cy="104010"/>
            </a:xfrm>
            <a:prstGeom prst="rect">
              <a:avLst/>
            </a:prstGeom>
            <a:solidFill>
              <a:srgbClr val="1CABE2">
                <a:alpha val="100000"/>
              </a:srgbClr>
            </a:solidFill>
          </p:spPr>
          <p:txBody>
            <a:bodyPr/>
            <a:lstStyle/>
            <a:p/>
          </p:txBody>
        </p:sp>
        <p:sp>
          <p:nvSpPr>
            <p:cNvPr id="25" name="rc25"/>
            <p:cNvSpPr/>
            <p:nvPr/>
          </p:nvSpPr>
          <p:spPr>
            <a:xfrm>
              <a:off x="1562816" y="3345255"/>
              <a:ext cx="239888" cy="866754"/>
            </a:xfrm>
            <a:prstGeom prst="rect">
              <a:avLst/>
            </a:prstGeom>
            <a:solidFill>
              <a:srgbClr val="80BD41">
                <a:alpha val="100000"/>
              </a:srgbClr>
            </a:solidFill>
          </p:spPr>
          <p:txBody>
            <a:bodyPr/>
            <a:lstStyle/>
            <a:p/>
          </p:txBody>
        </p:sp>
        <p:sp>
          <p:nvSpPr>
            <p:cNvPr id="26" name="rc26"/>
            <p:cNvSpPr/>
            <p:nvPr/>
          </p:nvSpPr>
          <p:spPr>
            <a:xfrm>
              <a:off x="1562816" y="3191165"/>
              <a:ext cx="239888" cy="154089"/>
            </a:xfrm>
            <a:prstGeom prst="rect">
              <a:avLst/>
            </a:prstGeom>
            <a:solidFill>
              <a:srgbClr val="1CABE2">
                <a:alpha val="100000"/>
              </a:srgbClr>
            </a:solidFill>
          </p:spPr>
          <p:txBody>
            <a:bodyPr/>
            <a:lstStyle/>
            <a:p/>
          </p:txBody>
        </p:sp>
        <p:sp>
          <p:nvSpPr>
            <p:cNvPr id="27" name="rc27"/>
            <p:cNvSpPr/>
            <p:nvPr/>
          </p:nvSpPr>
          <p:spPr>
            <a:xfrm>
              <a:off x="1829360" y="3437709"/>
              <a:ext cx="239888" cy="774300"/>
            </a:xfrm>
            <a:prstGeom prst="rect">
              <a:avLst/>
            </a:prstGeom>
            <a:solidFill>
              <a:srgbClr val="80BD41">
                <a:alpha val="100000"/>
              </a:srgbClr>
            </a:solidFill>
          </p:spPr>
          <p:txBody>
            <a:bodyPr/>
            <a:lstStyle/>
            <a:p/>
          </p:txBody>
        </p:sp>
        <p:sp>
          <p:nvSpPr>
            <p:cNvPr id="28" name="rc28"/>
            <p:cNvSpPr/>
            <p:nvPr/>
          </p:nvSpPr>
          <p:spPr>
            <a:xfrm>
              <a:off x="1829360" y="3206574"/>
              <a:ext cx="239888" cy="231134"/>
            </a:xfrm>
            <a:prstGeom prst="rect">
              <a:avLst/>
            </a:prstGeom>
            <a:solidFill>
              <a:srgbClr val="1CABE2">
                <a:alpha val="100000"/>
              </a:srgbClr>
            </a:solidFill>
          </p:spPr>
          <p:txBody>
            <a:bodyPr/>
            <a:lstStyle/>
            <a:p/>
          </p:txBody>
        </p:sp>
        <p:sp>
          <p:nvSpPr>
            <p:cNvPr id="29" name="rc29"/>
            <p:cNvSpPr/>
            <p:nvPr/>
          </p:nvSpPr>
          <p:spPr>
            <a:xfrm>
              <a:off x="2095903" y="3514754"/>
              <a:ext cx="239888" cy="697255"/>
            </a:xfrm>
            <a:prstGeom prst="rect">
              <a:avLst/>
            </a:prstGeom>
            <a:solidFill>
              <a:srgbClr val="80BD41">
                <a:alpha val="100000"/>
              </a:srgbClr>
            </a:solidFill>
          </p:spPr>
          <p:txBody>
            <a:bodyPr/>
            <a:lstStyle/>
            <a:p/>
          </p:txBody>
        </p:sp>
        <p:sp>
          <p:nvSpPr>
            <p:cNvPr id="30" name="rc30"/>
            <p:cNvSpPr/>
            <p:nvPr/>
          </p:nvSpPr>
          <p:spPr>
            <a:xfrm>
              <a:off x="2095903" y="3214279"/>
              <a:ext cx="239888" cy="300474"/>
            </a:xfrm>
            <a:prstGeom prst="rect">
              <a:avLst/>
            </a:prstGeom>
            <a:solidFill>
              <a:srgbClr val="1CABE2">
                <a:alpha val="100000"/>
              </a:srgbClr>
            </a:solidFill>
          </p:spPr>
          <p:txBody>
            <a:bodyPr/>
            <a:lstStyle/>
            <a:p/>
          </p:txBody>
        </p:sp>
        <p:sp>
          <p:nvSpPr>
            <p:cNvPr id="31" name="rc31"/>
            <p:cNvSpPr/>
            <p:nvPr/>
          </p:nvSpPr>
          <p:spPr>
            <a:xfrm>
              <a:off x="2362446" y="3576389"/>
              <a:ext cx="239888" cy="635619"/>
            </a:xfrm>
            <a:prstGeom prst="rect">
              <a:avLst/>
            </a:prstGeom>
            <a:solidFill>
              <a:srgbClr val="80BD41">
                <a:alpha val="100000"/>
              </a:srgbClr>
            </a:solidFill>
          </p:spPr>
          <p:txBody>
            <a:bodyPr/>
            <a:lstStyle/>
            <a:p/>
          </p:txBody>
        </p:sp>
        <p:sp>
          <p:nvSpPr>
            <p:cNvPr id="32" name="rc32"/>
            <p:cNvSpPr/>
            <p:nvPr/>
          </p:nvSpPr>
          <p:spPr>
            <a:xfrm>
              <a:off x="2362446" y="3187313"/>
              <a:ext cx="239888" cy="389076"/>
            </a:xfrm>
            <a:prstGeom prst="rect">
              <a:avLst/>
            </a:prstGeom>
            <a:solidFill>
              <a:srgbClr val="1CABE2">
                <a:alpha val="100000"/>
              </a:srgbClr>
            </a:solidFill>
          </p:spPr>
          <p:txBody>
            <a:bodyPr/>
            <a:lstStyle/>
            <a:p/>
          </p:txBody>
        </p:sp>
        <p:sp>
          <p:nvSpPr>
            <p:cNvPr id="33" name="rc33"/>
            <p:cNvSpPr/>
            <p:nvPr/>
          </p:nvSpPr>
          <p:spPr>
            <a:xfrm>
              <a:off x="2628989" y="3376073"/>
              <a:ext cx="239888" cy="835936"/>
            </a:xfrm>
            <a:prstGeom prst="rect">
              <a:avLst/>
            </a:prstGeom>
            <a:solidFill>
              <a:srgbClr val="80BD41">
                <a:alpha val="100000"/>
              </a:srgbClr>
            </a:solidFill>
          </p:spPr>
          <p:txBody>
            <a:bodyPr/>
            <a:lstStyle/>
            <a:p/>
          </p:txBody>
        </p:sp>
        <p:sp>
          <p:nvSpPr>
            <p:cNvPr id="34" name="rc34"/>
            <p:cNvSpPr/>
            <p:nvPr/>
          </p:nvSpPr>
          <p:spPr>
            <a:xfrm>
              <a:off x="2628989" y="3152643"/>
              <a:ext cx="239888" cy="223429"/>
            </a:xfrm>
            <a:prstGeom prst="rect">
              <a:avLst/>
            </a:prstGeom>
            <a:solidFill>
              <a:srgbClr val="1CABE2">
                <a:alpha val="100000"/>
              </a:srgbClr>
            </a:solidFill>
          </p:spPr>
          <p:txBody>
            <a:bodyPr/>
            <a:lstStyle/>
            <a:p/>
          </p:txBody>
        </p:sp>
        <p:sp>
          <p:nvSpPr>
            <p:cNvPr id="35" name="rc35"/>
            <p:cNvSpPr/>
            <p:nvPr/>
          </p:nvSpPr>
          <p:spPr>
            <a:xfrm>
              <a:off x="2895532" y="3264358"/>
              <a:ext cx="239888" cy="947651"/>
            </a:xfrm>
            <a:prstGeom prst="rect">
              <a:avLst/>
            </a:prstGeom>
            <a:solidFill>
              <a:srgbClr val="80BD41">
                <a:alpha val="100000"/>
              </a:srgbClr>
            </a:solidFill>
          </p:spPr>
          <p:txBody>
            <a:bodyPr/>
            <a:lstStyle/>
            <a:p/>
          </p:txBody>
        </p:sp>
        <p:sp>
          <p:nvSpPr>
            <p:cNvPr id="36" name="rc36"/>
            <p:cNvSpPr/>
            <p:nvPr/>
          </p:nvSpPr>
          <p:spPr>
            <a:xfrm>
              <a:off x="2895532" y="3110268"/>
              <a:ext cx="239888" cy="154089"/>
            </a:xfrm>
            <a:prstGeom prst="rect">
              <a:avLst/>
            </a:prstGeom>
            <a:solidFill>
              <a:srgbClr val="1CABE2">
                <a:alpha val="100000"/>
              </a:srgbClr>
            </a:solidFill>
          </p:spPr>
          <p:txBody>
            <a:bodyPr/>
            <a:lstStyle/>
            <a:p/>
          </p:txBody>
        </p:sp>
        <p:sp>
          <p:nvSpPr>
            <p:cNvPr id="37" name="rc37"/>
            <p:cNvSpPr/>
            <p:nvPr/>
          </p:nvSpPr>
          <p:spPr>
            <a:xfrm>
              <a:off x="3162075" y="3133382"/>
              <a:ext cx="239888" cy="1078627"/>
            </a:xfrm>
            <a:prstGeom prst="rect">
              <a:avLst/>
            </a:prstGeom>
            <a:solidFill>
              <a:srgbClr val="80BD41">
                <a:alpha val="100000"/>
              </a:srgbClr>
            </a:solidFill>
          </p:spPr>
          <p:txBody>
            <a:bodyPr/>
            <a:lstStyle/>
            <a:p/>
          </p:txBody>
        </p:sp>
        <p:sp>
          <p:nvSpPr>
            <p:cNvPr id="38" name="rc38"/>
            <p:cNvSpPr/>
            <p:nvPr/>
          </p:nvSpPr>
          <p:spPr>
            <a:xfrm>
              <a:off x="3162075" y="3064041"/>
              <a:ext cx="239888" cy="69340"/>
            </a:xfrm>
            <a:prstGeom prst="rect">
              <a:avLst/>
            </a:prstGeom>
            <a:solidFill>
              <a:srgbClr val="1CABE2">
                <a:alpha val="100000"/>
              </a:srgbClr>
            </a:solidFill>
          </p:spPr>
          <p:txBody>
            <a:bodyPr/>
            <a:lstStyle/>
            <a:p/>
          </p:txBody>
        </p:sp>
        <p:sp>
          <p:nvSpPr>
            <p:cNvPr id="39" name="rc39"/>
            <p:cNvSpPr/>
            <p:nvPr/>
          </p:nvSpPr>
          <p:spPr>
            <a:xfrm>
              <a:off x="3428618" y="3233540"/>
              <a:ext cx="239888" cy="978469"/>
            </a:xfrm>
            <a:prstGeom prst="rect">
              <a:avLst/>
            </a:prstGeom>
            <a:solidFill>
              <a:srgbClr val="80BD41">
                <a:alpha val="100000"/>
              </a:srgbClr>
            </a:solidFill>
          </p:spPr>
          <p:txBody>
            <a:bodyPr/>
            <a:lstStyle/>
            <a:p/>
          </p:txBody>
        </p:sp>
        <p:sp>
          <p:nvSpPr>
            <p:cNvPr id="40" name="rc40"/>
            <p:cNvSpPr/>
            <p:nvPr/>
          </p:nvSpPr>
          <p:spPr>
            <a:xfrm>
              <a:off x="3428618" y="3017815"/>
              <a:ext cx="239888" cy="215725"/>
            </a:xfrm>
            <a:prstGeom prst="rect">
              <a:avLst/>
            </a:prstGeom>
            <a:solidFill>
              <a:srgbClr val="1CABE2">
                <a:alpha val="100000"/>
              </a:srgbClr>
            </a:solidFill>
          </p:spPr>
          <p:txBody>
            <a:bodyPr/>
            <a:lstStyle/>
            <a:p/>
          </p:txBody>
        </p:sp>
        <p:sp>
          <p:nvSpPr>
            <p:cNvPr id="41" name="rc41"/>
            <p:cNvSpPr/>
            <p:nvPr/>
          </p:nvSpPr>
          <p:spPr>
            <a:xfrm>
              <a:off x="3695161" y="3156495"/>
              <a:ext cx="239888" cy="1055513"/>
            </a:xfrm>
            <a:prstGeom prst="rect">
              <a:avLst/>
            </a:prstGeom>
            <a:solidFill>
              <a:srgbClr val="80BD41">
                <a:alpha val="100000"/>
              </a:srgbClr>
            </a:solidFill>
          </p:spPr>
          <p:txBody>
            <a:bodyPr/>
            <a:lstStyle/>
            <a:p/>
          </p:txBody>
        </p:sp>
        <p:sp>
          <p:nvSpPr>
            <p:cNvPr id="42" name="rc42"/>
            <p:cNvSpPr/>
            <p:nvPr/>
          </p:nvSpPr>
          <p:spPr>
            <a:xfrm>
              <a:off x="3695161" y="2983144"/>
              <a:ext cx="239888" cy="173350"/>
            </a:xfrm>
            <a:prstGeom prst="rect">
              <a:avLst/>
            </a:prstGeom>
            <a:solidFill>
              <a:srgbClr val="1CABE2">
                <a:alpha val="100000"/>
              </a:srgbClr>
            </a:solidFill>
          </p:spPr>
          <p:txBody>
            <a:bodyPr/>
            <a:lstStyle/>
            <a:p/>
          </p:txBody>
        </p:sp>
        <p:sp>
          <p:nvSpPr>
            <p:cNvPr id="43" name="rc43"/>
            <p:cNvSpPr/>
            <p:nvPr/>
          </p:nvSpPr>
          <p:spPr>
            <a:xfrm>
              <a:off x="3961705" y="3064041"/>
              <a:ext cx="239888" cy="1147967"/>
            </a:xfrm>
            <a:prstGeom prst="rect">
              <a:avLst/>
            </a:prstGeom>
            <a:solidFill>
              <a:srgbClr val="80BD41">
                <a:alpha val="100000"/>
              </a:srgbClr>
            </a:solidFill>
          </p:spPr>
          <p:txBody>
            <a:bodyPr/>
            <a:lstStyle/>
            <a:p/>
          </p:txBody>
        </p:sp>
        <p:sp>
          <p:nvSpPr>
            <p:cNvPr id="44" name="rc44"/>
            <p:cNvSpPr/>
            <p:nvPr/>
          </p:nvSpPr>
          <p:spPr>
            <a:xfrm>
              <a:off x="3961705" y="2952326"/>
              <a:ext cx="239888" cy="111714"/>
            </a:xfrm>
            <a:prstGeom prst="rect">
              <a:avLst/>
            </a:prstGeom>
            <a:solidFill>
              <a:srgbClr val="1CABE2">
                <a:alpha val="100000"/>
              </a:srgbClr>
            </a:solidFill>
          </p:spPr>
          <p:txBody>
            <a:bodyPr/>
            <a:lstStyle/>
            <a:p/>
          </p:txBody>
        </p:sp>
        <p:sp>
          <p:nvSpPr>
            <p:cNvPr id="45" name="rc45"/>
            <p:cNvSpPr/>
            <p:nvPr/>
          </p:nvSpPr>
          <p:spPr>
            <a:xfrm>
              <a:off x="4228248" y="2936917"/>
              <a:ext cx="239888" cy="1275091"/>
            </a:xfrm>
            <a:prstGeom prst="rect">
              <a:avLst/>
            </a:prstGeom>
            <a:solidFill>
              <a:srgbClr val="80BD41">
                <a:alpha val="100000"/>
              </a:srgbClr>
            </a:solidFill>
          </p:spPr>
          <p:txBody>
            <a:bodyPr/>
            <a:lstStyle/>
            <a:p/>
          </p:txBody>
        </p:sp>
        <p:sp>
          <p:nvSpPr>
            <p:cNvPr id="46" name="rc46"/>
            <p:cNvSpPr/>
            <p:nvPr/>
          </p:nvSpPr>
          <p:spPr>
            <a:xfrm>
              <a:off x="4228248" y="2925361"/>
              <a:ext cx="239888" cy="11556"/>
            </a:xfrm>
            <a:prstGeom prst="rect">
              <a:avLst/>
            </a:prstGeom>
            <a:solidFill>
              <a:srgbClr val="1CABE2">
                <a:alpha val="100000"/>
              </a:srgbClr>
            </a:solidFill>
          </p:spPr>
          <p:txBody>
            <a:bodyPr/>
            <a:lstStyle/>
            <a:p/>
          </p:txBody>
        </p:sp>
        <p:sp>
          <p:nvSpPr>
            <p:cNvPr id="47" name="rc47"/>
            <p:cNvSpPr/>
            <p:nvPr/>
          </p:nvSpPr>
          <p:spPr>
            <a:xfrm>
              <a:off x="4494791" y="3006258"/>
              <a:ext cx="239888" cy="1205751"/>
            </a:xfrm>
            <a:prstGeom prst="rect">
              <a:avLst/>
            </a:prstGeom>
            <a:solidFill>
              <a:srgbClr val="80BD41">
                <a:alpha val="100000"/>
              </a:srgbClr>
            </a:solidFill>
          </p:spPr>
          <p:txBody>
            <a:bodyPr/>
            <a:lstStyle/>
            <a:p/>
          </p:txBody>
        </p:sp>
        <p:sp>
          <p:nvSpPr>
            <p:cNvPr id="48" name="rc48"/>
            <p:cNvSpPr/>
            <p:nvPr/>
          </p:nvSpPr>
          <p:spPr>
            <a:xfrm>
              <a:off x="4494791" y="2929213"/>
              <a:ext cx="239888" cy="77044"/>
            </a:xfrm>
            <a:prstGeom prst="rect">
              <a:avLst/>
            </a:prstGeom>
            <a:solidFill>
              <a:srgbClr val="1CABE2">
                <a:alpha val="100000"/>
              </a:srgbClr>
            </a:solidFill>
          </p:spPr>
          <p:txBody>
            <a:bodyPr/>
            <a:lstStyle/>
            <a:p/>
          </p:txBody>
        </p:sp>
        <p:sp>
          <p:nvSpPr>
            <p:cNvPr id="49" name="rc49"/>
            <p:cNvSpPr/>
            <p:nvPr/>
          </p:nvSpPr>
          <p:spPr>
            <a:xfrm>
              <a:off x="4761334" y="3006258"/>
              <a:ext cx="239888" cy="1205751"/>
            </a:xfrm>
            <a:prstGeom prst="rect">
              <a:avLst/>
            </a:prstGeom>
            <a:solidFill>
              <a:srgbClr val="80BD41">
                <a:alpha val="100000"/>
              </a:srgbClr>
            </a:solidFill>
          </p:spPr>
          <p:txBody>
            <a:bodyPr/>
            <a:lstStyle/>
            <a:p/>
          </p:txBody>
        </p:sp>
        <p:sp>
          <p:nvSpPr>
            <p:cNvPr id="50" name="rc50"/>
            <p:cNvSpPr/>
            <p:nvPr/>
          </p:nvSpPr>
          <p:spPr>
            <a:xfrm>
              <a:off x="4761334" y="2944622"/>
              <a:ext cx="239888" cy="61635"/>
            </a:xfrm>
            <a:prstGeom prst="rect">
              <a:avLst/>
            </a:prstGeom>
            <a:solidFill>
              <a:srgbClr val="1CABE2">
                <a:alpha val="100000"/>
              </a:srgbClr>
            </a:solidFill>
          </p:spPr>
          <p:txBody>
            <a:bodyPr/>
            <a:lstStyle/>
            <a:p/>
          </p:txBody>
        </p:sp>
        <p:sp>
          <p:nvSpPr>
            <p:cNvPr id="51" name="rc51"/>
            <p:cNvSpPr/>
            <p:nvPr/>
          </p:nvSpPr>
          <p:spPr>
            <a:xfrm>
              <a:off x="5027877" y="3272062"/>
              <a:ext cx="239888" cy="939946"/>
            </a:xfrm>
            <a:prstGeom prst="rect">
              <a:avLst/>
            </a:prstGeom>
            <a:solidFill>
              <a:srgbClr val="80BD41">
                <a:alpha val="100000"/>
              </a:srgbClr>
            </a:solidFill>
          </p:spPr>
          <p:txBody>
            <a:bodyPr/>
            <a:lstStyle/>
            <a:p/>
          </p:txBody>
        </p:sp>
        <p:sp>
          <p:nvSpPr>
            <p:cNvPr id="52" name="rc52"/>
            <p:cNvSpPr/>
            <p:nvPr/>
          </p:nvSpPr>
          <p:spPr>
            <a:xfrm>
              <a:off x="5027877" y="2960031"/>
              <a:ext cx="239888" cy="312031"/>
            </a:xfrm>
            <a:prstGeom prst="rect">
              <a:avLst/>
            </a:prstGeom>
            <a:solidFill>
              <a:srgbClr val="1CABE2">
                <a:alpha val="100000"/>
              </a:srgbClr>
            </a:solidFill>
          </p:spPr>
          <p:txBody>
            <a:bodyPr/>
            <a:lstStyle/>
            <a:p/>
          </p:txBody>
        </p:sp>
        <p:sp>
          <p:nvSpPr>
            <p:cNvPr id="53" name="rc53"/>
            <p:cNvSpPr/>
            <p:nvPr/>
          </p:nvSpPr>
          <p:spPr>
            <a:xfrm>
              <a:off x="5294420" y="3237392"/>
              <a:ext cx="239888" cy="974616"/>
            </a:xfrm>
            <a:prstGeom prst="rect">
              <a:avLst/>
            </a:prstGeom>
            <a:solidFill>
              <a:srgbClr val="80BD41">
                <a:alpha val="100000"/>
              </a:srgbClr>
            </a:solidFill>
          </p:spPr>
          <p:txBody>
            <a:bodyPr/>
            <a:lstStyle/>
            <a:p/>
          </p:txBody>
        </p:sp>
        <p:sp>
          <p:nvSpPr>
            <p:cNvPr id="54" name="rc54"/>
            <p:cNvSpPr/>
            <p:nvPr/>
          </p:nvSpPr>
          <p:spPr>
            <a:xfrm>
              <a:off x="5294420" y="2963883"/>
              <a:ext cx="239888" cy="273509"/>
            </a:xfrm>
            <a:prstGeom prst="rect">
              <a:avLst/>
            </a:prstGeom>
            <a:solidFill>
              <a:srgbClr val="1CABE2">
                <a:alpha val="100000"/>
              </a:srgbClr>
            </a:solidFill>
          </p:spPr>
          <p:txBody>
            <a:bodyPr/>
            <a:lstStyle/>
            <a:p/>
          </p:txBody>
        </p:sp>
        <p:sp>
          <p:nvSpPr>
            <p:cNvPr id="55" name="rc55"/>
            <p:cNvSpPr/>
            <p:nvPr/>
          </p:nvSpPr>
          <p:spPr>
            <a:xfrm>
              <a:off x="5560963" y="3198870"/>
              <a:ext cx="239888" cy="1013139"/>
            </a:xfrm>
            <a:prstGeom prst="rect">
              <a:avLst/>
            </a:prstGeom>
            <a:solidFill>
              <a:srgbClr val="80BD41">
                <a:alpha val="100000"/>
              </a:srgbClr>
            </a:solidFill>
          </p:spPr>
          <p:txBody>
            <a:bodyPr/>
            <a:lstStyle/>
            <a:p/>
          </p:txBody>
        </p:sp>
        <p:sp>
          <p:nvSpPr>
            <p:cNvPr id="56" name="rc56"/>
            <p:cNvSpPr/>
            <p:nvPr/>
          </p:nvSpPr>
          <p:spPr>
            <a:xfrm>
              <a:off x="5560963" y="2960031"/>
              <a:ext cx="239888" cy="238838"/>
            </a:xfrm>
            <a:prstGeom prst="rect">
              <a:avLst/>
            </a:prstGeom>
            <a:solidFill>
              <a:srgbClr val="1CABE2">
                <a:alpha val="100000"/>
              </a:srgbClr>
            </a:solidFill>
          </p:spPr>
          <p:txBody>
            <a:bodyPr/>
            <a:lstStyle/>
            <a:p/>
          </p:txBody>
        </p:sp>
        <p:sp>
          <p:nvSpPr>
            <p:cNvPr id="57" name="rc57"/>
            <p:cNvSpPr/>
            <p:nvPr/>
          </p:nvSpPr>
          <p:spPr>
            <a:xfrm>
              <a:off x="5827506" y="3079450"/>
              <a:ext cx="239888" cy="1132558"/>
            </a:xfrm>
            <a:prstGeom prst="rect">
              <a:avLst/>
            </a:prstGeom>
            <a:solidFill>
              <a:srgbClr val="80BD41">
                <a:alpha val="100000"/>
              </a:srgbClr>
            </a:solidFill>
          </p:spPr>
          <p:txBody>
            <a:bodyPr/>
            <a:lstStyle/>
            <a:p/>
          </p:txBody>
        </p:sp>
        <p:sp>
          <p:nvSpPr>
            <p:cNvPr id="58" name="rc58"/>
            <p:cNvSpPr/>
            <p:nvPr/>
          </p:nvSpPr>
          <p:spPr>
            <a:xfrm>
              <a:off x="5827506" y="2952326"/>
              <a:ext cx="239888" cy="127123"/>
            </a:xfrm>
            <a:prstGeom prst="rect">
              <a:avLst/>
            </a:prstGeom>
            <a:solidFill>
              <a:srgbClr val="1CABE2">
                <a:alpha val="100000"/>
              </a:srgbClr>
            </a:solidFill>
          </p:spPr>
          <p:txBody>
            <a:bodyPr/>
            <a:lstStyle/>
            <a:p/>
          </p:txBody>
        </p:sp>
        <p:sp>
          <p:nvSpPr>
            <p:cNvPr id="59" name="rc59"/>
            <p:cNvSpPr/>
            <p:nvPr/>
          </p:nvSpPr>
          <p:spPr>
            <a:xfrm>
              <a:off x="6094049" y="3002406"/>
              <a:ext cx="239888" cy="1209603"/>
            </a:xfrm>
            <a:prstGeom prst="rect">
              <a:avLst/>
            </a:prstGeom>
            <a:solidFill>
              <a:srgbClr val="80BD41">
                <a:alpha val="100000"/>
              </a:srgbClr>
            </a:solidFill>
          </p:spPr>
          <p:txBody>
            <a:bodyPr/>
            <a:lstStyle/>
            <a:p/>
          </p:txBody>
        </p:sp>
        <p:sp>
          <p:nvSpPr>
            <p:cNvPr id="60" name="rc60"/>
            <p:cNvSpPr/>
            <p:nvPr/>
          </p:nvSpPr>
          <p:spPr>
            <a:xfrm>
              <a:off x="6094049" y="2940770"/>
              <a:ext cx="239888" cy="61635"/>
            </a:xfrm>
            <a:prstGeom prst="rect">
              <a:avLst/>
            </a:prstGeom>
            <a:solidFill>
              <a:srgbClr val="1CABE2">
                <a:alpha val="100000"/>
              </a:srgbClr>
            </a:solidFill>
          </p:spPr>
          <p:txBody>
            <a:bodyPr/>
            <a:lstStyle/>
            <a:p/>
          </p:txBody>
        </p:sp>
        <p:sp>
          <p:nvSpPr>
            <p:cNvPr id="61" name="rc61"/>
            <p:cNvSpPr/>
            <p:nvPr/>
          </p:nvSpPr>
          <p:spPr>
            <a:xfrm>
              <a:off x="6360593" y="2971588"/>
              <a:ext cx="239888" cy="1240421"/>
            </a:xfrm>
            <a:prstGeom prst="rect">
              <a:avLst/>
            </a:prstGeom>
            <a:solidFill>
              <a:srgbClr val="80BD41">
                <a:alpha val="100000"/>
              </a:srgbClr>
            </a:solidFill>
          </p:spPr>
          <p:txBody>
            <a:bodyPr/>
            <a:lstStyle/>
            <a:p/>
          </p:txBody>
        </p:sp>
        <p:sp>
          <p:nvSpPr>
            <p:cNvPr id="62" name="rc62"/>
            <p:cNvSpPr/>
            <p:nvPr/>
          </p:nvSpPr>
          <p:spPr>
            <a:xfrm>
              <a:off x="6360593" y="2933065"/>
              <a:ext cx="239888" cy="38522"/>
            </a:xfrm>
            <a:prstGeom prst="rect">
              <a:avLst/>
            </a:prstGeom>
            <a:solidFill>
              <a:srgbClr val="1CABE2">
                <a:alpha val="100000"/>
              </a:srgbClr>
            </a:solidFill>
          </p:spPr>
          <p:txBody>
            <a:bodyPr/>
            <a:lstStyle/>
            <a:p/>
          </p:txBody>
        </p:sp>
        <p:sp>
          <p:nvSpPr>
            <p:cNvPr id="63" name="rc63"/>
            <p:cNvSpPr/>
            <p:nvPr/>
          </p:nvSpPr>
          <p:spPr>
            <a:xfrm>
              <a:off x="6627136" y="3037076"/>
              <a:ext cx="239888" cy="1174933"/>
            </a:xfrm>
            <a:prstGeom prst="rect">
              <a:avLst/>
            </a:prstGeom>
            <a:solidFill>
              <a:srgbClr val="80BD41">
                <a:alpha val="100000"/>
              </a:srgbClr>
            </a:solidFill>
          </p:spPr>
          <p:txBody>
            <a:bodyPr/>
            <a:lstStyle/>
            <a:p/>
          </p:txBody>
        </p:sp>
        <p:sp>
          <p:nvSpPr>
            <p:cNvPr id="64" name="rc64"/>
            <p:cNvSpPr/>
            <p:nvPr/>
          </p:nvSpPr>
          <p:spPr>
            <a:xfrm>
              <a:off x="6627136" y="2933065"/>
              <a:ext cx="239888" cy="104010"/>
            </a:xfrm>
            <a:prstGeom prst="rect">
              <a:avLst/>
            </a:prstGeom>
            <a:solidFill>
              <a:srgbClr val="1CABE2">
                <a:alpha val="100000"/>
              </a:srgbClr>
            </a:solidFill>
          </p:spPr>
          <p:txBody>
            <a:bodyPr/>
            <a:lstStyle/>
            <a:p/>
          </p:txBody>
        </p:sp>
        <p:sp>
          <p:nvSpPr>
            <p:cNvPr id="65" name="rc65"/>
            <p:cNvSpPr/>
            <p:nvPr/>
          </p:nvSpPr>
          <p:spPr>
            <a:xfrm>
              <a:off x="6893679" y="3060189"/>
              <a:ext cx="239888" cy="1151819"/>
            </a:xfrm>
            <a:prstGeom prst="rect">
              <a:avLst/>
            </a:prstGeom>
            <a:solidFill>
              <a:srgbClr val="80BD41">
                <a:alpha val="100000"/>
              </a:srgbClr>
            </a:solidFill>
          </p:spPr>
          <p:txBody>
            <a:bodyPr/>
            <a:lstStyle/>
            <a:p/>
          </p:txBody>
        </p:sp>
        <p:sp>
          <p:nvSpPr>
            <p:cNvPr id="66" name="rc66"/>
            <p:cNvSpPr/>
            <p:nvPr/>
          </p:nvSpPr>
          <p:spPr>
            <a:xfrm>
              <a:off x="6893679" y="2933065"/>
              <a:ext cx="239888" cy="127123"/>
            </a:xfrm>
            <a:prstGeom prst="rect">
              <a:avLst/>
            </a:prstGeom>
            <a:solidFill>
              <a:srgbClr val="1CABE2">
                <a:alpha val="100000"/>
              </a:srgbClr>
            </a:solidFill>
          </p:spPr>
          <p:txBody>
            <a:bodyPr/>
            <a:lstStyle/>
            <a:p/>
          </p:txBody>
        </p:sp>
        <p:sp>
          <p:nvSpPr>
            <p:cNvPr id="67" name="rc67"/>
            <p:cNvSpPr/>
            <p:nvPr/>
          </p:nvSpPr>
          <p:spPr>
            <a:xfrm>
              <a:off x="7160222" y="3048632"/>
              <a:ext cx="239888" cy="1163376"/>
            </a:xfrm>
            <a:prstGeom prst="rect">
              <a:avLst/>
            </a:prstGeom>
            <a:solidFill>
              <a:srgbClr val="80BD41">
                <a:alpha val="100000"/>
              </a:srgbClr>
            </a:solidFill>
          </p:spPr>
          <p:txBody>
            <a:bodyPr/>
            <a:lstStyle/>
            <a:p/>
          </p:txBody>
        </p:sp>
        <p:sp>
          <p:nvSpPr>
            <p:cNvPr id="68" name="rc68"/>
            <p:cNvSpPr/>
            <p:nvPr/>
          </p:nvSpPr>
          <p:spPr>
            <a:xfrm>
              <a:off x="7160222" y="2933065"/>
              <a:ext cx="239888" cy="115567"/>
            </a:xfrm>
            <a:prstGeom prst="rect">
              <a:avLst/>
            </a:prstGeom>
            <a:solidFill>
              <a:srgbClr val="1CABE2">
                <a:alpha val="100000"/>
              </a:srgbClr>
            </a:solidFill>
          </p:spPr>
          <p:txBody>
            <a:bodyPr/>
            <a:lstStyle/>
            <a:p/>
          </p:txBody>
        </p:sp>
        <p:sp>
          <p:nvSpPr>
            <p:cNvPr id="69" name="rc69"/>
            <p:cNvSpPr/>
            <p:nvPr/>
          </p:nvSpPr>
          <p:spPr>
            <a:xfrm>
              <a:off x="7426765" y="3067894"/>
              <a:ext cx="239888" cy="1144115"/>
            </a:xfrm>
            <a:prstGeom prst="rect">
              <a:avLst/>
            </a:prstGeom>
            <a:solidFill>
              <a:srgbClr val="80BD41">
                <a:alpha val="100000"/>
              </a:srgbClr>
            </a:solidFill>
          </p:spPr>
          <p:txBody>
            <a:bodyPr/>
            <a:lstStyle/>
            <a:p/>
          </p:txBody>
        </p:sp>
        <p:sp>
          <p:nvSpPr>
            <p:cNvPr id="70" name="rc70"/>
            <p:cNvSpPr/>
            <p:nvPr/>
          </p:nvSpPr>
          <p:spPr>
            <a:xfrm>
              <a:off x="7426765" y="2940770"/>
              <a:ext cx="239888" cy="127123"/>
            </a:xfrm>
            <a:prstGeom prst="rect">
              <a:avLst/>
            </a:prstGeom>
            <a:solidFill>
              <a:srgbClr val="1CABE2">
                <a:alpha val="100000"/>
              </a:srgbClr>
            </a:solidFill>
          </p:spPr>
          <p:txBody>
            <a:bodyPr/>
            <a:lstStyle/>
            <a:p/>
          </p:txBody>
        </p:sp>
        <p:sp>
          <p:nvSpPr>
            <p:cNvPr id="71" name="rc71"/>
            <p:cNvSpPr/>
            <p:nvPr/>
          </p:nvSpPr>
          <p:spPr>
            <a:xfrm>
              <a:off x="7693308" y="3021667"/>
              <a:ext cx="239888" cy="1190342"/>
            </a:xfrm>
            <a:prstGeom prst="rect">
              <a:avLst/>
            </a:prstGeom>
            <a:solidFill>
              <a:srgbClr val="80BD41">
                <a:alpha val="100000"/>
              </a:srgbClr>
            </a:solidFill>
          </p:spPr>
          <p:txBody>
            <a:bodyPr/>
            <a:lstStyle/>
            <a:p/>
          </p:txBody>
        </p:sp>
        <p:sp>
          <p:nvSpPr>
            <p:cNvPr id="72" name="rc72"/>
            <p:cNvSpPr/>
            <p:nvPr/>
          </p:nvSpPr>
          <p:spPr>
            <a:xfrm>
              <a:off x="7693308" y="2944622"/>
              <a:ext cx="239888" cy="77044"/>
            </a:xfrm>
            <a:prstGeom prst="rect">
              <a:avLst/>
            </a:prstGeom>
            <a:solidFill>
              <a:srgbClr val="1CABE2">
                <a:alpha val="100000"/>
              </a:srgbClr>
            </a:solidFill>
          </p:spPr>
          <p:txBody>
            <a:bodyPr/>
            <a:lstStyle/>
            <a:p/>
          </p:txBody>
        </p:sp>
        <p:sp>
          <p:nvSpPr>
            <p:cNvPr id="73" name="rc73"/>
            <p:cNvSpPr/>
            <p:nvPr/>
          </p:nvSpPr>
          <p:spPr>
            <a:xfrm>
              <a:off x="7959851" y="3117973"/>
              <a:ext cx="239888" cy="1094036"/>
            </a:xfrm>
            <a:prstGeom prst="rect">
              <a:avLst/>
            </a:prstGeom>
            <a:solidFill>
              <a:srgbClr val="80BD41">
                <a:alpha val="100000"/>
              </a:srgbClr>
            </a:solidFill>
          </p:spPr>
          <p:txBody>
            <a:bodyPr/>
            <a:lstStyle/>
            <a:p/>
          </p:txBody>
        </p:sp>
        <p:sp>
          <p:nvSpPr>
            <p:cNvPr id="74" name="rc74"/>
            <p:cNvSpPr/>
            <p:nvPr/>
          </p:nvSpPr>
          <p:spPr>
            <a:xfrm>
              <a:off x="7959851" y="2956179"/>
              <a:ext cx="239888" cy="161794"/>
            </a:xfrm>
            <a:prstGeom prst="rect">
              <a:avLst/>
            </a:prstGeom>
            <a:solidFill>
              <a:srgbClr val="1CABE2">
                <a:alpha val="100000"/>
              </a:srgbClr>
            </a:solidFill>
          </p:spPr>
          <p:txBody>
            <a:bodyPr/>
            <a:lstStyle/>
            <a:p/>
          </p:txBody>
        </p:sp>
        <p:sp>
          <p:nvSpPr>
            <p:cNvPr id="75" name="pl75"/>
            <p:cNvSpPr/>
            <p:nvPr/>
          </p:nvSpPr>
          <p:spPr>
            <a:xfrm>
              <a:off x="1416218" y="2085226"/>
              <a:ext cx="6663577" cy="794858"/>
            </a:xfrm>
            <a:custGeom>
              <a:avLst/>
              <a:pathLst>
                <a:path w="6663577" h="794858">
                  <a:moveTo>
                    <a:pt x="0" y="193343"/>
                  </a:moveTo>
                  <a:lnTo>
                    <a:pt x="266543" y="300757"/>
                  </a:lnTo>
                  <a:lnTo>
                    <a:pt x="533086" y="472618"/>
                  </a:lnTo>
                  <a:lnTo>
                    <a:pt x="799629" y="622997"/>
                  </a:lnTo>
                  <a:lnTo>
                    <a:pt x="1066172" y="794858"/>
                  </a:lnTo>
                  <a:lnTo>
                    <a:pt x="1332715" y="429653"/>
                  </a:lnTo>
                  <a:lnTo>
                    <a:pt x="1599258" y="279274"/>
                  </a:lnTo>
                  <a:lnTo>
                    <a:pt x="1865801" y="107413"/>
                  </a:lnTo>
                  <a:lnTo>
                    <a:pt x="2132344" y="365205"/>
                  </a:lnTo>
                  <a:lnTo>
                    <a:pt x="2398888" y="279274"/>
                  </a:lnTo>
                  <a:lnTo>
                    <a:pt x="2665431" y="171861"/>
                  </a:lnTo>
                  <a:lnTo>
                    <a:pt x="2931974" y="0"/>
                  </a:lnTo>
                  <a:lnTo>
                    <a:pt x="3198517" y="107413"/>
                  </a:lnTo>
                  <a:lnTo>
                    <a:pt x="3465060" y="85930"/>
                  </a:lnTo>
                  <a:lnTo>
                    <a:pt x="3731603" y="515583"/>
                  </a:lnTo>
                  <a:lnTo>
                    <a:pt x="3998146" y="451135"/>
                  </a:lnTo>
                  <a:lnTo>
                    <a:pt x="4264689" y="386687"/>
                  </a:lnTo>
                  <a:lnTo>
                    <a:pt x="4531233" y="193343"/>
                  </a:lnTo>
                  <a:lnTo>
                    <a:pt x="4797776" y="85930"/>
                  </a:lnTo>
                  <a:lnTo>
                    <a:pt x="5064319" y="42965"/>
                  </a:lnTo>
                  <a:lnTo>
                    <a:pt x="5330862" y="150378"/>
                  </a:lnTo>
                  <a:lnTo>
                    <a:pt x="5597405" y="193343"/>
                  </a:lnTo>
                  <a:lnTo>
                    <a:pt x="5863948" y="171861"/>
                  </a:lnTo>
                  <a:lnTo>
                    <a:pt x="6130491" y="193343"/>
                  </a:lnTo>
                  <a:lnTo>
                    <a:pt x="6397034" y="107413"/>
                  </a:lnTo>
                  <a:lnTo>
                    <a:pt x="6663577" y="257791"/>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1350915" y="30448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88" name="tx88"/>
            <p:cNvSpPr/>
            <p:nvPr/>
          </p:nvSpPr>
          <p:spPr>
            <a:xfrm>
              <a:off x="2683631" y="30167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89" name="tx89"/>
            <p:cNvSpPr/>
            <p:nvPr/>
          </p:nvSpPr>
          <p:spPr>
            <a:xfrm>
              <a:off x="4016347" y="28163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0" name="tx90"/>
            <p:cNvSpPr/>
            <p:nvPr/>
          </p:nvSpPr>
          <p:spPr>
            <a:xfrm>
              <a:off x="5349062" y="28279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1" name="tx91"/>
            <p:cNvSpPr/>
            <p:nvPr/>
          </p:nvSpPr>
          <p:spPr>
            <a:xfrm>
              <a:off x="6415235" y="27970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2" name="tx92"/>
            <p:cNvSpPr/>
            <p:nvPr/>
          </p:nvSpPr>
          <p:spPr>
            <a:xfrm>
              <a:off x="6681778" y="27970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3" name="tx93"/>
            <p:cNvSpPr/>
            <p:nvPr/>
          </p:nvSpPr>
          <p:spPr>
            <a:xfrm>
              <a:off x="6948321" y="27932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4" name="tx94"/>
            <p:cNvSpPr/>
            <p:nvPr/>
          </p:nvSpPr>
          <p:spPr>
            <a:xfrm>
              <a:off x="7214864" y="27970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5" name="tx95"/>
            <p:cNvSpPr/>
            <p:nvPr/>
          </p:nvSpPr>
          <p:spPr>
            <a:xfrm>
              <a:off x="7481407" y="28047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6" name="tx96"/>
            <p:cNvSpPr/>
            <p:nvPr/>
          </p:nvSpPr>
          <p:spPr>
            <a:xfrm>
              <a:off x="7747950" y="28125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7" name="tx97"/>
            <p:cNvSpPr/>
            <p:nvPr/>
          </p:nvSpPr>
          <p:spPr>
            <a:xfrm>
              <a:off x="8014493" y="28163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8" name="pl98"/>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7139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1362659" y="31977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7601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2695375" y="32304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55523" y="360293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4" name="tx114"/>
            <p:cNvSpPr/>
            <p:nvPr/>
          </p:nvSpPr>
          <p:spPr>
            <a:xfrm>
              <a:off x="4028090" y="29742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49062" y="36896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6" name="tx116"/>
            <p:cNvSpPr/>
            <p:nvPr/>
          </p:nvSpPr>
          <p:spPr>
            <a:xfrm>
              <a:off x="5360806" y="30667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15235" y="35567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8" name="tx118"/>
            <p:cNvSpPr/>
            <p:nvPr/>
          </p:nvSpPr>
          <p:spPr>
            <a:xfrm>
              <a:off x="6426979" y="29184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720955" y="358944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0" name="tx120"/>
            <p:cNvSpPr/>
            <p:nvPr/>
          </p:nvSpPr>
          <p:spPr>
            <a:xfrm>
              <a:off x="6693522" y="29511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87498" y="3601005"/>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2" name="tx122"/>
            <p:cNvSpPr/>
            <p:nvPr/>
          </p:nvSpPr>
          <p:spPr>
            <a:xfrm>
              <a:off x="6960065" y="29627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54041" y="359522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4" name="tx124"/>
            <p:cNvSpPr/>
            <p:nvPr/>
          </p:nvSpPr>
          <p:spPr>
            <a:xfrm>
              <a:off x="7226608" y="29569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520584" y="360485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6" name="tx126"/>
            <p:cNvSpPr/>
            <p:nvPr/>
          </p:nvSpPr>
          <p:spPr>
            <a:xfrm>
              <a:off x="7493151" y="29704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47950" y="35817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8" name="tx128"/>
            <p:cNvSpPr/>
            <p:nvPr/>
          </p:nvSpPr>
          <p:spPr>
            <a:xfrm>
              <a:off x="7759694" y="29492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14493" y="36299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30" name="tx130"/>
            <p:cNvSpPr/>
            <p:nvPr/>
          </p:nvSpPr>
          <p:spPr>
            <a:xfrm>
              <a:off x="8026237" y="30031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39115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3" name="tx133"/>
            <p:cNvSpPr/>
            <p:nvPr/>
          </p:nvSpPr>
          <p:spPr>
            <a:xfrm>
              <a:off x="810775" y="2621113"/>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4" name="tx134"/>
            <p:cNvSpPr/>
            <p:nvPr/>
          </p:nvSpPr>
          <p:spPr>
            <a:xfrm>
              <a:off x="810775" y="18485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2000-2025</a:t>
              </a:r>
            </a:p>
          </p:txBody>
        </p:sp>
        <p:sp>
          <p:nvSpPr>
            <p:cNvPr id="161" name="pl161"/>
            <p:cNvSpPr/>
            <p:nvPr/>
          </p:nvSpPr>
          <p:spPr>
            <a:xfrm>
              <a:off x="22864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667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2471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2274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766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2569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2372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376696" cy="124062"/>
            </a:xfrm>
            <a:prstGeom prst="rect">
              <a:avLst/>
            </a:prstGeom>
            <a:solidFill>
              <a:srgbClr val="80BD41">
                <a:alpha val="100000"/>
              </a:srgbClr>
            </a:solidFill>
          </p:spPr>
          <p:txBody>
            <a:bodyPr/>
            <a:lstStyle/>
            <a:p/>
          </p:txBody>
        </p:sp>
        <p:sp>
          <p:nvSpPr>
            <p:cNvPr id="173" name="rc173"/>
            <p:cNvSpPr/>
            <p:nvPr/>
          </p:nvSpPr>
          <p:spPr>
            <a:xfrm>
              <a:off x="7672970" y="5840557"/>
              <a:ext cx="198034" cy="124062"/>
            </a:xfrm>
            <a:prstGeom prst="rect">
              <a:avLst/>
            </a:prstGeom>
            <a:solidFill>
              <a:srgbClr val="1CABE2">
                <a:alpha val="100000"/>
              </a:srgbClr>
            </a:solidFill>
          </p:spPr>
          <p:txBody>
            <a:bodyPr/>
            <a:lstStyle/>
            <a:p/>
          </p:txBody>
        </p:sp>
        <p:sp>
          <p:nvSpPr>
            <p:cNvPr id="174" name="rc174"/>
            <p:cNvSpPr/>
            <p:nvPr/>
          </p:nvSpPr>
          <p:spPr>
            <a:xfrm>
              <a:off x="1296273" y="5685479"/>
              <a:ext cx="6119251" cy="124062"/>
            </a:xfrm>
            <a:prstGeom prst="rect">
              <a:avLst/>
            </a:prstGeom>
            <a:solidFill>
              <a:srgbClr val="80BD41">
                <a:alpha val="100000"/>
              </a:srgbClr>
            </a:solidFill>
          </p:spPr>
          <p:txBody>
            <a:bodyPr/>
            <a:lstStyle/>
            <a:p/>
          </p:txBody>
        </p:sp>
        <p:sp>
          <p:nvSpPr>
            <p:cNvPr id="175" name="rc175"/>
            <p:cNvSpPr/>
            <p:nvPr/>
          </p:nvSpPr>
          <p:spPr>
            <a:xfrm>
              <a:off x="7415525" y="5685479"/>
              <a:ext cx="396068" cy="124062"/>
            </a:xfrm>
            <a:prstGeom prst="rect">
              <a:avLst/>
            </a:prstGeom>
            <a:solidFill>
              <a:srgbClr val="1CABE2">
                <a:alpha val="100000"/>
              </a:srgbClr>
            </a:solidFill>
          </p:spPr>
          <p:txBody>
            <a:bodyPr/>
            <a:lstStyle/>
            <a:p/>
          </p:txBody>
        </p:sp>
        <p:sp>
          <p:nvSpPr>
            <p:cNvPr id="176" name="rc176"/>
            <p:cNvSpPr/>
            <p:nvPr/>
          </p:nvSpPr>
          <p:spPr>
            <a:xfrm>
              <a:off x="1296273" y="5530401"/>
              <a:ext cx="5624166" cy="124062"/>
            </a:xfrm>
            <a:prstGeom prst="rect">
              <a:avLst/>
            </a:prstGeom>
            <a:solidFill>
              <a:srgbClr val="80BD41">
                <a:alpha val="100000"/>
              </a:srgbClr>
            </a:solidFill>
          </p:spPr>
          <p:txBody>
            <a:bodyPr/>
            <a:lstStyle/>
            <a:p/>
          </p:txBody>
        </p:sp>
        <p:sp>
          <p:nvSpPr>
            <p:cNvPr id="177" name="rc177"/>
            <p:cNvSpPr/>
            <p:nvPr/>
          </p:nvSpPr>
          <p:spPr>
            <a:xfrm>
              <a:off x="6920440" y="5530401"/>
              <a:ext cx="831742" cy="124062"/>
            </a:xfrm>
            <a:prstGeom prst="rect">
              <a:avLst/>
            </a:prstGeom>
            <a:solidFill>
              <a:srgbClr val="1CABE2">
                <a:alpha val="100000"/>
              </a:srgbClr>
            </a:solidFill>
          </p:spPr>
          <p:txBody>
            <a:bodyPr/>
            <a:lstStyle/>
            <a:p/>
          </p:txBody>
        </p:sp>
        <p:sp>
          <p:nvSpPr>
            <p:cNvPr id="178" name="tx178"/>
            <p:cNvSpPr/>
            <p:nvPr/>
          </p:nvSpPr>
          <p:spPr>
            <a:xfrm>
              <a:off x="8119368"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9" name="tx179"/>
            <p:cNvSpPr/>
            <p:nvPr/>
          </p:nvSpPr>
          <p:spPr>
            <a:xfrm>
              <a:off x="8036194"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0" name="tx180"/>
            <p:cNvSpPr/>
            <p:nvPr/>
          </p:nvSpPr>
          <p:spPr>
            <a:xfrm>
              <a:off x="8015400"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1" name="tx181"/>
            <p:cNvSpPr/>
            <p:nvPr/>
          </p:nvSpPr>
          <p:spPr>
            <a:xfrm>
              <a:off x="4409273"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82" name="tx182"/>
            <p:cNvSpPr/>
            <p:nvPr/>
          </p:nvSpPr>
          <p:spPr>
            <a:xfrm>
              <a:off x="7710188"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280550"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4" name="tx184"/>
            <p:cNvSpPr/>
            <p:nvPr/>
          </p:nvSpPr>
          <p:spPr>
            <a:xfrm>
              <a:off x="7551761"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033008"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6" name="tx186"/>
            <p:cNvSpPr/>
            <p:nvPr/>
          </p:nvSpPr>
          <p:spPr>
            <a:xfrm>
              <a:off x="7274513"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237767"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2" name="tx192"/>
            <p:cNvSpPr/>
            <p:nvPr/>
          </p:nvSpPr>
          <p:spPr>
            <a:xfrm>
              <a:off x="5218107"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3" name="tx193"/>
            <p:cNvSpPr/>
            <p:nvPr/>
          </p:nvSpPr>
          <p:spPr>
            <a:xfrm>
              <a:off x="7198447" y="60560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(87%) was lower than in 2019 (97%).
The number of children vaccinated with DTP3 decreased 12%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30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5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71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291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40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360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81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601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68104"/>
              <a:ext cx="239888" cy="143905"/>
            </a:xfrm>
            <a:prstGeom prst="rect">
              <a:avLst/>
            </a:prstGeom>
            <a:solidFill>
              <a:srgbClr val="E2231A">
                <a:alpha val="90196"/>
              </a:srgbClr>
            </a:solidFill>
          </p:spPr>
          <p:txBody>
            <a:bodyPr/>
            <a:lstStyle/>
            <a:p/>
          </p:txBody>
        </p:sp>
        <p:sp>
          <p:nvSpPr>
            <p:cNvPr id="26" name="rc26"/>
            <p:cNvSpPr/>
            <p:nvPr/>
          </p:nvSpPr>
          <p:spPr>
            <a:xfrm>
              <a:off x="1562816" y="4041206"/>
              <a:ext cx="239888" cy="170803"/>
            </a:xfrm>
            <a:prstGeom prst="rect">
              <a:avLst/>
            </a:prstGeom>
            <a:solidFill>
              <a:srgbClr val="E2231A">
                <a:alpha val="90196"/>
              </a:srgbClr>
            </a:solidFill>
          </p:spPr>
          <p:txBody>
            <a:bodyPr/>
            <a:lstStyle/>
            <a:p/>
          </p:txBody>
        </p:sp>
        <p:sp>
          <p:nvSpPr>
            <p:cNvPr id="27" name="rc27"/>
            <p:cNvSpPr/>
            <p:nvPr/>
          </p:nvSpPr>
          <p:spPr>
            <a:xfrm>
              <a:off x="1829360" y="4127818"/>
              <a:ext cx="239888" cy="84191"/>
            </a:xfrm>
            <a:prstGeom prst="rect">
              <a:avLst/>
            </a:prstGeom>
            <a:solidFill>
              <a:srgbClr val="E2231A">
                <a:alpha val="90196"/>
              </a:srgbClr>
            </a:solidFill>
          </p:spPr>
          <p:txBody>
            <a:bodyPr/>
            <a:lstStyle/>
            <a:p/>
          </p:txBody>
        </p:sp>
        <p:sp>
          <p:nvSpPr>
            <p:cNvPr id="28" name="rc28"/>
            <p:cNvSpPr/>
            <p:nvPr/>
          </p:nvSpPr>
          <p:spPr>
            <a:xfrm>
              <a:off x="2095903" y="4017267"/>
              <a:ext cx="239888" cy="194742"/>
            </a:xfrm>
            <a:prstGeom prst="rect">
              <a:avLst/>
            </a:prstGeom>
            <a:solidFill>
              <a:srgbClr val="E2231A">
                <a:alpha val="90196"/>
              </a:srgbClr>
            </a:solidFill>
          </p:spPr>
          <p:txBody>
            <a:bodyPr/>
            <a:lstStyle/>
            <a:p/>
          </p:txBody>
        </p:sp>
        <p:sp>
          <p:nvSpPr>
            <p:cNvPr id="29" name="rc29"/>
            <p:cNvSpPr/>
            <p:nvPr/>
          </p:nvSpPr>
          <p:spPr>
            <a:xfrm>
              <a:off x="2362446" y="3896225"/>
              <a:ext cx="239888" cy="315784"/>
            </a:xfrm>
            <a:prstGeom prst="rect">
              <a:avLst/>
            </a:prstGeom>
            <a:solidFill>
              <a:srgbClr val="E2231A">
                <a:alpha val="90196"/>
              </a:srgbClr>
            </a:solidFill>
          </p:spPr>
          <p:txBody>
            <a:bodyPr/>
            <a:lstStyle/>
            <a:p/>
          </p:txBody>
        </p:sp>
        <p:sp>
          <p:nvSpPr>
            <p:cNvPr id="30" name="rc30"/>
            <p:cNvSpPr/>
            <p:nvPr/>
          </p:nvSpPr>
          <p:spPr>
            <a:xfrm>
              <a:off x="2628989" y="4101189"/>
              <a:ext cx="239888" cy="110820"/>
            </a:xfrm>
            <a:prstGeom prst="rect">
              <a:avLst/>
            </a:prstGeom>
            <a:solidFill>
              <a:srgbClr val="E2231A">
                <a:alpha val="90196"/>
              </a:srgbClr>
            </a:solidFill>
          </p:spPr>
          <p:txBody>
            <a:bodyPr/>
            <a:lstStyle/>
            <a:p/>
          </p:txBody>
        </p:sp>
        <p:sp>
          <p:nvSpPr>
            <p:cNvPr id="31" name="rc31"/>
            <p:cNvSpPr/>
            <p:nvPr/>
          </p:nvSpPr>
          <p:spPr>
            <a:xfrm>
              <a:off x="2895532" y="3912095"/>
              <a:ext cx="239888" cy="299914"/>
            </a:xfrm>
            <a:prstGeom prst="rect">
              <a:avLst/>
            </a:prstGeom>
            <a:solidFill>
              <a:srgbClr val="E2231A">
                <a:alpha val="90196"/>
              </a:srgbClr>
            </a:solidFill>
          </p:spPr>
          <p:txBody>
            <a:bodyPr/>
            <a:lstStyle/>
            <a:p/>
          </p:txBody>
        </p:sp>
        <p:sp>
          <p:nvSpPr>
            <p:cNvPr id="32" name="rc32"/>
            <p:cNvSpPr/>
            <p:nvPr/>
          </p:nvSpPr>
          <p:spPr>
            <a:xfrm>
              <a:off x="3162075" y="4155792"/>
              <a:ext cx="239888" cy="56217"/>
            </a:xfrm>
            <a:prstGeom prst="rect">
              <a:avLst/>
            </a:prstGeom>
            <a:solidFill>
              <a:srgbClr val="E2231A">
                <a:alpha val="90196"/>
              </a:srgbClr>
            </a:solidFill>
          </p:spPr>
          <p:txBody>
            <a:bodyPr/>
            <a:lstStyle/>
            <a:p/>
          </p:txBody>
        </p:sp>
        <p:sp>
          <p:nvSpPr>
            <p:cNvPr id="33" name="rc33"/>
            <p:cNvSpPr/>
            <p:nvPr/>
          </p:nvSpPr>
          <p:spPr>
            <a:xfrm>
              <a:off x="3428618" y="3979340"/>
              <a:ext cx="239888" cy="232669"/>
            </a:xfrm>
            <a:prstGeom prst="rect">
              <a:avLst/>
            </a:prstGeom>
            <a:solidFill>
              <a:srgbClr val="E2231A">
                <a:alpha val="90196"/>
              </a:srgbClr>
            </a:solidFill>
          </p:spPr>
          <p:txBody>
            <a:bodyPr/>
            <a:lstStyle/>
            <a:p/>
          </p:txBody>
        </p:sp>
        <p:sp>
          <p:nvSpPr>
            <p:cNvPr id="34" name="rc34"/>
            <p:cNvSpPr/>
            <p:nvPr/>
          </p:nvSpPr>
          <p:spPr>
            <a:xfrm>
              <a:off x="3695161" y="4057883"/>
              <a:ext cx="239888" cy="154126"/>
            </a:xfrm>
            <a:prstGeom prst="rect">
              <a:avLst/>
            </a:prstGeom>
            <a:solidFill>
              <a:srgbClr val="E2231A">
                <a:alpha val="90196"/>
              </a:srgbClr>
            </a:solidFill>
          </p:spPr>
          <p:txBody>
            <a:bodyPr/>
            <a:lstStyle/>
            <a:p/>
          </p:txBody>
        </p:sp>
        <p:sp>
          <p:nvSpPr>
            <p:cNvPr id="35" name="rc35"/>
            <p:cNvSpPr/>
            <p:nvPr/>
          </p:nvSpPr>
          <p:spPr>
            <a:xfrm>
              <a:off x="3961705" y="4115176"/>
              <a:ext cx="239888" cy="96833"/>
            </a:xfrm>
            <a:prstGeom prst="rect">
              <a:avLst/>
            </a:prstGeom>
            <a:solidFill>
              <a:srgbClr val="E2231A">
                <a:alpha val="90196"/>
              </a:srgbClr>
            </a:solidFill>
          </p:spPr>
          <p:txBody>
            <a:bodyPr/>
            <a:lstStyle/>
            <a:p/>
          </p:txBody>
        </p:sp>
        <p:sp>
          <p:nvSpPr>
            <p:cNvPr id="36" name="rc36"/>
            <p:cNvSpPr/>
            <p:nvPr/>
          </p:nvSpPr>
          <p:spPr>
            <a:xfrm>
              <a:off x="4228248" y="4121900"/>
              <a:ext cx="239888" cy="90108"/>
            </a:xfrm>
            <a:prstGeom prst="rect">
              <a:avLst/>
            </a:prstGeom>
            <a:solidFill>
              <a:srgbClr val="E2231A">
                <a:alpha val="90196"/>
              </a:srgbClr>
            </a:solidFill>
          </p:spPr>
          <p:txBody>
            <a:bodyPr/>
            <a:lstStyle/>
            <a:p/>
          </p:txBody>
        </p:sp>
        <p:sp>
          <p:nvSpPr>
            <p:cNvPr id="37" name="rc37"/>
            <p:cNvSpPr/>
            <p:nvPr/>
          </p:nvSpPr>
          <p:spPr>
            <a:xfrm>
              <a:off x="4494791" y="4131315"/>
              <a:ext cx="239888" cy="80694"/>
            </a:xfrm>
            <a:prstGeom prst="rect">
              <a:avLst/>
            </a:prstGeom>
            <a:solidFill>
              <a:srgbClr val="E2231A">
                <a:alpha val="90196"/>
              </a:srgbClr>
            </a:solidFill>
          </p:spPr>
          <p:txBody>
            <a:bodyPr/>
            <a:lstStyle/>
            <a:p/>
          </p:txBody>
        </p:sp>
        <p:sp>
          <p:nvSpPr>
            <p:cNvPr id="38" name="rc38"/>
            <p:cNvSpPr/>
            <p:nvPr/>
          </p:nvSpPr>
          <p:spPr>
            <a:xfrm>
              <a:off x="4761334" y="4132391"/>
              <a:ext cx="239888" cy="79618"/>
            </a:xfrm>
            <a:prstGeom prst="rect">
              <a:avLst/>
            </a:prstGeom>
            <a:solidFill>
              <a:srgbClr val="E2231A">
                <a:alpha val="90196"/>
              </a:srgbClr>
            </a:solidFill>
          </p:spPr>
          <p:txBody>
            <a:bodyPr/>
            <a:lstStyle/>
            <a:p/>
          </p:txBody>
        </p:sp>
        <p:sp>
          <p:nvSpPr>
            <p:cNvPr id="39" name="rc39"/>
            <p:cNvSpPr/>
            <p:nvPr/>
          </p:nvSpPr>
          <p:spPr>
            <a:xfrm>
              <a:off x="5027877" y="4107106"/>
              <a:ext cx="239888" cy="104902"/>
            </a:xfrm>
            <a:prstGeom prst="rect">
              <a:avLst/>
            </a:prstGeom>
            <a:solidFill>
              <a:srgbClr val="E2231A">
                <a:alpha val="90196"/>
              </a:srgbClr>
            </a:solidFill>
          </p:spPr>
          <p:txBody>
            <a:bodyPr/>
            <a:lstStyle/>
            <a:p/>
          </p:txBody>
        </p:sp>
        <p:sp>
          <p:nvSpPr>
            <p:cNvPr id="40" name="rc40"/>
            <p:cNvSpPr/>
            <p:nvPr/>
          </p:nvSpPr>
          <p:spPr>
            <a:xfrm>
              <a:off x="5294420" y="4072408"/>
              <a:ext cx="239888" cy="139601"/>
            </a:xfrm>
            <a:prstGeom prst="rect">
              <a:avLst/>
            </a:prstGeom>
            <a:solidFill>
              <a:srgbClr val="E2231A">
                <a:alpha val="90196"/>
              </a:srgbClr>
            </a:solidFill>
          </p:spPr>
          <p:txBody>
            <a:bodyPr/>
            <a:lstStyle/>
            <a:p/>
          </p:txBody>
        </p:sp>
        <p:sp>
          <p:nvSpPr>
            <p:cNvPr id="41" name="rc41"/>
            <p:cNvSpPr/>
            <p:nvPr/>
          </p:nvSpPr>
          <p:spPr>
            <a:xfrm>
              <a:off x="5560963" y="4037171"/>
              <a:ext cx="239888" cy="174838"/>
            </a:xfrm>
            <a:prstGeom prst="rect">
              <a:avLst/>
            </a:prstGeom>
            <a:solidFill>
              <a:srgbClr val="E2231A">
                <a:alpha val="90196"/>
              </a:srgbClr>
            </a:solidFill>
          </p:spPr>
          <p:txBody>
            <a:bodyPr/>
            <a:lstStyle/>
            <a:p/>
          </p:txBody>
        </p:sp>
        <p:sp>
          <p:nvSpPr>
            <p:cNvPr id="42" name="rc42"/>
            <p:cNvSpPr/>
            <p:nvPr/>
          </p:nvSpPr>
          <p:spPr>
            <a:xfrm>
              <a:off x="5827506" y="4044703"/>
              <a:ext cx="239888" cy="167306"/>
            </a:xfrm>
            <a:prstGeom prst="rect">
              <a:avLst/>
            </a:prstGeom>
            <a:solidFill>
              <a:srgbClr val="E2231A">
                <a:alpha val="90196"/>
              </a:srgbClr>
            </a:solidFill>
          </p:spPr>
          <p:txBody>
            <a:bodyPr/>
            <a:lstStyle/>
            <a:p/>
          </p:txBody>
        </p:sp>
        <p:sp>
          <p:nvSpPr>
            <p:cNvPr id="43" name="rc43"/>
            <p:cNvSpPr/>
            <p:nvPr/>
          </p:nvSpPr>
          <p:spPr>
            <a:xfrm>
              <a:off x="6094049" y="4069987"/>
              <a:ext cx="239888" cy="142022"/>
            </a:xfrm>
            <a:prstGeom prst="rect">
              <a:avLst/>
            </a:prstGeom>
            <a:solidFill>
              <a:srgbClr val="E2231A">
                <a:alpha val="90196"/>
              </a:srgbClr>
            </a:solidFill>
          </p:spPr>
          <p:txBody>
            <a:bodyPr/>
            <a:lstStyle/>
            <a:p/>
          </p:txBody>
        </p:sp>
        <p:sp>
          <p:nvSpPr>
            <p:cNvPr id="44" name="rc44"/>
            <p:cNvSpPr/>
            <p:nvPr/>
          </p:nvSpPr>
          <p:spPr>
            <a:xfrm>
              <a:off x="6360593" y="4158482"/>
              <a:ext cx="239888" cy="53527"/>
            </a:xfrm>
            <a:prstGeom prst="rect">
              <a:avLst/>
            </a:prstGeom>
            <a:solidFill>
              <a:srgbClr val="E2231A">
                <a:alpha val="90196"/>
              </a:srgbClr>
            </a:solidFill>
          </p:spPr>
          <p:txBody>
            <a:bodyPr/>
            <a:lstStyle/>
            <a:p/>
          </p:txBody>
        </p:sp>
        <p:sp>
          <p:nvSpPr>
            <p:cNvPr id="45" name="rc45"/>
            <p:cNvSpPr/>
            <p:nvPr/>
          </p:nvSpPr>
          <p:spPr>
            <a:xfrm>
              <a:off x="6627136" y="4051158"/>
              <a:ext cx="239888" cy="160850"/>
            </a:xfrm>
            <a:prstGeom prst="rect">
              <a:avLst/>
            </a:prstGeom>
            <a:solidFill>
              <a:srgbClr val="E2231A">
                <a:alpha val="90196"/>
              </a:srgbClr>
            </a:solidFill>
          </p:spPr>
          <p:txBody>
            <a:bodyPr/>
            <a:lstStyle/>
            <a:p/>
          </p:txBody>
        </p:sp>
        <p:sp>
          <p:nvSpPr>
            <p:cNvPr id="46" name="rc46"/>
            <p:cNvSpPr/>
            <p:nvPr/>
          </p:nvSpPr>
          <p:spPr>
            <a:xfrm>
              <a:off x="6893679" y="4033136"/>
              <a:ext cx="239888" cy="178872"/>
            </a:xfrm>
            <a:prstGeom prst="rect">
              <a:avLst/>
            </a:prstGeom>
            <a:solidFill>
              <a:srgbClr val="E2231A">
                <a:alpha val="90196"/>
              </a:srgbClr>
            </a:solidFill>
          </p:spPr>
          <p:txBody>
            <a:bodyPr/>
            <a:lstStyle/>
            <a:p/>
          </p:txBody>
        </p:sp>
        <p:sp>
          <p:nvSpPr>
            <p:cNvPr id="47" name="rc47"/>
            <p:cNvSpPr/>
            <p:nvPr/>
          </p:nvSpPr>
          <p:spPr>
            <a:xfrm>
              <a:off x="7160222" y="4078056"/>
              <a:ext cx="239888" cy="133952"/>
            </a:xfrm>
            <a:prstGeom prst="rect">
              <a:avLst/>
            </a:prstGeom>
            <a:solidFill>
              <a:srgbClr val="E2231A">
                <a:alpha val="90196"/>
              </a:srgbClr>
            </a:solidFill>
          </p:spPr>
          <p:txBody>
            <a:bodyPr/>
            <a:lstStyle/>
            <a:p/>
          </p:txBody>
        </p:sp>
        <p:sp>
          <p:nvSpPr>
            <p:cNvPr id="48" name="rc48"/>
            <p:cNvSpPr/>
            <p:nvPr/>
          </p:nvSpPr>
          <p:spPr>
            <a:xfrm>
              <a:off x="7426765" y="4025605"/>
              <a:ext cx="239888" cy="186404"/>
            </a:xfrm>
            <a:prstGeom prst="rect">
              <a:avLst/>
            </a:prstGeom>
            <a:solidFill>
              <a:srgbClr val="E2231A">
                <a:alpha val="90196"/>
              </a:srgbClr>
            </a:solidFill>
          </p:spPr>
          <p:txBody>
            <a:bodyPr/>
            <a:lstStyle/>
            <a:p/>
          </p:txBody>
        </p:sp>
        <p:sp>
          <p:nvSpPr>
            <p:cNvPr id="49" name="rc49"/>
            <p:cNvSpPr/>
            <p:nvPr/>
          </p:nvSpPr>
          <p:spPr>
            <a:xfrm>
              <a:off x="7693308" y="4053041"/>
              <a:ext cx="239888" cy="158968"/>
            </a:xfrm>
            <a:prstGeom prst="rect">
              <a:avLst/>
            </a:prstGeom>
            <a:solidFill>
              <a:srgbClr val="E2231A">
                <a:alpha val="90196"/>
              </a:srgbClr>
            </a:solidFill>
          </p:spPr>
          <p:txBody>
            <a:bodyPr/>
            <a:lstStyle/>
            <a:p/>
          </p:txBody>
        </p:sp>
        <p:sp>
          <p:nvSpPr>
            <p:cNvPr id="50" name="rc50"/>
            <p:cNvSpPr/>
            <p:nvPr/>
          </p:nvSpPr>
          <p:spPr>
            <a:xfrm>
              <a:off x="7959851" y="4071332"/>
              <a:ext cx="239888" cy="140677"/>
            </a:xfrm>
            <a:prstGeom prst="rect">
              <a:avLst/>
            </a:prstGeom>
            <a:solidFill>
              <a:srgbClr val="E2231A">
                <a:alpha val="90196"/>
              </a:srgbClr>
            </a:solidFill>
          </p:spPr>
          <p:txBody>
            <a:bodyPr/>
            <a:lstStyle/>
            <a:p/>
          </p:txBody>
        </p:sp>
        <p:sp>
          <p:nvSpPr>
            <p:cNvPr id="51" name="rc51"/>
            <p:cNvSpPr/>
            <p:nvPr/>
          </p:nvSpPr>
          <p:spPr>
            <a:xfrm>
              <a:off x="3695161" y="3775721"/>
              <a:ext cx="239888" cy="282161"/>
            </a:xfrm>
            <a:prstGeom prst="rect">
              <a:avLst/>
            </a:prstGeom>
            <a:solidFill>
              <a:srgbClr val="B3B3B3">
                <a:alpha val="90196"/>
              </a:srgbClr>
            </a:solidFill>
          </p:spPr>
          <p:txBody>
            <a:bodyPr/>
            <a:lstStyle/>
            <a:p/>
          </p:txBody>
        </p:sp>
        <p:sp>
          <p:nvSpPr>
            <p:cNvPr id="52" name="rc52"/>
            <p:cNvSpPr/>
            <p:nvPr/>
          </p:nvSpPr>
          <p:spPr>
            <a:xfrm>
              <a:off x="3961705" y="3678619"/>
              <a:ext cx="239888" cy="436557"/>
            </a:xfrm>
            <a:prstGeom prst="rect">
              <a:avLst/>
            </a:prstGeom>
            <a:solidFill>
              <a:srgbClr val="B3B3B3">
                <a:alpha val="90196"/>
              </a:srgbClr>
            </a:solidFill>
          </p:spPr>
          <p:txBody>
            <a:bodyPr/>
            <a:lstStyle/>
            <a:p/>
          </p:txBody>
        </p:sp>
        <p:sp>
          <p:nvSpPr>
            <p:cNvPr id="53" name="rc53"/>
            <p:cNvSpPr/>
            <p:nvPr/>
          </p:nvSpPr>
          <p:spPr>
            <a:xfrm>
              <a:off x="4228248" y="3942490"/>
              <a:ext cx="239888" cy="179410"/>
            </a:xfrm>
            <a:prstGeom prst="rect">
              <a:avLst/>
            </a:prstGeom>
            <a:solidFill>
              <a:srgbClr val="B3B3B3">
                <a:alpha val="90196"/>
              </a:srgbClr>
            </a:solidFill>
          </p:spPr>
          <p:txBody>
            <a:bodyPr/>
            <a:lstStyle/>
            <a:p/>
          </p:txBody>
        </p:sp>
        <p:sp>
          <p:nvSpPr>
            <p:cNvPr id="54" name="rc54"/>
            <p:cNvSpPr/>
            <p:nvPr/>
          </p:nvSpPr>
          <p:spPr>
            <a:xfrm>
              <a:off x="4494791" y="3567529"/>
              <a:ext cx="239888" cy="563785"/>
            </a:xfrm>
            <a:prstGeom prst="rect">
              <a:avLst/>
            </a:prstGeom>
            <a:solidFill>
              <a:srgbClr val="B3B3B3">
                <a:alpha val="90196"/>
              </a:srgbClr>
            </a:solidFill>
          </p:spPr>
          <p:txBody>
            <a:bodyPr/>
            <a:lstStyle/>
            <a:p/>
          </p:txBody>
        </p:sp>
        <p:sp>
          <p:nvSpPr>
            <p:cNvPr id="55" name="rc55"/>
            <p:cNvSpPr/>
            <p:nvPr/>
          </p:nvSpPr>
          <p:spPr>
            <a:xfrm>
              <a:off x="4761334" y="4095002"/>
              <a:ext cx="239888" cy="37388"/>
            </a:xfrm>
            <a:prstGeom prst="rect">
              <a:avLst/>
            </a:prstGeom>
            <a:solidFill>
              <a:srgbClr val="B3B3B3">
                <a:alpha val="90196"/>
              </a:srgbClr>
            </a:solidFill>
          </p:spPr>
          <p:txBody>
            <a:bodyPr/>
            <a:lstStyle/>
            <a:p/>
          </p:txBody>
        </p:sp>
        <p:sp>
          <p:nvSpPr>
            <p:cNvPr id="56" name="rc56"/>
            <p:cNvSpPr/>
            <p:nvPr/>
          </p:nvSpPr>
          <p:spPr>
            <a:xfrm>
              <a:off x="5027877" y="4061110"/>
              <a:ext cx="239888" cy="45995"/>
            </a:xfrm>
            <a:prstGeom prst="rect">
              <a:avLst/>
            </a:prstGeom>
            <a:solidFill>
              <a:srgbClr val="B3B3B3">
                <a:alpha val="90196"/>
              </a:srgbClr>
            </a:solidFill>
          </p:spPr>
          <p:txBody>
            <a:bodyPr/>
            <a:lstStyle/>
            <a:p/>
          </p:txBody>
        </p:sp>
        <p:sp>
          <p:nvSpPr>
            <p:cNvPr id="57" name="rc57"/>
            <p:cNvSpPr/>
            <p:nvPr/>
          </p:nvSpPr>
          <p:spPr>
            <a:xfrm>
              <a:off x="5294420" y="4025874"/>
              <a:ext cx="239888" cy="46533"/>
            </a:xfrm>
            <a:prstGeom prst="rect">
              <a:avLst/>
            </a:prstGeom>
            <a:solidFill>
              <a:srgbClr val="B3B3B3">
                <a:alpha val="90196"/>
              </a:srgbClr>
            </a:solidFill>
          </p:spPr>
          <p:txBody>
            <a:bodyPr/>
            <a:lstStyle/>
            <a:p/>
          </p:txBody>
        </p:sp>
        <p:sp>
          <p:nvSpPr>
            <p:cNvPr id="58" name="rc58"/>
            <p:cNvSpPr/>
            <p:nvPr/>
          </p:nvSpPr>
          <p:spPr>
            <a:xfrm>
              <a:off x="5827506" y="4039054"/>
              <a:ext cx="239888" cy="5648"/>
            </a:xfrm>
            <a:prstGeom prst="rect">
              <a:avLst/>
            </a:prstGeom>
            <a:solidFill>
              <a:srgbClr val="B3B3B3">
                <a:alpha val="90196"/>
              </a:srgbClr>
            </a:solidFill>
          </p:spPr>
          <p:txBody>
            <a:bodyPr/>
            <a:lstStyle/>
            <a:p/>
          </p:txBody>
        </p:sp>
        <p:sp>
          <p:nvSpPr>
            <p:cNvPr id="59" name="rc59"/>
            <p:cNvSpPr/>
            <p:nvPr/>
          </p:nvSpPr>
          <p:spPr>
            <a:xfrm>
              <a:off x="6360593" y="4137501"/>
              <a:ext cx="239888" cy="20980"/>
            </a:xfrm>
            <a:prstGeom prst="rect">
              <a:avLst/>
            </a:prstGeom>
            <a:solidFill>
              <a:srgbClr val="B3B3B3">
                <a:alpha val="90196"/>
              </a:srgbClr>
            </a:solidFill>
          </p:spPr>
          <p:txBody>
            <a:bodyPr/>
            <a:lstStyle/>
            <a:p/>
          </p:txBody>
        </p:sp>
        <p:sp>
          <p:nvSpPr>
            <p:cNvPr id="60" name="rc60"/>
            <p:cNvSpPr/>
            <p:nvPr/>
          </p:nvSpPr>
          <p:spPr>
            <a:xfrm>
              <a:off x="6627136" y="3858298"/>
              <a:ext cx="239888" cy="192859"/>
            </a:xfrm>
            <a:prstGeom prst="rect">
              <a:avLst/>
            </a:prstGeom>
            <a:solidFill>
              <a:srgbClr val="B3B3B3">
                <a:alpha val="90196"/>
              </a:srgbClr>
            </a:solidFill>
          </p:spPr>
          <p:txBody>
            <a:bodyPr/>
            <a:lstStyle/>
            <a:p/>
          </p:txBody>
        </p:sp>
        <p:sp>
          <p:nvSpPr>
            <p:cNvPr id="61" name="rc61"/>
            <p:cNvSpPr/>
            <p:nvPr/>
          </p:nvSpPr>
          <p:spPr>
            <a:xfrm>
              <a:off x="6893679" y="3867175"/>
              <a:ext cx="239888" cy="165961"/>
            </a:xfrm>
            <a:prstGeom prst="rect">
              <a:avLst/>
            </a:prstGeom>
            <a:solidFill>
              <a:srgbClr val="B3B3B3">
                <a:alpha val="90196"/>
              </a:srgbClr>
            </a:solidFill>
          </p:spPr>
          <p:txBody>
            <a:bodyPr/>
            <a:lstStyle/>
            <a:p/>
          </p:txBody>
        </p:sp>
        <p:sp>
          <p:nvSpPr>
            <p:cNvPr id="62" name="rc62"/>
            <p:cNvSpPr/>
            <p:nvPr/>
          </p:nvSpPr>
          <p:spPr>
            <a:xfrm>
              <a:off x="7160222" y="3948138"/>
              <a:ext cx="239888" cy="129918"/>
            </a:xfrm>
            <a:prstGeom prst="rect">
              <a:avLst/>
            </a:prstGeom>
            <a:solidFill>
              <a:srgbClr val="B3B3B3">
                <a:alpha val="90196"/>
              </a:srgbClr>
            </a:solidFill>
          </p:spPr>
          <p:txBody>
            <a:bodyPr/>
            <a:lstStyle/>
            <a:p/>
          </p:txBody>
        </p:sp>
        <p:sp>
          <p:nvSpPr>
            <p:cNvPr id="63" name="rc63"/>
            <p:cNvSpPr/>
            <p:nvPr/>
          </p:nvSpPr>
          <p:spPr>
            <a:xfrm>
              <a:off x="7426765" y="3770610"/>
              <a:ext cx="239888" cy="254994"/>
            </a:xfrm>
            <a:prstGeom prst="rect">
              <a:avLst/>
            </a:prstGeom>
            <a:solidFill>
              <a:srgbClr val="B3B3B3">
                <a:alpha val="90196"/>
              </a:srgbClr>
            </a:solidFill>
          </p:spPr>
          <p:txBody>
            <a:bodyPr/>
            <a:lstStyle/>
            <a:p/>
          </p:txBody>
        </p:sp>
        <p:sp>
          <p:nvSpPr>
            <p:cNvPr id="64" name="rc64"/>
            <p:cNvSpPr/>
            <p:nvPr/>
          </p:nvSpPr>
          <p:spPr>
            <a:xfrm>
              <a:off x="7693308" y="3764693"/>
              <a:ext cx="239888" cy="288348"/>
            </a:xfrm>
            <a:prstGeom prst="rect">
              <a:avLst/>
            </a:prstGeom>
            <a:solidFill>
              <a:srgbClr val="B3B3B3">
                <a:alpha val="90196"/>
              </a:srgbClr>
            </a:solidFill>
          </p:spPr>
          <p:txBody>
            <a:bodyPr/>
            <a:lstStyle/>
            <a:p/>
          </p:txBody>
        </p:sp>
        <p:sp>
          <p:nvSpPr>
            <p:cNvPr id="65" name="rc65"/>
            <p:cNvSpPr/>
            <p:nvPr/>
          </p:nvSpPr>
          <p:spPr>
            <a:xfrm>
              <a:off x="7959851" y="3757968"/>
              <a:ext cx="239888" cy="313363"/>
            </a:xfrm>
            <a:prstGeom prst="rect">
              <a:avLst/>
            </a:prstGeom>
            <a:solidFill>
              <a:srgbClr val="B3B3B3">
                <a:alpha val="90196"/>
              </a:srgbClr>
            </a:solidFill>
          </p:spPr>
          <p:txBody>
            <a:bodyPr/>
            <a:lstStyle/>
            <a:p/>
          </p:txBody>
        </p:sp>
        <p:sp>
          <p:nvSpPr>
            <p:cNvPr id="66" name="pl66"/>
            <p:cNvSpPr/>
            <p:nvPr/>
          </p:nvSpPr>
          <p:spPr>
            <a:xfrm>
              <a:off x="1416218" y="2192639"/>
              <a:ext cx="6663577" cy="816341"/>
            </a:xfrm>
            <a:custGeom>
              <a:avLst/>
              <a:pathLst>
                <a:path w="6663577" h="816341">
                  <a:moveTo>
                    <a:pt x="0" y="300757"/>
                  </a:moveTo>
                  <a:lnTo>
                    <a:pt x="266543" y="386687"/>
                  </a:lnTo>
                  <a:lnTo>
                    <a:pt x="533086" y="128895"/>
                  </a:lnTo>
                  <a:lnTo>
                    <a:pt x="799629" y="472618"/>
                  </a:lnTo>
                  <a:lnTo>
                    <a:pt x="1066172" y="816341"/>
                  </a:lnTo>
                  <a:lnTo>
                    <a:pt x="1332715" y="193343"/>
                  </a:lnTo>
                  <a:lnTo>
                    <a:pt x="1599258" y="708927"/>
                  </a:lnTo>
                  <a:lnTo>
                    <a:pt x="1865801" y="21482"/>
                  </a:lnTo>
                  <a:lnTo>
                    <a:pt x="2132344" y="472618"/>
                  </a:lnTo>
                  <a:lnTo>
                    <a:pt x="2398888" y="257791"/>
                  </a:lnTo>
                  <a:lnTo>
                    <a:pt x="2665431" y="107413"/>
                  </a:lnTo>
                  <a:lnTo>
                    <a:pt x="2931974" y="85930"/>
                  </a:lnTo>
                  <a:lnTo>
                    <a:pt x="3198517" y="64447"/>
                  </a:lnTo>
                  <a:lnTo>
                    <a:pt x="3465060" y="64447"/>
                  </a:lnTo>
                  <a:lnTo>
                    <a:pt x="3731603" y="128895"/>
                  </a:lnTo>
                  <a:lnTo>
                    <a:pt x="3998146" y="214826"/>
                  </a:lnTo>
                  <a:lnTo>
                    <a:pt x="4264689" y="300757"/>
                  </a:lnTo>
                  <a:lnTo>
                    <a:pt x="4531233" y="279274"/>
                  </a:lnTo>
                  <a:lnTo>
                    <a:pt x="4797776" y="214826"/>
                  </a:lnTo>
                  <a:lnTo>
                    <a:pt x="5064319" y="0"/>
                  </a:lnTo>
                  <a:lnTo>
                    <a:pt x="5330862" y="257791"/>
                  </a:lnTo>
                  <a:lnTo>
                    <a:pt x="5597405" y="300757"/>
                  </a:lnTo>
                  <a:lnTo>
                    <a:pt x="5863948" y="193343"/>
                  </a:lnTo>
                  <a:lnTo>
                    <a:pt x="6130491" y="322239"/>
                  </a:lnTo>
                  <a:lnTo>
                    <a:pt x="6397034" y="257791"/>
                  </a:lnTo>
                  <a:lnTo>
                    <a:pt x="6663577" y="214826"/>
                  </a:lnTo>
                </a:path>
              </a:pathLst>
            </a:custGeom>
            <a:ln w="27101" cap="flat">
              <a:solidFill>
                <a:srgbClr val="3283FE">
                  <a:alpha val="100000"/>
                </a:srgbClr>
              </a:solidFill>
              <a:prstDash val="solid"/>
              <a:round/>
            </a:ln>
          </p:spPr>
          <p:txBody>
            <a:bodyPr/>
            <a:lstStyle/>
            <a:p/>
          </p:txBody>
        </p:sp>
        <p:sp>
          <p:nvSpPr>
            <p:cNvPr id="67" name="pl67"/>
            <p:cNvSpPr/>
            <p:nvPr/>
          </p:nvSpPr>
          <p:spPr>
            <a:xfrm>
              <a:off x="3815106" y="2257087"/>
              <a:ext cx="4264689" cy="1761578"/>
            </a:xfrm>
            <a:custGeom>
              <a:avLst/>
              <a:pathLst>
                <a:path w="4264689" h="1761578">
                  <a:moveTo>
                    <a:pt x="0" y="1203029"/>
                  </a:moveTo>
                  <a:lnTo>
                    <a:pt x="266543" y="1503786"/>
                  </a:lnTo>
                  <a:lnTo>
                    <a:pt x="533086" y="644479"/>
                  </a:lnTo>
                  <a:lnTo>
                    <a:pt x="799629" y="1761578"/>
                  </a:lnTo>
                  <a:lnTo>
                    <a:pt x="1066172" y="150378"/>
                  </a:lnTo>
                  <a:lnTo>
                    <a:pt x="1332715" y="236309"/>
                  </a:lnTo>
                  <a:lnTo>
                    <a:pt x="1599258" y="322239"/>
                  </a:lnTo>
                  <a:lnTo>
                    <a:pt x="1865801" y="257791"/>
                  </a:lnTo>
                  <a:lnTo>
                    <a:pt x="2132344" y="257791"/>
                  </a:lnTo>
                  <a:lnTo>
                    <a:pt x="2398888" y="128895"/>
                  </a:lnTo>
                  <a:lnTo>
                    <a:pt x="2665431" y="0"/>
                  </a:lnTo>
                  <a:lnTo>
                    <a:pt x="2931974" y="730410"/>
                  </a:lnTo>
                  <a:lnTo>
                    <a:pt x="3198517" y="708927"/>
                  </a:lnTo>
                  <a:lnTo>
                    <a:pt x="3465060" y="494101"/>
                  </a:lnTo>
                  <a:lnTo>
                    <a:pt x="3731603" y="945237"/>
                  </a:lnTo>
                  <a:lnTo>
                    <a:pt x="3998146" y="945237"/>
                  </a:lnTo>
                  <a:lnTo>
                    <a:pt x="4264689" y="945237"/>
                  </a:lnTo>
                </a:path>
              </a:pathLst>
            </a:custGeom>
            <a:ln w="27101" cap="flat">
              <a:solidFill>
                <a:srgbClr val="FFA500">
                  <a:alpha val="100000"/>
                </a:srgbClr>
              </a:solidFill>
              <a:prstDash val="solid"/>
              <a:round/>
            </a:ln>
          </p:spPr>
          <p:txBody>
            <a:bodyPr/>
            <a:lstStyle/>
            <a:p/>
          </p:txBody>
        </p:sp>
        <p:sp>
          <p:nvSpPr>
            <p:cNvPr id="68" name="tx68"/>
            <p:cNvSpPr/>
            <p:nvPr/>
          </p:nvSpPr>
          <p:spPr>
            <a:xfrm>
              <a:off x="1345880"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9" name="tx69"/>
            <p:cNvSpPr/>
            <p:nvPr/>
          </p:nvSpPr>
          <p:spPr>
            <a:xfrm>
              <a:off x="2678595"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0" name="tx70"/>
            <p:cNvSpPr/>
            <p:nvPr/>
          </p:nvSpPr>
          <p:spPr>
            <a:xfrm>
              <a:off x="4011311"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1" name="tx71"/>
            <p:cNvSpPr/>
            <p:nvPr/>
          </p:nvSpPr>
          <p:spPr>
            <a:xfrm>
              <a:off x="4011311" y="382387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21</a:t>
              </a:r>
            </a:p>
          </p:txBody>
        </p:sp>
        <p:sp>
          <p:nvSpPr>
            <p:cNvPr id="72" name="tx72"/>
            <p:cNvSpPr/>
            <p:nvPr/>
          </p:nvSpPr>
          <p:spPr>
            <a:xfrm>
              <a:off x="5344027"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3" name="tx73"/>
            <p:cNvSpPr/>
            <p:nvPr/>
          </p:nvSpPr>
          <p:spPr>
            <a:xfrm>
              <a:off x="5344027"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4" name="tx74"/>
            <p:cNvSpPr/>
            <p:nvPr/>
          </p:nvSpPr>
          <p:spPr>
            <a:xfrm>
              <a:off x="6410199"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5" name="tx75"/>
            <p:cNvSpPr/>
            <p:nvPr/>
          </p:nvSpPr>
          <p:spPr>
            <a:xfrm>
              <a:off x="6410199"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6" name="tx76"/>
            <p:cNvSpPr/>
            <p:nvPr/>
          </p:nvSpPr>
          <p:spPr>
            <a:xfrm>
              <a:off x="667674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7" name="tx77"/>
            <p:cNvSpPr/>
            <p:nvPr/>
          </p:nvSpPr>
          <p:spPr>
            <a:xfrm>
              <a:off x="6676742" y="305049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57</a:t>
              </a:r>
            </a:p>
          </p:txBody>
        </p:sp>
        <p:sp>
          <p:nvSpPr>
            <p:cNvPr id="78" name="tx78"/>
            <p:cNvSpPr/>
            <p:nvPr/>
          </p:nvSpPr>
          <p:spPr>
            <a:xfrm>
              <a:off x="6943285"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79" name="tx79"/>
            <p:cNvSpPr/>
            <p:nvPr/>
          </p:nvSpPr>
          <p:spPr>
            <a:xfrm>
              <a:off x="6943285"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80" name="tx80"/>
            <p:cNvSpPr/>
            <p:nvPr/>
          </p:nvSpPr>
          <p:spPr>
            <a:xfrm>
              <a:off x="720982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1" name="tx81"/>
            <p:cNvSpPr/>
            <p:nvPr/>
          </p:nvSpPr>
          <p:spPr>
            <a:xfrm>
              <a:off x="7209828"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82" name="tx82"/>
            <p:cNvSpPr/>
            <p:nvPr/>
          </p:nvSpPr>
          <p:spPr>
            <a:xfrm>
              <a:off x="7476372"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83" name="tx83"/>
            <p:cNvSpPr/>
            <p:nvPr/>
          </p:nvSpPr>
          <p:spPr>
            <a:xfrm>
              <a:off x="7476372"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84" name="tx84"/>
            <p:cNvSpPr/>
            <p:nvPr/>
          </p:nvSpPr>
          <p:spPr>
            <a:xfrm>
              <a:off x="7742915"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85" name="tx85"/>
            <p:cNvSpPr/>
            <p:nvPr/>
          </p:nvSpPr>
          <p:spPr>
            <a:xfrm>
              <a:off x="7742915"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86" name="tx86"/>
            <p:cNvSpPr/>
            <p:nvPr/>
          </p:nvSpPr>
          <p:spPr>
            <a:xfrm>
              <a:off x="800945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7" name="tx87"/>
            <p:cNvSpPr/>
            <p:nvPr/>
          </p:nvSpPr>
          <p:spPr>
            <a:xfrm>
              <a:off x="8009458"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88" name="tx88"/>
            <p:cNvSpPr/>
            <p:nvPr/>
          </p:nvSpPr>
          <p:spPr>
            <a:xfrm>
              <a:off x="4006300" y="39532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9" name="tx89"/>
            <p:cNvSpPr/>
            <p:nvPr/>
          </p:nvSpPr>
          <p:spPr>
            <a:xfrm>
              <a:off x="7737904" y="40287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8004447" y="40162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1" name="tx91"/>
            <p:cNvSpPr/>
            <p:nvPr/>
          </p:nvSpPr>
          <p:spPr>
            <a:xfrm>
              <a:off x="4054519" y="357357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92" name="tx92"/>
            <p:cNvSpPr/>
            <p:nvPr/>
          </p:nvSpPr>
          <p:spPr>
            <a:xfrm>
              <a:off x="5358746" y="392083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3" name="tx93"/>
            <p:cNvSpPr/>
            <p:nvPr/>
          </p:nvSpPr>
          <p:spPr>
            <a:xfrm>
              <a:off x="6384235" y="4031266"/>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4" name="tx94"/>
            <p:cNvSpPr/>
            <p:nvPr/>
          </p:nvSpPr>
          <p:spPr>
            <a:xfrm>
              <a:off x="6679266" y="375201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5" name="tx95"/>
            <p:cNvSpPr/>
            <p:nvPr/>
          </p:nvSpPr>
          <p:spPr>
            <a:xfrm>
              <a:off x="6945809" y="376089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6" name="tx96"/>
            <p:cNvSpPr/>
            <p:nvPr/>
          </p:nvSpPr>
          <p:spPr>
            <a:xfrm>
              <a:off x="7253036" y="3843094"/>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7" name="tx97"/>
            <p:cNvSpPr/>
            <p:nvPr/>
          </p:nvSpPr>
          <p:spPr>
            <a:xfrm>
              <a:off x="7478895" y="366437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98" name="tx98"/>
            <p:cNvSpPr/>
            <p:nvPr/>
          </p:nvSpPr>
          <p:spPr>
            <a:xfrm>
              <a:off x="7745439" y="365964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99" name="tx99"/>
            <p:cNvSpPr/>
            <p:nvPr/>
          </p:nvSpPr>
          <p:spPr>
            <a:xfrm>
              <a:off x="8011982" y="365292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0" name="tx100"/>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717597" y="362363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2" name="tx102"/>
            <p:cNvSpPr/>
            <p:nvPr/>
          </p:nvSpPr>
          <p:spPr>
            <a:xfrm>
              <a:off x="717597" y="3086083"/>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3" name="tx103"/>
            <p:cNvSpPr/>
            <p:nvPr/>
          </p:nvSpPr>
          <p:spPr>
            <a:xfrm>
              <a:off x="717597" y="254600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04" name="tx104"/>
            <p:cNvSpPr/>
            <p:nvPr/>
          </p:nvSpPr>
          <p:spPr>
            <a:xfrm>
              <a:off x="717597" y="200804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05" name="tx10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1" name="tx12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4" name="pl12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5" name="tx12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78790" y="5080163"/>
              <a:ext cx="201456" cy="201456"/>
            </a:xfrm>
            <a:prstGeom prst="rect">
              <a:avLst/>
            </a:prstGeom>
            <a:solidFill>
              <a:srgbClr val="E2231A">
                <a:alpha val="90196"/>
              </a:srgbClr>
            </a:solidFill>
          </p:spPr>
          <p:txBody>
            <a:bodyPr/>
            <a:lstStyle/>
            <a:p/>
          </p:txBody>
        </p:sp>
        <p:sp>
          <p:nvSpPr>
            <p:cNvPr id="128" name="rc128"/>
            <p:cNvSpPr/>
            <p:nvPr/>
          </p:nvSpPr>
          <p:spPr>
            <a:xfrm>
              <a:off x="5642950" y="5080163"/>
              <a:ext cx="201456" cy="201456"/>
            </a:xfrm>
            <a:prstGeom prst="rect">
              <a:avLst/>
            </a:prstGeom>
            <a:solidFill>
              <a:srgbClr val="B3B3B3">
                <a:alpha val="90196"/>
              </a:srgbClr>
            </a:solidFill>
          </p:spPr>
          <p:txBody>
            <a:bodyPr/>
            <a:lstStyle/>
            <a:p/>
          </p:txBody>
        </p:sp>
        <p:sp>
          <p:nvSpPr>
            <p:cNvPr id="129" name="tx12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951100" y="1594448"/>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2000-2025</a:t>
              </a:r>
            </a:p>
          </p:txBody>
        </p:sp>
        <p:sp>
          <p:nvSpPr>
            <p:cNvPr id="133" name="pl133"/>
            <p:cNvSpPr/>
            <p:nvPr/>
          </p:nvSpPr>
          <p:spPr>
            <a:xfrm>
              <a:off x="23187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3635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4084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84533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3411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3860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43087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840557"/>
              <a:ext cx="813856" cy="124062"/>
            </a:xfrm>
            <a:prstGeom prst="rect">
              <a:avLst/>
            </a:prstGeom>
            <a:solidFill>
              <a:srgbClr val="E2231A">
                <a:alpha val="90196"/>
              </a:srgbClr>
            </a:solidFill>
          </p:spPr>
          <p:txBody>
            <a:bodyPr/>
            <a:lstStyle/>
            <a:p/>
          </p:txBody>
        </p:sp>
        <p:sp>
          <p:nvSpPr>
            <p:cNvPr id="145" name="rc145"/>
            <p:cNvSpPr/>
            <p:nvPr/>
          </p:nvSpPr>
          <p:spPr>
            <a:xfrm>
              <a:off x="1296273" y="5685479"/>
              <a:ext cx="2417031" cy="124062"/>
            </a:xfrm>
            <a:prstGeom prst="rect">
              <a:avLst/>
            </a:prstGeom>
            <a:solidFill>
              <a:srgbClr val="E2231A">
                <a:alpha val="90196"/>
              </a:srgbClr>
            </a:solidFill>
          </p:spPr>
          <p:txBody>
            <a:bodyPr/>
            <a:lstStyle/>
            <a:p/>
          </p:txBody>
        </p:sp>
        <p:sp>
          <p:nvSpPr>
            <p:cNvPr id="146" name="rc146"/>
            <p:cNvSpPr/>
            <p:nvPr/>
          </p:nvSpPr>
          <p:spPr>
            <a:xfrm>
              <a:off x="1296273" y="5530401"/>
              <a:ext cx="2138929" cy="124062"/>
            </a:xfrm>
            <a:prstGeom prst="rect">
              <a:avLst/>
            </a:prstGeom>
            <a:solidFill>
              <a:srgbClr val="E2231A">
                <a:alpha val="90196"/>
              </a:srgbClr>
            </a:solidFill>
          </p:spPr>
          <p:txBody>
            <a:bodyPr/>
            <a:lstStyle/>
            <a:p/>
          </p:txBody>
        </p:sp>
        <p:sp>
          <p:nvSpPr>
            <p:cNvPr id="147" name="rc147"/>
            <p:cNvSpPr/>
            <p:nvPr/>
          </p:nvSpPr>
          <p:spPr>
            <a:xfrm>
              <a:off x="2110130" y="5840557"/>
              <a:ext cx="318999" cy="124062"/>
            </a:xfrm>
            <a:prstGeom prst="rect">
              <a:avLst/>
            </a:prstGeom>
            <a:solidFill>
              <a:srgbClr val="B3B3B3">
                <a:alpha val="90196"/>
              </a:srgbClr>
            </a:solidFill>
          </p:spPr>
          <p:txBody>
            <a:bodyPr/>
            <a:lstStyle/>
            <a:p/>
          </p:txBody>
        </p:sp>
        <p:sp>
          <p:nvSpPr>
            <p:cNvPr id="148" name="rc148"/>
            <p:cNvSpPr/>
            <p:nvPr/>
          </p:nvSpPr>
          <p:spPr>
            <a:xfrm>
              <a:off x="3713305" y="5685479"/>
              <a:ext cx="4384192" cy="124062"/>
            </a:xfrm>
            <a:prstGeom prst="rect">
              <a:avLst/>
            </a:prstGeom>
            <a:solidFill>
              <a:srgbClr val="B3B3B3">
                <a:alpha val="90196"/>
              </a:srgbClr>
            </a:solidFill>
          </p:spPr>
          <p:txBody>
            <a:bodyPr/>
            <a:lstStyle/>
            <a:p/>
          </p:txBody>
        </p:sp>
        <p:sp>
          <p:nvSpPr>
            <p:cNvPr id="149" name="rc149"/>
            <p:cNvSpPr/>
            <p:nvPr/>
          </p:nvSpPr>
          <p:spPr>
            <a:xfrm>
              <a:off x="3435203" y="5530401"/>
              <a:ext cx="4764537" cy="124062"/>
            </a:xfrm>
            <a:prstGeom prst="rect">
              <a:avLst/>
            </a:prstGeom>
            <a:solidFill>
              <a:srgbClr val="B3B3B3">
                <a:alpha val="90196"/>
              </a:srgbClr>
            </a:solidFill>
          </p:spPr>
          <p:txBody>
            <a:bodyPr/>
            <a:lstStyle/>
            <a:p/>
          </p:txBody>
        </p:sp>
        <p:sp>
          <p:nvSpPr>
            <p:cNvPr id="150" name="tx150"/>
            <p:cNvSpPr/>
            <p:nvPr/>
          </p:nvSpPr>
          <p:spPr>
            <a:xfrm>
              <a:off x="2543265"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51" name="tx151"/>
            <p:cNvSpPr/>
            <p:nvPr/>
          </p:nvSpPr>
          <p:spPr>
            <a:xfrm>
              <a:off x="8177869"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2" name="tx152"/>
            <p:cNvSpPr/>
            <p:nvPr/>
          </p:nvSpPr>
          <p:spPr>
            <a:xfrm>
              <a:off x="8280112"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3" name="tx153"/>
            <p:cNvSpPr/>
            <p:nvPr/>
          </p:nvSpPr>
          <p:spPr>
            <a:xfrm>
              <a:off x="1589066"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4" name="tx154"/>
            <p:cNvSpPr/>
            <p:nvPr/>
          </p:nvSpPr>
          <p:spPr>
            <a:xfrm>
              <a:off x="2438871"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5" name="tx155"/>
            <p:cNvSpPr/>
            <p:nvPr/>
          </p:nvSpPr>
          <p:spPr>
            <a:xfrm>
              <a:off x="2299820"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6" name="tx156"/>
            <p:cNvSpPr/>
            <p:nvPr/>
          </p:nvSpPr>
          <p:spPr>
            <a:xfrm>
              <a:off x="2155494"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5825029"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58" name="tx158"/>
            <p:cNvSpPr/>
            <p:nvPr/>
          </p:nvSpPr>
          <p:spPr>
            <a:xfrm>
              <a:off x="5737099"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9" name="tx15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2" name="tx162"/>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3" name="tx163"/>
            <p:cNvSpPr/>
            <p:nvPr/>
          </p:nvSpPr>
          <p:spPr>
            <a:xfrm>
              <a:off x="3197449"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4" name="tx164"/>
            <p:cNvSpPr/>
            <p:nvPr/>
          </p:nvSpPr>
          <p:spPr>
            <a:xfrm>
              <a:off x="5242314"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5" name="tx165"/>
            <p:cNvSpPr/>
            <p:nvPr/>
          </p:nvSpPr>
          <p:spPr>
            <a:xfrm>
              <a:off x="7287180"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6" name="tx16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84%. This is lower than in 2019, where coverage was 94%.
&lt;1,000 children missed their routine first dose of measles vaccine.
MCV2 is typically administered to children between 18 months and five years old. MCV2 coverage remained constant at 47% in 2025.</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82% in 2024 to 84% in 2025 - below the 95% level needed to prevent outbreaks and, leaving &lt;1,000 children without any protection against measles. MCV2 coverage remained constant at 47% - below the IA2030 target of 90%.</a:t>
            </a:r>
          </a:p>
        </p:txBody>
      </p:sp>
      <p:grpSp xmlns:pic="http://schemas.openxmlformats.org/drawingml/2006/picture">
        <p:nvGrpSpPr>
          <p:cNvPr id="171" name=""/>
          <p:cNvGrpSpPr/>
          <p:nvPr/>
        </p:nvGrpSpPr>
        <p:grpSpPr>
          <a:xfrm>
            <a:off x="292608" y="1097280"/>
            <a:ext cx="8595360" cy="28575"/>
            <a:chOff x="292608" y="1097280"/>
            <a:chExt cx="8595360" cy="28575"/>
          </a:xfrm>
        </p:grpSpPr>
        <p:sp>
          <p:nvSpPr>
            <p:cNvPr id="1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831111"/>
            </a:xfrm>
            <a:custGeom>
              <a:avLst/>
              <a:pathLst>
                <a:path w="3397293" h="831111">
                  <a:moveTo>
                    <a:pt x="0" y="306198"/>
                  </a:moveTo>
                  <a:lnTo>
                    <a:pt x="135891" y="393684"/>
                  </a:lnTo>
                  <a:lnTo>
                    <a:pt x="271783" y="131228"/>
                  </a:lnTo>
                  <a:lnTo>
                    <a:pt x="407675" y="481169"/>
                  </a:lnTo>
                  <a:lnTo>
                    <a:pt x="543566" y="831111"/>
                  </a:lnTo>
                  <a:lnTo>
                    <a:pt x="679458" y="196842"/>
                  </a:lnTo>
                  <a:lnTo>
                    <a:pt x="815350" y="721754"/>
                  </a:lnTo>
                  <a:lnTo>
                    <a:pt x="951242" y="21871"/>
                  </a:lnTo>
                  <a:lnTo>
                    <a:pt x="1087133" y="481169"/>
                  </a:lnTo>
                  <a:lnTo>
                    <a:pt x="1223025" y="262456"/>
                  </a:lnTo>
                  <a:lnTo>
                    <a:pt x="1358917" y="109356"/>
                  </a:lnTo>
                  <a:lnTo>
                    <a:pt x="1494809" y="87485"/>
                  </a:lnTo>
                  <a:lnTo>
                    <a:pt x="1630700" y="65614"/>
                  </a:lnTo>
                  <a:lnTo>
                    <a:pt x="1766592" y="65614"/>
                  </a:lnTo>
                  <a:lnTo>
                    <a:pt x="1902484" y="131228"/>
                  </a:lnTo>
                  <a:lnTo>
                    <a:pt x="2038375" y="218713"/>
                  </a:lnTo>
                  <a:lnTo>
                    <a:pt x="2174267" y="306198"/>
                  </a:lnTo>
                  <a:lnTo>
                    <a:pt x="2310159" y="284327"/>
                  </a:lnTo>
                  <a:lnTo>
                    <a:pt x="2446051" y="218713"/>
                  </a:lnTo>
                  <a:lnTo>
                    <a:pt x="2581942" y="0"/>
                  </a:lnTo>
                  <a:lnTo>
                    <a:pt x="2717834" y="262456"/>
                  </a:lnTo>
                  <a:lnTo>
                    <a:pt x="2853726" y="306198"/>
                  </a:lnTo>
                  <a:lnTo>
                    <a:pt x="2989618" y="196842"/>
                  </a:lnTo>
                  <a:lnTo>
                    <a:pt x="3125509" y="328070"/>
                  </a:lnTo>
                  <a:lnTo>
                    <a:pt x="3261401" y="262456"/>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831111"/>
            </a:xfrm>
            <a:custGeom>
              <a:avLst/>
              <a:pathLst>
                <a:path w="3397293" h="831111">
                  <a:moveTo>
                    <a:pt x="0" y="306198"/>
                  </a:moveTo>
                  <a:lnTo>
                    <a:pt x="135891" y="393684"/>
                  </a:lnTo>
                  <a:lnTo>
                    <a:pt x="271783" y="131228"/>
                  </a:lnTo>
                  <a:lnTo>
                    <a:pt x="407675" y="481169"/>
                  </a:lnTo>
                  <a:lnTo>
                    <a:pt x="543566" y="831111"/>
                  </a:lnTo>
                  <a:lnTo>
                    <a:pt x="679458" y="196842"/>
                  </a:lnTo>
                  <a:lnTo>
                    <a:pt x="815350" y="721754"/>
                  </a:lnTo>
                  <a:lnTo>
                    <a:pt x="951242" y="21871"/>
                  </a:lnTo>
                  <a:lnTo>
                    <a:pt x="1087133" y="481169"/>
                  </a:lnTo>
                  <a:lnTo>
                    <a:pt x="1223025" y="262456"/>
                  </a:lnTo>
                  <a:lnTo>
                    <a:pt x="1358917" y="109356"/>
                  </a:lnTo>
                  <a:lnTo>
                    <a:pt x="1494809" y="87485"/>
                  </a:lnTo>
                  <a:lnTo>
                    <a:pt x="1630700" y="65614"/>
                  </a:lnTo>
                  <a:lnTo>
                    <a:pt x="1766592" y="65614"/>
                  </a:lnTo>
                  <a:lnTo>
                    <a:pt x="1902484" y="131228"/>
                  </a:lnTo>
                  <a:lnTo>
                    <a:pt x="2038375" y="218713"/>
                  </a:lnTo>
                  <a:lnTo>
                    <a:pt x="2174267" y="306198"/>
                  </a:lnTo>
                  <a:lnTo>
                    <a:pt x="2310159" y="284327"/>
                  </a:lnTo>
                  <a:lnTo>
                    <a:pt x="2446051" y="218713"/>
                  </a:lnTo>
                  <a:lnTo>
                    <a:pt x="2581942" y="0"/>
                  </a:lnTo>
                  <a:lnTo>
                    <a:pt x="2717834" y="262456"/>
                  </a:lnTo>
                  <a:lnTo>
                    <a:pt x="2853726" y="306198"/>
                  </a:lnTo>
                  <a:lnTo>
                    <a:pt x="2989618" y="196842"/>
                  </a:lnTo>
                  <a:lnTo>
                    <a:pt x="3125509" y="328070"/>
                  </a:lnTo>
                  <a:lnTo>
                    <a:pt x="3261401" y="262456"/>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831111"/>
            </a:xfrm>
            <a:custGeom>
              <a:avLst/>
              <a:pathLst>
                <a:path w="3397293" h="831111">
                  <a:moveTo>
                    <a:pt x="0" y="306198"/>
                  </a:moveTo>
                  <a:lnTo>
                    <a:pt x="135891" y="393684"/>
                  </a:lnTo>
                  <a:lnTo>
                    <a:pt x="271783" y="131228"/>
                  </a:lnTo>
                  <a:lnTo>
                    <a:pt x="407675" y="481169"/>
                  </a:lnTo>
                  <a:lnTo>
                    <a:pt x="543566" y="831111"/>
                  </a:lnTo>
                  <a:lnTo>
                    <a:pt x="679458" y="196842"/>
                  </a:lnTo>
                  <a:lnTo>
                    <a:pt x="815350" y="721754"/>
                  </a:lnTo>
                  <a:lnTo>
                    <a:pt x="951242" y="21871"/>
                  </a:lnTo>
                  <a:lnTo>
                    <a:pt x="1087133" y="481169"/>
                  </a:lnTo>
                  <a:lnTo>
                    <a:pt x="1223025" y="262456"/>
                  </a:lnTo>
                  <a:lnTo>
                    <a:pt x="1358917" y="109356"/>
                  </a:lnTo>
                  <a:lnTo>
                    <a:pt x="1494809" y="87485"/>
                  </a:lnTo>
                  <a:lnTo>
                    <a:pt x="1630700" y="65614"/>
                  </a:lnTo>
                  <a:lnTo>
                    <a:pt x="1766592" y="65614"/>
                  </a:lnTo>
                  <a:lnTo>
                    <a:pt x="1902484" y="131228"/>
                  </a:lnTo>
                  <a:lnTo>
                    <a:pt x="2038375" y="218713"/>
                  </a:lnTo>
                  <a:lnTo>
                    <a:pt x="2174267" y="306198"/>
                  </a:lnTo>
                  <a:lnTo>
                    <a:pt x="2310159" y="284327"/>
                  </a:lnTo>
                  <a:lnTo>
                    <a:pt x="2446051" y="218713"/>
                  </a:lnTo>
                  <a:lnTo>
                    <a:pt x="2581942" y="0"/>
                  </a:lnTo>
                  <a:lnTo>
                    <a:pt x="2717834" y="262456"/>
                  </a:lnTo>
                  <a:lnTo>
                    <a:pt x="2853726" y="306198"/>
                  </a:lnTo>
                  <a:lnTo>
                    <a:pt x="2989618" y="196842"/>
                  </a:lnTo>
                  <a:lnTo>
                    <a:pt x="3125509" y="328070"/>
                  </a:lnTo>
                  <a:lnTo>
                    <a:pt x="3261401" y="262456"/>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8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72" y="4990743"/>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60" name="tx60"/>
            <p:cNvSpPr/>
            <p:nvPr/>
          </p:nvSpPr>
          <p:spPr>
            <a:xfrm>
              <a:off x="27855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797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91258" y="1403693"/>
              <a:ext cx="24567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Kiribati, 2000-2025</a:t>
              </a:r>
            </a:p>
          </p:txBody>
        </p:sp>
        <p:sp>
          <p:nvSpPr>
            <p:cNvPr id="63" name="pl63"/>
            <p:cNvSpPr/>
            <p:nvPr/>
          </p:nvSpPr>
          <p:spPr>
            <a:xfrm>
              <a:off x="5267799" y="39190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504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817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0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444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34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847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16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474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78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100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78742"/>
              <a:ext cx="3397293" cy="1780952"/>
            </a:xfrm>
            <a:custGeom>
              <a:avLst/>
              <a:pathLst>
                <a:path w="3397293" h="1780952">
                  <a:moveTo>
                    <a:pt x="0" y="656140"/>
                  </a:moveTo>
                  <a:lnTo>
                    <a:pt x="135891" y="843609"/>
                  </a:lnTo>
                  <a:lnTo>
                    <a:pt x="271783" y="281203"/>
                  </a:lnTo>
                  <a:lnTo>
                    <a:pt x="407675" y="1031077"/>
                  </a:lnTo>
                  <a:lnTo>
                    <a:pt x="543566" y="1780952"/>
                  </a:lnTo>
                  <a:lnTo>
                    <a:pt x="679458" y="421804"/>
                  </a:lnTo>
                  <a:lnTo>
                    <a:pt x="815350" y="1546616"/>
                  </a:lnTo>
                  <a:lnTo>
                    <a:pt x="951242" y="46867"/>
                  </a:lnTo>
                  <a:lnTo>
                    <a:pt x="1087133" y="1031077"/>
                  </a:lnTo>
                  <a:lnTo>
                    <a:pt x="1223025" y="562406"/>
                  </a:lnTo>
                  <a:lnTo>
                    <a:pt x="1358917" y="234335"/>
                  </a:lnTo>
                  <a:lnTo>
                    <a:pt x="1494809" y="187468"/>
                  </a:lnTo>
                  <a:lnTo>
                    <a:pt x="1630700" y="140601"/>
                  </a:lnTo>
                  <a:lnTo>
                    <a:pt x="1766592" y="140601"/>
                  </a:lnTo>
                  <a:lnTo>
                    <a:pt x="1902484" y="281203"/>
                  </a:lnTo>
                  <a:lnTo>
                    <a:pt x="2038375" y="468671"/>
                  </a:lnTo>
                  <a:lnTo>
                    <a:pt x="2174267" y="656140"/>
                  </a:lnTo>
                  <a:lnTo>
                    <a:pt x="2310159" y="609273"/>
                  </a:lnTo>
                  <a:lnTo>
                    <a:pt x="2446051" y="468671"/>
                  </a:lnTo>
                  <a:lnTo>
                    <a:pt x="2581942" y="0"/>
                  </a:lnTo>
                  <a:lnTo>
                    <a:pt x="2717834" y="562406"/>
                  </a:lnTo>
                  <a:lnTo>
                    <a:pt x="2853726" y="656140"/>
                  </a:lnTo>
                  <a:lnTo>
                    <a:pt x="2989618" y="421804"/>
                  </a:lnTo>
                  <a:lnTo>
                    <a:pt x="3125509" y="703007"/>
                  </a:lnTo>
                  <a:lnTo>
                    <a:pt x="3261401" y="562406"/>
                  </a:lnTo>
                  <a:lnTo>
                    <a:pt x="3397293" y="468671"/>
                  </a:lnTo>
                </a:path>
              </a:pathLst>
            </a:custGeom>
            <a:ln w="27101" cap="flat">
              <a:solidFill>
                <a:srgbClr val="0058AB">
                  <a:alpha val="100000"/>
                </a:srgbClr>
              </a:solidFill>
              <a:prstDash val="solid"/>
              <a:round/>
            </a:ln>
          </p:spPr>
          <p:txBody>
            <a:bodyPr/>
            <a:lstStyle/>
            <a:p/>
          </p:txBody>
        </p:sp>
        <p:sp>
          <p:nvSpPr>
            <p:cNvPr id="82" name="pl82"/>
            <p:cNvSpPr/>
            <p:nvPr/>
          </p:nvSpPr>
          <p:spPr>
            <a:xfrm>
              <a:off x="5437664" y="2278742"/>
              <a:ext cx="3397293" cy="703007"/>
            </a:xfrm>
            <a:custGeom>
              <a:avLst/>
              <a:pathLst>
                <a:path w="3397293" h="703007">
                  <a:moveTo>
                    <a:pt x="0" y="703007"/>
                  </a:moveTo>
                  <a:lnTo>
                    <a:pt x="135891" y="656140"/>
                  </a:lnTo>
                  <a:lnTo>
                    <a:pt x="271783" y="656140"/>
                  </a:lnTo>
                  <a:lnTo>
                    <a:pt x="407675" y="609273"/>
                  </a:lnTo>
                  <a:lnTo>
                    <a:pt x="543566" y="515538"/>
                  </a:lnTo>
                  <a:lnTo>
                    <a:pt x="679458" y="421804"/>
                  </a:lnTo>
                  <a:lnTo>
                    <a:pt x="815350" y="328070"/>
                  </a:lnTo>
                  <a:lnTo>
                    <a:pt x="951242" y="328070"/>
                  </a:lnTo>
                  <a:lnTo>
                    <a:pt x="1087133" y="234335"/>
                  </a:lnTo>
                  <a:lnTo>
                    <a:pt x="1223025" y="140601"/>
                  </a:lnTo>
                  <a:lnTo>
                    <a:pt x="1358917" y="93734"/>
                  </a:lnTo>
                  <a:lnTo>
                    <a:pt x="1494809" y="93734"/>
                  </a:lnTo>
                  <a:lnTo>
                    <a:pt x="1630700" y="93734"/>
                  </a:lnTo>
                  <a:lnTo>
                    <a:pt x="1766592" y="93734"/>
                  </a:lnTo>
                  <a:lnTo>
                    <a:pt x="1902484" y="93734"/>
                  </a:lnTo>
                  <a:lnTo>
                    <a:pt x="2038375" y="93734"/>
                  </a:lnTo>
                  <a:lnTo>
                    <a:pt x="2174267" y="46867"/>
                  </a:lnTo>
                  <a:lnTo>
                    <a:pt x="2310159" y="46867"/>
                  </a:lnTo>
                  <a:lnTo>
                    <a:pt x="2446051" y="0"/>
                  </a:lnTo>
                  <a:lnTo>
                    <a:pt x="2581942" y="0"/>
                  </a:lnTo>
                  <a:lnTo>
                    <a:pt x="2717834" y="140601"/>
                  </a:lnTo>
                  <a:lnTo>
                    <a:pt x="2853726" y="234335"/>
                  </a:lnTo>
                  <a:lnTo>
                    <a:pt x="2989618" y="140601"/>
                  </a:lnTo>
                  <a:lnTo>
                    <a:pt x="3125509" y="140601"/>
                  </a:lnTo>
                  <a:lnTo>
                    <a:pt x="3261401" y="93734"/>
                  </a:lnTo>
                  <a:lnTo>
                    <a:pt x="3397293" y="9373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31874"/>
              <a:ext cx="3397293" cy="562406"/>
            </a:xfrm>
            <a:custGeom>
              <a:avLst/>
              <a:pathLst>
                <a:path w="3397293" h="562406">
                  <a:moveTo>
                    <a:pt x="0" y="562406"/>
                  </a:moveTo>
                  <a:lnTo>
                    <a:pt x="135891" y="562406"/>
                  </a:lnTo>
                  <a:lnTo>
                    <a:pt x="271783" y="562406"/>
                  </a:lnTo>
                  <a:lnTo>
                    <a:pt x="407675" y="515538"/>
                  </a:lnTo>
                  <a:lnTo>
                    <a:pt x="543566" y="421804"/>
                  </a:lnTo>
                  <a:lnTo>
                    <a:pt x="679458" y="421804"/>
                  </a:lnTo>
                  <a:lnTo>
                    <a:pt x="815350" y="234335"/>
                  </a:lnTo>
                  <a:lnTo>
                    <a:pt x="951242" y="281203"/>
                  </a:lnTo>
                  <a:lnTo>
                    <a:pt x="1087133" y="140601"/>
                  </a:lnTo>
                  <a:lnTo>
                    <a:pt x="1223025" y="93734"/>
                  </a:lnTo>
                  <a:lnTo>
                    <a:pt x="1358917" y="93734"/>
                  </a:lnTo>
                  <a:lnTo>
                    <a:pt x="1494809" y="46867"/>
                  </a:lnTo>
                  <a:lnTo>
                    <a:pt x="1630700" y="46867"/>
                  </a:lnTo>
                  <a:lnTo>
                    <a:pt x="1766592" y="0"/>
                  </a:lnTo>
                  <a:lnTo>
                    <a:pt x="1902484" y="46867"/>
                  </a:lnTo>
                  <a:lnTo>
                    <a:pt x="2038375" y="46867"/>
                  </a:lnTo>
                  <a:lnTo>
                    <a:pt x="2174267" y="0"/>
                  </a:lnTo>
                  <a:lnTo>
                    <a:pt x="2310159" y="0"/>
                  </a:lnTo>
                  <a:lnTo>
                    <a:pt x="2446051" y="0"/>
                  </a:lnTo>
                  <a:lnTo>
                    <a:pt x="2581942" y="46867"/>
                  </a:lnTo>
                  <a:lnTo>
                    <a:pt x="2717834" y="187468"/>
                  </a:lnTo>
                  <a:lnTo>
                    <a:pt x="2853726" y="421804"/>
                  </a:lnTo>
                  <a:lnTo>
                    <a:pt x="2989618" y="140601"/>
                  </a:lnTo>
                  <a:lnTo>
                    <a:pt x="3125509" y="328070"/>
                  </a:lnTo>
                  <a:lnTo>
                    <a:pt x="3261401" y="281203"/>
                  </a:lnTo>
                  <a:lnTo>
                    <a:pt x="3397293" y="281203"/>
                  </a:lnTo>
                </a:path>
              </a:pathLst>
            </a:custGeom>
            <a:ln w="27101" cap="flat">
              <a:solidFill>
                <a:srgbClr val="961A49">
                  <a:alpha val="100000"/>
                </a:srgbClr>
              </a:solidFill>
              <a:prstDash val="solid"/>
              <a:round/>
            </a:ln>
          </p:spPr>
          <p:txBody>
            <a:bodyPr/>
            <a:lstStyle/>
            <a:p/>
          </p:txBody>
        </p:sp>
        <p:sp>
          <p:nvSpPr>
            <p:cNvPr id="84" name="pl84"/>
            <p:cNvSpPr/>
            <p:nvPr/>
          </p:nvSpPr>
          <p:spPr>
            <a:xfrm>
              <a:off x="5437664" y="227874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78742"/>
              <a:ext cx="3397293" cy="1780952"/>
            </a:xfrm>
            <a:custGeom>
              <a:avLst/>
              <a:pathLst>
                <a:path w="3397293" h="1780952">
                  <a:moveTo>
                    <a:pt x="0" y="656140"/>
                  </a:moveTo>
                  <a:lnTo>
                    <a:pt x="135891" y="843609"/>
                  </a:lnTo>
                  <a:lnTo>
                    <a:pt x="271783" y="281203"/>
                  </a:lnTo>
                  <a:lnTo>
                    <a:pt x="407675" y="1031077"/>
                  </a:lnTo>
                  <a:lnTo>
                    <a:pt x="543566" y="1780952"/>
                  </a:lnTo>
                  <a:lnTo>
                    <a:pt x="679458" y="421804"/>
                  </a:lnTo>
                  <a:lnTo>
                    <a:pt x="815350" y="1546616"/>
                  </a:lnTo>
                  <a:lnTo>
                    <a:pt x="951242" y="46867"/>
                  </a:lnTo>
                  <a:lnTo>
                    <a:pt x="1087133" y="1031077"/>
                  </a:lnTo>
                  <a:lnTo>
                    <a:pt x="1223025" y="562406"/>
                  </a:lnTo>
                  <a:lnTo>
                    <a:pt x="1358917" y="234335"/>
                  </a:lnTo>
                  <a:lnTo>
                    <a:pt x="1494809" y="187468"/>
                  </a:lnTo>
                  <a:lnTo>
                    <a:pt x="1630700" y="140601"/>
                  </a:lnTo>
                  <a:lnTo>
                    <a:pt x="1766592" y="140601"/>
                  </a:lnTo>
                  <a:lnTo>
                    <a:pt x="1902484" y="281203"/>
                  </a:lnTo>
                  <a:lnTo>
                    <a:pt x="2038375" y="468671"/>
                  </a:lnTo>
                  <a:lnTo>
                    <a:pt x="2174267" y="656140"/>
                  </a:lnTo>
                  <a:lnTo>
                    <a:pt x="2310159" y="609273"/>
                  </a:lnTo>
                  <a:lnTo>
                    <a:pt x="2446051" y="468671"/>
                  </a:lnTo>
                  <a:lnTo>
                    <a:pt x="2581942" y="0"/>
                  </a:lnTo>
                  <a:lnTo>
                    <a:pt x="2717834" y="562406"/>
                  </a:lnTo>
                  <a:lnTo>
                    <a:pt x="2853726" y="656140"/>
                  </a:lnTo>
                  <a:lnTo>
                    <a:pt x="2989618" y="421804"/>
                  </a:lnTo>
                  <a:lnTo>
                    <a:pt x="3125509" y="703007"/>
                  </a:lnTo>
                  <a:lnTo>
                    <a:pt x="3261401" y="562406"/>
                  </a:lnTo>
                  <a:lnTo>
                    <a:pt x="3397293" y="468671"/>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56887"/>
              <a:ext cx="0" cy="777995"/>
            </a:xfrm>
            <a:custGeom>
              <a:avLst/>
              <a:pathLst>
                <a:path w="0" h="777995">
                  <a:moveTo>
                    <a:pt x="0" y="77799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56887"/>
              <a:ext cx="0" cy="543659"/>
            </a:xfrm>
            <a:custGeom>
              <a:avLst/>
              <a:pathLst>
                <a:path w="0" h="543659">
                  <a:moveTo>
                    <a:pt x="0" y="5436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56887"/>
              <a:ext cx="0" cy="356190"/>
            </a:xfrm>
            <a:custGeom>
              <a:avLst/>
              <a:pathLst>
                <a:path w="0" h="356190">
                  <a:moveTo>
                    <a:pt x="0" y="3561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56887"/>
              <a:ext cx="0" cy="590526"/>
            </a:xfrm>
            <a:custGeom>
              <a:avLst/>
              <a:pathLst>
                <a:path w="0" h="590526">
                  <a:moveTo>
                    <a:pt x="0" y="59052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56887"/>
              <a:ext cx="0" cy="121854"/>
            </a:xfrm>
            <a:custGeom>
              <a:avLst/>
              <a:pathLst>
                <a:path w="0" h="121854">
                  <a:moveTo>
                    <a:pt x="0" y="1218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56887"/>
              <a:ext cx="0" cy="684260"/>
            </a:xfrm>
            <a:custGeom>
              <a:avLst/>
              <a:pathLst>
                <a:path w="0" h="684260">
                  <a:moveTo>
                    <a:pt x="0" y="6842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56887"/>
              <a:ext cx="0" cy="590526"/>
            </a:xfrm>
            <a:custGeom>
              <a:avLst/>
              <a:pathLst>
                <a:path w="0" h="590526">
                  <a:moveTo>
                    <a:pt x="0" y="59052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78742"/>
              <a:ext cx="3397293" cy="1780952"/>
            </a:xfrm>
            <a:custGeom>
              <a:avLst/>
              <a:pathLst>
                <a:path w="3397293" h="1780952">
                  <a:moveTo>
                    <a:pt x="0" y="656140"/>
                  </a:moveTo>
                  <a:lnTo>
                    <a:pt x="135891" y="843609"/>
                  </a:lnTo>
                  <a:lnTo>
                    <a:pt x="271783" y="281203"/>
                  </a:lnTo>
                  <a:lnTo>
                    <a:pt x="407675" y="1031077"/>
                  </a:lnTo>
                  <a:lnTo>
                    <a:pt x="543566" y="1780952"/>
                  </a:lnTo>
                  <a:lnTo>
                    <a:pt x="679458" y="421804"/>
                  </a:lnTo>
                  <a:lnTo>
                    <a:pt x="815350" y="1546616"/>
                  </a:lnTo>
                  <a:lnTo>
                    <a:pt x="951242" y="46867"/>
                  </a:lnTo>
                  <a:lnTo>
                    <a:pt x="1087133" y="1031077"/>
                  </a:lnTo>
                  <a:lnTo>
                    <a:pt x="1223025" y="562406"/>
                  </a:lnTo>
                  <a:lnTo>
                    <a:pt x="1358917" y="234335"/>
                  </a:lnTo>
                  <a:lnTo>
                    <a:pt x="1494809" y="187468"/>
                  </a:lnTo>
                  <a:lnTo>
                    <a:pt x="1630700" y="140601"/>
                  </a:lnTo>
                  <a:lnTo>
                    <a:pt x="1766592" y="140601"/>
                  </a:lnTo>
                  <a:lnTo>
                    <a:pt x="1902484" y="281203"/>
                  </a:lnTo>
                  <a:lnTo>
                    <a:pt x="2038375" y="468671"/>
                  </a:lnTo>
                  <a:lnTo>
                    <a:pt x="2174267" y="656140"/>
                  </a:lnTo>
                  <a:lnTo>
                    <a:pt x="2310159" y="609273"/>
                  </a:lnTo>
                  <a:lnTo>
                    <a:pt x="2446051" y="468671"/>
                  </a:lnTo>
                  <a:lnTo>
                    <a:pt x="2581942" y="0"/>
                  </a:lnTo>
                  <a:lnTo>
                    <a:pt x="2717834" y="562406"/>
                  </a:lnTo>
                  <a:lnTo>
                    <a:pt x="2853726" y="656140"/>
                  </a:lnTo>
                  <a:lnTo>
                    <a:pt x="2989618" y="421804"/>
                  </a:lnTo>
                  <a:lnTo>
                    <a:pt x="3125509" y="703007"/>
                  </a:lnTo>
                  <a:lnTo>
                    <a:pt x="3261401" y="562406"/>
                  </a:lnTo>
                  <a:lnTo>
                    <a:pt x="3397293" y="468671"/>
                  </a:lnTo>
                </a:path>
              </a:pathLst>
            </a:custGeom>
            <a:ln w="27101" cap="flat">
              <a:solidFill>
                <a:srgbClr val="0058AB">
                  <a:alpha val="100000"/>
                </a:srgbClr>
              </a:solidFill>
              <a:prstDash val="solid"/>
              <a:round/>
            </a:ln>
          </p:spPr>
          <p:txBody>
            <a:bodyPr/>
            <a:lstStyle/>
            <a:p/>
          </p:txBody>
        </p:sp>
        <p:sp>
          <p:nvSpPr>
            <p:cNvPr id="94" name="tx94"/>
            <p:cNvSpPr/>
            <p:nvPr/>
          </p:nvSpPr>
          <p:spPr>
            <a:xfrm>
              <a:off x="5359324" y="209902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68928" y="20977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6748386" y="209907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397700" y="209770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7989462" y="20977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20725" y="209902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756617" y="209770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902429" y="23333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47401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41013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632574"/>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1639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952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2266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7579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49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49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351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975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16570" y="4990743"/>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122" name="tx122"/>
            <p:cNvSpPr/>
            <p:nvPr/>
          </p:nvSpPr>
          <p:spPr>
            <a:xfrm>
              <a:off x="71022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6467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560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0337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5113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7948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2725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7502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2465298" cy="114824"/>
            </a:xfrm>
            <a:prstGeom prst="rect">
              <a:avLst/>
            </a:prstGeom>
            <a:solidFill>
              <a:srgbClr val="E2231A">
                <a:alpha val="80000"/>
              </a:srgbClr>
            </a:solidFill>
          </p:spPr>
          <p:txBody>
            <a:bodyPr/>
            <a:lstStyle/>
            <a:p/>
          </p:txBody>
        </p:sp>
        <p:sp>
          <p:nvSpPr>
            <p:cNvPr id="136" name="rc136"/>
            <p:cNvSpPr/>
            <p:nvPr/>
          </p:nvSpPr>
          <p:spPr>
            <a:xfrm>
              <a:off x="1317178" y="5743865"/>
              <a:ext cx="7321564" cy="114824"/>
            </a:xfrm>
            <a:prstGeom prst="rect">
              <a:avLst/>
            </a:prstGeom>
            <a:solidFill>
              <a:srgbClr val="E2231A">
                <a:alpha val="80000"/>
              </a:srgbClr>
            </a:solidFill>
          </p:spPr>
          <p:txBody>
            <a:bodyPr/>
            <a:lstStyle/>
            <a:p/>
          </p:txBody>
        </p:sp>
        <p:sp>
          <p:nvSpPr>
            <p:cNvPr id="137" name="rc137"/>
            <p:cNvSpPr/>
            <p:nvPr/>
          </p:nvSpPr>
          <p:spPr>
            <a:xfrm>
              <a:off x="1317178" y="5600334"/>
              <a:ext cx="6479151" cy="114824"/>
            </a:xfrm>
            <a:prstGeom prst="rect">
              <a:avLst/>
            </a:prstGeom>
            <a:solidFill>
              <a:srgbClr val="E2231A">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56178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3" name="tx143"/>
            <p:cNvSpPr/>
            <p:nvPr/>
          </p:nvSpPr>
          <p:spPr>
            <a:xfrm>
              <a:off x="603946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4" name="tx144"/>
            <p:cNvSpPr/>
            <p:nvPr/>
          </p:nvSpPr>
          <p:spPr>
            <a:xfrm>
              <a:off x="851715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Kiribati (84%) was the same as the global average and 5 percentage points lower than the average across all EAPR countries (89%).
National MCV1 coverage was 10 percentage points lower than in 2019 (94%).
The number of unvaccinated children increased (ie. worsened) compared to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Kiribati MCV1 coverage was 84% - this is 10 percentage points lower than in 2019 and the same as the global average.</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Kiribati ranked number 11 out of 27 countries for lowest MCV1 coverage (based on tied ranks).
Kiribati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Kiribati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71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55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038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63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046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029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50223"/>
              <a:ext cx="239888" cy="857797"/>
            </a:xfrm>
            <a:prstGeom prst="rect">
              <a:avLst/>
            </a:prstGeom>
            <a:solidFill>
              <a:srgbClr val="80BD41">
                <a:alpha val="100000"/>
              </a:srgbClr>
            </a:solidFill>
          </p:spPr>
          <p:txBody>
            <a:bodyPr/>
            <a:lstStyle/>
            <a:p/>
          </p:txBody>
        </p:sp>
        <p:sp>
          <p:nvSpPr>
            <p:cNvPr id="24" name="rc24"/>
            <p:cNvSpPr/>
            <p:nvPr/>
          </p:nvSpPr>
          <p:spPr>
            <a:xfrm>
              <a:off x="1296273" y="3233770"/>
              <a:ext cx="239888" cy="216453"/>
            </a:xfrm>
            <a:prstGeom prst="rect">
              <a:avLst/>
            </a:prstGeom>
            <a:solidFill>
              <a:srgbClr val="E2231A">
                <a:alpha val="100000"/>
              </a:srgbClr>
            </a:solidFill>
          </p:spPr>
          <p:txBody>
            <a:bodyPr/>
            <a:lstStyle/>
            <a:p/>
          </p:txBody>
        </p:sp>
        <p:sp>
          <p:nvSpPr>
            <p:cNvPr id="25" name="rc25"/>
            <p:cNvSpPr/>
            <p:nvPr/>
          </p:nvSpPr>
          <p:spPr>
            <a:xfrm>
              <a:off x="1562816" y="3502332"/>
              <a:ext cx="239888" cy="805688"/>
            </a:xfrm>
            <a:prstGeom prst="rect">
              <a:avLst/>
            </a:prstGeom>
            <a:solidFill>
              <a:srgbClr val="80BD41">
                <a:alpha val="100000"/>
              </a:srgbClr>
            </a:solidFill>
          </p:spPr>
          <p:txBody>
            <a:bodyPr/>
            <a:lstStyle/>
            <a:p/>
          </p:txBody>
        </p:sp>
        <p:sp>
          <p:nvSpPr>
            <p:cNvPr id="26" name="rc26"/>
            <p:cNvSpPr/>
            <p:nvPr/>
          </p:nvSpPr>
          <p:spPr>
            <a:xfrm>
              <a:off x="1562816" y="3245795"/>
              <a:ext cx="239888" cy="256537"/>
            </a:xfrm>
            <a:prstGeom prst="rect">
              <a:avLst/>
            </a:prstGeom>
            <a:solidFill>
              <a:srgbClr val="E2231A">
                <a:alpha val="100000"/>
              </a:srgbClr>
            </a:solidFill>
          </p:spPr>
          <p:txBody>
            <a:bodyPr/>
            <a:lstStyle/>
            <a:p/>
          </p:txBody>
        </p:sp>
        <p:sp>
          <p:nvSpPr>
            <p:cNvPr id="27" name="rc27"/>
            <p:cNvSpPr/>
            <p:nvPr/>
          </p:nvSpPr>
          <p:spPr>
            <a:xfrm>
              <a:off x="1829360" y="3390097"/>
              <a:ext cx="239888" cy="917923"/>
            </a:xfrm>
            <a:prstGeom prst="rect">
              <a:avLst/>
            </a:prstGeom>
            <a:solidFill>
              <a:srgbClr val="80BD41">
                <a:alpha val="100000"/>
              </a:srgbClr>
            </a:solidFill>
          </p:spPr>
          <p:txBody>
            <a:bodyPr/>
            <a:lstStyle/>
            <a:p/>
          </p:txBody>
        </p:sp>
        <p:sp>
          <p:nvSpPr>
            <p:cNvPr id="28" name="rc28"/>
            <p:cNvSpPr/>
            <p:nvPr/>
          </p:nvSpPr>
          <p:spPr>
            <a:xfrm>
              <a:off x="1829360" y="3265837"/>
              <a:ext cx="239888" cy="124260"/>
            </a:xfrm>
            <a:prstGeom prst="rect">
              <a:avLst/>
            </a:prstGeom>
            <a:solidFill>
              <a:srgbClr val="E2231A">
                <a:alpha val="100000"/>
              </a:srgbClr>
            </a:solidFill>
          </p:spPr>
          <p:txBody>
            <a:bodyPr/>
            <a:lstStyle/>
            <a:p/>
          </p:txBody>
        </p:sp>
        <p:sp>
          <p:nvSpPr>
            <p:cNvPr id="29" name="rc29"/>
            <p:cNvSpPr/>
            <p:nvPr/>
          </p:nvSpPr>
          <p:spPr>
            <a:xfrm>
              <a:off x="2095903" y="3562458"/>
              <a:ext cx="239888" cy="745562"/>
            </a:xfrm>
            <a:prstGeom prst="rect">
              <a:avLst/>
            </a:prstGeom>
            <a:solidFill>
              <a:srgbClr val="80BD41">
                <a:alpha val="100000"/>
              </a:srgbClr>
            </a:solidFill>
          </p:spPr>
          <p:txBody>
            <a:bodyPr/>
            <a:lstStyle/>
            <a:p/>
          </p:txBody>
        </p:sp>
        <p:sp>
          <p:nvSpPr>
            <p:cNvPr id="30" name="rc30"/>
            <p:cNvSpPr/>
            <p:nvPr/>
          </p:nvSpPr>
          <p:spPr>
            <a:xfrm>
              <a:off x="2095903" y="3273854"/>
              <a:ext cx="239888" cy="288604"/>
            </a:xfrm>
            <a:prstGeom prst="rect">
              <a:avLst/>
            </a:prstGeom>
            <a:solidFill>
              <a:srgbClr val="E2231A">
                <a:alpha val="100000"/>
              </a:srgbClr>
            </a:solidFill>
          </p:spPr>
          <p:txBody>
            <a:bodyPr/>
            <a:lstStyle/>
            <a:p/>
          </p:txBody>
        </p:sp>
        <p:sp>
          <p:nvSpPr>
            <p:cNvPr id="31" name="rc31"/>
            <p:cNvSpPr/>
            <p:nvPr/>
          </p:nvSpPr>
          <p:spPr>
            <a:xfrm>
              <a:off x="2362446" y="3710769"/>
              <a:ext cx="239888" cy="597251"/>
            </a:xfrm>
            <a:prstGeom prst="rect">
              <a:avLst/>
            </a:prstGeom>
            <a:solidFill>
              <a:srgbClr val="80BD41">
                <a:alpha val="100000"/>
              </a:srgbClr>
            </a:solidFill>
          </p:spPr>
          <p:txBody>
            <a:bodyPr/>
            <a:lstStyle/>
            <a:p/>
          </p:txBody>
        </p:sp>
        <p:sp>
          <p:nvSpPr>
            <p:cNvPr id="32" name="rc32"/>
            <p:cNvSpPr/>
            <p:nvPr/>
          </p:nvSpPr>
          <p:spPr>
            <a:xfrm>
              <a:off x="2362446" y="3241786"/>
              <a:ext cx="239888" cy="468982"/>
            </a:xfrm>
            <a:prstGeom prst="rect">
              <a:avLst/>
            </a:prstGeom>
            <a:solidFill>
              <a:srgbClr val="E2231A">
                <a:alpha val="100000"/>
              </a:srgbClr>
            </a:solidFill>
          </p:spPr>
          <p:txBody>
            <a:bodyPr/>
            <a:lstStyle/>
            <a:p/>
          </p:txBody>
        </p:sp>
        <p:sp>
          <p:nvSpPr>
            <p:cNvPr id="33" name="rc33"/>
            <p:cNvSpPr/>
            <p:nvPr/>
          </p:nvSpPr>
          <p:spPr>
            <a:xfrm>
              <a:off x="2628989" y="3370055"/>
              <a:ext cx="239888" cy="937965"/>
            </a:xfrm>
            <a:prstGeom prst="rect">
              <a:avLst/>
            </a:prstGeom>
            <a:solidFill>
              <a:srgbClr val="80BD41">
                <a:alpha val="100000"/>
              </a:srgbClr>
            </a:solidFill>
          </p:spPr>
          <p:txBody>
            <a:bodyPr/>
            <a:lstStyle/>
            <a:p/>
          </p:txBody>
        </p:sp>
        <p:sp>
          <p:nvSpPr>
            <p:cNvPr id="34" name="rc34"/>
            <p:cNvSpPr/>
            <p:nvPr/>
          </p:nvSpPr>
          <p:spPr>
            <a:xfrm>
              <a:off x="2628989" y="3205711"/>
              <a:ext cx="239888" cy="164344"/>
            </a:xfrm>
            <a:prstGeom prst="rect">
              <a:avLst/>
            </a:prstGeom>
            <a:solidFill>
              <a:srgbClr val="E2231A">
                <a:alpha val="100000"/>
              </a:srgbClr>
            </a:solidFill>
          </p:spPr>
          <p:txBody>
            <a:bodyPr/>
            <a:lstStyle/>
            <a:p/>
          </p:txBody>
        </p:sp>
        <p:sp>
          <p:nvSpPr>
            <p:cNvPr id="35" name="rc35"/>
            <p:cNvSpPr/>
            <p:nvPr/>
          </p:nvSpPr>
          <p:spPr>
            <a:xfrm>
              <a:off x="2895532" y="3606551"/>
              <a:ext cx="239888" cy="701470"/>
            </a:xfrm>
            <a:prstGeom prst="rect">
              <a:avLst/>
            </a:prstGeom>
            <a:solidFill>
              <a:srgbClr val="80BD41">
                <a:alpha val="100000"/>
              </a:srgbClr>
            </a:solidFill>
          </p:spPr>
          <p:txBody>
            <a:bodyPr/>
            <a:lstStyle/>
            <a:p/>
          </p:txBody>
        </p:sp>
        <p:sp>
          <p:nvSpPr>
            <p:cNvPr id="36" name="rc36"/>
            <p:cNvSpPr/>
            <p:nvPr/>
          </p:nvSpPr>
          <p:spPr>
            <a:xfrm>
              <a:off x="2895532" y="3161618"/>
              <a:ext cx="239888" cy="444932"/>
            </a:xfrm>
            <a:prstGeom prst="rect">
              <a:avLst/>
            </a:prstGeom>
            <a:solidFill>
              <a:srgbClr val="E2231A">
                <a:alpha val="100000"/>
              </a:srgbClr>
            </a:solidFill>
          </p:spPr>
          <p:txBody>
            <a:bodyPr/>
            <a:lstStyle/>
            <a:p/>
          </p:txBody>
        </p:sp>
        <p:sp>
          <p:nvSpPr>
            <p:cNvPr id="37" name="rc37"/>
            <p:cNvSpPr/>
            <p:nvPr/>
          </p:nvSpPr>
          <p:spPr>
            <a:xfrm>
              <a:off x="3162075" y="3197694"/>
              <a:ext cx="239888" cy="1110327"/>
            </a:xfrm>
            <a:prstGeom prst="rect">
              <a:avLst/>
            </a:prstGeom>
            <a:solidFill>
              <a:srgbClr val="80BD41">
                <a:alpha val="100000"/>
              </a:srgbClr>
            </a:solidFill>
          </p:spPr>
          <p:txBody>
            <a:bodyPr/>
            <a:lstStyle/>
            <a:p/>
          </p:txBody>
        </p:sp>
        <p:sp>
          <p:nvSpPr>
            <p:cNvPr id="38" name="rc38"/>
            <p:cNvSpPr/>
            <p:nvPr/>
          </p:nvSpPr>
          <p:spPr>
            <a:xfrm>
              <a:off x="3162075" y="3113517"/>
              <a:ext cx="239888" cy="84176"/>
            </a:xfrm>
            <a:prstGeom prst="rect">
              <a:avLst/>
            </a:prstGeom>
            <a:solidFill>
              <a:srgbClr val="E2231A">
                <a:alpha val="100000"/>
              </a:srgbClr>
            </a:solidFill>
          </p:spPr>
          <p:txBody>
            <a:bodyPr/>
            <a:lstStyle/>
            <a:p/>
          </p:txBody>
        </p:sp>
        <p:sp>
          <p:nvSpPr>
            <p:cNvPr id="39" name="rc39"/>
            <p:cNvSpPr/>
            <p:nvPr/>
          </p:nvSpPr>
          <p:spPr>
            <a:xfrm>
              <a:off x="3428618" y="3414148"/>
              <a:ext cx="239888" cy="893873"/>
            </a:xfrm>
            <a:prstGeom prst="rect">
              <a:avLst/>
            </a:prstGeom>
            <a:solidFill>
              <a:srgbClr val="80BD41">
                <a:alpha val="100000"/>
              </a:srgbClr>
            </a:solidFill>
          </p:spPr>
          <p:txBody>
            <a:bodyPr/>
            <a:lstStyle/>
            <a:p/>
          </p:txBody>
        </p:sp>
        <p:sp>
          <p:nvSpPr>
            <p:cNvPr id="40" name="rc40"/>
            <p:cNvSpPr/>
            <p:nvPr/>
          </p:nvSpPr>
          <p:spPr>
            <a:xfrm>
              <a:off x="3428618" y="3069425"/>
              <a:ext cx="239888" cy="344722"/>
            </a:xfrm>
            <a:prstGeom prst="rect">
              <a:avLst/>
            </a:prstGeom>
            <a:solidFill>
              <a:srgbClr val="E2231A">
                <a:alpha val="100000"/>
              </a:srgbClr>
            </a:solidFill>
          </p:spPr>
          <p:txBody>
            <a:bodyPr/>
            <a:lstStyle/>
            <a:p/>
          </p:txBody>
        </p:sp>
        <p:sp>
          <p:nvSpPr>
            <p:cNvPr id="41" name="rc41"/>
            <p:cNvSpPr/>
            <p:nvPr/>
          </p:nvSpPr>
          <p:spPr>
            <a:xfrm>
              <a:off x="3695161" y="3261828"/>
              <a:ext cx="239888" cy="1046192"/>
            </a:xfrm>
            <a:prstGeom prst="rect">
              <a:avLst/>
            </a:prstGeom>
            <a:solidFill>
              <a:srgbClr val="80BD41">
                <a:alpha val="100000"/>
              </a:srgbClr>
            </a:solidFill>
          </p:spPr>
          <p:txBody>
            <a:bodyPr/>
            <a:lstStyle/>
            <a:p/>
          </p:txBody>
        </p:sp>
        <p:sp>
          <p:nvSpPr>
            <p:cNvPr id="42" name="rc42"/>
            <p:cNvSpPr/>
            <p:nvPr/>
          </p:nvSpPr>
          <p:spPr>
            <a:xfrm>
              <a:off x="3695161" y="3033349"/>
              <a:ext cx="239888" cy="228478"/>
            </a:xfrm>
            <a:prstGeom prst="rect">
              <a:avLst/>
            </a:prstGeom>
            <a:solidFill>
              <a:srgbClr val="E2231A">
                <a:alpha val="100000"/>
              </a:srgbClr>
            </a:solidFill>
          </p:spPr>
          <p:txBody>
            <a:bodyPr/>
            <a:lstStyle/>
            <a:p/>
          </p:txBody>
        </p:sp>
        <p:sp>
          <p:nvSpPr>
            <p:cNvPr id="43" name="rc43"/>
            <p:cNvSpPr/>
            <p:nvPr/>
          </p:nvSpPr>
          <p:spPr>
            <a:xfrm>
              <a:off x="3961705" y="3141576"/>
              <a:ext cx="239888" cy="1166444"/>
            </a:xfrm>
            <a:prstGeom prst="rect">
              <a:avLst/>
            </a:prstGeom>
            <a:solidFill>
              <a:srgbClr val="80BD41">
                <a:alpha val="100000"/>
              </a:srgbClr>
            </a:solidFill>
          </p:spPr>
          <p:txBody>
            <a:bodyPr/>
            <a:lstStyle/>
            <a:p/>
          </p:txBody>
        </p:sp>
        <p:sp>
          <p:nvSpPr>
            <p:cNvPr id="44" name="rc44"/>
            <p:cNvSpPr/>
            <p:nvPr/>
          </p:nvSpPr>
          <p:spPr>
            <a:xfrm>
              <a:off x="3961705" y="2997274"/>
              <a:ext cx="239888" cy="144302"/>
            </a:xfrm>
            <a:prstGeom prst="rect">
              <a:avLst/>
            </a:prstGeom>
            <a:solidFill>
              <a:srgbClr val="E2231A">
                <a:alpha val="100000"/>
              </a:srgbClr>
            </a:solidFill>
          </p:spPr>
          <p:txBody>
            <a:bodyPr/>
            <a:lstStyle/>
            <a:p/>
          </p:txBody>
        </p:sp>
        <p:sp>
          <p:nvSpPr>
            <p:cNvPr id="45" name="rc45"/>
            <p:cNvSpPr/>
            <p:nvPr/>
          </p:nvSpPr>
          <p:spPr>
            <a:xfrm>
              <a:off x="4228248" y="3101492"/>
              <a:ext cx="239888" cy="1206528"/>
            </a:xfrm>
            <a:prstGeom prst="rect">
              <a:avLst/>
            </a:prstGeom>
            <a:solidFill>
              <a:srgbClr val="80BD41">
                <a:alpha val="100000"/>
              </a:srgbClr>
            </a:solidFill>
          </p:spPr>
          <p:txBody>
            <a:bodyPr/>
            <a:lstStyle/>
            <a:p/>
          </p:txBody>
        </p:sp>
        <p:sp>
          <p:nvSpPr>
            <p:cNvPr id="46" name="rc46"/>
            <p:cNvSpPr/>
            <p:nvPr/>
          </p:nvSpPr>
          <p:spPr>
            <a:xfrm>
              <a:off x="4228248" y="2965207"/>
              <a:ext cx="239888" cy="136285"/>
            </a:xfrm>
            <a:prstGeom prst="rect">
              <a:avLst/>
            </a:prstGeom>
            <a:solidFill>
              <a:srgbClr val="E2231A">
                <a:alpha val="100000"/>
              </a:srgbClr>
            </a:solidFill>
          </p:spPr>
          <p:txBody>
            <a:bodyPr/>
            <a:lstStyle/>
            <a:p/>
          </p:txBody>
        </p:sp>
        <p:sp>
          <p:nvSpPr>
            <p:cNvPr id="47" name="rc47"/>
            <p:cNvSpPr/>
            <p:nvPr/>
          </p:nvSpPr>
          <p:spPr>
            <a:xfrm>
              <a:off x="4494791" y="3093475"/>
              <a:ext cx="239888" cy="1214545"/>
            </a:xfrm>
            <a:prstGeom prst="rect">
              <a:avLst/>
            </a:prstGeom>
            <a:solidFill>
              <a:srgbClr val="80BD41">
                <a:alpha val="100000"/>
              </a:srgbClr>
            </a:solidFill>
          </p:spPr>
          <p:txBody>
            <a:bodyPr/>
            <a:lstStyle/>
            <a:p/>
          </p:txBody>
        </p:sp>
        <p:sp>
          <p:nvSpPr>
            <p:cNvPr id="48" name="rc48"/>
            <p:cNvSpPr/>
            <p:nvPr/>
          </p:nvSpPr>
          <p:spPr>
            <a:xfrm>
              <a:off x="4494791" y="2973223"/>
              <a:ext cx="239888" cy="120252"/>
            </a:xfrm>
            <a:prstGeom prst="rect">
              <a:avLst/>
            </a:prstGeom>
            <a:solidFill>
              <a:srgbClr val="E2231A">
                <a:alpha val="100000"/>
              </a:srgbClr>
            </a:solidFill>
          </p:spPr>
          <p:txBody>
            <a:bodyPr/>
            <a:lstStyle/>
            <a:p/>
          </p:txBody>
        </p:sp>
        <p:sp>
          <p:nvSpPr>
            <p:cNvPr id="49" name="rc49"/>
            <p:cNvSpPr/>
            <p:nvPr/>
          </p:nvSpPr>
          <p:spPr>
            <a:xfrm>
              <a:off x="4761334" y="3105501"/>
              <a:ext cx="239888" cy="1202520"/>
            </a:xfrm>
            <a:prstGeom prst="rect">
              <a:avLst/>
            </a:prstGeom>
            <a:solidFill>
              <a:srgbClr val="80BD41">
                <a:alpha val="100000"/>
              </a:srgbClr>
            </a:solidFill>
          </p:spPr>
          <p:txBody>
            <a:bodyPr/>
            <a:lstStyle/>
            <a:p/>
          </p:txBody>
        </p:sp>
        <p:sp>
          <p:nvSpPr>
            <p:cNvPr id="50" name="rc50"/>
            <p:cNvSpPr/>
            <p:nvPr/>
          </p:nvSpPr>
          <p:spPr>
            <a:xfrm>
              <a:off x="4761334" y="2985249"/>
              <a:ext cx="239888" cy="120252"/>
            </a:xfrm>
            <a:prstGeom prst="rect">
              <a:avLst/>
            </a:prstGeom>
            <a:solidFill>
              <a:srgbClr val="E2231A">
                <a:alpha val="100000"/>
              </a:srgbClr>
            </a:solidFill>
          </p:spPr>
          <p:txBody>
            <a:bodyPr/>
            <a:lstStyle/>
            <a:p/>
          </p:txBody>
        </p:sp>
        <p:sp>
          <p:nvSpPr>
            <p:cNvPr id="51" name="rc51"/>
            <p:cNvSpPr/>
            <p:nvPr/>
          </p:nvSpPr>
          <p:spPr>
            <a:xfrm>
              <a:off x="5027877" y="3161618"/>
              <a:ext cx="239888" cy="1146402"/>
            </a:xfrm>
            <a:prstGeom prst="rect">
              <a:avLst/>
            </a:prstGeom>
            <a:solidFill>
              <a:srgbClr val="80BD41">
                <a:alpha val="100000"/>
              </a:srgbClr>
            </a:solidFill>
          </p:spPr>
          <p:txBody>
            <a:bodyPr/>
            <a:lstStyle/>
            <a:p/>
          </p:txBody>
        </p:sp>
        <p:sp>
          <p:nvSpPr>
            <p:cNvPr id="52" name="rc52"/>
            <p:cNvSpPr/>
            <p:nvPr/>
          </p:nvSpPr>
          <p:spPr>
            <a:xfrm>
              <a:off x="5027877" y="3005291"/>
              <a:ext cx="239888" cy="156327"/>
            </a:xfrm>
            <a:prstGeom prst="rect">
              <a:avLst/>
            </a:prstGeom>
            <a:solidFill>
              <a:srgbClr val="E2231A">
                <a:alpha val="100000"/>
              </a:srgbClr>
            </a:solidFill>
          </p:spPr>
          <p:txBody>
            <a:bodyPr/>
            <a:lstStyle/>
            <a:p/>
          </p:txBody>
        </p:sp>
        <p:sp>
          <p:nvSpPr>
            <p:cNvPr id="53" name="rc53"/>
            <p:cNvSpPr/>
            <p:nvPr/>
          </p:nvSpPr>
          <p:spPr>
            <a:xfrm>
              <a:off x="5294420" y="3217736"/>
              <a:ext cx="239888" cy="1090285"/>
            </a:xfrm>
            <a:prstGeom prst="rect">
              <a:avLst/>
            </a:prstGeom>
            <a:solidFill>
              <a:srgbClr val="80BD41">
                <a:alpha val="100000"/>
              </a:srgbClr>
            </a:solidFill>
          </p:spPr>
          <p:txBody>
            <a:bodyPr/>
            <a:lstStyle/>
            <a:p/>
          </p:txBody>
        </p:sp>
        <p:sp>
          <p:nvSpPr>
            <p:cNvPr id="54" name="rc54"/>
            <p:cNvSpPr/>
            <p:nvPr/>
          </p:nvSpPr>
          <p:spPr>
            <a:xfrm>
              <a:off x="5294420" y="3009299"/>
              <a:ext cx="239888" cy="208436"/>
            </a:xfrm>
            <a:prstGeom prst="rect">
              <a:avLst/>
            </a:prstGeom>
            <a:solidFill>
              <a:srgbClr val="E2231A">
                <a:alpha val="100000"/>
              </a:srgbClr>
            </a:solidFill>
          </p:spPr>
          <p:txBody>
            <a:bodyPr/>
            <a:lstStyle/>
            <a:p/>
          </p:txBody>
        </p:sp>
        <p:sp>
          <p:nvSpPr>
            <p:cNvPr id="55" name="rc55"/>
            <p:cNvSpPr/>
            <p:nvPr/>
          </p:nvSpPr>
          <p:spPr>
            <a:xfrm>
              <a:off x="5560963" y="3265837"/>
              <a:ext cx="239888" cy="1042184"/>
            </a:xfrm>
            <a:prstGeom prst="rect">
              <a:avLst/>
            </a:prstGeom>
            <a:solidFill>
              <a:srgbClr val="80BD41">
                <a:alpha val="100000"/>
              </a:srgbClr>
            </a:solidFill>
          </p:spPr>
          <p:txBody>
            <a:bodyPr/>
            <a:lstStyle/>
            <a:p/>
          </p:txBody>
        </p:sp>
        <p:sp>
          <p:nvSpPr>
            <p:cNvPr id="56" name="rc56"/>
            <p:cNvSpPr/>
            <p:nvPr/>
          </p:nvSpPr>
          <p:spPr>
            <a:xfrm>
              <a:off x="5560963" y="3005291"/>
              <a:ext cx="239888" cy="260546"/>
            </a:xfrm>
            <a:prstGeom prst="rect">
              <a:avLst/>
            </a:prstGeom>
            <a:solidFill>
              <a:srgbClr val="E2231A">
                <a:alpha val="100000"/>
              </a:srgbClr>
            </a:solidFill>
          </p:spPr>
          <p:txBody>
            <a:bodyPr/>
            <a:lstStyle/>
            <a:p/>
          </p:txBody>
        </p:sp>
        <p:sp>
          <p:nvSpPr>
            <p:cNvPr id="57" name="rc57"/>
            <p:cNvSpPr/>
            <p:nvPr/>
          </p:nvSpPr>
          <p:spPr>
            <a:xfrm>
              <a:off x="5827506" y="3245795"/>
              <a:ext cx="239888" cy="1062226"/>
            </a:xfrm>
            <a:prstGeom prst="rect">
              <a:avLst/>
            </a:prstGeom>
            <a:solidFill>
              <a:srgbClr val="80BD41">
                <a:alpha val="100000"/>
              </a:srgbClr>
            </a:solidFill>
          </p:spPr>
          <p:txBody>
            <a:bodyPr/>
            <a:lstStyle/>
            <a:p/>
          </p:txBody>
        </p:sp>
        <p:sp>
          <p:nvSpPr>
            <p:cNvPr id="58" name="rc58"/>
            <p:cNvSpPr/>
            <p:nvPr/>
          </p:nvSpPr>
          <p:spPr>
            <a:xfrm>
              <a:off x="5827506" y="2997274"/>
              <a:ext cx="239888" cy="248520"/>
            </a:xfrm>
            <a:prstGeom prst="rect">
              <a:avLst/>
            </a:prstGeom>
            <a:solidFill>
              <a:srgbClr val="E2231A">
                <a:alpha val="100000"/>
              </a:srgbClr>
            </a:solidFill>
          </p:spPr>
          <p:txBody>
            <a:bodyPr/>
            <a:lstStyle/>
            <a:p/>
          </p:txBody>
        </p:sp>
        <p:sp>
          <p:nvSpPr>
            <p:cNvPr id="59" name="rc59"/>
            <p:cNvSpPr/>
            <p:nvPr/>
          </p:nvSpPr>
          <p:spPr>
            <a:xfrm>
              <a:off x="6094049" y="3197694"/>
              <a:ext cx="239888" cy="1110327"/>
            </a:xfrm>
            <a:prstGeom prst="rect">
              <a:avLst/>
            </a:prstGeom>
            <a:solidFill>
              <a:srgbClr val="80BD41">
                <a:alpha val="100000"/>
              </a:srgbClr>
            </a:solidFill>
          </p:spPr>
          <p:txBody>
            <a:bodyPr/>
            <a:lstStyle/>
            <a:p/>
          </p:txBody>
        </p:sp>
        <p:sp>
          <p:nvSpPr>
            <p:cNvPr id="60" name="rc60"/>
            <p:cNvSpPr/>
            <p:nvPr/>
          </p:nvSpPr>
          <p:spPr>
            <a:xfrm>
              <a:off x="6094049" y="2985249"/>
              <a:ext cx="239888" cy="212445"/>
            </a:xfrm>
            <a:prstGeom prst="rect">
              <a:avLst/>
            </a:prstGeom>
            <a:solidFill>
              <a:srgbClr val="E2231A">
                <a:alpha val="100000"/>
              </a:srgbClr>
            </a:solidFill>
          </p:spPr>
          <p:txBody>
            <a:bodyPr/>
            <a:lstStyle/>
            <a:p/>
          </p:txBody>
        </p:sp>
        <p:sp>
          <p:nvSpPr>
            <p:cNvPr id="61" name="rc61"/>
            <p:cNvSpPr/>
            <p:nvPr/>
          </p:nvSpPr>
          <p:spPr>
            <a:xfrm>
              <a:off x="6360593" y="3057400"/>
              <a:ext cx="239888" cy="1250621"/>
            </a:xfrm>
            <a:prstGeom prst="rect">
              <a:avLst/>
            </a:prstGeom>
            <a:solidFill>
              <a:srgbClr val="80BD41">
                <a:alpha val="100000"/>
              </a:srgbClr>
            </a:solidFill>
          </p:spPr>
          <p:txBody>
            <a:bodyPr/>
            <a:lstStyle/>
            <a:p/>
          </p:txBody>
        </p:sp>
        <p:sp>
          <p:nvSpPr>
            <p:cNvPr id="62" name="rc62"/>
            <p:cNvSpPr/>
            <p:nvPr/>
          </p:nvSpPr>
          <p:spPr>
            <a:xfrm>
              <a:off x="6360593" y="2977232"/>
              <a:ext cx="239888" cy="80168"/>
            </a:xfrm>
            <a:prstGeom prst="rect">
              <a:avLst/>
            </a:prstGeom>
            <a:solidFill>
              <a:srgbClr val="E2231A">
                <a:alpha val="100000"/>
              </a:srgbClr>
            </a:solidFill>
          </p:spPr>
          <p:txBody>
            <a:bodyPr/>
            <a:lstStyle/>
            <a:p/>
          </p:txBody>
        </p:sp>
        <p:sp>
          <p:nvSpPr>
            <p:cNvPr id="63" name="rc63"/>
            <p:cNvSpPr/>
            <p:nvPr/>
          </p:nvSpPr>
          <p:spPr>
            <a:xfrm>
              <a:off x="6627136" y="3217736"/>
              <a:ext cx="239888" cy="1090285"/>
            </a:xfrm>
            <a:prstGeom prst="rect">
              <a:avLst/>
            </a:prstGeom>
            <a:solidFill>
              <a:srgbClr val="80BD41">
                <a:alpha val="100000"/>
              </a:srgbClr>
            </a:solidFill>
          </p:spPr>
          <p:txBody>
            <a:bodyPr/>
            <a:lstStyle/>
            <a:p/>
          </p:txBody>
        </p:sp>
        <p:sp>
          <p:nvSpPr>
            <p:cNvPr id="64" name="rc64"/>
            <p:cNvSpPr/>
            <p:nvPr/>
          </p:nvSpPr>
          <p:spPr>
            <a:xfrm>
              <a:off x="6627136" y="2977232"/>
              <a:ext cx="239888" cy="240504"/>
            </a:xfrm>
            <a:prstGeom prst="rect">
              <a:avLst/>
            </a:prstGeom>
            <a:solidFill>
              <a:srgbClr val="E2231A">
                <a:alpha val="100000"/>
              </a:srgbClr>
            </a:solidFill>
          </p:spPr>
          <p:txBody>
            <a:bodyPr/>
            <a:lstStyle/>
            <a:p/>
          </p:txBody>
        </p:sp>
        <p:sp>
          <p:nvSpPr>
            <p:cNvPr id="65" name="rc65"/>
            <p:cNvSpPr/>
            <p:nvPr/>
          </p:nvSpPr>
          <p:spPr>
            <a:xfrm>
              <a:off x="6893679" y="3241786"/>
              <a:ext cx="239888" cy="1066234"/>
            </a:xfrm>
            <a:prstGeom prst="rect">
              <a:avLst/>
            </a:prstGeom>
            <a:solidFill>
              <a:srgbClr val="80BD41">
                <a:alpha val="100000"/>
              </a:srgbClr>
            </a:solidFill>
          </p:spPr>
          <p:txBody>
            <a:bodyPr/>
            <a:lstStyle/>
            <a:p/>
          </p:txBody>
        </p:sp>
        <p:sp>
          <p:nvSpPr>
            <p:cNvPr id="66" name="rc66"/>
            <p:cNvSpPr/>
            <p:nvPr/>
          </p:nvSpPr>
          <p:spPr>
            <a:xfrm>
              <a:off x="6893679" y="2977232"/>
              <a:ext cx="239888" cy="264554"/>
            </a:xfrm>
            <a:prstGeom prst="rect">
              <a:avLst/>
            </a:prstGeom>
            <a:solidFill>
              <a:srgbClr val="E2231A">
                <a:alpha val="100000"/>
              </a:srgbClr>
            </a:solidFill>
          </p:spPr>
          <p:txBody>
            <a:bodyPr/>
            <a:lstStyle/>
            <a:p/>
          </p:txBody>
        </p:sp>
        <p:sp>
          <p:nvSpPr>
            <p:cNvPr id="67" name="rc67"/>
            <p:cNvSpPr/>
            <p:nvPr/>
          </p:nvSpPr>
          <p:spPr>
            <a:xfrm>
              <a:off x="7160222" y="3177652"/>
              <a:ext cx="239888" cy="1130369"/>
            </a:xfrm>
            <a:prstGeom prst="rect">
              <a:avLst/>
            </a:prstGeom>
            <a:solidFill>
              <a:srgbClr val="80BD41">
                <a:alpha val="100000"/>
              </a:srgbClr>
            </a:solidFill>
          </p:spPr>
          <p:txBody>
            <a:bodyPr/>
            <a:lstStyle/>
            <a:p/>
          </p:txBody>
        </p:sp>
        <p:sp>
          <p:nvSpPr>
            <p:cNvPr id="68" name="rc68"/>
            <p:cNvSpPr/>
            <p:nvPr/>
          </p:nvSpPr>
          <p:spPr>
            <a:xfrm>
              <a:off x="7160222" y="2977232"/>
              <a:ext cx="239888" cy="200420"/>
            </a:xfrm>
            <a:prstGeom prst="rect">
              <a:avLst/>
            </a:prstGeom>
            <a:solidFill>
              <a:srgbClr val="E2231A">
                <a:alpha val="100000"/>
              </a:srgbClr>
            </a:solidFill>
          </p:spPr>
          <p:txBody>
            <a:bodyPr/>
            <a:lstStyle/>
            <a:p/>
          </p:txBody>
        </p:sp>
        <p:sp>
          <p:nvSpPr>
            <p:cNvPr id="69" name="rc69"/>
            <p:cNvSpPr/>
            <p:nvPr/>
          </p:nvSpPr>
          <p:spPr>
            <a:xfrm>
              <a:off x="7426765" y="3265837"/>
              <a:ext cx="239888" cy="1042184"/>
            </a:xfrm>
            <a:prstGeom prst="rect">
              <a:avLst/>
            </a:prstGeom>
            <a:solidFill>
              <a:srgbClr val="80BD41">
                <a:alpha val="100000"/>
              </a:srgbClr>
            </a:solidFill>
          </p:spPr>
          <p:txBody>
            <a:bodyPr/>
            <a:lstStyle/>
            <a:p/>
          </p:txBody>
        </p:sp>
        <p:sp>
          <p:nvSpPr>
            <p:cNvPr id="70" name="rc70"/>
            <p:cNvSpPr/>
            <p:nvPr/>
          </p:nvSpPr>
          <p:spPr>
            <a:xfrm>
              <a:off x="7426765" y="2989257"/>
              <a:ext cx="239888" cy="276579"/>
            </a:xfrm>
            <a:prstGeom prst="rect">
              <a:avLst/>
            </a:prstGeom>
            <a:solidFill>
              <a:srgbClr val="E2231A">
                <a:alpha val="100000"/>
              </a:srgbClr>
            </a:solidFill>
          </p:spPr>
          <p:txBody>
            <a:bodyPr/>
            <a:lstStyle/>
            <a:p/>
          </p:txBody>
        </p:sp>
        <p:sp>
          <p:nvSpPr>
            <p:cNvPr id="71" name="rc71"/>
            <p:cNvSpPr/>
            <p:nvPr/>
          </p:nvSpPr>
          <p:spPr>
            <a:xfrm>
              <a:off x="7693308" y="3229761"/>
              <a:ext cx="239888" cy="1078260"/>
            </a:xfrm>
            <a:prstGeom prst="rect">
              <a:avLst/>
            </a:prstGeom>
            <a:solidFill>
              <a:srgbClr val="80BD41">
                <a:alpha val="100000"/>
              </a:srgbClr>
            </a:solidFill>
          </p:spPr>
          <p:txBody>
            <a:bodyPr/>
            <a:lstStyle/>
            <a:p/>
          </p:txBody>
        </p:sp>
        <p:sp>
          <p:nvSpPr>
            <p:cNvPr id="72" name="rc72"/>
            <p:cNvSpPr/>
            <p:nvPr/>
          </p:nvSpPr>
          <p:spPr>
            <a:xfrm>
              <a:off x="7693308" y="2993265"/>
              <a:ext cx="239888" cy="236495"/>
            </a:xfrm>
            <a:prstGeom prst="rect">
              <a:avLst/>
            </a:prstGeom>
            <a:solidFill>
              <a:srgbClr val="E2231A">
                <a:alpha val="100000"/>
              </a:srgbClr>
            </a:solidFill>
          </p:spPr>
          <p:txBody>
            <a:bodyPr/>
            <a:lstStyle/>
            <a:p/>
          </p:txBody>
        </p:sp>
        <p:sp>
          <p:nvSpPr>
            <p:cNvPr id="73" name="rc73"/>
            <p:cNvSpPr/>
            <p:nvPr/>
          </p:nvSpPr>
          <p:spPr>
            <a:xfrm>
              <a:off x="7959851" y="3209719"/>
              <a:ext cx="239888" cy="1098302"/>
            </a:xfrm>
            <a:prstGeom prst="rect">
              <a:avLst/>
            </a:prstGeom>
            <a:solidFill>
              <a:srgbClr val="80BD41">
                <a:alpha val="100000"/>
              </a:srgbClr>
            </a:solidFill>
          </p:spPr>
          <p:txBody>
            <a:bodyPr/>
            <a:lstStyle/>
            <a:p/>
          </p:txBody>
        </p:sp>
        <p:sp>
          <p:nvSpPr>
            <p:cNvPr id="74" name="rc74"/>
            <p:cNvSpPr/>
            <p:nvPr/>
          </p:nvSpPr>
          <p:spPr>
            <a:xfrm>
              <a:off x="7959851" y="3001282"/>
              <a:ext cx="239888" cy="208436"/>
            </a:xfrm>
            <a:prstGeom prst="rect">
              <a:avLst/>
            </a:prstGeom>
            <a:solidFill>
              <a:srgbClr val="E2231A">
                <a:alpha val="100000"/>
              </a:srgbClr>
            </a:solidFill>
          </p:spPr>
          <p:txBody>
            <a:bodyPr/>
            <a:lstStyle/>
            <a:p/>
          </p:txBody>
        </p:sp>
        <p:sp>
          <p:nvSpPr>
            <p:cNvPr id="75" name="pl75"/>
            <p:cNvSpPr/>
            <p:nvPr/>
          </p:nvSpPr>
          <p:spPr>
            <a:xfrm>
              <a:off x="1416218" y="2206790"/>
              <a:ext cx="6663577" cy="849433"/>
            </a:xfrm>
            <a:custGeom>
              <a:avLst/>
              <a:pathLst>
                <a:path w="6663577" h="849433">
                  <a:moveTo>
                    <a:pt x="0" y="312949"/>
                  </a:moveTo>
                  <a:lnTo>
                    <a:pt x="266543" y="402363"/>
                  </a:lnTo>
                  <a:lnTo>
                    <a:pt x="533086" y="134121"/>
                  </a:lnTo>
                  <a:lnTo>
                    <a:pt x="799629" y="491777"/>
                  </a:lnTo>
                  <a:lnTo>
                    <a:pt x="1066172" y="849433"/>
                  </a:lnTo>
                  <a:lnTo>
                    <a:pt x="1332715" y="201181"/>
                  </a:lnTo>
                  <a:lnTo>
                    <a:pt x="1599258" y="737666"/>
                  </a:lnTo>
                  <a:lnTo>
                    <a:pt x="1865801" y="22353"/>
                  </a:lnTo>
                  <a:lnTo>
                    <a:pt x="2132344" y="491777"/>
                  </a:lnTo>
                  <a:lnTo>
                    <a:pt x="2398888" y="268242"/>
                  </a:lnTo>
                  <a:lnTo>
                    <a:pt x="2665431" y="111767"/>
                  </a:lnTo>
                  <a:lnTo>
                    <a:pt x="2931974" y="89414"/>
                  </a:lnTo>
                  <a:lnTo>
                    <a:pt x="3198517" y="67060"/>
                  </a:lnTo>
                  <a:lnTo>
                    <a:pt x="3465060" y="67060"/>
                  </a:lnTo>
                  <a:lnTo>
                    <a:pt x="3731603" y="134121"/>
                  </a:lnTo>
                  <a:lnTo>
                    <a:pt x="3998146" y="223535"/>
                  </a:lnTo>
                  <a:lnTo>
                    <a:pt x="4264689" y="312949"/>
                  </a:lnTo>
                  <a:lnTo>
                    <a:pt x="4531233" y="290595"/>
                  </a:lnTo>
                  <a:lnTo>
                    <a:pt x="4797776" y="223535"/>
                  </a:lnTo>
                  <a:lnTo>
                    <a:pt x="5064319" y="0"/>
                  </a:lnTo>
                  <a:lnTo>
                    <a:pt x="5330862" y="268242"/>
                  </a:lnTo>
                  <a:lnTo>
                    <a:pt x="5597405" y="312949"/>
                  </a:lnTo>
                  <a:lnTo>
                    <a:pt x="5863948" y="201181"/>
                  </a:lnTo>
                  <a:lnTo>
                    <a:pt x="6130491" y="335302"/>
                  </a:lnTo>
                  <a:lnTo>
                    <a:pt x="6397034" y="268242"/>
                  </a:lnTo>
                  <a:lnTo>
                    <a:pt x="6663577" y="223535"/>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1350915" y="30989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88" name="tx88"/>
            <p:cNvSpPr/>
            <p:nvPr/>
          </p:nvSpPr>
          <p:spPr>
            <a:xfrm>
              <a:off x="2683631" y="30697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89" name="tx89"/>
            <p:cNvSpPr/>
            <p:nvPr/>
          </p:nvSpPr>
          <p:spPr>
            <a:xfrm>
              <a:off x="4016347" y="28613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0" name="tx90"/>
            <p:cNvSpPr/>
            <p:nvPr/>
          </p:nvSpPr>
          <p:spPr>
            <a:xfrm>
              <a:off x="5349062" y="28733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91" name="tx91"/>
            <p:cNvSpPr/>
            <p:nvPr/>
          </p:nvSpPr>
          <p:spPr>
            <a:xfrm>
              <a:off x="6415235" y="28412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2" name="tx92"/>
            <p:cNvSpPr/>
            <p:nvPr/>
          </p:nvSpPr>
          <p:spPr>
            <a:xfrm>
              <a:off x="6681778" y="28412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3" name="tx93"/>
            <p:cNvSpPr/>
            <p:nvPr/>
          </p:nvSpPr>
          <p:spPr>
            <a:xfrm>
              <a:off x="6948321" y="28372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4" name="tx94"/>
            <p:cNvSpPr/>
            <p:nvPr/>
          </p:nvSpPr>
          <p:spPr>
            <a:xfrm>
              <a:off x="7214864" y="28412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5" name="tx95"/>
            <p:cNvSpPr/>
            <p:nvPr/>
          </p:nvSpPr>
          <p:spPr>
            <a:xfrm>
              <a:off x="7481407" y="28492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6" name="tx96"/>
            <p:cNvSpPr/>
            <p:nvPr/>
          </p:nvSpPr>
          <p:spPr>
            <a:xfrm>
              <a:off x="7747950" y="28572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7" name="tx97"/>
            <p:cNvSpPr/>
            <p:nvPr/>
          </p:nvSpPr>
          <p:spPr>
            <a:xfrm>
              <a:off x="8014493" y="28613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8" name="pl98"/>
            <p:cNvSpPr/>
            <p:nvPr/>
          </p:nvSpPr>
          <p:spPr>
            <a:xfrm>
              <a:off x="1416218"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8452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0" name="tx110"/>
            <p:cNvSpPr/>
            <p:nvPr/>
          </p:nvSpPr>
          <p:spPr>
            <a:xfrm>
              <a:off x="1362659" y="33080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8039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2" name="tx112"/>
            <p:cNvSpPr/>
            <p:nvPr/>
          </p:nvSpPr>
          <p:spPr>
            <a:xfrm>
              <a:off x="2695375" y="3253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16347" y="36897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4" name="tx114"/>
            <p:cNvSpPr/>
            <p:nvPr/>
          </p:nvSpPr>
          <p:spPr>
            <a:xfrm>
              <a:off x="4028090" y="30355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49062" y="37289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6" name="tx116"/>
            <p:cNvSpPr/>
            <p:nvPr/>
          </p:nvSpPr>
          <p:spPr>
            <a:xfrm>
              <a:off x="5360806" y="30796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15235" y="36476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8" name="tx118"/>
            <p:cNvSpPr/>
            <p:nvPr/>
          </p:nvSpPr>
          <p:spPr>
            <a:xfrm>
              <a:off x="6426979" y="2983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81778" y="37289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0" name="tx120"/>
            <p:cNvSpPr/>
            <p:nvPr/>
          </p:nvSpPr>
          <p:spPr>
            <a:xfrm>
              <a:off x="6693522" y="30635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48321" y="374100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2" name="tx122"/>
            <p:cNvSpPr/>
            <p:nvPr/>
          </p:nvSpPr>
          <p:spPr>
            <a:xfrm>
              <a:off x="6960065" y="30756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14864" y="37077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4" name="tx124"/>
            <p:cNvSpPr/>
            <p:nvPr/>
          </p:nvSpPr>
          <p:spPr>
            <a:xfrm>
              <a:off x="7226608" y="30435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81407" y="37518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6" name="tx126"/>
            <p:cNvSpPr/>
            <p:nvPr/>
          </p:nvSpPr>
          <p:spPr>
            <a:xfrm>
              <a:off x="7493151" y="30936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47950" y="37349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8" name="tx128"/>
            <p:cNvSpPr/>
            <p:nvPr/>
          </p:nvSpPr>
          <p:spPr>
            <a:xfrm>
              <a:off x="7759694" y="30776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14493" y="37249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30" name="tx130"/>
            <p:cNvSpPr/>
            <p:nvPr/>
          </p:nvSpPr>
          <p:spPr>
            <a:xfrm>
              <a:off x="8026237" y="30715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45593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3" name="tx133"/>
            <p:cNvSpPr/>
            <p:nvPr/>
          </p:nvSpPr>
          <p:spPr>
            <a:xfrm>
              <a:off x="810775" y="2654660"/>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4" name="tx134"/>
            <p:cNvSpPr/>
            <p:nvPr/>
          </p:nvSpPr>
          <p:spPr>
            <a:xfrm>
              <a:off x="810775" y="18508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2000-2025</a:t>
              </a:r>
            </a:p>
          </p:txBody>
        </p:sp>
        <p:sp>
          <p:nvSpPr>
            <p:cNvPr id="161" name="pl161"/>
            <p:cNvSpPr/>
            <p:nvPr/>
          </p:nvSpPr>
          <p:spPr>
            <a:xfrm>
              <a:off x="22864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2667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2471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2274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7661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25695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2372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178662" cy="129091"/>
            </a:xfrm>
            <a:prstGeom prst="rect">
              <a:avLst/>
            </a:prstGeom>
            <a:solidFill>
              <a:srgbClr val="80BD41">
                <a:alpha val="100000"/>
              </a:srgbClr>
            </a:solidFill>
          </p:spPr>
          <p:txBody>
            <a:bodyPr/>
            <a:lstStyle/>
            <a:p/>
          </p:txBody>
        </p:sp>
        <p:sp>
          <p:nvSpPr>
            <p:cNvPr id="173" name="rc173"/>
            <p:cNvSpPr/>
            <p:nvPr/>
          </p:nvSpPr>
          <p:spPr>
            <a:xfrm>
              <a:off x="7474936" y="5954972"/>
              <a:ext cx="396068" cy="129091"/>
            </a:xfrm>
            <a:prstGeom prst="rect">
              <a:avLst/>
            </a:prstGeom>
            <a:solidFill>
              <a:srgbClr val="E2231A">
                <a:alpha val="100000"/>
              </a:srgbClr>
            </a:solidFill>
          </p:spPr>
          <p:txBody>
            <a:bodyPr/>
            <a:lstStyle/>
            <a:p/>
          </p:txBody>
        </p:sp>
        <p:sp>
          <p:nvSpPr>
            <p:cNvPr id="174" name="rc174"/>
            <p:cNvSpPr/>
            <p:nvPr/>
          </p:nvSpPr>
          <p:spPr>
            <a:xfrm>
              <a:off x="1296273" y="5793607"/>
              <a:ext cx="5327115" cy="129091"/>
            </a:xfrm>
            <a:prstGeom prst="rect">
              <a:avLst/>
            </a:prstGeom>
            <a:solidFill>
              <a:srgbClr val="80BD41">
                <a:alpha val="100000"/>
              </a:srgbClr>
            </a:solidFill>
          </p:spPr>
          <p:txBody>
            <a:bodyPr/>
            <a:lstStyle/>
            <a:p/>
          </p:txBody>
        </p:sp>
        <p:sp>
          <p:nvSpPr>
            <p:cNvPr id="175" name="rc175"/>
            <p:cNvSpPr/>
            <p:nvPr/>
          </p:nvSpPr>
          <p:spPr>
            <a:xfrm>
              <a:off x="6623389" y="5793607"/>
              <a:ext cx="1168400" cy="129091"/>
            </a:xfrm>
            <a:prstGeom prst="rect">
              <a:avLst/>
            </a:prstGeom>
            <a:solidFill>
              <a:srgbClr val="E2231A">
                <a:alpha val="100000"/>
              </a:srgbClr>
            </a:solidFill>
          </p:spPr>
          <p:txBody>
            <a:bodyPr/>
            <a:lstStyle/>
            <a:p/>
          </p:txBody>
        </p:sp>
        <p:sp>
          <p:nvSpPr>
            <p:cNvPr id="176" name="rc176"/>
            <p:cNvSpPr/>
            <p:nvPr/>
          </p:nvSpPr>
          <p:spPr>
            <a:xfrm>
              <a:off x="1296273" y="5632243"/>
              <a:ext cx="5426132" cy="129091"/>
            </a:xfrm>
            <a:prstGeom prst="rect">
              <a:avLst/>
            </a:prstGeom>
            <a:solidFill>
              <a:srgbClr val="80BD41">
                <a:alpha val="100000"/>
              </a:srgbClr>
            </a:solidFill>
          </p:spPr>
          <p:txBody>
            <a:bodyPr/>
            <a:lstStyle/>
            <a:p/>
          </p:txBody>
        </p:sp>
        <p:sp>
          <p:nvSpPr>
            <p:cNvPr id="177" name="rc177"/>
            <p:cNvSpPr/>
            <p:nvPr/>
          </p:nvSpPr>
          <p:spPr>
            <a:xfrm>
              <a:off x="6722406" y="5632243"/>
              <a:ext cx="1029777" cy="129091"/>
            </a:xfrm>
            <a:prstGeom prst="rect">
              <a:avLst/>
            </a:prstGeom>
            <a:solidFill>
              <a:srgbClr val="E2231A">
                <a:alpha val="100000"/>
              </a:srgbClr>
            </a:solidFill>
          </p:spPr>
          <p:txBody>
            <a:bodyPr/>
            <a:lstStyle/>
            <a:p/>
          </p:txBody>
        </p:sp>
        <p:sp>
          <p:nvSpPr>
            <p:cNvPr id="178" name="tx178"/>
            <p:cNvSpPr/>
            <p:nvPr/>
          </p:nvSpPr>
          <p:spPr>
            <a:xfrm>
              <a:off x="8119368"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9" name="tx179"/>
            <p:cNvSpPr/>
            <p:nvPr/>
          </p:nvSpPr>
          <p:spPr>
            <a:xfrm>
              <a:off x="8036194" y="581496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0" name="tx180"/>
            <p:cNvSpPr/>
            <p:nvPr/>
          </p:nvSpPr>
          <p:spPr>
            <a:xfrm>
              <a:off x="8015400"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81" name="tx181"/>
            <p:cNvSpPr/>
            <p:nvPr/>
          </p:nvSpPr>
          <p:spPr>
            <a:xfrm>
              <a:off x="4310256"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2" name="tx182"/>
            <p:cNvSpPr/>
            <p:nvPr/>
          </p:nvSpPr>
          <p:spPr>
            <a:xfrm>
              <a:off x="7611171"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3884482"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4" name="tx184"/>
            <p:cNvSpPr/>
            <p:nvPr/>
          </p:nvSpPr>
          <p:spPr>
            <a:xfrm>
              <a:off x="714579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3933991"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6" name="tx186"/>
            <p:cNvSpPr/>
            <p:nvPr/>
          </p:nvSpPr>
          <p:spPr>
            <a:xfrm>
              <a:off x="717549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23776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2" name="tx192"/>
            <p:cNvSpPr/>
            <p:nvPr/>
          </p:nvSpPr>
          <p:spPr>
            <a:xfrm>
              <a:off x="5218107"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3" name="tx193"/>
            <p:cNvSpPr/>
            <p:nvPr/>
          </p:nvSpPr>
          <p:spPr>
            <a:xfrm>
              <a:off x="7198447"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(84%) was lower than in 2019 (94%).
The number of children vaccinated with MCV1 decreased 12%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34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086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826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156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5305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19045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72171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40956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4696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8436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22175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657450"/>
              <a:ext cx="3520101" cy="1064261"/>
            </a:xfrm>
            <a:custGeom>
              <a:avLst/>
              <a:pathLst>
                <a:path w="3520101" h="1064261">
                  <a:moveTo>
                    <a:pt x="0" y="751243"/>
                  </a:moveTo>
                  <a:lnTo>
                    <a:pt x="140804" y="1064261"/>
                  </a:lnTo>
                  <a:lnTo>
                    <a:pt x="281608" y="688639"/>
                  </a:lnTo>
                  <a:lnTo>
                    <a:pt x="422412" y="438225"/>
                  </a:lnTo>
                  <a:lnTo>
                    <a:pt x="563216" y="0"/>
                  </a:lnTo>
                  <a:lnTo>
                    <a:pt x="704020" y="125207"/>
                  </a:lnTo>
                  <a:lnTo>
                    <a:pt x="844824" y="313018"/>
                  </a:lnTo>
                  <a:lnTo>
                    <a:pt x="985628" y="751243"/>
                  </a:lnTo>
                  <a:lnTo>
                    <a:pt x="1126432" y="125207"/>
                  </a:lnTo>
                  <a:lnTo>
                    <a:pt x="1267236" y="813846"/>
                  </a:lnTo>
                  <a:lnTo>
                    <a:pt x="1408040" y="688639"/>
                  </a:lnTo>
                  <a:lnTo>
                    <a:pt x="1548844" y="1064261"/>
                  </a:lnTo>
                  <a:lnTo>
                    <a:pt x="1689648" y="1064261"/>
                  </a:lnTo>
                  <a:lnTo>
                    <a:pt x="1830452" y="1064261"/>
                  </a:lnTo>
                  <a:lnTo>
                    <a:pt x="1971256" y="438225"/>
                  </a:lnTo>
                  <a:lnTo>
                    <a:pt x="2112061" y="813846"/>
                  </a:lnTo>
                  <a:lnTo>
                    <a:pt x="2252865" y="1001657"/>
                  </a:lnTo>
                  <a:lnTo>
                    <a:pt x="2393669" y="813846"/>
                  </a:lnTo>
                  <a:lnTo>
                    <a:pt x="2534473" y="1001657"/>
                  </a:lnTo>
                  <a:lnTo>
                    <a:pt x="2675277" y="1064261"/>
                  </a:lnTo>
                  <a:lnTo>
                    <a:pt x="2816081" y="626036"/>
                  </a:lnTo>
                  <a:lnTo>
                    <a:pt x="2956885" y="563432"/>
                  </a:lnTo>
                  <a:lnTo>
                    <a:pt x="3097689" y="751243"/>
                  </a:lnTo>
                  <a:lnTo>
                    <a:pt x="3238493" y="500828"/>
                  </a:lnTo>
                  <a:lnTo>
                    <a:pt x="3379297" y="939054"/>
                  </a:lnTo>
                  <a:lnTo>
                    <a:pt x="3520101" y="438225"/>
                  </a:lnTo>
                </a:path>
              </a:pathLst>
            </a:custGeom>
            <a:ln w="27101" cap="flat">
              <a:solidFill>
                <a:srgbClr val="0058AB">
                  <a:alpha val="80000"/>
                </a:srgbClr>
              </a:solidFill>
              <a:prstDash val="solid"/>
              <a:round/>
            </a:ln>
          </p:spPr>
          <p:txBody>
            <a:bodyPr/>
            <a:lstStyle/>
            <a:p/>
          </p:txBody>
        </p:sp>
        <p:sp>
          <p:nvSpPr>
            <p:cNvPr id="24" name="pl24"/>
            <p:cNvSpPr/>
            <p:nvPr/>
          </p:nvSpPr>
          <p:spPr>
            <a:xfrm>
              <a:off x="943464" y="3907864"/>
              <a:ext cx="3520101" cy="563432"/>
            </a:xfrm>
            <a:custGeom>
              <a:avLst/>
              <a:pathLst>
                <a:path w="3520101" h="563432">
                  <a:moveTo>
                    <a:pt x="0" y="0"/>
                  </a:moveTo>
                  <a:lnTo>
                    <a:pt x="140804" y="62603"/>
                  </a:lnTo>
                  <a:lnTo>
                    <a:pt x="281608" y="0"/>
                  </a:lnTo>
                  <a:lnTo>
                    <a:pt x="422412" y="125207"/>
                  </a:lnTo>
                  <a:lnTo>
                    <a:pt x="563216" y="187810"/>
                  </a:lnTo>
                  <a:lnTo>
                    <a:pt x="704020" y="125207"/>
                  </a:lnTo>
                  <a:lnTo>
                    <a:pt x="844824" y="187810"/>
                  </a:lnTo>
                  <a:lnTo>
                    <a:pt x="985628" y="187810"/>
                  </a:lnTo>
                  <a:lnTo>
                    <a:pt x="1126432" y="313018"/>
                  </a:lnTo>
                  <a:lnTo>
                    <a:pt x="1267236" y="375621"/>
                  </a:lnTo>
                  <a:lnTo>
                    <a:pt x="1408040" y="438225"/>
                  </a:lnTo>
                  <a:lnTo>
                    <a:pt x="1548844" y="438225"/>
                  </a:lnTo>
                  <a:lnTo>
                    <a:pt x="1689648" y="438225"/>
                  </a:lnTo>
                  <a:lnTo>
                    <a:pt x="1830452" y="438225"/>
                  </a:lnTo>
                  <a:lnTo>
                    <a:pt x="1971256" y="500828"/>
                  </a:lnTo>
                  <a:lnTo>
                    <a:pt x="2112061" y="500828"/>
                  </a:lnTo>
                  <a:lnTo>
                    <a:pt x="2252865" y="500828"/>
                  </a:lnTo>
                  <a:lnTo>
                    <a:pt x="2393669" y="500828"/>
                  </a:lnTo>
                  <a:lnTo>
                    <a:pt x="2534473" y="563432"/>
                  </a:lnTo>
                  <a:lnTo>
                    <a:pt x="2675277" y="563432"/>
                  </a:lnTo>
                  <a:lnTo>
                    <a:pt x="2816081" y="500828"/>
                  </a:lnTo>
                  <a:lnTo>
                    <a:pt x="2956885" y="438225"/>
                  </a:lnTo>
                  <a:lnTo>
                    <a:pt x="3097689" y="438225"/>
                  </a:lnTo>
                  <a:lnTo>
                    <a:pt x="3238493" y="438225"/>
                  </a:lnTo>
                  <a:lnTo>
                    <a:pt x="3379297" y="500828"/>
                  </a:lnTo>
                  <a:lnTo>
                    <a:pt x="3520101" y="500828"/>
                  </a:lnTo>
                </a:path>
              </a:pathLst>
            </a:custGeom>
            <a:ln w="27101" cap="flat">
              <a:solidFill>
                <a:srgbClr val="1CABE2">
                  <a:alpha val="80000"/>
                </a:srgbClr>
              </a:solidFill>
              <a:prstDash val="solid"/>
              <a:round/>
            </a:ln>
          </p:spPr>
          <p:txBody>
            <a:bodyPr/>
            <a:lstStyle/>
            <a:p/>
          </p:txBody>
        </p:sp>
        <p:sp>
          <p:nvSpPr>
            <p:cNvPr id="25" name="pl25"/>
            <p:cNvSpPr/>
            <p:nvPr/>
          </p:nvSpPr>
          <p:spPr>
            <a:xfrm>
              <a:off x="943464" y="4095675"/>
              <a:ext cx="3520101" cy="563432"/>
            </a:xfrm>
            <a:custGeom>
              <a:avLst/>
              <a:pathLst>
                <a:path w="3520101" h="563432">
                  <a:moveTo>
                    <a:pt x="0" y="0"/>
                  </a:moveTo>
                  <a:lnTo>
                    <a:pt x="140804" y="62603"/>
                  </a:lnTo>
                  <a:lnTo>
                    <a:pt x="281608" y="0"/>
                  </a:lnTo>
                  <a:lnTo>
                    <a:pt x="422412" y="62603"/>
                  </a:lnTo>
                  <a:lnTo>
                    <a:pt x="563216" y="125207"/>
                  </a:lnTo>
                  <a:lnTo>
                    <a:pt x="704020" y="125207"/>
                  </a:lnTo>
                  <a:lnTo>
                    <a:pt x="844824" y="187810"/>
                  </a:lnTo>
                  <a:lnTo>
                    <a:pt x="985628" y="250414"/>
                  </a:lnTo>
                  <a:lnTo>
                    <a:pt x="1126432" y="375621"/>
                  </a:lnTo>
                  <a:lnTo>
                    <a:pt x="1267236" y="500828"/>
                  </a:lnTo>
                  <a:lnTo>
                    <a:pt x="1408040" y="500828"/>
                  </a:lnTo>
                  <a:lnTo>
                    <a:pt x="1548844" y="500828"/>
                  </a:lnTo>
                  <a:lnTo>
                    <a:pt x="1689648" y="563432"/>
                  </a:lnTo>
                  <a:lnTo>
                    <a:pt x="1830452" y="438225"/>
                  </a:lnTo>
                  <a:lnTo>
                    <a:pt x="1971256" y="500828"/>
                  </a:lnTo>
                  <a:lnTo>
                    <a:pt x="2112061" y="500828"/>
                  </a:lnTo>
                  <a:lnTo>
                    <a:pt x="2252865" y="500828"/>
                  </a:lnTo>
                  <a:lnTo>
                    <a:pt x="2393669" y="500828"/>
                  </a:lnTo>
                  <a:lnTo>
                    <a:pt x="2534473" y="500828"/>
                  </a:lnTo>
                  <a:lnTo>
                    <a:pt x="2675277" y="500828"/>
                  </a:lnTo>
                  <a:lnTo>
                    <a:pt x="2816081" y="500828"/>
                  </a:lnTo>
                  <a:lnTo>
                    <a:pt x="2956885" y="438225"/>
                  </a:lnTo>
                  <a:lnTo>
                    <a:pt x="3097689" y="500828"/>
                  </a:lnTo>
                  <a:lnTo>
                    <a:pt x="3238493" y="438225"/>
                  </a:lnTo>
                  <a:lnTo>
                    <a:pt x="3379297" y="438225"/>
                  </a:lnTo>
                  <a:lnTo>
                    <a:pt x="3520101" y="500828"/>
                  </a:lnTo>
                </a:path>
              </a:pathLst>
            </a:custGeom>
            <a:ln w="27101" cap="flat">
              <a:solidFill>
                <a:srgbClr val="00833D">
                  <a:alpha val="80000"/>
                </a:srgbClr>
              </a:solidFill>
              <a:prstDash val="solid"/>
              <a:round/>
            </a:ln>
          </p:spPr>
          <p:txBody>
            <a:bodyPr/>
            <a:lstStyle/>
            <a:p/>
          </p:txBody>
        </p:sp>
        <p:sp>
          <p:nvSpPr>
            <p:cNvPr id="26" name="pl26"/>
            <p:cNvSpPr/>
            <p:nvPr/>
          </p:nvSpPr>
          <p:spPr>
            <a:xfrm>
              <a:off x="943464" y="3657450"/>
              <a:ext cx="3520101" cy="1064261"/>
            </a:xfrm>
            <a:custGeom>
              <a:avLst/>
              <a:pathLst>
                <a:path w="3520101" h="1064261">
                  <a:moveTo>
                    <a:pt x="0" y="751243"/>
                  </a:moveTo>
                  <a:lnTo>
                    <a:pt x="140804" y="1064261"/>
                  </a:lnTo>
                  <a:lnTo>
                    <a:pt x="281608" y="688639"/>
                  </a:lnTo>
                  <a:lnTo>
                    <a:pt x="422412" y="438225"/>
                  </a:lnTo>
                  <a:lnTo>
                    <a:pt x="563216" y="0"/>
                  </a:lnTo>
                  <a:lnTo>
                    <a:pt x="704020" y="125207"/>
                  </a:lnTo>
                  <a:lnTo>
                    <a:pt x="844824" y="313018"/>
                  </a:lnTo>
                  <a:lnTo>
                    <a:pt x="985628" y="751243"/>
                  </a:lnTo>
                  <a:lnTo>
                    <a:pt x="1126432" y="125207"/>
                  </a:lnTo>
                  <a:lnTo>
                    <a:pt x="1267236" y="813846"/>
                  </a:lnTo>
                  <a:lnTo>
                    <a:pt x="1408040" y="688639"/>
                  </a:lnTo>
                  <a:lnTo>
                    <a:pt x="1548844" y="1064261"/>
                  </a:lnTo>
                  <a:lnTo>
                    <a:pt x="1689648" y="1064261"/>
                  </a:lnTo>
                  <a:lnTo>
                    <a:pt x="1830452" y="1064261"/>
                  </a:lnTo>
                  <a:lnTo>
                    <a:pt x="1971256" y="438225"/>
                  </a:lnTo>
                  <a:lnTo>
                    <a:pt x="2112061" y="813846"/>
                  </a:lnTo>
                  <a:lnTo>
                    <a:pt x="2252865" y="1001657"/>
                  </a:lnTo>
                  <a:lnTo>
                    <a:pt x="2393669" y="813846"/>
                  </a:lnTo>
                  <a:lnTo>
                    <a:pt x="2534473" y="1001657"/>
                  </a:lnTo>
                  <a:lnTo>
                    <a:pt x="2675277" y="1064261"/>
                  </a:lnTo>
                  <a:lnTo>
                    <a:pt x="2816081" y="626036"/>
                  </a:lnTo>
                  <a:lnTo>
                    <a:pt x="2956885" y="563432"/>
                  </a:lnTo>
                  <a:lnTo>
                    <a:pt x="3097689" y="751243"/>
                  </a:lnTo>
                  <a:lnTo>
                    <a:pt x="3238493" y="500828"/>
                  </a:lnTo>
                  <a:lnTo>
                    <a:pt x="3379297" y="939054"/>
                  </a:lnTo>
                  <a:lnTo>
                    <a:pt x="3520101" y="438225"/>
                  </a:lnTo>
                </a:path>
              </a:pathLst>
            </a:custGeom>
            <a:ln w="43362" cap="flat">
              <a:solidFill>
                <a:srgbClr val="000000">
                  <a:alpha val="100000"/>
                </a:srgbClr>
              </a:solidFill>
              <a:prstDash val="solid"/>
              <a:round/>
            </a:ln>
          </p:spPr>
          <p:txBody>
            <a:bodyPr/>
            <a:lstStyle/>
            <a:p/>
          </p:txBody>
        </p:sp>
        <p:sp>
          <p:nvSpPr>
            <p:cNvPr id="27" name="pl27"/>
            <p:cNvSpPr/>
            <p:nvPr/>
          </p:nvSpPr>
          <p:spPr>
            <a:xfrm>
              <a:off x="943464" y="3657450"/>
              <a:ext cx="3520101" cy="1064261"/>
            </a:xfrm>
            <a:custGeom>
              <a:avLst/>
              <a:pathLst>
                <a:path w="3520101" h="1064261">
                  <a:moveTo>
                    <a:pt x="0" y="751243"/>
                  </a:moveTo>
                  <a:lnTo>
                    <a:pt x="140804" y="1064261"/>
                  </a:lnTo>
                  <a:lnTo>
                    <a:pt x="281608" y="688639"/>
                  </a:lnTo>
                  <a:lnTo>
                    <a:pt x="422412" y="438225"/>
                  </a:lnTo>
                  <a:lnTo>
                    <a:pt x="563216" y="0"/>
                  </a:lnTo>
                  <a:lnTo>
                    <a:pt x="704020" y="125207"/>
                  </a:lnTo>
                  <a:lnTo>
                    <a:pt x="844824" y="313018"/>
                  </a:lnTo>
                  <a:lnTo>
                    <a:pt x="985628" y="751243"/>
                  </a:lnTo>
                  <a:lnTo>
                    <a:pt x="1126432" y="125207"/>
                  </a:lnTo>
                  <a:lnTo>
                    <a:pt x="1267236" y="813846"/>
                  </a:lnTo>
                  <a:lnTo>
                    <a:pt x="1408040" y="688639"/>
                  </a:lnTo>
                  <a:lnTo>
                    <a:pt x="1548844" y="1064261"/>
                  </a:lnTo>
                  <a:lnTo>
                    <a:pt x="1689648" y="1064261"/>
                  </a:lnTo>
                  <a:lnTo>
                    <a:pt x="1830452" y="1064261"/>
                  </a:lnTo>
                  <a:lnTo>
                    <a:pt x="1971256" y="438225"/>
                  </a:lnTo>
                  <a:lnTo>
                    <a:pt x="2112061" y="813846"/>
                  </a:lnTo>
                  <a:lnTo>
                    <a:pt x="2252865" y="1001657"/>
                  </a:lnTo>
                  <a:lnTo>
                    <a:pt x="2393669" y="813846"/>
                  </a:lnTo>
                  <a:lnTo>
                    <a:pt x="2534473" y="1001657"/>
                  </a:lnTo>
                  <a:lnTo>
                    <a:pt x="2675277" y="1064261"/>
                  </a:lnTo>
                  <a:lnTo>
                    <a:pt x="2816081" y="626036"/>
                  </a:lnTo>
                  <a:lnTo>
                    <a:pt x="2956885" y="563432"/>
                  </a:lnTo>
                  <a:lnTo>
                    <a:pt x="3097689" y="751243"/>
                  </a:lnTo>
                  <a:lnTo>
                    <a:pt x="3238493" y="500828"/>
                  </a:lnTo>
                  <a:lnTo>
                    <a:pt x="3379297" y="939054"/>
                  </a:lnTo>
                  <a:lnTo>
                    <a:pt x="3520101" y="438225"/>
                  </a:lnTo>
                </a:path>
              </a:pathLst>
            </a:custGeom>
            <a:ln w="27101" cap="flat">
              <a:solidFill>
                <a:srgbClr val="0058AB">
                  <a:alpha val="100000"/>
                </a:srgbClr>
              </a:solidFill>
              <a:prstDash val="solid"/>
              <a:round/>
            </a:ln>
          </p:spPr>
          <p:txBody>
            <a:bodyPr/>
            <a:lstStyle/>
            <a:p/>
          </p:txBody>
        </p:sp>
        <p:sp>
          <p:nvSpPr>
            <p:cNvPr id="28" name="pl28"/>
            <p:cNvSpPr/>
            <p:nvPr/>
          </p:nvSpPr>
          <p:spPr>
            <a:xfrm>
              <a:off x="767459" y="472171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4220882"/>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3594846"/>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4158278"/>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283486"/>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4533900"/>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4408693"/>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907864"/>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418442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8" name="pg38"/>
            <p:cNvSpPr/>
            <p:nvPr/>
          </p:nvSpPr>
          <p:spPr>
            <a:xfrm>
              <a:off x="1560860"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591214"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40" name="pg40"/>
            <p:cNvSpPr/>
            <p:nvPr/>
          </p:nvSpPr>
          <p:spPr>
            <a:xfrm>
              <a:off x="2293016" y="40917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412053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2" name="pg42"/>
            <p:cNvSpPr/>
            <p:nvPr/>
          </p:nvSpPr>
          <p:spPr>
            <a:xfrm>
              <a:off x="2997036" y="4216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424727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64273" y="43421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437218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8" name="pg48"/>
            <p:cNvSpPr/>
            <p:nvPr/>
          </p:nvSpPr>
          <p:spPr>
            <a:xfrm>
              <a:off x="4376942" y="38412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07295" y="38701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50" name="tx50"/>
            <p:cNvSpPr/>
            <p:nvPr/>
          </p:nvSpPr>
          <p:spPr>
            <a:xfrm>
              <a:off x="4523855" y="43696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5573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2" name="tx52"/>
            <p:cNvSpPr/>
            <p:nvPr/>
          </p:nvSpPr>
          <p:spPr>
            <a:xfrm>
              <a:off x="641260" y="46790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577692" y="40530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34270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577692" y="280090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a:off x="577692" y="21749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7" name="tx57"/>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4" name="tx64"/>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5" name="pl65"/>
            <p:cNvSpPr/>
            <p:nvPr/>
          </p:nvSpPr>
          <p:spPr>
            <a:xfrm>
              <a:off x="161667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61667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40232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16477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883775" y="6120905"/>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70" name="tx70"/>
            <p:cNvSpPr/>
            <p:nvPr/>
          </p:nvSpPr>
          <p:spPr>
            <a:xfrm>
              <a:off x="266942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431876"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2" name="tx72"/>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3" name="pl73"/>
            <p:cNvSpPr/>
            <p:nvPr/>
          </p:nvSpPr>
          <p:spPr>
            <a:xfrm>
              <a:off x="5132709" y="5034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4086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7826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56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5305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9045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472171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0956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4696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8436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2175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08715" y="2342774"/>
              <a:ext cx="3520101" cy="2817162"/>
            </a:xfrm>
            <a:custGeom>
              <a:avLst/>
              <a:pathLst>
                <a:path w="3520101" h="2817162">
                  <a:moveTo>
                    <a:pt x="0" y="1377279"/>
                  </a:moveTo>
                  <a:lnTo>
                    <a:pt x="140804" y="1690297"/>
                  </a:lnTo>
                  <a:lnTo>
                    <a:pt x="281608" y="2817162"/>
                  </a:lnTo>
                  <a:lnTo>
                    <a:pt x="422412" y="1878108"/>
                  </a:lnTo>
                  <a:lnTo>
                    <a:pt x="563216" y="813846"/>
                  </a:lnTo>
                  <a:lnTo>
                    <a:pt x="704020" y="1815504"/>
                  </a:lnTo>
                  <a:lnTo>
                    <a:pt x="844824" y="0"/>
                  </a:lnTo>
                  <a:lnTo>
                    <a:pt x="985628" y="2003315"/>
                  </a:lnTo>
                  <a:lnTo>
                    <a:pt x="1126432" y="751243"/>
                  </a:lnTo>
                  <a:lnTo>
                    <a:pt x="1267236" y="1815504"/>
                  </a:lnTo>
                  <a:lnTo>
                    <a:pt x="1408040" y="1878108"/>
                  </a:lnTo>
                  <a:lnTo>
                    <a:pt x="1548844" y="1815504"/>
                  </a:lnTo>
                  <a:lnTo>
                    <a:pt x="1689648" y="2191126"/>
                  </a:lnTo>
                  <a:lnTo>
                    <a:pt x="1830452" y="2128522"/>
                  </a:lnTo>
                  <a:lnTo>
                    <a:pt x="1971256" y="2754558"/>
                  </a:lnTo>
                  <a:lnTo>
                    <a:pt x="2112061" y="2629351"/>
                  </a:lnTo>
                  <a:lnTo>
                    <a:pt x="2252865" y="2253729"/>
                  </a:lnTo>
                  <a:lnTo>
                    <a:pt x="2393669" y="1502486"/>
                  </a:lnTo>
                  <a:lnTo>
                    <a:pt x="2534473" y="1627693"/>
                  </a:lnTo>
                  <a:lnTo>
                    <a:pt x="2675277" y="2191126"/>
                  </a:lnTo>
                  <a:lnTo>
                    <a:pt x="2816081" y="1314675"/>
                  </a:lnTo>
                  <a:lnTo>
                    <a:pt x="2956885" y="1252072"/>
                  </a:lnTo>
                  <a:lnTo>
                    <a:pt x="3097689" y="1690297"/>
                  </a:lnTo>
                  <a:lnTo>
                    <a:pt x="3238493" y="1126864"/>
                  </a:lnTo>
                  <a:lnTo>
                    <a:pt x="3379297" y="1439882"/>
                  </a:lnTo>
                  <a:lnTo>
                    <a:pt x="3520101" y="1565090"/>
                  </a:lnTo>
                </a:path>
              </a:pathLst>
            </a:custGeom>
            <a:ln w="27101" cap="flat">
              <a:solidFill>
                <a:srgbClr val="0058AB">
                  <a:alpha val="80000"/>
                </a:srgbClr>
              </a:solidFill>
              <a:prstDash val="solid"/>
              <a:round/>
            </a:ln>
          </p:spPr>
          <p:txBody>
            <a:bodyPr/>
            <a:lstStyle/>
            <a:p/>
          </p:txBody>
        </p:sp>
        <p:sp>
          <p:nvSpPr>
            <p:cNvPr id="92" name="pl92"/>
            <p:cNvSpPr/>
            <p:nvPr/>
          </p:nvSpPr>
          <p:spPr>
            <a:xfrm>
              <a:off x="5308715" y="3845260"/>
              <a:ext cx="3520101" cy="563432"/>
            </a:xfrm>
            <a:custGeom>
              <a:avLst/>
              <a:pathLst>
                <a:path w="3520101" h="563432">
                  <a:moveTo>
                    <a:pt x="0" y="0"/>
                  </a:moveTo>
                  <a:lnTo>
                    <a:pt x="140804" y="62603"/>
                  </a:lnTo>
                  <a:lnTo>
                    <a:pt x="281608" y="62603"/>
                  </a:lnTo>
                  <a:lnTo>
                    <a:pt x="422412" y="125207"/>
                  </a:lnTo>
                  <a:lnTo>
                    <a:pt x="563216" y="187810"/>
                  </a:lnTo>
                  <a:lnTo>
                    <a:pt x="704020" y="187810"/>
                  </a:lnTo>
                  <a:lnTo>
                    <a:pt x="844824" y="250414"/>
                  </a:lnTo>
                  <a:lnTo>
                    <a:pt x="985628" y="313018"/>
                  </a:lnTo>
                  <a:lnTo>
                    <a:pt x="1126432" y="375621"/>
                  </a:lnTo>
                  <a:lnTo>
                    <a:pt x="1267236" y="438225"/>
                  </a:lnTo>
                  <a:lnTo>
                    <a:pt x="1408040" y="500828"/>
                  </a:lnTo>
                  <a:lnTo>
                    <a:pt x="1548844" y="500828"/>
                  </a:lnTo>
                  <a:lnTo>
                    <a:pt x="1689648" y="500828"/>
                  </a:lnTo>
                  <a:lnTo>
                    <a:pt x="1830452" y="500828"/>
                  </a:lnTo>
                  <a:lnTo>
                    <a:pt x="1971256" y="500828"/>
                  </a:lnTo>
                  <a:lnTo>
                    <a:pt x="2112061" y="563432"/>
                  </a:lnTo>
                  <a:lnTo>
                    <a:pt x="2252865" y="500828"/>
                  </a:lnTo>
                  <a:lnTo>
                    <a:pt x="2393669" y="500828"/>
                  </a:lnTo>
                  <a:lnTo>
                    <a:pt x="2534473" y="563432"/>
                  </a:lnTo>
                  <a:lnTo>
                    <a:pt x="2675277" y="563432"/>
                  </a:lnTo>
                  <a:lnTo>
                    <a:pt x="2816081" y="563432"/>
                  </a:lnTo>
                  <a:lnTo>
                    <a:pt x="2956885" y="500828"/>
                  </a:lnTo>
                  <a:lnTo>
                    <a:pt x="3097689" y="438225"/>
                  </a:lnTo>
                  <a:lnTo>
                    <a:pt x="3238493" y="438225"/>
                  </a:lnTo>
                  <a:lnTo>
                    <a:pt x="3379297" y="500828"/>
                  </a:lnTo>
                  <a:lnTo>
                    <a:pt x="3520101" y="500828"/>
                  </a:lnTo>
                </a:path>
              </a:pathLst>
            </a:custGeom>
            <a:ln w="27101" cap="flat">
              <a:solidFill>
                <a:srgbClr val="1CABE2">
                  <a:alpha val="80000"/>
                </a:srgbClr>
              </a:solidFill>
              <a:prstDash val="solid"/>
              <a:round/>
            </a:ln>
          </p:spPr>
          <p:txBody>
            <a:bodyPr/>
            <a:lstStyle/>
            <a:p/>
          </p:txBody>
        </p:sp>
        <p:sp>
          <p:nvSpPr>
            <p:cNvPr id="93" name="pl93"/>
            <p:cNvSpPr/>
            <p:nvPr/>
          </p:nvSpPr>
          <p:spPr>
            <a:xfrm>
              <a:off x="5308715" y="4095675"/>
              <a:ext cx="3520101" cy="626036"/>
            </a:xfrm>
            <a:custGeom>
              <a:avLst/>
              <a:pathLst>
                <a:path w="3520101" h="626036">
                  <a:moveTo>
                    <a:pt x="0" y="0"/>
                  </a:moveTo>
                  <a:lnTo>
                    <a:pt x="140804" y="62603"/>
                  </a:lnTo>
                  <a:lnTo>
                    <a:pt x="281608" y="125207"/>
                  </a:lnTo>
                  <a:lnTo>
                    <a:pt x="422412" y="62603"/>
                  </a:lnTo>
                  <a:lnTo>
                    <a:pt x="563216" y="187810"/>
                  </a:lnTo>
                  <a:lnTo>
                    <a:pt x="704020" y="187810"/>
                  </a:lnTo>
                  <a:lnTo>
                    <a:pt x="844824" y="313018"/>
                  </a:lnTo>
                  <a:lnTo>
                    <a:pt x="985628" y="250414"/>
                  </a:lnTo>
                  <a:lnTo>
                    <a:pt x="1126432" y="375621"/>
                  </a:lnTo>
                  <a:lnTo>
                    <a:pt x="1267236" y="438225"/>
                  </a:lnTo>
                  <a:lnTo>
                    <a:pt x="1408040" y="500828"/>
                  </a:lnTo>
                  <a:lnTo>
                    <a:pt x="1548844" y="500828"/>
                  </a:lnTo>
                  <a:lnTo>
                    <a:pt x="1689648" y="438225"/>
                  </a:lnTo>
                  <a:lnTo>
                    <a:pt x="1830452" y="500828"/>
                  </a:lnTo>
                  <a:lnTo>
                    <a:pt x="1971256" y="500828"/>
                  </a:lnTo>
                  <a:lnTo>
                    <a:pt x="2112061" y="563432"/>
                  </a:lnTo>
                  <a:lnTo>
                    <a:pt x="2252865" y="563432"/>
                  </a:lnTo>
                  <a:lnTo>
                    <a:pt x="2393669" y="563432"/>
                  </a:lnTo>
                  <a:lnTo>
                    <a:pt x="2534473" y="626036"/>
                  </a:lnTo>
                  <a:lnTo>
                    <a:pt x="2675277" y="563432"/>
                  </a:lnTo>
                  <a:lnTo>
                    <a:pt x="2816081" y="500828"/>
                  </a:lnTo>
                  <a:lnTo>
                    <a:pt x="2956885" y="563432"/>
                  </a:lnTo>
                  <a:lnTo>
                    <a:pt x="3097689" y="500828"/>
                  </a:lnTo>
                  <a:lnTo>
                    <a:pt x="3238493" y="438225"/>
                  </a:lnTo>
                  <a:lnTo>
                    <a:pt x="3379297" y="563432"/>
                  </a:lnTo>
                  <a:lnTo>
                    <a:pt x="3520101" y="500828"/>
                  </a:lnTo>
                </a:path>
              </a:pathLst>
            </a:custGeom>
            <a:ln w="27101" cap="flat">
              <a:solidFill>
                <a:srgbClr val="00833D">
                  <a:alpha val="80000"/>
                </a:srgbClr>
              </a:solidFill>
              <a:prstDash val="solid"/>
              <a:round/>
            </a:ln>
          </p:spPr>
          <p:txBody>
            <a:bodyPr/>
            <a:lstStyle/>
            <a:p/>
          </p:txBody>
        </p:sp>
        <p:sp>
          <p:nvSpPr>
            <p:cNvPr id="94" name="pl94"/>
            <p:cNvSpPr/>
            <p:nvPr/>
          </p:nvSpPr>
          <p:spPr>
            <a:xfrm>
              <a:off x="5308715" y="2342774"/>
              <a:ext cx="3520101" cy="2817162"/>
            </a:xfrm>
            <a:custGeom>
              <a:avLst/>
              <a:pathLst>
                <a:path w="3520101" h="2817162">
                  <a:moveTo>
                    <a:pt x="0" y="1377279"/>
                  </a:moveTo>
                  <a:lnTo>
                    <a:pt x="140804" y="1690297"/>
                  </a:lnTo>
                  <a:lnTo>
                    <a:pt x="281608" y="2817162"/>
                  </a:lnTo>
                  <a:lnTo>
                    <a:pt x="422412" y="1878108"/>
                  </a:lnTo>
                  <a:lnTo>
                    <a:pt x="563216" y="813846"/>
                  </a:lnTo>
                  <a:lnTo>
                    <a:pt x="704020" y="1815504"/>
                  </a:lnTo>
                  <a:lnTo>
                    <a:pt x="844824" y="0"/>
                  </a:lnTo>
                  <a:lnTo>
                    <a:pt x="985628" y="2003315"/>
                  </a:lnTo>
                  <a:lnTo>
                    <a:pt x="1126432" y="751243"/>
                  </a:lnTo>
                  <a:lnTo>
                    <a:pt x="1267236" y="1815504"/>
                  </a:lnTo>
                  <a:lnTo>
                    <a:pt x="1408040" y="1878108"/>
                  </a:lnTo>
                  <a:lnTo>
                    <a:pt x="1548844" y="1815504"/>
                  </a:lnTo>
                  <a:lnTo>
                    <a:pt x="1689648" y="2191126"/>
                  </a:lnTo>
                  <a:lnTo>
                    <a:pt x="1830452" y="2128522"/>
                  </a:lnTo>
                  <a:lnTo>
                    <a:pt x="1971256" y="2754558"/>
                  </a:lnTo>
                  <a:lnTo>
                    <a:pt x="2112061" y="2629351"/>
                  </a:lnTo>
                  <a:lnTo>
                    <a:pt x="2252865" y="2253729"/>
                  </a:lnTo>
                  <a:lnTo>
                    <a:pt x="2393669" y="1502486"/>
                  </a:lnTo>
                  <a:lnTo>
                    <a:pt x="2534473" y="1627693"/>
                  </a:lnTo>
                  <a:lnTo>
                    <a:pt x="2675277" y="2191126"/>
                  </a:lnTo>
                  <a:lnTo>
                    <a:pt x="2816081" y="1314675"/>
                  </a:lnTo>
                  <a:lnTo>
                    <a:pt x="2956885" y="1252072"/>
                  </a:lnTo>
                  <a:lnTo>
                    <a:pt x="3097689" y="1690297"/>
                  </a:lnTo>
                  <a:lnTo>
                    <a:pt x="3238493" y="1126864"/>
                  </a:lnTo>
                  <a:lnTo>
                    <a:pt x="3379297" y="1439882"/>
                  </a:lnTo>
                  <a:lnTo>
                    <a:pt x="3520101" y="1565090"/>
                  </a:lnTo>
                </a:path>
              </a:pathLst>
            </a:custGeom>
            <a:ln w="43362" cap="flat">
              <a:solidFill>
                <a:srgbClr val="000000">
                  <a:alpha val="100000"/>
                </a:srgbClr>
              </a:solidFill>
              <a:prstDash val="solid"/>
              <a:round/>
            </a:ln>
          </p:spPr>
          <p:txBody>
            <a:bodyPr/>
            <a:lstStyle/>
            <a:p/>
          </p:txBody>
        </p:sp>
        <p:sp>
          <p:nvSpPr>
            <p:cNvPr id="95" name="pl95"/>
            <p:cNvSpPr/>
            <p:nvPr/>
          </p:nvSpPr>
          <p:spPr>
            <a:xfrm>
              <a:off x="5308715" y="2342774"/>
              <a:ext cx="3520101" cy="2817162"/>
            </a:xfrm>
            <a:custGeom>
              <a:avLst/>
              <a:pathLst>
                <a:path w="3520101" h="2817162">
                  <a:moveTo>
                    <a:pt x="0" y="1377279"/>
                  </a:moveTo>
                  <a:lnTo>
                    <a:pt x="140804" y="1690297"/>
                  </a:lnTo>
                  <a:lnTo>
                    <a:pt x="281608" y="2817162"/>
                  </a:lnTo>
                  <a:lnTo>
                    <a:pt x="422412" y="1878108"/>
                  </a:lnTo>
                  <a:lnTo>
                    <a:pt x="563216" y="813846"/>
                  </a:lnTo>
                  <a:lnTo>
                    <a:pt x="704020" y="1815504"/>
                  </a:lnTo>
                  <a:lnTo>
                    <a:pt x="844824" y="0"/>
                  </a:lnTo>
                  <a:lnTo>
                    <a:pt x="985628" y="2003315"/>
                  </a:lnTo>
                  <a:lnTo>
                    <a:pt x="1126432" y="751243"/>
                  </a:lnTo>
                  <a:lnTo>
                    <a:pt x="1267236" y="1815504"/>
                  </a:lnTo>
                  <a:lnTo>
                    <a:pt x="1408040" y="1878108"/>
                  </a:lnTo>
                  <a:lnTo>
                    <a:pt x="1548844" y="1815504"/>
                  </a:lnTo>
                  <a:lnTo>
                    <a:pt x="1689648" y="2191126"/>
                  </a:lnTo>
                  <a:lnTo>
                    <a:pt x="1830452" y="2128522"/>
                  </a:lnTo>
                  <a:lnTo>
                    <a:pt x="1971256" y="2754558"/>
                  </a:lnTo>
                  <a:lnTo>
                    <a:pt x="2112061" y="2629351"/>
                  </a:lnTo>
                  <a:lnTo>
                    <a:pt x="2252865" y="2253729"/>
                  </a:lnTo>
                  <a:lnTo>
                    <a:pt x="2393669" y="1502486"/>
                  </a:lnTo>
                  <a:lnTo>
                    <a:pt x="2534473" y="1627693"/>
                  </a:lnTo>
                  <a:lnTo>
                    <a:pt x="2675277" y="2191126"/>
                  </a:lnTo>
                  <a:lnTo>
                    <a:pt x="2816081" y="1314675"/>
                  </a:lnTo>
                  <a:lnTo>
                    <a:pt x="2956885" y="1252072"/>
                  </a:lnTo>
                  <a:lnTo>
                    <a:pt x="3097689" y="1690297"/>
                  </a:lnTo>
                  <a:lnTo>
                    <a:pt x="3238493" y="1126864"/>
                  </a:lnTo>
                  <a:lnTo>
                    <a:pt x="3379297" y="1439882"/>
                  </a:lnTo>
                  <a:lnTo>
                    <a:pt x="3520101" y="1565090"/>
                  </a:lnTo>
                </a:path>
              </a:pathLst>
            </a:custGeom>
            <a:ln w="27101" cap="flat">
              <a:solidFill>
                <a:srgbClr val="0058AB">
                  <a:alpha val="100000"/>
                </a:srgbClr>
              </a:solidFill>
              <a:prstDash val="solid"/>
              <a:round/>
            </a:ln>
          </p:spPr>
          <p:txBody>
            <a:bodyPr/>
            <a:lstStyle/>
            <a:p/>
          </p:txBody>
        </p:sp>
        <p:sp>
          <p:nvSpPr>
            <p:cNvPr id="96" name="pl96"/>
            <p:cNvSpPr/>
            <p:nvPr/>
          </p:nvSpPr>
          <p:spPr>
            <a:xfrm>
              <a:off x="5132709" y="472171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7" name="pl97"/>
            <p:cNvSpPr/>
            <p:nvPr/>
          </p:nvSpPr>
          <p:spPr>
            <a:xfrm>
              <a:off x="5308715" y="3532242"/>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12735" y="3970468"/>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16755" y="4033071"/>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420776" y="4784314"/>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983992" y="4346089"/>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8012" y="3594846"/>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28816" y="3720053"/>
              <a:ext cx="0" cy="187810"/>
            </a:xfrm>
            <a:custGeom>
              <a:avLst/>
              <a:pathLst>
                <a:path w="0" h="187810">
                  <a:moveTo>
                    <a:pt x="0" y="187810"/>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22091" y="34656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52444" y="349449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6" name="pg106"/>
            <p:cNvSpPr/>
            <p:nvPr/>
          </p:nvSpPr>
          <p:spPr>
            <a:xfrm>
              <a:off x="5954246" y="39039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5984600" y="39327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8" name="pg108"/>
            <p:cNvSpPr/>
            <p:nvPr/>
          </p:nvSpPr>
          <p:spPr>
            <a:xfrm>
              <a:off x="6658267"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688620"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0" name="pg110"/>
            <p:cNvSpPr/>
            <p:nvPr/>
          </p:nvSpPr>
          <p:spPr>
            <a:xfrm>
              <a:off x="7345441" y="471774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375794" y="4748102"/>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2" name="pg112"/>
            <p:cNvSpPr/>
            <p:nvPr/>
          </p:nvSpPr>
          <p:spPr>
            <a:xfrm>
              <a:off x="7925503" y="42795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7955857" y="430829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pg114"/>
            <p:cNvSpPr/>
            <p:nvPr/>
          </p:nvSpPr>
          <p:spPr>
            <a:xfrm>
              <a:off x="8601388"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31742"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6" name="pg116"/>
            <p:cNvSpPr/>
            <p:nvPr/>
          </p:nvSpPr>
          <p:spPr>
            <a:xfrm>
              <a:off x="8742193" y="36534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772546" y="368226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8" name="tx118"/>
            <p:cNvSpPr/>
            <p:nvPr/>
          </p:nvSpPr>
          <p:spPr>
            <a:xfrm>
              <a:off x="8889106" y="43056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889106" y="45573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20" name="tx120"/>
            <p:cNvSpPr/>
            <p:nvPr/>
          </p:nvSpPr>
          <p:spPr>
            <a:xfrm>
              <a:off x="5006511" y="46790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4942943" y="40530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4942943" y="34270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a:off x="4942943" y="280090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4" name="tx124"/>
            <p:cNvSpPr/>
            <p:nvPr/>
          </p:nvSpPr>
          <p:spPr>
            <a:xfrm>
              <a:off x="4942943" y="21749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5" name="tx12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3" name="pl133"/>
            <p:cNvSpPr/>
            <p:nvPr/>
          </p:nvSpPr>
          <p:spPr>
            <a:xfrm>
              <a:off x="598192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598192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76757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53002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249026" y="6120905"/>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138" name="tx138"/>
            <p:cNvSpPr/>
            <p:nvPr/>
          </p:nvSpPr>
          <p:spPr>
            <a:xfrm>
              <a:off x="703467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797127"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40" name="tx14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3" name="tx14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10% of children who received DTP1 did not receive DTP3 (left), and 13%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Kiribati DTP drop-out was higher than the global rate, while DTP-MCV drop-out was higher than the global rate.</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(10%) and DTP1-MCV1 drop-out was high (13%) in Kiribati, indicating moderate ability to deliver the primary series early on, but poor ability to provide the full course of vaccines in infacy.</a:t>
            </a:r>
          </a:p>
        </p:txBody>
      </p:sp>
      <p:grpSp xmlns:pic="http://schemas.openxmlformats.org/drawingml/2006/picture">
        <p:nvGrpSpPr>
          <p:cNvPr id="146" name=""/>
          <p:cNvGrpSpPr/>
          <p:nvPr/>
        </p:nvGrpSpPr>
        <p:grpSpPr>
          <a:xfrm>
            <a:off x="292608" y="1097280"/>
            <a:ext cx="8595360" cy="28575"/>
            <a:chOff x="292608" y="1097280"/>
            <a:chExt cx="8595360" cy="28575"/>
          </a:xfrm>
        </p:grpSpPr>
        <p:sp>
          <p:nvSpPr>
            <p:cNvPr id="14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73222"/>
              <a:ext cx="2135265" cy="203636"/>
            </a:xfrm>
            <a:custGeom>
              <a:avLst/>
              <a:pathLst>
                <a:path w="2135265" h="203636">
                  <a:moveTo>
                    <a:pt x="0" y="135757"/>
                  </a:moveTo>
                  <a:lnTo>
                    <a:pt x="85410" y="93333"/>
                  </a:lnTo>
                  <a:lnTo>
                    <a:pt x="170821" y="67878"/>
                  </a:lnTo>
                  <a:lnTo>
                    <a:pt x="256231" y="42424"/>
                  </a:lnTo>
                  <a:lnTo>
                    <a:pt x="341642" y="16969"/>
                  </a:lnTo>
                  <a:lnTo>
                    <a:pt x="427053" y="25454"/>
                  </a:lnTo>
                  <a:lnTo>
                    <a:pt x="512463" y="42424"/>
                  </a:lnTo>
                  <a:lnTo>
                    <a:pt x="597874" y="50909"/>
                  </a:lnTo>
                  <a:lnTo>
                    <a:pt x="683284" y="110302"/>
                  </a:lnTo>
                  <a:lnTo>
                    <a:pt x="768695" y="169696"/>
                  </a:lnTo>
                  <a:lnTo>
                    <a:pt x="854106" y="76363"/>
                  </a:lnTo>
                  <a:lnTo>
                    <a:pt x="939516" y="84848"/>
                  </a:lnTo>
                  <a:lnTo>
                    <a:pt x="1024927" y="8484"/>
                  </a:lnTo>
                  <a:lnTo>
                    <a:pt x="1110337" y="84848"/>
                  </a:lnTo>
                  <a:lnTo>
                    <a:pt x="1195748" y="203636"/>
                  </a:lnTo>
                  <a:lnTo>
                    <a:pt x="1281159" y="144242"/>
                  </a:lnTo>
                  <a:lnTo>
                    <a:pt x="1366569" y="144242"/>
                  </a:lnTo>
                  <a:lnTo>
                    <a:pt x="1451980" y="59393"/>
                  </a:lnTo>
                  <a:lnTo>
                    <a:pt x="1537390" y="50909"/>
                  </a:lnTo>
                  <a:lnTo>
                    <a:pt x="1622801" y="33939"/>
                  </a:lnTo>
                  <a:lnTo>
                    <a:pt x="1708212" y="25454"/>
                  </a:lnTo>
                  <a:lnTo>
                    <a:pt x="1793622" y="0"/>
                  </a:lnTo>
                  <a:lnTo>
                    <a:pt x="1879033" y="8484"/>
                  </a:lnTo>
                  <a:lnTo>
                    <a:pt x="1964443" y="8484"/>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1" name="tx51"/>
            <p:cNvSpPr/>
            <p:nvPr/>
          </p:nvSpPr>
          <p:spPr>
            <a:xfrm>
              <a:off x="3223926"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tx52"/>
            <p:cNvSpPr/>
            <p:nvPr/>
          </p:nvSpPr>
          <p:spPr>
            <a:xfrm>
              <a:off x="262464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3" name="tx53"/>
            <p:cNvSpPr/>
            <p:nvPr/>
          </p:nvSpPr>
          <p:spPr>
            <a:xfrm>
              <a:off x="3051698"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01308"/>
              <a:ext cx="854106" cy="356363"/>
            </a:xfrm>
            <a:custGeom>
              <a:avLst/>
              <a:pathLst>
                <a:path w="854106" h="356363">
                  <a:moveTo>
                    <a:pt x="0" y="356363"/>
                  </a:moveTo>
                  <a:lnTo>
                    <a:pt x="85410" y="110302"/>
                  </a:lnTo>
                  <a:lnTo>
                    <a:pt x="170821" y="59393"/>
                  </a:lnTo>
                  <a:lnTo>
                    <a:pt x="256231" y="16969"/>
                  </a:lnTo>
                  <a:lnTo>
                    <a:pt x="341642" y="16969"/>
                  </a:lnTo>
                  <a:lnTo>
                    <a:pt x="427053" y="93333"/>
                  </a:lnTo>
                  <a:lnTo>
                    <a:pt x="512463" y="135757"/>
                  </a:lnTo>
                  <a:lnTo>
                    <a:pt x="597874" y="0"/>
                  </a:lnTo>
                  <a:lnTo>
                    <a:pt x="683284" y="59393"/>
                  </a:lnTo>
                  <a:lnTo>
                    <a:pt x="768695" y="0"/>
                  </a:lnTo>
                  <a:lnTo>
                    <a:pt x="854106" y="101818"/>
                  </a:lnTo>
                </a:path>
              </a:pathLst>
            </a:custGeom>
            <a:ln w="27101" cap="flat">
              <a:solidFill>
                <a:srgbClr val="1CABE2">
                  <a:alpha val="100000"/>
                </a:srgbClr>
              </a:solidFill>
              <a:prstDash val="solid"/>
              <a:round/>
            </a:ln>
          </p:spPr>
          <p:txBody>
            <a:bodyPr/>
            <a:lstStyle/>
            <a:p/>
          </p:txBody>
        </p:sp>
        <p:sp>
          <p:nvSpPr>
            <p:cNvPr id="74" name="pt74"/>
            <p:cNvSpPr/>
            <p:nvPr/>
          </p:nvSpPr>
          <p:spPr>
            <a:xfrm>
              <a:off x="2319213"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76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tx85"/>
            <p:cNvSpPr/>
            <p:nvPr/>
          </p:nvSpPr>
          <p:spPr>
            <a:xfrm>
              <a:off x="2185333" y="356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86" name="tx86"/>
            <p:cNvSpPr/>
            <p:nvPr/>
          </p:nvSpPr>
          <p:spPr>
            <a:xfrm>
              <a:off x="3223926"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7" name="tx87"/>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8" name="tx88"/>
            <p:cNvSpPr/>
            <p:nvPr/>
          </p:nvSpPr>
          <p:spPr>
            <a:xfrm>
              <a:off x="3051698"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337263" y="4570000"/>
              <a:ext cx="854106" cy="526059"/>
            </a:xfrm>
            <a:custGeom>
              <a:avLst/>
              <a:pathLst>
                <a:path w="854106" h="526059">
                  <a:moveTo>
                    <a:pt x="0" y="526059"/>
                  </a:moveTo>
                  <a:lnTo>
                    <a:pt x="85410" y="169696"/>
                  </a:lnTo>
                  <a:lnTo>
                    <a:pt x="170821" y="67878"/>
                  </a:lnTo>
                  <a:lnTo>
                    <a:pt x="256231" y="16969"/>
                  </a:lnTo>
                  <a:lnTo>
                    <a:pt x="341642" y="0"/>
                  </a:lnTo>
                  <a:lnTo>
                    <a:pt x="427053" y="84848"/>
                  </a:lnTo>
                  <a:lnTo>
                    <a:pt x="512463" y="33939"/>
                  </a:lnTo>
                  <a:lnTo>
                    <a:pt x="597874" y="42424"/>
                  </a:lnTo>
                  <a:lnTo>
                    <a:pt x="683284" y="59393"/>
                  </a:lnTo>
                  <a:lnTo>
                    <a:pt x="768695" y="76363"/>
                  </a:lnTo>
                  <a:lnTo>
                    <a:pt x="854106" y="67878"/>
                  </a:lnTo>
                </a:path>
              </a:pathLst>
            </a:custGeom>
            <a:ln w="27101" cap="flat">
              <a:solidFill>
                <a:srgbClr val="1CABE2">
                  <a:alpha val="100000"/>
                </a:srgbClr>
              </a:solidFill>
              <a:prstDash val="solid"/>
              <a:round/>
            </a:ln>
          </p:spPr>
          <p:txBody>
            <a:bodyPr/>
            <a:lstStyle/>
            <a:p/>
          </p:txBody>
        </p:sp>
        <p:sp>
          <p:nvSpPr>
            <p:cNvPr id="109" name="pt109"/>
            <p:cNvSpPr/>
            <p:nvPr/>
          </p:nvSpPr>
          <p:spPr>
            <a:xfrm>
              <a:off x="2319213" y="50780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660855"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746266"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0249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87908"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2185333" y="500374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21" name="tx121"/>
            <p:cNvSpPr/>
            <p:nvPr/>
          </p:nvSpPr>
          <p:spPr>
            <a:xfrm>
              <a:off x="3223926"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2" name="tx122"/>
            <p:cNvSpPr/>
            <p:nvPr/>
          </p:nvSpPr>
          <p:spPr>
            <a:xfrm>
              <a:off x="2624645"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3051698"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47768"/>
              <a:ext cx="2135265" cy="203636"/>
            </a:xfrm>
            <a:custGeom>
              <a:avLst/>
              <a:pathLst>
                <a:path w="2135265" h="203636">
                  <a:moveTo>
                    <a:pt x="0" y="33939"/>
                  </a:moveTo>
                  <a:lnTo>
                    <a:pt x="85410" y="118787"/>
                  </a:lnTo>
                  <a:lnTo>
                    <a:pt x="170821" y="144242"/>
                  </a:lnTo>
                  <a:lnTo>
                    <a:pt x="256231" y="178181"/>
                  </a:lnTo>
                  <a:lnTo>
                    <a:pt x="341642" y="203636"/>
                  </a:lnTo>
                  <a:lnTo>
                    <a:pt x="427053" y="50909"/>
                  </a:lnTo>
                  <a:lnTo>
                    <a:pt x="512463" y="8484"/>
                  </a:lnTo>
                  <a:lnTo>
                    <a:pt x="597874" y="0"/>
                  </a:lnTo>
                  <a:lnTo>
                    <a:pt x="683284" y="16969"/>
                  </a:lnTo>
                  <a:lnTo>
                    <a:pt x="768695" y="76363"/>
                  </a:lnTo>
                  <a:lnTo>
                    <a:pt x="854106" y="16969"/>
                  </a:lnTo>
                  <a:lnTo>
                    <a:pt x="939516" y="0"/>
                  </a:lnTo>
                  <a:lnTo>
                    <a:pt x="1024927" y="42424"/>
                  </a:lnTo>
                  <a:lnTo>
                    <a:pt x="1110337" y="33939"/>
                  </a:lnTo>
                  <a:lnTo>
                    <a:pt x="1195748" y="135757"/>
                  </a:lnTo>
                  <a:lnTo>
                    <a:pt x="1281159" y="152727"/>
                  </a:lnTo>
                  <a:lnTo>
                    <a:pt x="1366569" y="144242"/>
                  </a:lnTo>
                  <a:lnTo>
                    <a:pt x="1451980" y="42424"/>
                  </a:lnTo>
                  <a:lnTo>
                    <a:pt x="1537390" y="25454"/>
                  </a:lnTo>
                  <a:lnTo>
                    <a:pt x="1622801" y="16969"/>
                  </a:lnTo>
                  <a:lnTo>
                    <a:pt x="1708212" y="0"/>
                  </a:lnTo>
                  <a:lnTo>
                    <a:pt x="1793622" y="8484"/>
                  </a:lnTo>
                  <a:lnTo>
                    <a:pt x="1879033" y="25454"/>
                  </a:lnTo>
                  <a:lnTo>
                    <a:pt x="1964443" y="0"/>
                  </a:lnTo>
                  <a:lnTo>
                    <a:pt x="2049854" y="25454"/>
                  </a:lnTo>
                  <a:lnTo>
                    <a:pt x="2135265" y="16969"/>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94257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9881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6258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tx172"/>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3" name="tx173"/>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301308"/>
              <a:ext cx="2135265" cy="322423"/>
            </a:xfrm>
            <a:custGeom>
              <a:avLst/>
              <a:pathLst>
                <a:path w="2135265" h="322423">
                  <a:moveTo>
                    <a:pt x="0" y="118787"/>
                  </a:moveTo>
                  <a:lnTo>
                    <a:pt x="85410" y="152727"/>
                  </a:lnTo>
                  <a:lnTo>
                    <a:pt x="170821" y="50909"/>
                  </a:lnTo>
                  <a:lnTo>
                    <a:pt x="256231" y="186666"/>
                  </a:lnTo>
                  <a:lnTo>
                    <a:pt x="341642" y="322423"/>
                  </a:lnTo>
                  <a:lnTo>
                    <a:pt x="427053" y="76363"/>
                  </a:lnTo>
                  <a:lnTo>
                    <a:pt x="512463" y="279999"/>
                  </a:lnTo>
                  <a:lnTo>
                    <a:pt x="597874" y="8484"/>
                  </a:lnTo>
                  <a:lnTo>
                    <a:pt x="683284" y="186666"/>
                  </a:lnTo>
                  <a:lnTo>
                    <a:pt x="768695" y="101818"/>
                  </a:lnTo>
                  <a:lnTo>
                    <a:pt x="854106" y="42424"/>
                  </a:lnTo>
                  <a:lnTo>
                    <a:pt x="939516" y="33939"/>
                  </a:lnTo>
                  <a:lnTo>
                    <a:pt x="1024927" y="25454"/>
                  </a:lnTo>
                  <a:lnTo>
                    <a:pt x="1110337" y="25454"/>
                  </a:lnTo>
                  <a:lnTo>
                    <a:pt x="1195748" y="50909"/>
                  </a:lnTo>
                  <a:lnTo>
                    <a:pt x="1281159" y="84848"/>
                  </a:lnTo>
                  <a:lnTo>
                    <a:pt x="1366569" y="118787"/>
                  </a:lnTo>
                  <a:lnTo>
                    <a:pt x="1451980" y="110302"/>
                  </a:lnTo>
                  <a:lnTo>
                    <a:pt x="1537390" y="84848"/>
                  </a:lnTo>
                  <a:lnTo>
                    <a:pt x="1622801" y="0"/>
                  </a:lnTo>
                  <a:lnTo>
                    <a:pt x="1708212" y="101818"/>
                  </a:lnTo>
                  <a:lnTo>
                    <a:pt x="1793622" y="118787"/>
                  </a:lnTo>
                  <a:lnTo>
                    <a:pt x="1879033" y="76363"/>
                  </a:lnTo>
                  <a:lnTo>
                    <a:pt x="1964443" y="127272"/>
                  </a:lnTo>
                  <a:lnTo>
                    <a:pt x="2049854" y="101818"/>
                  </a:lnTo>
                  <a:lnTo>
                    <a:pt x="2135265" y="84848"/>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173883"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34470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29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515526"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02798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19881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36963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tx220"/>
            <p:cNvSpPr/>
            <p:nvPr/>
          </p:nvSpPr>
          <p:spPr>
            <a:xfrm>
              <a:off x="3698362"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21" name="tx221"/>
            <p:cNvSpPr/>
            <p:nvPr/>
          </p:nvSpPr>
          <p:spPr>
            <a:xfrm>
              <a:off x="6018113"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2" name="tx222"/>
            <p:cNvSpPr/>
            <p:nvPr/>
          </p:nvSpPr>
          <p:spPr>
            <a:xfrm>
              <a:off x="5418832"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3" name="tx223"/>
            <p:cNvSpPr/>
            <p:nvPr/>
          </p:nvSpPr>
          <p:spPr>
            <a:xfrm>
              <a:off x="5845885"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4" name="pl22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644479" y="1947768"/>
              <a:ext cx="2135265" cy="313938"/>
            </a:xfrm>
            <a:custGeom>
              <a:avLst/>
              <a:pathLst>
                <a:path w="2135265" h="313938">
                  <a:moveTo>
                    <a:pt x="0" y="76363"/>
                  </a:moveTo>
                  <a:lnTo>
                    <a:pt x="85410" y="118787"/>
                  </a:lnTo>
                  <a:lnTo>
                    <a:pt x="170821" y="186666"/>
                  </a:lnTo>
                  <a:lnTo>
                    <a:pt x="256231" y="246060"/>
                  </a:lnTo>
                  <a:lnTo>
                    <a:pt x="341642" y="313938"/>
                  </a:lnTo>
                  <a:lnTo>
                    <a:pt x="427053" y="169696"/>
                  </a:lnTo>
                  <a:lnTo>
                    <a:pt x="512463" y="110302"/>
                  </a:lnTo>
                  <a:lnTo>
                    <a:pt x="597874" y="42424"/>
                  </a:lnTo>
                  <a:lnTo>
                    <a:pt x="683284" y="144242"/>
                  </a:lnTo>
                  <a:lnTo>
                    <a:pt x="768695" y="110302"/>
                  </a:lnTo>
                  <a:lnTo>
                    <a:pt x="854106" y="67878"/>
                  </a:lnTo>
                  <a:lnTo>
                    <a:pt x="939516" y="0"/>
                  </a:lnTo>
                  <a:lnTo>
                    <a:pt x="1024927" y="42424"/>
                  </a:lnTo>
                  <a:lnTo>
                    <a:pt x="1110337" y="33939"/>
                  </a:lnTo>
                  <a:lnTo>
                    <a:pt x="1195748" y="203636"/>
                  </a:lnTo>
                  <a:lnTo>
                    <a:pt x="1281159" y="178181"/>
                  </a:lnTo>
                  <a:lnTo>
                    <a:pt x="1366569" y="152727"/>
                  </a:lnTo>
                  <a:lnTo>
                    <a:pt x="1451980" y="76363"/>
                  </a:lnTo>
                  <a:lnTo>
                    <a:pt x="1537390" y="33939"/>
                  </a:lnTo>
                  <a:lnTo>
                    <a:pt x="1622801" y="16969"/>
                  </a:lnTo>
                  <a:lnTo>
                    <a:pt x="1708212" y="59393"/>
                  </a:lnTo>
                  <a:lnTo>
                    <a:pt x="1793622" y="76363"/>
                  </a:lnTo>
                  <a:lnTo>
                    <a:pt x="1879033" y="67878"/>
                  </a:lnTo>
                  <a:lnTo>
                    <a:pt x="1964443" y="76363"/>
                  </a:lnTo>
                  <a:lnTo>
                    <a:pt x="2049854" y="42424"/>
                  </a:lnTo>
                  <a:lnTo>
                    <a:pt x="2135265" y="101818"/>
                  </a:lnTo>
                </a:path>
              </a:pathLst>
            </a:custGeom>
            <a:ln w="27101" cap="flat">
              <a:solidFill>
                <a:srgbClr val="1CABE2">
                  <a:alpha val="100000"/>
                </a:srgbClr>
              </a:solidFill>
              <a:prstDash val="solid"/>
              <a:round/>
            </a:ln>
          </p:spPr>
          <p:txBody>
            <a:bodyPr/>
            <a:lstStyle/>
            <a:p/>
          </p:txBody>
        </p:sp>
        <p:sp>
          <p:nvSpPr>
            <p:cNvPr id="244" name="pt244"/>
            <p:cNvSpPr/>
            <p:nvPr/>
          </p:nvSpPr>
          <p:spPr>
            <a:xfrm>
              <a:off x="662642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1183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9724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882660"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968071"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05348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13889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0971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9512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480534"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651355"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7367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822177"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0758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9299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0784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1638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24923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334640"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842005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6762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76169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6492549"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1" name="tx271"/>
            <p:cNvSpPr/>
            <p:nvPr/>
          </p:nvSpPr>
          <p:spPr>
            <a:xfrm>
              <a:off x="8812300"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2" name="tx272"/>
            <p:cNvSpPr/>
            <p:nvPr/>
          </p:nvSpPr>
          <p:spPr>
            <a:xfrm>
              <a:off x="8213020"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3" name="tx273"/>
            <p:cNvSpPr/>
            <p:nvPr/>
          </p:nvSpPr>
          <p:spPr>
            <a:xfrm>
              <a:off x="8640073"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4" name="pl27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413174" y="3326763"/>
              <a:ext cx="1366569" cy="695756"/>
            </a:xfrm>
            <a:custGeom>
              <a:avLst/>
              <a:pathLst>
                <a:path w="1366569" h="695756">
                  <a:moveTo>
                    <a:pt x="0" y="475150"/>
                  </a:moveTo>
                  <a:lnTo>
                    <a:pt x="85410" y="593938"/>
                  </a:lnTo>
                  <a:lnTo>
                    <a:pt x="170821" y="254545"/>
                  </a:lnTo>
                  <a:lnTo>
                    <a:pt x="256231" y="695756"/>
                  </a:lnTo>
                  <a:lnTo>
                    <a:pt x="341642" y="59393"/>
                  </a:lnTo>
                  <a:lnTo>
                    <a:pt x="427053" y="93333"/>
                  </a:lnTo>
                  <a:lnTo>
                    <a:pt x="512463" y="127272"/>
                  </a:lnTo>
                  <a:lnTo>
                    <a:pt x="597874" y="101818"/>
                  </a:lnTo>
                  <a:lnTo>
                    <a:pt x="683284" y="101818"/>
                  </a:lnTo>
                  <a:lnTo>
                    <a:pt x="768695" y="50909"/>
                  </a:lnTo>
                  <a:lnTo>
                    <a:pt x="854106" y="0"/>
                  </a:lnTo>
                  <a:lnTo>
                    <a:pt x="939516" y="288484"/>
                  </a:lnTo>
                  <a:lnTo>
                    <a:pt x="1024927" y="279999"/>
                  </a:lnTo>
                  <a:lnTo>
                    <a:pt x="1110337" y="195151"/>
                  </a:lnTo>
                  <a:lnTo>
                    <a:pt x="1195748" y="373332"/>
                  </a:lnTo>
                  <a:lnTo>
                    <a:pt x="1281159" y="373332"/>
                  </a:lnTo>
                  <a:lnTo>
                    <a:pt x="1366569" y="373332"/>
                  </a:lnTo>
                </a:path>
              </a:pathLst>
            </a:custGeom>
            <a:ln w="27101" cap="flat">
              <a:solidFill>
                <a:srgbClr val="1CABE2">
                  <a:alpha val="100000"/>
                </a:srgbClr>
              </a:solidFill>
              <a:prstDash val="solid"/>
              <a:round/>
            </a:ln>
          </p:spPr>
          <p:txBody>
            <a:bodyPr/>
            <a:lstStyle/>
            <a:p/>
          </p:txBody>
        </p:sp>
        <p:sp>
          <p:nvSpPr>
            <p:cNvPr id="294" name="pt294"/>
            <p:cNvSpPr/>
            <p:nvPr/>
          </p:nvSpPr>
          <p:spPr>
            <a:xfrm>
              <a:off x="7395124"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480534" y="39026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56594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651355" y="40044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73676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822177"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07587"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7992998"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078408"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816381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24923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334640"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420051"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05461"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90872"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676283"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761693"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tx311"/>
            <p:cNvSpPr/>
            <p:nvPr/>
          </p:nvSpPr>
          <p:spPr>
            <a:xfrm>
              <a:off x="7261244" y="370959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312" name="tx312"/>
            <p:cNvSpPr/>
            <p:nvPr/>
          </p:nvSpPr>
          <p:spPr>
            <a:xfrm>
              <a:off x="8812300" y="360930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313" name="tx313"/>
            <p:cNvSpPr/>
            <p:nvPr/>
          </p:nvSpPr>
          <p:spPr>
            <a:xfrm>
              <a:off x="8213020"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14" name="tx314"/>
            <p:cNvSpPr/>
            <p:nvPr/>
          </p:nvSpPr>
          <p:spPr>
            <a:xfrm>
              <a:off x="8640073" y="35604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315" name="tx31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6" name="tx31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7" name="tx31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8" name="tx31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9" name="tx31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0" name="tx32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1" name="tx32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2" name="tx32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2" name="pt36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4" name="tx36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5" name="tx36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6" name="tx366"/>
            <p:cNvSpPr/>
            <p:nvPr/>
          </p:nvSpPr>
          <p:spPr>
            <a:xfrm>
              <a:off x="2420473" y="1330710"/>
              <a:ext cx="49949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Kiribati, 2000-2025</a:t>
              </a:r>
            </a:p>
          </p:txBody>
        </p:sp>
        <p:sp>
          <p:nvSpPr>
            <p:cNvPr id="367" name="tx36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8" name="tx36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(47%), followed by IPV1 (82%).
Compared to 2019, coverage of one vaccine increased (BCG), one vaccine remained constant (DTP1), and 5 vaccines decreased (DTP3, IPV1, MCV1, MCV2 and ROTAC).
Compared to 2024, coverage of 2 vaccines remained constant (BCG and MCV2), 3 vaccines increased (DTP1, MCV1 and ROTAC), and 2 vaccines decreased (DTP3 and IPV1).</a:t>
            </a:r>
          </a:p>
        </p:txBody>
      </p:sp>
      <p:sp>
        <p:nvSpPr>
          <p:cNvPr id="3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Kiribati had its lowest coverage in MCV2 (47%), while most other routine vaccines clustered around 82-97%; 5 antigens decreased since 2019, and 3 antigens increased since 2024.</a:t>
            </a:r>
          </a:p>
        </p:txBody>
      </p:sp>
      <p:grpSp xmlns:pic="http://schemas.openxmlformats.org/drawingml/2006/picture">
        <p:nvGrpSpPr>
          <p:cNvPr id="371" name=""/>
          <p:cNvGrpSpPr/>
          <p:nvPr/>
        </p:nvGrpSpPr>
        <p:grpSpPr>
          <a:xfrm>
            <a:off x="292608" y="1097280"/>
            <a:ext cx="8595360" cy="28575"/>
            <a:chOff x="292608" y="1097280"/>
            <a:chExt cx="8595360" cy="28575"/>
          </a:xfrm>
        </p:grpSpPr>
        <p:sp>
          <p:nvSpPr>
            <p:cNvPr id="3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755635"/>
            </a:xfrm>
            <a:custGeom>
              <a:avLst/>
              <a:pathLst>
                <a:path w="6518190" h="1755635">
                  <a:moveTo>
                    <a:pt x="0" y="427046"/>
                  </a:moveTo>
                  <a:lnTo>
                    <a:pt x="260727" y="664294"/>
                  </a:lnTo>
                  <a:lnTo>
                    <a:pt x="521455" y="1043891"/>
                  </a:lnTo>
                  <a:lnTo>
                    <a:pt x="782182" y="1376038"/>
                  </a:lnTo>
                  <a:lnTo>
                    <a:pt x="1042910" y="1755635"/>
                  </a:lnTo>
                  <a:lnTo>
                    <a:pt x="1303638" y="948992"/>
                  </a:lnTo>
                  <a:lnTo>
                    <a:pt x="1564365" y="616844"/>
                  </a:lnTo>
                  <a:lnTo>
                    <a:pt x="1825093" y="237248"/>
                  </a:lnTo>
                  <a:lnTo>
                    <a:pt x="2085820" y="806643"/>
                  </a:lnTo>
                  <a:lnTo>
                    <a:pt x="2346548" y="616844"/>
                  </a:lnTo>
                  <a:lnTo>
                    <a:pt x="2607276" y="379596"/>
                  </a:lnTo>
                  <a:lnTo>
                    <a:pt x="2868003" y="0"/>
                  </a:lnTo>
                  <a:lnTo>
                    <a:pt x="3128731" y="237248"/>
                  </a:lnTo>
                  <a:lnTo>
                    <a:pt x="3389458" y="189798"/>
                  </a:lnTo>
                  <a:lnTo>
                    <a:pt x="3650186" y="1138790"/>
                  </a:lnTo>
                  <a:lnTo>
                    <a:pt x="3910914" y="996441"/>
                  </a:lnTo>
                  <a:lnTo>
                    <a:pt x="4171641" y="854093"/>
                  </a:lnTo>
                  <a:lnTo>
                    <a:pt x="4432369" y="427046"/>
                  </a:lnTo>
                  <a:lnTo>
                    <a:pt x="4693096" y="189798"/>
                  </a:lnTo>
                  <a:lnTo>
                    <a:pt x="4953824" y="94899"/>
                  </a:lnTo>
                  <a:lnTo>
                    <a:pt x="5214552" y="332147"/>
                  </a:lnTo>
                  <a:lnTo>
                    <a:pt x="5475279" y="427046"/>
                  </a:lnTo>
                  <a:lnTo>
                    <a:pt x="5736007" y="379596"/>
                  </a:lnTo>
                  <a:lnTo>
                    <a:pt x="5996734" y="427046"/>
                  </a:lnTo>
                  <a:lnTo>
                    <a:pt x="6257462" y="237248"/>
                  </a:lnTo>
                  <a:lnTo>
                    <a:pt x="6518190" y="569395"/>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25698"/>
              <a:ext cx="6518190" cy="2230131"/>
            </a:xfrm>
            <a:custGeom>
              <a:avLst/>
              <a:pathLst>
                <a:path w="6518190" h="2230131">
                  <a:moveTo>
                    <a:pt x="0" y="332147"/>
                  </a:moveTo>
                  <a:lnTo>
                    <a:pt x="260727" y="569395"/>
                  </a:lnTo>
                  <a:lnTo>
                    <a:pt x="521455" y="854093"/>
                  </a:lnTo>
                  <a:lnTo>
                    <a:pt x="782182" y="1138790"/>
                  </a:lnTo>
                  <a:lnTo>
                    <a:pt x="1042910" y="1423488"/>
                  </a:lnTo>
                  <a:lnTo>
                    <a:pt x="1303638" y="2230131"/>
                  </a:lnTo>
                  <a:lnTo>
                    <a:pt x="1564365" y="427046"/>
                  </a:lnTo>
                  <a:lnTo>
                    <a:pt x="1825093" y="47449"/>
                  </a:lnTo>
                  <a:lnTo>
                    <a:pt x="2085820" y="664294"/>
                  </a:lnTo>
                  <a:lnTo>
                    <a:pt x="2346548" y="521945"/>
                  </a:lnTo>
                  <a:lnTo>
                    <a:pt x="2607276" y="284697"/>
                  </a:lnTo>
                  <a:lnTo>
                    <a:pt x="2868003" y="94899"/>
                  </a:lnTo>
                  <a:lnTo>
                    <a:pt x="3128731" y="142348"/>
                  </a:lnTo>
                  <a:lnTo>
                    <a:pt x="3389458" y="94899"/>
                  </a:lnTo>
                  <a:lnTo>
                    <a:pt x="3650186" y="1043891"/>
                  </a:lnTo>
                  <a:lnTo>
                    <a:pt x="3910914" y="711744"/>
                  </a:lnTo>
                  <a:lnTo>
                    <a:pt x="4171641" y="759193"/>
                  </a:lnTo>
                  <a:lnTo>
                    <a:pt x="4432369" y="332147"/>
                  </a:lnTo>
                  <a:lnTo>
                    <a:pt x="4693096" y="94899"/>
                  </a:lnTo>
                  <a:lnTo>
                    <a:pt x="4953824" y="0"/>
                  </a:lnTo>
                  <a:lnTo>
                    <a:pt x="5214552" y="237248"/>
                  </a:lnTo>
                  <a:lnTo>
                    <a:pt x="5475279" y="332147"/>
                  </a:lnTo>
                  <a:lnTo>
                    <a:pt x="5736007" y="284697"/>
                  </a:lnTo>
                  <a:lnTo>
                    <a:pt x="5996734" y="332147"/>
                  </a:lnTo>
                  <a:lnTo>
                    <a:pt x="6257462" y="142348"/>
                  </a:lnTo>
                  <a:lnTo>
                    <a:pt x="6518190" y="474496"/>
                  </a:lnTo>
                </a:path>
              </a:pathLst>
            </a:custGeom>
            <a:ln w="27101" cap="flat">
              <a:solidFill>
                <a:srgbClr val="80BD41">
                  <a:alpha val="100000"/>
                </a:srgbClr>
              </a:solidFill>
              <a:prstDash val="solid"/>
              <a:round/>
            </a:ln>
          </p:spPr>
          <p:txBody>
            <a:bodyPr/>
            <a:lstStyle/>
            <a:p/>
          </p:txBody>
        </p:sp>
        <p:sp>
          <p:nvSpPr>
            <p:cNvPr id="40" name="pl40"/>
            <p:cNvSpPr/>
            <p:nvPr/>
          </p:nvSpPr>
          <p:spPr>
            <a:xfrm>
              <a:off x="3221076" y="1025698"/>
              <a:ext cx="4432369" cy="1043891"/>
            </a:xfrm>
            <a:custGeom>
              <a:avLst/>
              <a:pathLst>
                <a:path w="4432369" h="1043891">
                  <a:moveTo>
                    <a:pt x="0" y="664294"/>
                  </a:moveTo>
                  <a:lnTo>
                    <a:pt x="260727" y="521945"/>
                  </a:lnTo>
                  <a:lnTo>
                    <a:pt x="521455" y="284697"/>
                  </a:lnTo>
                  <a:lnTo>
                    <a:pt x="782182" y="94899"/>
                  </a:lnTo>
                  <a:lnTo>
                    <a:pt x="1042910" y="142348"/>
                  </a:lnTo>
                  <a:lnTo>
                    <a:pt x="1303638" y="94899"/>
                  </a:lnTo>
                  <a:lnTo>
                    <a:pt x="1564365" y="1043891"/>
                  </a:lnTo>
                  <a:lnTo>
                    <a:pt x="1825093" y="711744"/>
                  </a:lnTo>
                  <a:lnTo>
                    <a:pt x="2085820" y="759193"/>
                  </a:lnTo>
                  <a:lnTo>
                    <a:pt x="2346548" y="332147"/>
                  </a:lnTo>
                  <a:lnTo>
                    <a:pt x="2607276" y="94899"/>
                  </a:lnTo>
                  <a:lnTo>
                    <a:pt x="2868003" y="0"/>
                  </a:lnTo>
                  <a:lnTo>
                    <a:pt x="3128731" y="237248"/>
                  </a:lnTo>
                  <a:lnTo>
                    <a:pt x="3389458" y="332147"/>
                  </a:lnTo>
                  <a:lnTo>
                    <a:pt x="3650186" y="284697"/>
                  </a:lnTo>
                  <a:lnTo>
                    <a:pt x="3910914" y="332147"/>
                  </a:lnTo>
                  <a:lnTo>
                    <a:pt x="4171641" y="142348"/>
                  </a:lnTo>
                  <a:lnTo>
                    <a:pt x="4432369" y="474496"/>
                  </a:lnTo>
                </a:path>
              </a:pathLst>
            </a:custGeom>
            <a:ln w="27101" cap="flat">
              <a:solidFill>
                <a:srgbClr val="EE00EE">
                  <a:alpha val="100000"/>
                </a:srgbClr>
              </a:solidFill>
              <a:prstDash val="solid"/>
              <a:round/>
            </a:ln>
          </p:spPr>
          <p:txBody>
            <a:bodyPr/>
            <a:lstStyle/>
            <a:p/>
          </p:txBody>
        </p:sp>
        <p:sp>
          <p:nvSpPr>
            <p:cNvPr id="41" name="pl41"/>
            <p:cNvSpPr/>
            <p:nvPr/>
          </p:nvSpPr>
          <p:spPr>
            <a:xfrm>
              <a:off x="7131990" y="1310396"/>
              <a:ext cx="521455" cy="1708186"/>
            </a:xfrm>
            <a:custGeom>
              <a:avLst/>
              <a:pathLst>
                <a:path w="521455" h="1708186">
                  <a:moveTo>
                    <a:pt x="0" y="1708186"/>
                  </a:moveTo>
                  <a:lnTo>
                    <a:pt x="260727" y="948992"/>
                  </a:lnTo>
                  <a:lnTo>
                    <a:pt x="521455"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68047"/>
              <a:ext cx="2607276" cy="1992883"/>
            </a:xfrm>
            <a:custGeom>
              <a:avLst/>
              <a:pathLst>
                <a:path w="2607276" h="1992883">
                  <a:moveTo>
                    <a:pt x="0" y="1992883"/>
                  </a:moveTo>
                  <a:lnTo>
                    <a:pt x="260727" y="616844"/>
                  </a:lnTo>
                  <a:lnTo>
                    <a:pt x="521455" y="332147"/>
                  </a:lnTo>
                  <a:lnTo>
                    <a:pt x="782182" y="94899"/>
                  </a:lnTo>
                  <a:lnTo>
                    <a:pt x="1042910" y="94899"/>
                  </a:lnTo>
                  <a:lnTo>
                    <a:pt x="1303638" y="521945"/>
                  </a:lnTo>
                  <a:lnTo>
                    <a:pt x="1564365" y="759193"/>
                  </a:lnTo>
                  <a:lnTo>
                    <a:pt x="1825093" y="0"/>
                  </a:lnTo>
                  <a:lnTo>
                    <a:pt x="2085820" y="332147"/>
                  </a:lnTo>
                  <a:lnTo>
                    <a:pt x="2346548" y="0"/>
                  </a:lnTo>
                  <a:lnTo>
                    <a:pt x="2607276" y="569395"/>
                  </a:lnTo>
                </a:path>
              </a:pathLst>
            </a:custGeom>
            <a:ln w="27101" cap="flat">
              <a:solidFill>
                <a:srgbClr val="E31A1C">
                  <a:alpha val="100000"/>
                </a:srgbClr>
              </a:solidFill>
              <a:prstDash val="solid"/>
              <a:round/>
            </a:ln>
          </p:spPr>
          <p:txBody>
            <a:bodyPr/>
            <a:lstStyle/>
            <a:p/>
          </p:txBody>
        </p:sp>
        <p:sp>
          <p:nvSpPr>
            <p:cNvPr id="43" name="pl43"/>
            <p:cNvSpPr/>
            <p:nvPr/>
          </p:nvSpPr>
          <p:spPr>
            <a:xfrm>
              <a:off x="7392717" y="3730326"/>
              <a:ext cx="260727" cy="0"/>
            </a:xfrm>
            <a:custGeom>
              <a:avLst/>
              <a:pathLst>
                <a:path w="260727" h="0">
                  <a:moveTo>
                    <a:pt x="0" y="0"/>
                  </a:moveTo>
                  <a:lnTo>
                    <a:pt x="260727"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168047"/>
              <a:ext cx="6518190" cy="1803085"/>
            </a:xfrm>
            <a:custGeom>
              <a:avLst/>
              <a:pathLst>
                <a:path w="6518190" h="1803085">
                  <a:moveTo>
                    <a:pt x="0" y="664294"/>
                  </a:moveTo>
                  <a:lnTo>
                    <a:pt x="260727" y="854093"/>
                  </a:lnTo>
                  <a:lnTo>
                    <a:pt x="521455" y="284697"/>
                  </a:lnTo>
                  <a:lnTo>
                    <a:pt x="782182" y="1043891"/>
                  </a:lnTo>
                  <a:lnTo>
                    <a:pt x="1042910" y="1803085"/>
                  </a:lnTo>
                  <a:lnTo>
                    <a:pt x="1303638" y="427046"/>
                  </a:lnTo>
                  <a:lnTo>
                    <a:pt x="1564365" y="1565837"/>
                  </a:lnTo>
                  <a:lnTo>
                    <a:pt x="1825093" y="47449"/>
                  </a:lnTo>
                  <a:lnTo>
                    <a:pt x="2085820" y="1043891"/>
                  </a:lnTo>
                  <a:lnTo>
                    <a:pt x="2346548" y="569395"/>
                  </a:lnTo>
                  <a:lnTo>
                    <a:pt x="2607276" y="237248"/>
                  </a:lnTo>
                  <a:lnTo>
                    <a:pt x="2868003" y="189798"/>
                  </a:lnTo>
                  <a:lnTo>
                    <a:pt x="3128731" y="142348"/>
                  </a:lnTo>
                  <a:lnTo>
                    <a:pt x="3389458" y="142348"/>
                  </a:lnTo>
                  <a:lnTo>
                    <a:pt x="3650186" y="284697"/>
                  </a:lnTo>
                  <a:lnTo>
                    <a:pt x="3910914" y="474496"/>
                  </a:lnTo>
                  <a:lnTo>
                    <a:pt x="4171641" y="664294"/>
                  </a:lnTo>
                  <a:lnTo>
                    <a:pt x="4432369" y="616844"/>
                  </a:lnTo>
                  <a:lnTo>
                    <a:pt x="4693096" y="474496"/>
                  </a:lnTo>
                  <a:lnTo>
                    <a:pt x="4953824" y="0"/>
                  </a:lnTo>
                  <a:lnTo>
                    <a:pt x="5214552" y="569395"/>
                  </a:lnTo>
                  <a:lnTo>
                    <a:pt x="5475279" y="664294"/>
                  </a:lnTo>
                  <a:lnTo>
                    <a:pt x="5736007" y="427046"/>
                  </a:lnTo>
                  <a:lnTo>
                    <a:pt x="5996734" y="711744"/>
                  </a:lnTo>
                  <a:lnTo>
                    <a:pt x="6257462" y="569395"/>
                  </a:lnTo>
                  <a:lnTo>
                    <a:pt x="6518190" y="474496"/>
                  </a:lnTo>
                </a:path>
              </a:pathLst>
            </a:custGeom>
            <a:ln w="27101" cap="flat">
              <a:solidFill>
                <a:srgbClr val="FFC20E">
                  <a:alpha val="100000"/>
                </a:srgbClr>
              </a:solidFill>
              <a:prstDash val="solid"/>
              <a:round/>
            </a:ln>
          </p:spPr>
          <p:txBody>
            <a:bodyPr/>
            <a:lstStyle/>
            <a:p/>
          </p:txBody>
        </p:sp>
        <p:sp>
          <p:nvSpPr>
            <p:cNvPr id="45" name="pl45"/>
            <p:cNvSpPr/>
            <p:nvPr/>
          </p:nvSpPr>
          <p:spPr>
            <a:xfrm>
              <a:off x="3481803" y="1310396"/>
              <a:ext cx="4171641" cy="3890868"/>
            </a:xfrm>
            <a:custGeom>
              <a:avLst/>
              <a:pathLst>
                <a:path w="4171641" h="3890868">
                  <a:moveTo>
                    <a:pt x="0" y="2657178"/>
                  </a:moveTo>
                  <a:lnTo>
                    <a:pt x="260727" y="3321472"/>
                  </a:lnTo>
                  <a:lnTo>
                    <a:pt x="521455" y="1423488"/>
                  </a:lnTo>
                  <a:lnTo>
                    <a:pt x="782182" y="3890868"/>
                  </a:lnTo>
                  <a:lnTo>
                    <a:pt x="1042910" y="332147"/>
                  </a:lnTo>
                  <a:lnTo>
                    <a:pt x="1303638" y="521945"/>
                  </a:lnTo>
                  <a:lnTo>
                    <a:pt x="1564365" y="711744"/>
                  </a:lnTo>
                  <a:lnTo>
                    <a:pt x="1825093" y="569395"/>
                  </a:lnTo>
                  <a:lnTo>
                    <a:pt x="2085820" y="569395"/>
                  </a:lnTo>
                  <a:lnTo>
                    <a:pt x="2346548" y="284697"/>
                  </a:lnTo>
                  <a:lnTo>
                    <a:pt x="2607276" y="0"/>
                  </a:lnTo>
                  <a:lnTo>
                    <a:pt x="2868003" y="1613286"/>
                  </a:lnTo>
                  <a:lnTo>
                    <a:pt x="3128731" y="1565837"/>
                  </a:lnTo>
                  <a:lnTo>
                    <a:pt x="3389458" y="1091341"/>
                  </a:lnTo>
                  <a:lnTo>
                    <a:pt x="3650186" y="2087782"/>
                  </a:lnTo>
                  <a:lnTo>
                    <a:pt x="3910914" y="2087782"/>
                  </a:lnTo>
                  <a:lnTo>
                    <a:pt x="4171641" y="2087782"/>
                  </a:lnTo>
                </a:path>
              </a:pathLst>
            </a:custGeom>
            <a:ln w="27101" cap="flat">
              <a:solidFill>
                <a:srgbClr val="008B00">
                  <a:alpha val="100000"/>
                </a:srgbClr>
              </a:solidFill>
              <a:prstDash val="solid"/>
              <a:round/>
            </a:ln>
          </p:spPr>
          <p:txBody>
            <a:bodyPr/>
            <a:lstStyle/>
            <a:p/>
          </p:txBody>
        </p:sp>
        <p:sp>
          <p:nvSpPr>
            <p:cNvPr id="46" name="pl46"/>
            <p:cNvSpPr/>
            <p:nvPr/>
          </p:nvSpPr>
          <p:spPr>
            <a:xfrm>
              <a:off x="4524714" y="1025698"/>
              <a:ext cx="3128731" cy="2704627"/>
            </a:xfrm>
            <a:custGeom>
              <a:avLst/>
              <a:pathLst>
                <a:path w="3128731" h="2704627">
                  <a:moveTo>
                    <a:pt x="0" y="2704627"/>
                  </a:moveTo>
                  <a:lnTo>
                    <a:pt x="260727" y="1897984"/>
                  </a:lnTo>
                  <a:lnTo>
                    <a:pt x="521455" y="901542"/>
                  </a:lnTo>
                  <a:lnTo>
                    <a:pt x="782182" y="854093"/>
                  </a:lnTo>
                  <a:lnTo>
                    <a:pt x="1042910" y="284697"/>
                  </a:lnTo>
                  <a:lnTo>
                    <a:pt x="1303638" y="142348"/>
                  </a:lnTo>
                  <a:lnTo>
                    <a:pt x="1564365" y="0"/>
                  </a:lnTo>
                  <a:lnTo>
                    <a:pt x="1825093" y="284697"/>
                  </a:lnTo>
                  <a:lnTo>
                    <a:pt x="2085820" y="332147"/>
                  </a:lnTo>
                  <a:lnTo>
                    <a:pt x="2346548" y="284697"/>
                  </a:lnTo>
                  <a:lnTo>
                    <a:pt x="2607276" y="284697"/>
                  </a:lnTo>
                  <a:lnTo>
                    <a:pt x="2868003" y="189798"/>
                  </a:lnTo>
                  <a:lnTo>
                    <a:pt x="3128731" y="474496"/>
                  </a:lnTo>
                </a:path>
              </a:pathLst>
            </a:custGeom>
            <a:ln w="27101" cap="flat">
              <a:solidFill>
                <a:srgbClr val="9A32CD">
                  <a:alpha val="100000"/>
                </a:srgbClr>
              </a:solidFill>
              <a:prstDash val="solid"/>
              <a:round/>
            </a:ln>
          </p:spPr>
          <p:txBody>
            <a:bodyPr/>
            <a:lstStyle/>
            <a:p/>
          </p:txBody>
        </p:sp>
        <p:sp>
          <p:nvSpPr>
            <p:cNvPr id="47" name="pl47"/>
            <p:cNvSpPr/>
            <p:nvPr/>
          </p:nvSpPr>
          <p:spPr>
            <a:xfrm>
              <a:off x="5046169" y="930799"/>
              <a:ext cx="2607276" cy="2941875"/>
            </a:xfrm>
            <a:custGeom>
              <a:avLst/>
              <a:pathLst>
                <a:path w="2607276" h="2941875">
                  <a:moveTo>
                    <a:pt x="0" y="2941875"/>
                  </a:moveTo>
                  <a:lnTo>
                    <a:pt x="260727" y="948992"/>
                  </a:lnTo>
                  <a:lnTo>
                    <a:pt x="521455" y="379596"/>
                  </a:lnTo>
                  <a:lnTo>
                    <a:pt x="782182" y="94899"/>
                  </a:lnTo>
                  <a:lnTo>
                    <a:pt x="1042910" y="0"/>
                  </a:lnTo>
                  <a:lnTo>
                    <a:pt x="1303638" y="474496"/>
                  </a:lnTo>
                  <a:lnTo>
                    <a:pt x="1564365" y="189798"/>
                  </a:lnTo>
                  <a:lnTo>
                    <a:pt x="1825093" y="237248"/>
                  </a:lnTo>
                  <a:lnTo>
                    <a:pt x="2085820" y="332147"/>
                  </a:lnTo>
                  <a:lnTo>
                    <a:pt x="2346548" y="427046"/>
                  </a:lnTo>
                  <a:lnTo>
                    <a:pt x="2607276" y="379596"/>
                  </a:lnTo>
                </a:path>
              </a:pathLst>
            </a:custGeom>
            <a:ln w="27101" cap="flat">
              <a:solidFill>
                <a:srgbClr val="836FFF">
                  <a:alpha val="100000"/>
                </a:srgbClr>
              </a:solidFill>
              <a:prstDash val="solid"/>
              <a:round/>
            </a:ln>
          </p:spPr>
          <p:txBody>
            <a:bodyPr/>
            <a:lstStyle/>
            <a:p/>
          </p:txBody>
        </p:sp>
        <p:sp>
          <p:nvSpPr>
            <p:cNvPr id="48" name="pl48"/>
            <p:cNvSpPr/>
            <p:nvPr/>
          </p:nvSpPr>
          <p:spPr>
            <a:xfrm>
              <a:off x="2178165" y="1168047"/>
              <a:ext cx="5475279" cy="1803085"/>
            </a:xfrm>
            <a:custGeom>
              <a:avLst/>
              <a:pathLst>
                <a:path w="5475279" h="1803085">
                  <a:moveTo>
                    <a:pt x="0" y="1803085"/>
                  </a:moveTo>
                  <a:lnTo>
                    <a:pt x="260727" y="427046"/>
                  </a:lnTo>
                  <a:lnTo>
                    <a:pt x="521455" y="1565837"/>
                  </a:lnTo>
                  <a:lnTo>
                    <a:pt x="782182" y="47449"/>
                  </a:lnTo>
                  <a:lnTo>
                    <a:pt x="1042910" y="1043891"/>
                  </a:lnTo>
                  <a:lnTo>
                    <a:pt x="1303638" y="569395"/>
                  </a:lnTo>
                  <a:lnTo>
                    <a:pt x="1564365" y="237248"/>
                  </a:lnTo>
                  <a:lnTo>
                    <a:pt x="1825093" y="189798"/>
                  </a:lnTo>
                  <a:lnTo>
                    <a:pt x="2085820" y="142348"/>
                  </a:lnTo>
                  <a:lnTo>
                    <a:pt x="2346548" y="142348"/>
                  </a:lnTo>
                  <a:lnTo>
                    <a:pt x="2607276" y="284697"/>
                  </a:lnTo>
                  <a:lnTo>
                    <a:pt x="2868003" y="474496"/>
                  </a:lnTo>
                  <a:lnTo>
                    <a:pt x="3128731" y="664294"/>
                  </a:lnTo>
                  <a:lnTo>
                    <a:pt x="3389458" y="616844"/>
                  </a:lnTo>
                  <a:lnTo>
                    <a:pt x="3650186" y="474496"/>
                  </a:lnTo>
                  <a:lnTo>
                    <a:pt x="3910914" y="0"/>
                  </a:lnTo>
                  <a:lnTo>
                    <a:pt x="4171641" y="569395"/>
                  </a:lnTo>
                  <a:lnTo>
                    <a:pt x="4432369" y="664294"/>
                  </a:lnTo>
                  <a:lnTo>
                    <a:pt x="4693096" y="427046"/>
                  </a:lnTo>
                  <a:lnTo>
                    <a:pt x="4953824" y="711744"/>
                  </a:lnTo>
                  <a:lnTo>
                    <a:pt x="5214552" y="569395"/>
                  </a:lnTo>
                  <a:lnTo>
                    <a:pt x="5475279" y="474496"/>
                  </a:lnTo>
                </a:path>
              </a:pathLst>
            </a:custGeom>
            <a:ln w="27101" cap="flat">
              <a:solidFill>
                <a:srgbClr val="FB9A99">
                  <a:alpha val="100000"/>
                </a:srgbClr>
              </a:solidFill>
              <a:prstDash val="solid"/>
              <a:round/>
            </a:ln>
          </p:spPr>
          <p:txBody>
            <a:bodyPr/>
            <a:lstStyle/>
            <a:p/>
          </p:txBody>
        </p:sp>
        <p:sp>
          <p:nvSpPr>
            <p:cNvPr id="49" name="pl49"/>
            <p:cNvSpPr/>
            <p:nvPr/>
          </p:nvSpPr>
          <p:spPr>
            <a:xfrm>
              <a:off x="7665369" y="785549"/>
              <a:ext cx="717575" cy="516267"/>
            </a:xfrm>
            <a:custGeom>
              <a:avLst/>
              <a:pathLst>
                <a:path w="717575" h="516267">
                  <a:moveTo>
                    <a:pt x="717575" y="0"/>
                  </a:moveTo>
                  <a:lnTo>
                    <a:pt x="0" y="516267"/>
                  </a:lnTo>
                </a:path>
              </a:pathLst>
            </a:custGeom>
          </p:spPr>
          <p:txBody>
            <a:bodyPr/>
            <a:lstStyle/>
            <a:p/>
          </p:txBody>
        </p:sp>
        <p:sp>
          <p:nvSpPr>
            <p:cNvPr id="50" name="pl50"/>
            <p:cNvSpPr/>
            <p:nvPr/>
          </p:nvSpPr>
          <p:spPr>
            <a:xfrm>
              <a:off x="7669012" y="1047825"/>
              <a:ext cx="683761" cy="256725"/>
            </a:xfrm>
            <a:custGeom>
              <a:avLst/>
              <a:pathLst>
                <a:path w="683761" h="256725">
                  <a:moveTo>
                    <a:pt x="683761" y="0"/>
                  </a:moveTo>
                  <a:lnTo>
                    <a:pt x="0" y="256725"/>
                  </a:lnTo>
                </a:path>
              </a:pathLst>
            </a:custGeom>
          </p:spPr>
          <p:txBody>
            <a:bodyPr/>
            <a:lstStyle/>
            <a:p/>
          </p:txBody>
        </p:sp>
        <p:sp>
          <p:nvSpPr>
            <p:cNvPr id="51" name="pl51"/>
            <p:cNvSpPr/>
            <p:nvPr/>
          </p:nvSpPr>
          <p:spPr>
            <a:xfrm>
              <a:off x="7670170" y="1307888"/>
              <a:ext cx="712775" cy="187896"/>
            </a:xfrm>
            <a:custGeom>
              <a:avLst/>
              <a:pathLst>
                <a:path w="712775" h="187896">
                  <a:moveTo>
                    <a:pt x="712775" y="0"/>
                  </a:moveTo>
                  <a:lnTo>
                    <a:pt x="0" y="187896"/>
                  </a:lnTo>
                </a:path>
              </a:pathLst>
            </a:custGeom>
          </p:spPr>
          <p:txBody>
            <a:bodyPr/>
            <a:lstStyle/>
            <a:p/>
          </p:txBody>
        </p:sp>
        <p:sp>
          <p:nvSpPr>
            <p:cNvPr id="52" name="pl52"/>
            <p:cNvSpPr/>
            <p:nvPr/>
          </p:nvSpPr>
          <p:spPr>
            <a:xfrm>
              <a:off x="7664209" y="1509358"/>
              <a:ext cx="664375" cy="565617"/>
            </a:xfrm>
            <a:custGeom>
              <a:avLst/>
              <a:pathLst>
                <a:path w="664375" h="565617">
                  <a:moveTo>
                    <a:pt x="664375" y="565617"/>
                  </a:moveTo>
                  <a:lnTo>
                    <a:pt x="0" y="0"/>
                  </a:lnTo>
                </a:path>
              </a:pathLst>
            </a:custGeom>
          </p:spPr>
          <p:txBody>
            <a:bodyPr/>
            <a:lstStyle/>
            <a:p/>
          </p:txBody>
        </p:sp>
        <p:sp>
          <p:nvSpPr>
            <p:cNvPr id="53" name="pl53"/>
            <p:cNvSpPr/>
            <p:nvPr/>
          </p:nvSpPr>
          <p:spPr>
            <a:xfrm>
              <a:off x="7668665" y="1506388"/>
              <a:ext cx="768429" cy="312748"/>
            </a:xfrm>
            <a:custGeom>
              <a:avLst/>
              <a:pathLst>
                <a:path w="768429" h="312748">
                  <a:moveTo>
                    <a:pt x="768429" y="312748"/>
                  </a:moveTo>
                  <a:lnTo>
                    <a:pt x="0" y="0"/>
                  </a:lnTo>
                </a:path>
              </a:pathLst>
            </a:custGeom>
          </p:spPr>
          <p:txBody>
            <a:bodyPr/>
            <a:lstStyle/>
            <a:p/>
          </p:txBody>
        </p:sp>
        <p:sp>
          <p:nvSpPr>
            <p:cNvPr id="54" name="pl54"/>
            <p:cNvSpPr/>
            <p:nvPr/>
          </p:nvSpPr>
          <p:spPr>
            <a:xfrm>
              <a:off x="7671397" y="1501829"/>
              <a:ext cx="711547" cy="64818"/>
            </a:xfrm>
            <a:custGeom>
              <a:avLst/>
              <a:pathLst>
                <a:path w="711547" h="64818">
                  <a:moveTo>
                    <a:pt x="711547" y="64818"/>
                  </a:moveTo>
                  <a:lnTo>
                    <a:pt x="0" y="0"/>
                  </a:lnTo>
                </a:path>
              </a:pathLst>
            </a:custGeom>
          </p:spPr>
          <p:txBody>
            <a:bodyPr/>
            <a:lstStyle/>
            <a:p/>
          </p:txBody>
        </p:sp>
        <p:sp>
          <p:nvSpPr>
            <p:cNvPr id="55" name="pl55"/>
            <p:cNvSpPr/>
            <p:nvPr/>
          </p:nvSpPr>
          <p:spPr>
            <a:xfrm>
              <a:off x="7663205" y="1652139"/>
              <a:ext cx="695656" cy="683961"/>
            </a:xfrm>
            <a:custGeom>
              <a:avLst/>
              <a:pathLst>
                <a:path w="695656" h="683961">
                  <a:moveTo>
                    <a:pt x="695656" y="683961"/>
                  </a:moveTo>
                  <a:lnTo>
                    <a:pt x="0" y="0"/>
                  </a:lnTo>
                </a:path>
              </a:pathLst>
            </a:custGeom>
          </p:spPr>
          <p:txBody>
            <a:bodyPr/>
            <a:lstStyle/>
            <a:p/>
          </p:txBody>
        </p:sp>
        <p:sp>
          <p:nvSpPr>
            <p:cNvPr id="56" name="pl56"/>
            <p:cNvSpPr/>
            <p:nvPr/>
          </p:nvSpPr>
          <p:spPr>
            <a:xfrm>
              <a:off x="7660466" y="1653040"/>
              <a:ext cx="631965" cy="944883"/>
            </a:xfrm>
            <a:custGeom>
              <a:avLst/>
              <a:pathLst>
                <a:path w="631965" h="944883">
                  <a:moveTo>
                    <a:pt x="631965" y="944883"/>
                  </a:moveTo>
                  <a:lnTo>
                    <a:pt x="0" y="0"/>
                  </a:lnTo>
                </a:path>
              </a:pathLst>
            </a:custGeom>
          </p:spPr>
          <p:txBody>
            <a:bodyPr/>
            <a:lstStyle/>
            <a:p/>
          </p:txBody>
        </p:sp>
        <p:sp>
          <p:nvSpPr>
            <p:cNvPr id="57" name="pl57"/>
            <p:cNvSpPr/>
            <p:nvPr/>
          </p:nvSpPr>
          <p:spPr>
            <a:xfrm>
              <a:off x="7660639" y="1747893"/>
              <a:ext cx="764387" cy="1110428"/>
            </a:xfrm>
            <a:custGeom>
              <a:avLst/>
              <a:pathLst>
                <a:path w="764387" h="1110428">
                  <a:moveTo>
                    <a:pt x="764387" y="1110428"/>
                  </a:moveTo>
                  <a:lnTo>
                    <a:pt x="0" y="0"/>
                  </a:lnTo>
                </a:path>
              </a:pathLst>
            </a:custGeom>
          </p:spPr>
          <p:txBody>
            <a:bodyPr/>
            <a:lstStyle/>
            <a:p/>
          </p:txBody>
        </p:sp>
        <p:sp>
          <p:nvSpPr>
            <p:cNvPr id="58" name="pl58"/>
            <p:cNvSpPr/>
            <p:nvPr/>
          </p:nvSpPr>
          <p:spPr>
            <a:xfrm>
              <a:off x="7671585" y="3398170"/>
              <a:ext cx="687275" cy="8"/>
            </a:xfrm>
            <a:custGeom>
              <a:avLst/>
              <a:pathLst>
                <a:path w="687275" h="8">
                  <a:moveTo>
                    <a:pt x="687275" y="0"/>
                  </a:moveTo>
                  <a:lnTo>
                    <a:pt x="0" y="8"/>
                  </a:lnTo>
                </a:path>
              </a:pathLst>
            </a:custGeom>
          </p:spPr>
          <p:txBody>
            <a:bodyPr/>
            <a:lstStyle/>
            <a:p/>
          </p:txBody>
        </p:sp>
        <p:sp>
          <p:nvSpPr>
            <p:cNvPr id="59" name="pl59"/>
            <p:cNvSpPr/>
            <p:nvPr/>
          </p:nvSpPr>
          <p:spPr>
            <a:xfrm>
              <a:off x="7671585" y="3730326"/>
              <a:ext cx="735443" cy="3"/>
            </a:xfrm>
            <a:custGeom>
              <a:avLst/>
              <a:pathLst>
                <a:path w="735443" h="3">
                  <a:moveTo>
                    <a:pt x="735443" y="3"/>
                  </a:moveTo>
                  <a:lnTo>
                    <a:pt x="0" y="0"/>
                  </a:lnTo>
                </a:path>
              </a:pathLst>
            </a:custGeom>
          </p:spPr>
          <p:txBody>
            <a:bodyPr/>
            <a:lstStyle/>
            <a:p/>
          </p:txBody>
        </p:sp>
        <p:sp>
          <p:nvSpPr>
            <p:cNvPr id="60" name="pg60"/>
            <p:cNvSpPr/>
            <p:nvPr/>
          </p:nvSpPr>
          <p:spPr>
            <a:xfrm>
              <a:off x="8314365" y="6936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37225" y="7351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91%</a:t>
              </a:r>
            </a:p>
          </p:txBody>
        </p:sp>
        <p:sp>
          <p:nvSpPr>
            <p:cNvPr id="62" name="pg62"/>
            <p:cNvSpPr/>
            <p:nvPr/>
          </p:nvSpPr>
          <p:spPr>
            <a:xfrm>
              <a:off x="8284194" y="95695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307054" y="99849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91%</a:t>
              </a:r>
            </a:p>
          </p:txBody>
        </p:sp>
        <p:sp>
          <p:nvSpPr>
            <p:cNvPr id="64" name="pg64"/>
            <p:cNvSpPr/>
            <p:nvPr/>
          </p:nvSpPr>
          <p:spPr>
            <a:xfrm>
              <a:off x="8314365" y="12187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26033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6" name="pg66"/>
            <p:cNvSpPr/>
            <p:nvPr/>
          </p:nvSpPr>
          <p:spPr>
            <a:xfrm>
              <a:off x="8260004" y="199825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202110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8" name="pg68"/>
            <p:cNvSpPr/>
            <p:nvPr/>
          </p:nvSpPr>
          <p:spPr>
            <a:xfrm>
              <a:off x="8368515" y="174064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78218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70" name="pg70"/>
            <p:cNvSpPr/>
            <p:nvPr/>
          </p:nvSpPr>
          <p:spPr>
            <a:xfrm>
              <a:off x="8314365" y="14828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5243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87%</a:t>
              </a:r>
            </a:p>
          </p:txBody>
        </p:sp>
        <p:sp>
          <p:nvSpPr>
            <p:cNvPr id="72" name="pg72"/>
            <p:cNvSpPr/>
            <p:nvPr/>
          </p:nvSpPr>
          <p:spPr>
            <a:xfrm>
              <a:off x="8290281" y="225873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30026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84%</a:t>
              </a:r>
            </a:p>
          </p:txBody>
        </p:sp>
        <p:sp>
          <p:nvSpPr>
            <p:cNvPr id="74" name="pg74"/>
            <p:cNvSpPr/>
            <p:nvPr/>
          </p:nvSpPr>
          <p:spPr>
            <a:xfrm>
              <a:off x="8223851" y="251968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56122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84%</a:t>
              </a:r>
            </a:p>
          </p:txBody>
        </p:sp>
        <p:sp>
          <p:nvSpPr>
            <p:cNvPr id="76" name="pg76"/>
            <p:cNvSpPr/>
            <p:nvPr/>
          </p:nvSpPr>
          <p:spPr>
            <a:xfrm>
              <a:off x="8356446" y="277912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7" name="tx77"/>
            <p:cNvSpPr/>
            <p:nvPr/>
          </p:nvSpPr>
          <p:spPr>
            <a:xfrm>
              <a:off x="8379306" y="282066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82%</a:t>
              </a:r>
            </a:p>
          </p:txBody>
        </p:sp>
        <p:sp>
          <p:nvSpPr>
            <p:cNvPr id="78" name="pg78"/>
            <p:cNvSpPr/>
            <p:nvPr/>
          </p:nvSpPr>
          <p:spPr>
            <a:xfrm>
              <a:off x="8290281" y="331365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3551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47%</a:t>
              </a:r>
            </a:p>
          </p:txBody>
        </p:sp>
        <p:sp>
          <p:nvSpPr>
            <p:cNvPr id="80" name="pg80"/>
            <p:cNvSpPr/>
            <p:nvPr/>
          </p:nvSpPr>
          <p:spPr>
            <a:xfrm>
              <a:off x="8338449" y="364581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81" name="tx81"/>
            <p:cNvSpPr/>
            <p:nvPr/>
          </p:nvSpPr>
          <p:spPr>
            <a:xfrm>
              <a:off x="8361309" y="368734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40%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88395" y="401416"/>
              <a:ext cx="28548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Kiribati,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IPVC had the lowest coverage of all vaccines (40%), followed by MCV2 (47%).
Coverage of 8 vaccines decreased (DTP3, HEPB3, HIB3, IPV1, MCV1, MCV2, ROTAC and RUBELLA) compared to respective coverage in 2019.
Coverage of 4 vaccines decreased (DTP3, HEPB3, HIB3 and IPV1), 4 vaccines increased (HPVC, MCV1, ROTAC and RUBELLA), and 2 vaccines were the same (IPVC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35597" y="887626"/>
              <a:ext cx="288865" cy="0"/>
            </a:xfrm>
            <a:custGeom>
              <a:avLst/>
              <a:pathLst>
                <a:path w="288865" h="0">
                  <a:moveTo>
                    <a:pt x="0" y="0"/>
                  </a:moveTo>
                  <a:lnTo>
                    <a:pt x="72216"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641"/>
              <a:ext cx="216649" cy="0"/>
            </a:xfrm>
            <a:custGeom>
              <a:avLst/>
              <a:pathLst>
                <a:path w="216649" h="0">
                  <a:moveTo>
                    <a:pt x="0" y="0"/>
                  </a:moveTo>
                  <a:lnTo>
                    <a:pt x="0" y="0"/>
                  </a:lnTo>
                  <a:lnTo>
                    <a:pt x="72216"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1645655"/>
              <a:ext cx="722164" cy="0"/>
            </a:xfrm>
            <a:custGeom>
              <a:avLst/>
              <a:pathLst>
                <a:path w="722164" h="0">
                  <a:moveTo>
                    <a:pt x="0" y="0"/>
                  </a:moveTo>
                  <a:lnTo>
                    <a:pt x="216649" y="0"/>
                  </a:lnTo>
                  <a:lnTo>
                    <a:pt x="216649" y="0"/>
                  </a:lnTo>
                  <a:lnTo>
                    <a:pt x="288865" y="0"/>
                  </a:lnTo>
                  <a:lnTo>
                    <a:pt x="361082" y="0"/>
                  </a:lnTo>
                  <a:lnTo>
                    <a:pt x="50551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722164" cy="0"/>
            </a:xfrm>
            <a:custGeom>
              <a:avLst/>
              <a:pathLst>
                <a:path w="722164" h="0">
                  <a:moveTo>
                    <a:pt x="0" y="0"/>
                  </a:moveTo>
                  <a:lnTo>
                    <a:pt x="216649" y="0"/>
                  </a:lnTo>
                  <a:lnTo>
                    <a:pt x="216649" y="0"/>
                  </a:lnTo>
                  <a:lnTo>
                    <a:pt x="288865" y="0"/>
                  </a:lnTo>
                  <a:lnTo>
                    <a:pt x="361082" y="0"/>
                  </a:lnTo>
                  <a:lnTo>
                    <a:pt x="505514"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6546836" y="2403685"/>
              <a:ext cx="2094275" cy="0"/>
            </a:xfrm>
            <a:custGeom>
              <a:avLst/>
              <a:pathLst>
                <a:path w="2094275" h="0">
                  <a:moveTo>
                    <a:pt x="0" y="0"/>
                  </a:moveTo>
                  <a:lnTo>
                    <a:pt x="938813" y="0"/>
                  </a:lnTo>
                  <a:lnTo>
                    <a:pt x="1516544" y="0"/>
                  </a:lnTo>
                  <a:lnTo>
                    <a:pt x="1733193" y="0"/>
                  </a:lnTo>
                  <a:lnTo>
                    <a:pt x="1805410" y="0"/>
                  </a:lnTo>
                  <a:lnTo>
                    <a:pt x="1877626" y="0"/>
                  </a:lnTo>
                  <a:lnTo>
                    <a:pt x="2094275"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2782699"/>
              <a:ext cx="722164" cy="0"/>
            </a:xfrm>
            <a:custGeom>
              <a:avLst/>
              <a:pathLst>
                <a:path w="722164" h="0">
                  <a:moveTo>
                    <a:pt x="0" y="0"/>
                  </a:moveTo>
                  <a:lnTo>
                    <a:pt x="216649" y="0"/>
                  </a:lnTo>
                  <a:lnTo>
                    <a:pt x="216649" y="0"/>
                  </a:lnTo>
                  <a:lnTo>
                    <a:pt x="288865" y="0"/>
                  </a:lnTo>
                  <a:lnTo>
                    <a:pt x="361082" y="0"/>
                  </a:lnTo>
                  <a:lnTo>
                    <a:pt x="505514"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124568" y="3161714"/>
              <a:ext cx="1155462" cy="0"/>
            </a:xfrm>
            <a:custGeom>
              <a:avLst/>
              <a:pathLst>
                <a:path w="1155462" h="0">
                  <a:moveTo>
                    <a:pt x="0" y="0"/>
                  </a:moveTo>
                  <a:lnTo>
                    <a:pt x="288865" y="0"/>
                  </a:lnTo>
                  <a:lnTo>
                    <a:pt x="361082" y="0"/>
                  </a:lnTo>
                  <a:lnTo>
                    <a:pt x="649947" y="0"/>
                  </a:lnTo>
                  <a:lnTo>
                    <a:pt x="1011029" y="0"/>
                  </a:lnTo>
                  <a:lnTo>
                    <a:pt x="1155462"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7196784" y="3540728"/>
              <a:ext cx="1083246" cy="0"/>
            </a:xfrm>
            <a:custGeom>
              <a:avLst/>
              <a:pathLst>
                <a:path w="1083246" h="0">
                  <a:moveTo>
                    <a:pt x="0" y="0"/>
                  </a:moveTo>
                  <a:lnTo>
                    <a:pt x="72216" y="0"/>
                  </a:lnTo>
                  <a:lnTo>
                    <a:pt x="216649" y="0"/>
                  </a:lnTo>
                  <a:lnTo>
                    <a:pt x="216649" y="0"/>
                  </a:lnTo>
                  <a:lnTo>
                    <a:pt x="361082" y="0"/>
                  </a:lnTo>
                  <a:lnTo>
                    <a:pt x="433298"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4885859" y="3919743"/>
              <a:ext cx="3177521" cy="0"/>
            </a:xfrm>
            <a:custGeom>
              <a:avLst/>
              <a:pathLst>
                <a:path w="3177521" h="0">
                  <a:moveTo>
                    <a:pt x="0" y="0"/>
                  </a:moveTo>
                  <a:lnTo>
                    <a:pt x="0" y="0"/>
                  </a:lnTo>
                  <a:lnTo>
                    <a:pt x="0" y="0"/>
                  </a:lnTo>
                  <a:lnTo>
                    <a:pt x="722164" y="0"/>
                  </a:lnTo>
                  <a:lnTo>
                    <a:pt x="794380" y="0"/>
                  </a:lnTo>
                  <a:lnTo>
                    <a:pt x="1516544" y="0"/>
                  </a:lnTo>
                  <a:lnTo>
                    <a:pt x="3177521" y="0"/>
                  </a:lnTo>
                </a:path>
              </a:pathLst>
            </a:custGeom>
            <a:ln w="116535" cap="flat">
              <a:solidFill>
                <a:srgbClr val="E8E8E8">
                  <a:alpha val="100000"/>
                </a:srgbClr>
              </a:solidFill>
              <a:prstDash val="solid"/>
              <a:round/>
            </a:ln>
          </p:spPr>
          <p:txBody>
            <a:bodyPr/>
            <a:lstStyle/>
            <a:p/>
          </p:txBody>
        </p:sp>
        <p:sp>
          <p:nvSpPr>
            <p:cNvPr id="30" name="pl30"/>
            <p:cNvSpPr/>
            <p:nvPr/>
          </p:nvSpPr>
          <p:spPr>
            <a:xfrm>
              <a:off x="7774515" y="4298757"/>
              <a:ext cx="722164" cy="0"/>
            </a:xfrm>
            <a:custGeom>
              <a:avLst/>
              <a:pathLst>
                <a:path w="722164" h="0">
                  <a:moveTo>
                    <a:pt x="0" y="0"/>
                  </a:moveTo>
                  <a:lnTo>
                    <a:pt x="216649" y="0"/>
                  </a:lnTo>
                  <a:lnTo>
                    <a:pt x="288865" y="0"/>
                  </a:lnTo>
                  <a:lnTo>
                    <a:pt x="288865" y="0"/>
                  </a:lnTo>
                  <a:lnTo>
                    <a:pt x="288865" y="0"/>
                  </a:lnTo>
                  <a:lnTo>
                    <a:pt x="433298" y="0"/>
                  </a:lnTo>
                  <a:lnTo>
                    <a:pt x="722164" y="0"/>
                  </a:lnTo>
                </a:path>
              </a:pathLst>
            </a:custGeom>
            <a:ln w="116535" cap="flat">
              <a:solidFill>
                <a:srgbClr val="E8E8E8">
                  <a:alpha val="100000"/>
                </a:srgbClr>
              </a:solidFill>
              <a:prstDash val="solid"/>
              <a:round/>
            </a:ln>
          </p:spPr>
          <p:txBody>
            <a:bodyPr/>
            <a:lstStyle/>
            <a:p/>
          </p:txBody>
        </p:sp>
        <p:sp>
          <p:nvSpPr>
            <p:cNvPr id="31" name="pl31"/>
            <p:cNvSpPr/>
            <p:nvPr/>
          </p:nvSpPr>
          <p:spPr>
            <a:xfrm>
              <a:off x="7196784" y="4677772"/>
              <a:ext cx="1083246" cy="0"/>
            </a:xfrm>
            <a:custGeom>
              <a:avLst/>
              <a:pathLst>
                <a:path w="1083246" h="0">
                  <a:moveTo>
                    <a:pt x="0" y="0"/>
                  </a:moveTo>
                  <a:lnTo>
                    <a:pt x="72216" y="0"/>
                  </a:lnTo>
                  <a:lnTo>
                    <a:pt x="216649" y="0"/>
                  </a:lnTo>
                  <a:lnTo>
                    <a:pt x="216649" y="0"/>
                  </a:lnTo>
                  <a:lnTo>
                    <a:pt x="361082" y="0"/>
                  </a:lnTo>
                  <a:lnTo>
                    <a:pt x="433298" y="0"/>
                  </a:lnTo>
                  <a:lnTo>
                    <a:pt x="1083246" y="0"/>
                  </a:lnTo>
                </a:path>
              </a:pathLst>
            </a:custGeom>
            <a:ln w="116535" cap="flat">
              <a:solidFill>
                <a:srgbClr val="E8E8E8">
                  <a:alpha val="100000"/>
                </a:srgbClr>
              </a:solidFill>
              <a:prstDash val="solid"/>
              <a:round/>
            </a:ln>
          </p:spPr>
          <p:txBody>
            <a:bodyPr/>
            <a:lstStyle/>
            <a:p/>
          </p:txBody>
        </p:sp>
        <p:sp>
          <p:nvSpPr>
            <p:cNvPr id="32" name="pl32"/>
            <p:cNvSpPr/>
            <p:nvPr/>
          </p:nvSpPr>
          <p:spPr>
            <a:xfrm>
              <a:off x="7918948" y="5056787"/>
              <a:ext cx="722164" cy="0"/>
            </a:xfrm>
            <a:custGeom>
              <a:avLst/>
              <a:pathLst>
                <a:path w="722164" h="0">
                  <a:moveTo>
                    <a:pt x="0" y="0"/>
                  </a:moveTo>
                  <a:lnTo>
                    <a:pt x="72216" y="0"/>
                  </a:lnTo>
                  <a:lnTo>
                    <a:pt x="144432" y="0"/>
                  </a:lnTo>
                  <a:lnTo>
                    <a:pt x="216649"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33" name="pt33"/>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8115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8115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2006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0893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089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089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0352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67573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88135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88135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88135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9228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07283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1726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1174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43391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1174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42288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484069"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43391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11747"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1726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35066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1726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35066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49509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00061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4823091"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4823091"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433912"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145046"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71174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1726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35066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49509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57834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928397"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00061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1403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Kiribati,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(97%) and 2024 (96%). DTP1 coverage increased in 2025 (97%) compared to 2024, and was the same as in 2019. In 2019-2025, DTP1 coverage was at it's lowest level in 2022 and 2024 (96%).
In 2024, 10 vaccines had lower coverage than in 2019.
In 2025, 10 vaccines had lower coverage than in 2019.
In 2025, 6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517150"/>
              <a:ext cx="3780550" cy="984243"/>
            </a:xfrm>
            <a:custGeom>
              <a:avLst/>
              <a:pathLst>
                <a:path w="3780550" h="984243">
                  <a:moveTo>
                    <a:pt x="0" y="984243"/>
                  </a:moveTo>
                  <a:lnTo>
                    <a:pt x="1890275" y="546801"/>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2517150"/>
              <a:ext cx="3780550" cy="984243"/>
            </a:xfrm>
            <a:custGeom>
              <a:avLst/>
              <a:pathLst>
                <a:path w="3780550" h="984243">
                  <a:moveTo>
                    <a:pt x="0" y="984243"/>
                  </a:moveTo>
                  <a:lnTo>
                    <a:pt x="1890275" y="546801"/>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29" name="tx29"/>
            <p:cNvSpPr/>
            <p:nvPr/>
          </p:nvSpPr>
          <p:spPr>
            <a:xfrm>
              <a:off x="4915805"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30" name="tx30"/>
            <p:cNvSpPr/>
            <p:nvPr/>
          </p:nvSpPr>
          <p:spPr>
            <a:xfrm>
              <a:off x="6806080"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31" name="tx31"/>
            <p:cNvSpPr/>
            <p:nvPr/>
          </p:nvSpPr>
          <p:spPr>
            <a:xfrm>
              <a:off x="3025530"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32" name="tx32"/>
            <p:cNvSpPr/>
            <p:nvPr/>
          </p:nvSpPr>
          <p:spPr>
            <a:xfrm>
              <a:off x="4915805"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33" name="tx33"/>
            <p:cNvSpPr/>
            <p:nvPr/>
          </p:nvSpPr>
          <p:spPr>
            <a:xfrm>
              <a:off x="6806080"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34" name="pl3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tx35"/>
            <p:cNvSpPr/>
            <p:nvPr/>
          </p:nvSpPr>
          <p:spPr>
            <a:xfrm>
              <a:off x="2564968"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6" name="tx36"/>
            <p:cNvSpPr/>
            <p:nvPr/>
          </p:nvSpPr>
          <p:spPr>
            <a:xfrm>
              <a:off x="2628296"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7" name="rc3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8" name="tx3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9" name="tx39"/>
            <p:cNvSpPr/>
            <p:nvPr/>
          </p:nvSpPr>
          <p:spPr>
            <a:xfrm rot="-5400000">
              <a:off x="289750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0" name="tx4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1" name="tx41"/>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2" name="tx4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3" name="tx4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 name="tx4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 name="tx4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 name="tx4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 name="tx4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 name="tx4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0" name="pl5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1" name="tx5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2" name="tx5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3" name="tx53"/>
            <p:cNvSpPr/>
            <p:nvPr/>
          </p:nvSpPr>
          <p:spPr>
            <a:xfrm>
              <a:off x="757200" y="1330710"/>
              <a:ext cx="53202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Kiribati, 2023-2025</a:t>
              </a:r>
            </a:p>
          </p:txBody>
        </p:sp>
        <p:sp>
          <p:nvSpPr>
            <p:cNvPr id="54" name="tx5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 name="tx5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Kiribati was 2023.
In 2025, first dose (HPV1) programme coverage among girls was 91%. In 2025, last dose (HPVc) programme coverage among girls was 91%.</a:t>
            </a:r>
          </a:p>
        </p:txBody>
      </p:sp>
      <p:sp>
        <p:nvSpPr>
          <p:cNvPr id="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91%, following single dose schedule at introduction in 2023.</a:t>
            </a:r>
          </a:p>
        </p:txBody>
      </p:sp>
      <p:grpSp xmlns:pic="http://schemas.openxmlformats.org/drawingml/2006/picture">
        <p:nvGrpSpPr>
          <p:cNvPr id="58" name=""/>
          <p:cNvGrpSpPr/>
          <p:nvPr/>
        </p:nvGrpSpPr>
        <p:grpSpPr>
          <a:xfrm>
            <a:off x="292608" y="1005840"/>
            <a:ext cx="8595360" cy="28575"/>
            <a:chOff x="292608" y="1005840"/>
            <a:chExt cx="8595360" cy="28575"/>
          </a:xfrm>
        </p:grpSpPr>
        <p:sp>
          <p:nvSpPr>
            <p:cNvPr id="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113473"/>
            </a:xfrm>
            <a:custGeom>
              <a:avLst/>
              <a:pathLst>
                <a:path w="6481656" h="1113473">
                  <a:moveTo>
                    <a:pt x="0" y="270844"/>
                  </a:moveTo>
                  <a:lnTo>
                    <a:pt x="259266" y="421314"/>
                  </a:lnTo>
                  <a:lnTo>
                    <a:pt x="518532" y="662065"/>
                  </a:lnTo>
                  <a:lnTo>
                    <a:pt x="777798" y="872722"/>
                  </a:lnTo>
                  <a:lnTo>
                    <a:pt x="1037065" y="1113473"/>
                  </a:lnTo>
                  <a:lnTo>
                    <a:pt x="1296331" y="601877"/>
                  </a:lnTo>
                  <a:lnTo>
                    <a:pt x="1555597" y="391220"/>
                  </a:lnTo>
                  <a:lnTo>
                    <a:pt x="1814863" y="150469"/>
                  </a:lnTo>
                  <a:lnTo>
                    <a:pt x="2074130" y="511595"/>
                  </a:lnTo>
                  <a:lnTo>
                    <a:pt x="2333396" y="391220"/>
                  </a:lnTo>
                  <a:lnTo>
                    <a:pt x="2592662" y="240750"/>
                  </a:lnTo>
                  <a:lnTo>
                    <a:pt x="2851928" y="0"/>
                  </a:lnTo>
                  <a:lnTo>
                    <a:pt x="3111195" y="150469"/>
                  </a:lnTo>
                  <a:lnTo>
                    <a:pt x="3370461" y="120375"/>
                  </a:lnTo>
                  <a:lnTo>
                    <a:pt x="3629727" y="722252"/>
                  </a:lnTo>
                  <a:lnTo>
                    <a:pt x="3888994" y="631971"/>
                  </a:lnTo>
                  <a:lnTo>
                    <a:pt x="4148260" y="541689"/>
                  </a:lnTo>
                  <a:lnTo>
                    <a:pt x="4407526" y="270844"/>
                  </a:lnTo>
                  <a:lnTo>
                    <a:pt x="4666792" y="120375"/>
                  </a:lnTo>
                  <a:lnTo>
                    <a:pt x="4926059" y="60187"/>
                  </a:lnTo>
                  <a:lnTo>
                    <a:pt x="5185325" y="210657"/>
                  </a:lnTo>
                  <a:lnTo>
                    <a:pt x="5444591" y="270844"/>
                  </a:lnTo>
                  <a:lnTo>
                    <a:pt x="5703857" y="240750"/>
                  </a:lnTo>
                  <a:lnTo>
                    <a:pt x="5963124" y="270844"/>
                  </a:lnTo>
                  <a:lnTo>
                    <a:pt x="6222390" y="150469"/>
                  </a:lnTo>
                  <a:lnTo>
                    <a:pt x="6481656" y="361126"/>
                  </a:lnTo>
                </a:path>
              </a:pathLst>
            </a:custGeom>
            <a:ln w="27101" cap="flat">
              <a:solidFill>
                <a:srgbClr val="F8766D">
                  <a:alpha val="100000"/>
                </a:srgbClr>
              </a:solidFill>
              <a:prstDash val="solid"/>
              <a:round/>
            </a:ln>
          </p:spPr>
          <p:txBody>
            <a:bodyPr/>
            <a:lstStyle/>
            <a:p/>
          </p:txBody>
        </p:sp>
        <p:sp>
          <p:nvSpPr>
            <p:cNvPr id="28" name="pl28"/>
            <p:cNvSpPr/>
            <p:nvPr/>
          </p:nvSpPr>
          <p:spPr>
            <a:xfrm>
              <a:off x="3772415" y="2376322"/>
              <a:ext cx="4148260" cy="2467697"/>
            </a:xfrm>
            <a:custGeom>
              <a:avLst/>
              <a:pathLst>
                <a:path w="4148260" h="2467697">
                  <a:moveTo>
                    <a:pt x="0" y="1685256"/>
                  </a:moveTo>
                  <a:lnTo>
                    <a:pt x="259266" y="2106570"/>
                  </a:lnTo>
                  <a:lnTo>
                    <a:pt x="518532" y="902816"/>
                  </a:lnTo>
                  <a:lnTo>
                    <a:pt x="777798" y="2467697"/>
                  </a:lnTo>
                  <a:lnTo>
                    <a:pt x="1037065" y="210657"/>
                  </a:lnTo>
                  <a:lnTo>
                    <a:pt x="1296331" y="331032"/>
                  </a:lnTo>
                  <a:lnTo>
                    <a:pt x="1555597" y="451408"/>
                  </a:lnTo>
                  <a:lnTo>
                    <a:pt x="1814863" y="361126"/>
                  </a:lnTo>
                  <a:lnTo>
                    <a:pt x="2074130" y="361126"/>
                  </a:lnTo>
                  <a:lnTo>
                    <a:pt x="2333396" y="180563"/>
                  </a:lnTo>
                  <a:lnTo>
                    <a:pt x="2592662" y="0"/>
                  </a:lnTo>
                  <a:lnTo>
                    <a:pt x="2851928" y="1023191"/>
                  </a:lnTo>
                  <a:lnTo>
                    <a:pt x="3111195" y="993097"/>
                  </a:lnTo>
                  <a:lnTo>
                    <a:pt x="3370461" y="692158"/>
                  </a:lnTo>
                  <a:lnTo>
                    <a:pt x="3629727" y="1324130"/>
                  </a:lnTo>
                  <a:lnTo>
                    <a:pt x="3888994" y="1324130"/>
                  </a:lnTo>
                  <a:lnTo>
                    <a:pt x="4148260" y="1324130"/>
                  </a:lnTo>
                </a:path>
              </a:pathLst>
            </a:custGeom>
            <a:ln w="27101" cap="flat">
              <a:solidFill>
                <a:srgbClr val="7CAE00">
                  <a:alpha val="100000"/>
                </a:srgbClr>
              </a:solidFill>
              <a:prstDash val="solid"/>
              <a:round/>
            </a:ln>
          </p:spPr>
          <p:txBody>
            <a:bodyPr/>
            <a:lstStyle/>
            <a:p/>
          </p:txBody>
        </p:sp>
        <p:sp>
          <p:nvSpPr>
            <p:cNvPr id="29" name="pl29"/>
            <p:cNvSpPr/>
            <p:nvPr/>
          </p:nvSpPr>
          <p:spPr>
            <a:xfrm>
              <a:off x="4809480" y="2195759"/>
              <a:ext cx="3111195" cy="1715350"/>
            </a:xfrm>
            <a:custGeom>
              <a:avLst/>
              <a:pathLst>
                <a:path w="3111195" h="1715350">
                  <a:moveTo>
                    <a:pt x="0" y="1715350"/>
                  </a:moveTo>
                  <a:lnTo>
                    <a:pt x="259266" y="1203754"/>
                  </a:lnTo>
                  <a:lnTo>
                    <a:pt x="518532" y="571783"/>
                  </a:lnTo>
                  <a:lnTo>
                    <a:pt x="777798" y="541689"/>
                  </a:lnTo>
                  <a:lnTo>
                    <a:pt x="1037065" y="180563"/>
                  </a:lnTo>
                  <a:lnTo>
                    <a:pt x="1296331" y="90281"/>
                  </a:lnTo>
                  <a:lnTo>
                    <a:pt x="1555597" y="0"/>
                  </a:lnTo>
                  <a:lnTo>
                    <a:pt x="1814863" y="180563"/>
                  </a:lnTo>
                  <a:lnTo>
                    <a:pt x="2074130" y="210657"/>
                  </a:lnTo>
                  <a:lnTo>
                    <a:pt x="2333396" y="180563"/>
                  </a:lnTo>
                  <a:lnTo>
                    <a:pt x="2592662" y="180563"/>
                  </a:lnTo>
                  <a:lnTo>
                    <a:pt x="2851928" y="120375"/>
                  </a:lnTo>
                  <a:lnTo>
                    <a:pt x="3111195" y="300938"/>
                  </a:lnTo>
                </a:path>
              </a:pathLst>
            </a:custGeom>
            <a:ln w="27101" cap="flat">
              <a:solidFill>
                <a:srgbClr val="00BFC4">
                  <a:alpha val="100000"/>
                </a:srgbClr>
              </a:solidFill>
              <a:prstDash val="solid"/>
              <a:round/>
            </a:ln>
          </p:spPr>
          <p:txBody>
            <a:bodyPr/>
            <a:lstStyle/>
            <a:p/>
          </p:txBody>
        </p:sp>
        <p:sp>
          <p:nvSpPr>
            <p:cNvPr id="30" name="pl30"/>
            <p:cNvSpPr/>
            <p:nvPr/>
          </p:nvSpPr>
          <p:spPr>
            <a:xfrm>
              <a:off x="7402143" y="2376322"/>
              <a:ext cx="518532" cy="1083379"/>
            </a:xfrm>
            <a:custGeom>
              <a:avLst/>
              <a:pathLst>
                <a:path w="518532" h="1083379">
                  <a:moveTo>
                    <a:pt x="0" y="1083379"/>
                  </a:moveTo>
                  <a:lnTo>
                    <a:pt x="259266" y="601877"/>
                  </a:lnTo>
                  <a:lnTo>
                    <a:pt x="5185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583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6620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45832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379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734039" y="40232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38727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34213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8877" y="2154596"/>
              <a:ext cx="251064" cy="214712"/>
            </a:xfrm>
            <a:custGeom>
              <a:avLst/>
              <a:pathLst>
                <a:path w="251064" h="214712">
                  <a:moveTo>
                    <a:pt x="251064" y="0"/>
                  </a:moveTo>
                  <a:lnTo>
                    <a:pt x="0" y="214712"/>
                  </a:lnTo>
                </a:path>
              </a:pathLst>
            </a:custGeom>
          </p:spPr>
          <p:txBody>
            <a:bodyPr/>
            <a:lstStyle/>
            <a:p/>
          </p:txBody>
        </p:sp>
        <p:sp>
          <p:nvSpPr>
            <p:cNvPr id="41" name="pl41"/>
            <p:cNvSpPr/>
            <p:nvPr/>
          </p:nvSpPr>
          <p:spPr>
            <a:xfrm>
              <a:off x="7936613" y="2425278"/>
              <a:ext cx="243328" cy="67029"/>
            </a:xfrm>
            <a:custGeom>
              <a:avLst/>
              <a:pathLst>
                <a:path w="243328" h="67029">
                  <a:moveTo>
                    <a:pt x="243328" y="0"/>
                  </a:moveTo>
                  <a:lnTo>
                    <a:pt x="0" y="67029"/>
                  </a:lnTo>
                </a:path>
              </a:pathLst>
            </a:custGeom>
          </p:spPr>
          <p:txBody>
            <a:bodyPr/>
            <a:lstStyle/>
            <a:p/>
          </p:txBody>
        </p:sp>
        <p:sp>
          <p:nvSpPr>
            <p:cNvPr id="42" name="pl42"/>
            <p:cNvSpPr/>
            <p:nvPr/>
          </p:nvSpPr>
          <p:spPr>
            <a:xfrm>
              <a:off x="7931877" y="2503012"/>
              <a:ext cx="248064" cy="139834"/>
            </a:xfrm>
            <a:custGeom>
              <a:avLst/>
              <a:pathLst>
                <a:path w="248064" h="139834">
                  <a:moveTo>
                    <a:pt x="248064" y="139834"/>
                  </a:moveTo>
                  <a:lnTo>
                    <a:pt x="0" y="0"/>
                  </a:lnTo>
                </a:path>
              </a:pathLst>
            </a:custGeom>
          </p:spPr>
          <p:txBody>
            <a:bodyPr/>
            <a:lstStyle/>
            <a:p/>
          </p:txBody>
        </p:sp>
        <p:sp>
          <p:nvSpPr>
            <p:cNvPr id="43" name="pl43"/>
            <p:cNvSpPr/>
            <p:nvPr/>
          </p:nvSpPr>
          <p:spPr>
            <a:xfrm>
              <a:off x="7940023" y="3700449"/>
              <a:ext cx="239918" cy="2"/>
            </a:xfrm>
            <a:custGeom>
              <a:avLst/>
              <a:pathLst>
                <a:path w="239918" h="2">
                  <a:moveTo>
                    <a:pt x="239918" y="0"/>
                  </a:moveTo>
                  <a:lnTo>
                    <a:pt x="0" y="2"/>
                  </a:lnTo>
                </a:path>
              </a:pathLst>
            </a:custGeom>
          </p:spPr>
          <p:txBody>
            <a:bodyPr/>
            <a:lstStyle/>
            <a:p/>
          </p:txBody>
        </p:sp>
        <p:sp>
          <p:nvSpPr>
            <p:cNvPr id="44" name="pg44"/>
            <p:cNvSpPr/>
            <p:nvPr/>
          </p:nvSpPr>
          <p:spPr>
            <a:xfrm>
              <a:off x="8111362" y="20363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0772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91%</a:t>
              </a:r>
            </a:p>
          </p:txBody>
        </p:sp>
        <p:sp>
          <p:nvSpPr>
            <p:cNvPr id="46" name="pg46"/>
            <p:cNvSpPr/>
            <p:nvPr/>
          </p:nvSpPr>
          <p:spPr>
            <a:xfrm>
              <a:off x="8111362" y="231036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512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8" name="pg48"/>
            <p:cNvSpPr/>
            <p:nvPr/>
          </p:nvSpPr>
          <p:spPr>
            <a:xfrm>
              <a:off x="8111362" y="258306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62390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87%</a:t>
              </a:r>
            </a:p>
          </p:txBody>
        </p:sp>
        <p:sp>
          <p:nvSpPr>
            <p:cNvPr id="50" name="pg50"/>
            <p:cNvSpPr/>
            <p:nvPr/>
          </p:nvSpPr>
          <p:spPr>
            <a:xfrm>
              <a:off x="8111362" y="360946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65030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47%</a:t>
              </a:r>
            </a:p>
          </p:txBody>
        </p:sp>
        <p:sp>
          <p:nvSpPr>
            <p:cNvPr id="52" name="pg52"/>
            <p:cNvSpPr/>
            <p:nvPr/>
          </p:nvSpPr>
          <p:spPr>
            <a:xfrm>
              <a:off x="1502625" y="224407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345" y="22878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3476481" y="404269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522201" y="408644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35</a:t>
              </a:r>
            </a:p>
          </p:txBody>
        </p:sp>
        <p:sp>
          <p:nvSpPr>
            <p:cNvPr id="56" name="pg56"/>
            <p:cNvSpPr/>
            <p:nvPr/>
          </p:nvSpPr>
          <p:spPr>
            <a:xfrm>
              <a:off x="4874478" y="374765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920198" y="3791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40</a:t>
              </a:r>
            </a:p>
          </p:txBody>
        </p:sp>
        <p:sp>
          <p:nvSpPr>
            <p:cNvPr id="58" name="pg58"/>
            <p:cNvSpPr/>
            <p:nvPr/>
          </p:nvSpPr>
          <p:spPr>
            <a:xfrm>
              <a:off x="7105772" y="344056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151492" y="348597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35484" y="1705910"/>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Kiribati has all 4 of the  SDG vaccines.
In 2025, Kiribati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Kiribati met the 90% SDG coverage target for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96% in 2024 to 97% in 2025.
• DTP3 coverage declined 7 percentage points from 94% in 2024 to 87% in 2025.
• There were there were &lt;100 fewer zero-dose children in 2025. This leaves &lt;100 children without vaccination, vulnerable to vaccine-preventable diseases and a further &lt;500 with incomplete protection.
• Kiribati accounted for &lt;0.1% of zero-dose children in East Asia and the Pacific (EAPR) and &lt;0.1% of zero-dose children globally.
• MCV1 coverage increased 2 percentage points from 82% in 2024 to 84% in 2025. There were &lt;1,000 children who missed out on the first measles vaccination.
• MCV2 coverage remained constant at 47% between 2024 and 2025.
• Last dose coverage of HPV vaccination (HPVc) among girls increased from 71% to 91%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Kiribati,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Kiribati.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P7TF5XRZ5TZD-1674051314-8107</_dlc_DocId>
    <_dlc_DocIdUrl xmlns="5ce71423-0d49-4a04-8822-86064e799dcd">
      <Url>https://unicef.sharepoint.com/teams/DAPM-DataComm/_layouts/15/DocIdRedir.aspx?ID=P7TF5XRZ5TZD-1674051314-8107</Url>
      <Description>P7TF5XRZ5TZD-1674051314-8107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4322652-82B0-4F87-8EE9-FF6D3924C77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c6e58f8b-d05e-4642-965c-09e8cb666d0f</vt:lpwstr>
  </property>
</Properties>
</file>