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0ffa8d099059469e36380e2d95ca54e57784f4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65ff641cd73db35a53a2f98b1f566044d8c0e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51c31ffb0474cb7088e35dd797e1092fe0995e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472721"/>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472721"/>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472721"/>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472721"/>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472721"/>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3133311" y="2257449"/>
              <a:ext cx="311052" cy="30381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03" name="rc103"/>
            <p:cNvSpPr/>
            <p:nvPr/>
          </p:nvSpPr>
          <p:spPr>
            <a:xfrm>
              <a:off x="3444364" y="2257449"/>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16" y="2257449"/>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68" y="2257449"/>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6" name="rc106"/>
            <p:cNvSpPr/>
            <p:nvPr/>
          </p:nvSpPr>
          <p:spPr>
            <a:xfrm>
              <a:off x="4377521"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4688573"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8" name="rc108"/>
            <p:cNvSpPr/>
            <p:nvPr/>
          </p:nvSpPr>
          <p:spPr>
            <a:xfrm>
              <a:off x="4999625" y="2257449"/>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9" name="rc109"/>
            <p:cNvSpPr/>
            <p:nvPr/>
          </p:nvSpPr>
          <p:spPr>
            <a:xfrm>
              <a:off x="5310677"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5621730"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5932782"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6243834" y="225744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6554887" y="225744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6865939"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5" name="rc115"/>
            <p:cNvSpPr/>
            <p:nvPr/>
          </p:nvSpPr>
          <p:spPr>
            <a:xfrm>
              <a:off x="7176991"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7488044"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7" name="rc117"/>
            <p:cNvSpPr/>
            <p:nvPr/>
          </p:nvSpPr>
          <p:spPr>
            <a:xfrm>
              <a:off x="7799096" y="225744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8" name="rc118"/>
            <p:cNvSpPr/>
            <p:nvPr/>
          </p:nvSpPr>
          <p:spPr>
            <a:xfrm>
              <a:off x="8110148"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9" name="rc119"/>
            <p:cNvSpPr/>
            <p:nvPr/>
          </p:nvSpPr>
          <p:spPr>
            <a:xfrm>
              <a:off x="8421201" y="225744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0" name="rc120"/>
            <p:cNvSpPr/>
            <p:nvPr/>
          </p:nvSpPr>
          <p:spPr>
            <a:xfrm>
              <a:off x="8732253"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468"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21"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73" y="3168903"/>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4999625"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5310677"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5621730"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5932782"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6243834"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6554887" y="3168903"/>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6865939"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7176991"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2" name="rc132"/>
            <p:cNvSpPr/>
            <p:nvPr/>
          </p:nvSpPr>
          <p:spPr>
            <a:xfrm>
              <a:off x="7488044"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7799096"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8110148"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8421201"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8732253"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7" name="rc137"/>
            <p:cNvSpPr/>
            <p:nvPr/>
          </p:nvSpPr>
          <p:spPr>
            <a:xfrm>
              <a:off x="5932782" y="4080356"/>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8" name="rc138"/>
            <p:cNvSpPr/>
            <p:nvPr/>
          </p:nvSpPr>
          <p:spPr>
            <a:xfrm>
              <a:off x="6243834" y="4080356"/>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9" name="rc139"/>
            <p:cNvSpPr/>
            <p:nvPr/>
          </p:nvSpPr>
          <p:spPr>
            <a:xfrm>
              <a:off x="6554887" y="4080356"/>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0" name="rc140"/>
            <p:cNvSpPr/>
            <p:nvPr/>
          </p:nvSpPr>
          <p:spPr>
            <a:xfrm>
              <a:off x="6865939" y="4080356"/>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7176991" y="4080356"/>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7488044" y="4080356"/>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7799096" y="4080356"/>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8110148" y="4080356"/>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5" name="rc145"/>
            <p:cNvSpPr/>
            <p:nvPr/>
          </p:nvSpPr>
          <p:spPr>
            <a:xfrm>
              <a:off x="8421201" y="4080356"/>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8732253" y="4080356"/>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7" name="rc147"/>
            <p:cNvSpPr/>
            <p:nvPr/>
          </p:nvSpPr>
          <p:spPr>
            <a:xfrm>
              <a:off x="955945" y="4384174"/>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8" name="rc148"/>
            <p:cNvSpPr/>
            <p:nvPr/>
          </p:nvSpPr>
          <p:spPr>
            <a:xfrm>
              <a:off x="1266997" y="4384174"/>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1578050" y="4384174"/>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0" name="rc150"/>
            <p:cNvSpPr/>
            <p:nvPr/>
          </p:nvSpPr>
          <p:spPr>
            <a:xfrm>
              <a:off x="1889102" y="4384174"/>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1" name="rc151"/>
            <p:cNvSpPr/>
            <p:nvPr/>
          </p:nvSpPr>
          <p:spPr>
            <a:xfrm>
              <a:off x="2200154"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2" name="rc152"/>
            <p:cNvSpPr/>
            <p:nvPr/>
          </p:nvSpPr>
          <p:spPr>
            <a:xfrm>
              <a:off x="2511207"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2822259" y="4384174"/>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3133311"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3444364"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3755416"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4066468"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4377521"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4688573"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4999625"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677"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30"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5932782"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6243834"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6554887"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6865939" y="4384174"/>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7176991"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4"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384174"/>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4991809"/>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4991809"/>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4991809"/>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499180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991809"/>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99180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3776538"/>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3776538"/>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3776538"/>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3776538"/>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3776538"/>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3776538"/>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3776538"/>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3776538"/>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468799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468799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8110148" y="529562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8421201"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8732253"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tx214"/>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5" name="tx215"/>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1673286"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7" name="tx217"/>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8" name="tx218"/>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9" name="tx219"/>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0" name="tx220"/>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1" name="tx221"/>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2" name="tx222"/>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3" name="tx223"/>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4" name="tx224"/>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6" name="tx226"/>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5073768"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3" name="tx233"/>
            <p:cNvSpPr/>
            <p:nvPr/>
          </p:nvSpPr>
          <p:spPr>
            <a:xfrm>
              <a:off x="694008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725113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0" name="tx240"/>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1" name="tx241"/>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2" name="tx242"/>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3" name="tx243"/>
            <p:cNvSpPr/>
            <p:nvPr/>
          </p:nvSpPr>
          <p:spPr>
            <a:xfrm>
              <a:off x="1984338"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4" name="tx244"/>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6" name="tx246"/>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1617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600692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633907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665012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696117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820538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7" name="tx267"/>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8" name="tx268"/>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9" name="tx269"/>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0" name="tx270"/>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1" name="tx271"/>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5" name="tx275"/>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6" name="tx276"/>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7" name="tx277"/>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8" name="tx278"/>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600692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1" name="tx281"/>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6" name="tx286"/>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8" name="tx288"/>
            <p:cNvSpPr/>
            <p:nvPr/>
          </p:nvSpPr>
          <p:spPr>
            <a:xfrm>
              <a:off x="8516437"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9" name="tx289"/>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289640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1" name="tx291"/>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2" name="tx292"/>
            <p:cNvSpPr/>
            <p:nvPr/>
          </p:nvSpPr>
          <p:spPr>
            <a:xfrm>
              <a:off x="351850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3829559"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4140611"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5" name="tx295"/>
            <p:cNvSpPr/>
            <p:nvPr/>
          </p:nvSpPr>
          <p:spPr>
            <a:xfrm>
              <a:off x="445166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4762716"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5073768"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8" name="tx298"/>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600692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631797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6629030"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3" name="tx303"/>
            <p:cNvSpPr/>
            <p:nvPr/>
          </p:nvSpPr>
          <p:spPr>
            <a:xfrm>
              <a:off x="694008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4" name="tx304"/>
            <p:cNvSpPr/>
            <p:nvPr/>
          </p:nvSpPr>
          <p:spPr>
            <a:xfrm>
              <a:off x="725113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5" name="tx305"/>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6" name="tx306"/>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7" name="tx307"/>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8" name="tx308"/>
            <p:cNvSpPr/>
            <p:nvPr/>
          </p:nvSpPr>
          <p:spPr>
            <a:xfrm>
              <a:off x="851643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0" name="tx310"/>
            <p:cNvSpPr/>
            <p:nvPr/>
          </p:nvSpPr>
          <p:spPr>
            <a:xfrm>
              <a:off x="4451664"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1" name="tx311"/>
            <p:cNvSpPr/>
            <p:nvPr/>
          </p:nvSpPr>
          <p:spPr>
            <a:xfrm>
              <a:off x="476271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2" name="tx312"/>
            <p:cNvSpPr/>
            <p:nvPr/>
          </p:nvSpPr>
          <p:spPr>
            <a:xfrm>
              <a:off x="5073768"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3" name="tx313"/>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4" name="tx314"/>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600692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6317977"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7" name="tx317"/>
            <p:cNvSpPr/>
            <p:nvPr/>
          </p:nvSpPr>
          <p:spPr>
            <a:xfrm>
              <a:off x="662903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8" name="tx318"/>
            <p:cNvSpPr/>
            <p:nvPr/>
          </p:nvSpPr>
          <p:spPr>
            <a:xfrm>
              <a:off x="694008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9" name="tx319"/>
            <p:cNvSpPr/>
            <p:nvPr/>
          </p:nvSpPr>
          <p:spPr>
            <a:xfrm>
              <a:off x="7251134"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1" name="tx321"/>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2" name="tx322"/>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4" name="tx324"/>
            <p:cNvSpPr/>
            <p:nvPr/>
          </p:nvSpPr>
          <p:spPr>
            <a:xfrm>
              <a:off x="8827489"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5" name="tx32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6" name="tx32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600692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7" name="tx337"/>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8516437"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0" name="tx340"/>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6006925"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2" name="tx342"/>
            <p:cNvSpPr/>
            <p:nvPr/>
          </p:nvSpPr>
          <p:spPr>
            <a:xfrm>
              <a:off x="6317977"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3" name="tx343"/>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7251134"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7873239"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820538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5" name="tx355"/>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6" name="tx356"/>
            <p:cNvSpPr/>
            <p:nvPr/>
          </p:nvSpPr>
          <p:spPr>
            <a:xfrm>
              <a:off x="3207454"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2" name="tx362"/>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3" name="tx363"/>
            <p:cNvSpPr/>
            <p:nvPr/>
          </p:nvSpPr>
          <p:spPr>
            <a:xfrm>
              <a:off x="540591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6" name="tx366"/>
            <p:cNvSpPr/>
            <p:nvPr/>
          </p:nvSpPr>
          <p:spPr>
            <a:xfrm>
              <a:off x="631797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694008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9" name="tx369"/>
            <p:cNvSpPr/>
            <p:nvPr/>
          </p:nvSpPr>
          <p:spPr>
            <a:xfrm>
              <a:off x="727222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758328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7873239" y="44945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3" name="tx373"/>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6" name="tx37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7" name="tx377"/>
            <p:cNvSpPr/>
            <p:nvPr/>
          </p:nvSpPr>
          <p:spPr>
            <a:xfrm>
              <a:off x="631797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8" name="tx37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694008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0" name="tx380"/>
            <p:cNvSpPr/>
            <p:nvPr/>
          </p:nvSpPr>
          <p:spPr>
            <a:xfrm>
              <a:off x="727222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1" name="tx381"/>
            <p:cNvSpPr/>
            <p:nvPr/>
          </p:nvSpPr>
          <p:spPr>
            <a:xfrm>
              <a:off x="75832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2" name="tx382"/>
            <p:cNvSpPr/>
            <p:nvPr/>
          </p:nvSpPr>
          <p:spPr>
            <a:xfrm>
              <a:off x="7873239"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3" name="tx38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4" name="tx384"/>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5" name="tx385"/>
            <p:cNvSpPr/>
            <p:nvPr/>
          </p:nvSpPr>
          <p:spPr>
            <a:xfrm>
              <a:off x="882748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7" name="tx387"/>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6650123"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1" name="tx391"/>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8516437"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8" name="tx398"/>
            <p:cNvSpPr/>
            <p:nvPr/>
          </p:nvSpPr>
          <p:spPr>
            <a:xfrm>
              <a:off x="540591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0" name="tx400"/>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1" name="tx401"/>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727222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5" name="tx405"/>
            <p:cNvSpPr/>
            <p:nvPr/>
          </p:nvSpPr>
          <p:spPr>
            <a:xfrm>
              <a:off x="75832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6" name="tx406"/>
            <p:cNvSpPr/>
            <p:nvPr/>
          </p:nvSpPr>
          <p:spPr>
            <a:xfrm>
              <a:off x="7873239" y="479840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8" name="tx408"/>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9" name="tx409"/>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0" name="tx410"/>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1" name="tx411"/>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3" name="tx413"/>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4" name="tx414"/>
            <p:cNvSpPr/>
            <p:nvPr/>
          </p:nvSpPr>
          <p:spPr>
            <a:xfrm>
              <a:off x="1673286" y="29768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5" name="tx415"/>
            <p:cNvSpPr/>
            <p:nvPr/>
          </p:nvSpPr>
          <p:spPr>
            <a:xfrm>
              <a:off x="3228548"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16" name="tx416"/>
            <p:cNvSpPr/>
            <p:nvPr/>
          </p:nvSpPr>
          <p:spPr>
            <a:xfrm>
              <a:off x="3518507"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7" name="tx417"/>
            <p:cNvSpPr/>
            <p:nvPr/>
          </p:nvSpPr>
          <p:spPr>
            <a:xfrm>
              <a:off x="3829559"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18" name="tx418"/>
            <p:cNvSpPr/>
            <p:nvPr/>
          </p:nvSpPr>
          <p:spPr>
            <a:xfrm>
              <a:off x="414061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9" name="tx419"/>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0" name="tx420"/>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1" name="tx421"/>
            <p:cNvSpPr/>
            <p:nvPr/>
          </p:nvSpPr>
          <p:spPr>
            <a:xfrm>
              <a:off x="478380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2" name="tx422"/>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3" name="tx423"/>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4" name="tx4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5" name="tx4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6" name="tx4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7" name="tx4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8" name="tx4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9" name="tx4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0" name="tx4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1" name="tx4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2" name="tx4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3" name="tx4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4" name="tx4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5" name="tx4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6" name="tx4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7" name="tx4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8" name="tx4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9" name="tx4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0" name="tx4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1" name="tx4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2" name="tx4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3" name="tx4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4" name="tx4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5" name="tx4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6" name="tx4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7" name="tx4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8" name="tx4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9" name="tx4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0" name="tx450"/>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1" name="tx451"/>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2" name="tx452"/>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3" name="tx453"/>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4" name="tx454"/>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5" name="tx455"/>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6" name="tx456"/>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7" name="tx457"/>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8" name="tx458"/>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9" name="tx459"/>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0" name="tx460"/>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1" name="tx461"/>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2" name="tx46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3" name="pic463"/>
            <p:cNvPicPr/>
            <p:nvPr/>
          </p:nvPicPr>
          <p:blipFill>
            <a:blip r:embed="rId2" cstate="print"/>
            <a:stretch>
              <a:fillRect/>
            </a:stretch>
          </p:blipFill>
          <p:spPr>
            <a:xfrm>
              <a:off x="4653227" y="5838594"/>
              <a:ext cx="2160000" cy="219455"/>
            </a:xfrm>
            <a:prstGeom prst="rect">
              <a:avLst/>
            </a:prstGeom>
          </p:spPr>
        </p:pic>
        <p:sp>
          <p:nvSpPr>
            <p:cNvPr id="464" name="pl46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tx47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7" name="tx47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8" name="tx47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9" name="tx47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0" name="tx48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1" name="tx48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2" name="tx482"/>
            <p:cNvSpPr/>
            <p:nvPr/>
          </p:nvSpPr>
          <p:spPr>
            <a:xfrm>
              <a:off x="924840" y="1330710"/>
              <a:ext cx="3084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Cambodia, 2000-2025</a:t>
              </a:r>
            </a:p>
          </p:txBody>
        </p:sp>
        <p:sp>
          <p:nvSpPr>
            <p:cNvPr id="483" name="tx48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4" name="tx48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5" name="tx48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73% to 87%.
Since 2006, estimates have been made for 8 new vaccines. HPVc is the newest vaccine reported (2023), which achieved 85% coverage in 2025.
In 2025, Cambodia did not report any stockouts of vaccines or supplies.</a:t>
            </a:r>
          </a:p>
        </p:txBody>
      </p:sp>
      <p:sp>
        <p:nvSpPr>
          <p:cNvPr id="4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one, and declined for eight, indicating limited improvement in routine immunization performance; none achieved at least 90% coverage.</a:t>
            </a:r>
          </a:p>
        </p:txBody>
      </p:sp>
      <p:grpSp xmlns:pic="http://schemas.openxmlformats.org/drawingml/2006/picture">
        <p:nvGrpSpPr>
          <p:cNvPr id="488" name=""/>
          <p:cNvGrpSpPr/>
          <p:nvPr/>
        </p:nvGrpSpPr>
        <p:grpSpPr>
          <a:xfrm>
            <a:off x="292608" y="1005840"/>
            <a:ext cx="8595360" cy="28575"/>
            <a:chOff x="292608" y="1005840"/>
            <a:chExt cx="8595360" cy="28575"/>
          </a:xfrm>
        </p:grpSpPr>
        <p:sp>
          <p:nvSpPr>
            <p:cNvPr id="4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56206"/>
            </a:xfrm>
            <a:custGeom>
              <a:avLst/>
              <a:pathLst>
                <a:path w="6481656" h="1556206">
                  <a:moveTo>
                    <a:pt x="0" y="837957"/>
                  </a:moveTo>
                  <a:lnTo>
                    <a:pt x="259266" y="1356692"/>
                  </a:lnTo>
                  <a:lnTo>
                    <a:pt x="518532" y="1556206"/>
                  </a:lnTo>
                  <a:lnTo>
                    <a:pt x="777798" y="997568"/>
                  </a:lnTo>
                  <a:lnTo>
                    <a:pt x="1037065" y="279319"/>
                  </a:lnTo>
                  <a:lnTo>
                    <a:pt x="1296331" y="558638"/>
                  </a:lnTo>
                  <a:lnTo>
                    <a:pt x="1555597" y="558638"/>
                  </a:lnTo>
                  <a:lnTo>
                    <a:pt x="1814863" y="478832"/>
                  </a:lnTo>
                  <a:lnTo>
                    <a:pt x="2074130" y="159610"/>
                  </a:lnTo>
                  <a:lnTo>
                    <a:pt x="2333396" y="0"/>
                  </a:lnTo>
                  <a:lnTo>
                    <a:pt x="2592662" y="239416"/>
                  </a:lnTo>
                  <a:lnTo>
                    <a:pt x="2851928" y="159610"/>
                  </a:lnTo>
                  <a:lnTo>
                    <a:pt x="3111195" y="79805"/>
                  </a:lnTo>
                  <a:lnTo>
                    <a:pt x="3370461" y="199513"/>
                  </a:lnTo>
                  <a:lnTo>
                    <a:pt x="3629727" y="199513"/>
                  </a:lnTo>
                  <a:lnTo>
                    <a:pt x="3888994" y="199513"/>
                  </a:lnTo>
                  <a:lnTo>
                    <a:pt x="4148260" y="199513"/>
                  </a:lnTo>
                  <a:lnTo>
                    <a:pt x="4407526" y="239416"/>
                  </a:lnTo>
                  <a:lnTo>
                    <a:pt x="4666792" y="239416"/>
                  </a:lnTo>
                  <a:lnTo>
                    <a:pt x="4926059" y="239416"/>
                  </a:lnTo>
                  <a:lnTo>
                    <a:pt x="5185325" y="279319"/>
                  </a:lnTo>
                  <a:lnTo>
                    <a:pt x="5444591" y="279319"/>
                  </a:lnTo>
                  <a:lnTo>
                    <a:pt x="5703857" y="279319"/>
                  </a:lnTo>
                  <a:lnTo>
                    <a:pt x="5963124" y="239416"/>
                  </a:lnTo>
                  <a:lnTo>
                    <a:pt x="6222390" y="359124"/>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1596108"/>
            </a:xfrm>
            <a:custGeom>
              <a:avLst/>
              <a:pathLst>
                <a:path w="6481656" h="1596108">
                  <a:moveTo>
                    <a:pt x="0" y="1396595"/>
                  </a:moveTo>
                  <a:lnTo>
                    <a:pt x="259266" y="1356692"/>
                  </a:lnTo>
                  <a:lnTo>
                    <a:pt x="518532" y="1596108"/>
                  </a:lnTo>
                  <a:lnTo>
                    <a:pt x="777798" y="997568"/>
                  </a:lnTo>
                  <a:lnTo>
                    <a:pt x="1037065" y="359124"/>
                  </a:lnTo>
                  <a:lnTo>
                    <a:pt x="1296331" y="478832"/>
                  </a:lnTo>
                  <a:lnTo>
                    <a:pt x="1555597" y="558638"/>
                  </a:lnTo>
                  <a:lnTo>
                    <a:pt x="1814863" y="478832"/>
                  </a:lnTo>
                  <a:lnTo>
                    <a:pt x="2074130" y="119708"/>
                  </a:lnTo>
                  <a:lnTo>
                    <a:pt x="2333396" y="0"/>
                  </a:lnTo>
                  <a:lnTo>
                    <a:pt x="2592662" y="159610"/>
                  </a:lnTo>
                  <a:lnTo>
                    <a:pt x="2851928" y="119708"/>
                  </a:lnTo>
                  <a:lnTo>
                    <a:pt x="3111195" y="159610"/>
                  </a:lnTo>
                  <a:lnTo>
                    <a:pt x="3370461" y="319221"/>
                  </a:lnTo>
                  <a:lnTo>
                    <a:pt x="3629727" y="159610"/>
                  </a:lnTo>
                  <a:lnTo>
                    <a:pt x="3888994" y="119708"/>
                  </a:lnTo>
                  <a:lnTo>
                    <a:pt x="4148260" y="119708"/>
                  </a:lnTo>
                  <a:lnTo>
                    <a:pt x="4407526" y="159610"/>
                  </a:lnTo>
                  <a:lnTo>
                    <a:pt x="4666792" y="199513"/>
                  </a:lnTo>
                  <a:lnTo>
                    <a:pt x="4926059" y="239416"/>
                  </a:lnTo>
                  <a:lnTo>
                    <a:pt x="5185325" y="319221"/>
                  </a:lnTo>
                  <a:lnTo>
                    <a:pt x="5444591" y="319221"/>
                  </a:lnTo>
                  <a:lnTo>
                    <a:pt x="5703857" y="399027"/>
                  </a:lnTo>
                  <a:lnTo>
                    <a:pt x="5963124" y="399027"/>
                  </a:lnTo>
                  <a:lnTo>
                    <a:pt x="6222390" y="438929"/>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97931"/>
              <a:ext cx="6481656" cy="1596108"/>
            </a:xfrm>
            <a:custGeom>
              <a:avLst/>
              <a:pathLst>
                <a:path w="6481656" h="1596108">
                  <a:moveTo>
                    <a:pt x="0" y="1077373"/>
                  </a:moveTo>
                  <a:lnTo>
                    <a:pt x="259266" y="1316789"/>
                  </a:lnTo>
                  <a:lnTo>
                    <a:pt x="518532" y="1596108"/>
                  </a:lnTo>
                  <a:lnTo>
                    <a:pt x="777798" y="1077373"/>
                  </a:lnTo>
                  <a:lnTo>
                    <a:pt x="1037065" y="478832"/>
                  </a:lnTo>
                  <a:lnTo>
                    <a:pt x="1296331" y="518735"/>
                  </a:lnTo>
                  <a:lnTo>
                    <a:pt x="1555597" y="558638"/>
                  </a:lnTo>
                  <a:lnTo>
                    <a:pt x="1814863" y="518735"/>
                  </a:lnTo>
                  <a:lnTo>
                    <a:pt x="2074130" y="119708"/>
                  </a:lnTo>
                  <a:lnTo>
                    <a:pt x="2333396" y="0"/>
                  </a:lnTo>
                  <a:lnTo>
                    <a:pt x="2592662" y="79805"/>
                  </a:lnTo>
                  <a:lnTo>
                    <a:pt x="2851928" y="159610"/>
                  </a:lnTo>
                  <a:lnTo>
                    <a:pt x="3111195" y="319221"/>
                  </a:lnTo>
                  <a:lnTo>
                    <a:pt x="3370461" y="518735"/>
                  </a:lnTo>
                  <a:lnTo>
                    <a:pt x="3629727" y="359124"/>
                  </a:lnTo>
                  <a:lnTo>
                    <a:pt x="3888994" y="279319"/>
                  </a:lnTo>
                  <a:lnTo>
                    <a:pt x="4148260" y="279319"/>
                  </a:lnTo>
                  <a:lnTo>
                    <a:pt x="4407526" y="279319"/>
                  </a:lnTo>
                  <a:lnTo>
                    <a:pt x="4666792" y="239416"/>
                  </a:lnTo>
                  <a:lnTo>
                    <a:pt x="4926059" y="199513"/>
                  </a:lnTo>
                  <a:lnTo>
                    <a:pt x="5185325" y="359124"/>
                  </a:lnTo>
                  <a:lnTo>
                    <a:pt x="5444591" y="359124"/>
                  </a:lnTo>
                  <a:lnTo>
                    <a:pt x="5703857" y="359124"/>
                  </a:lnTo>
                  <a:lnTo>
                    <a:pt x="5963124" y="518735"/>
                  </a:lnTo>
                  <a:lnTo>
                    <a:pt x="6222390" y="279319"/>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4550214" y="2276278"/>
              <a:ext cx="3370461" cy="1356692"/>
            </a:xfrm>
            <a:custGeom>
              <a:avLst/>
              <a:pathLst>
                <a:path w="3370461" h="1356692">
                  <a:moveTo>
                    <a:pt x="0" y="1356692"/>
                  </a:moveTo>
                  <a:lnTo>
                    <a:pt x="259266" y="917762"/>
                  </a:lnTo>
                  <a:lnTo>
                    <a:pt x="518532" y="558638"/>
                  </a:lnTo>
                  <a:lnTo>
                    <a:pt x="777798" y="638443"/>
                  </a:lnTo>
                  <a:lnTo>
                    <a:pt x="1037065" y="438929"/>
                  </a:lnTo>
                  <a:lnTo>
                    <a:pt x="1296331" y="319221"/>
                  </a:lnTo>
                  <a:lnTo>
                    <a:pt x="1555597" y="438929"/>
                  </a:lnTo>
                  <a:lnTo>
                    <a:pt x="1814863" y="0"/>
                  </a:lnTo>
                  <a:lnTo>
                    <a:pt x="2074130" y="119708"/>
                  </a:lnTo>
                  <a:lnTo>
                    <a:pt x="2333396" y="478832"/>
                  </a:lnTo>
                  <a:lnTo>
                    <a:pt x="2592662" y="239416"/>
                  </a:lnTo>
                  <a:lnTo>
                    <a:pt x="2851928" y="438929"/>
                  </a:lnTo>
                  <a:lnTo>
                    <a:pt x="3111195" y="239416"/>
                  </a:lnTo>
                  <a:lnTo>
                    <a:pt x="3370461"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545" y="1616685"/>
              <a:ext cx="247397" cy="172485"/>
            </a:xfrm>
            <a:custGeom>
              <a:avLst/>
              <a:pathLst>
                <a:path w="247397" h="172485">
                  <a:moveTo>
                    <a:pt x="247397" y="0"/>
                  </a:moveTo>
                  <a:lnTo>
                    <a:pt x="0" y="172485"/>
                  </a:lnTo>
                </a:path>
              </a:pathLst>
            </a:custGeom>
          </p:spPr>
          <p:txBody>
            <a:bodyPr/>
            <a:lstStyle/>
            <a:p/>
          </p:txBody>
        </p:sp>
        <p:sp>
          <p:nvSpPr>
            <p:cNvPr id="42" name="pl42"/>
            <p:cNvSpPr/>
            <p:nvPr/>
          </p:nvSpPr>
          <p:spPr>
            <a:xfrm>
              <a:off x="7937745" y="1801591"/>
              <a:ext cx="242197" cy="58833"/>
            </a:xfrm>
            <a:custGeom>
              <a:avLst/>
              <a:pathLst>
                <a:path w="242197" h="58833">
                  <a:moveTo>
                    <a:pt x="242197" y="58833"/>
                  </a:moveTo>
                  <a:lnTo>
                    <a:pt x="0" y="0"/>
                  </a:lnTo>
                </a:path>
              </a:pathLst>
            </a:custGeom>
          </p:spPr>
          <p:txBody>
            <a:bodyPr/>
            <a:lstStyle/>
            <a:p/>
          </p:txBody>
        </p:sp>
        <p:sp>
          <p:nvSpPr>
            <p:cNvPr id="43" name="pl43"/>
            <p:cNvSpPr/>
            <p:nvPr/>
          </p:nvSpPr>
          <p:spPr>
            <a:xfrm>
              <a:off x="7936638" y="2042307"/>
              <a:ext cx="243304" cy="83005"/>
            </a:xfrm>
            <a:custGeom>
              <a:avLst/>
              <a:pathLst>
                <a:path w="243304" h="83005">
                  <a:moveTo>
                    <a:pt x="243304" y="83005"/>
                  </a:moveTo>
                  <a:lnTo>
                    <a:pt x="0" y="0"/>
                  </a:lnTo>
                </a:path>
              </a:pathLst>
            </a:custGeom>
          </p:spPr>
          <p:txBody>
            <a:bodyPr/>
            <a:lstStyle/>
            <a:p/>
          </p:txBody>
        </p:sp>
        <p:sp>
          <p:nvSpPr>
            <p:cNvPr id="44" name="pl44"/>
            <p:cNvSpPr/>
            <p:nvPr/>
          </p:nvSpPr>
          <p:spPr>
            <a:xfrm>
              <a:off x="7937992" y="2359864"/>
              <a:ext cx="241949" cy="52820"/>
            </a:xfrm>
            <a:custGeom>
              <a:avLst/>
              <a:pathLst>
                <a:path w="241949" h="52820">
                  <a:moveTo>
                    <a:pt x="241949" y="52820"/>
                  </a:moveTo>
                  <a:lnTo>
                    <a:pt x="0" y="0"/>
                  </a:lnTo>
                </a:path>
              </a:pathLst>
            </a:custGeom>
          </p:spPr>
          <p:txBody>
            <a:bodyPr/>
            <a:lstStyle/>
            <a:p/>
          </p:txBody>
        </p:sp>
        <p:sp>
          <p:nvSpPr>
            <p:cNvPr id="45" name="pg45"/>
            <p:cNvSpPr/>
            <p:nvPr/>
          </p:nvSpPr>
          <p:spPr>
            <a:xfrm>
              <a:off x="8111362" y="15023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432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7" name="pg47"/>
            <p:cNvSpPr/>
            <p:nvPr/>
          </p:nvSpPr>
          <p:spPr>
            <a:xfrm>
              <a:off x="8111362" y="17757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8165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49" name="pg49"/>
            <p:cNvSpPr/>
            <p:nvPr/>
          </p:nvSpPr>
          <p:spPr>
            <a:xfrm>
              <a:off x="8111362" y="20500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0909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81%</a:t>
              </a:r>
            </a:p>
          </p:txBody>
        </p:sp>
        <p:sp>
          <p:nvSpPr>
            <p:cNvPr id="51" name="pg51"/>
            <p:cNvSpPr/>
            <p:nvPr/>
          </p:nvSpPr>
          <p:spPr>
            <a:xfrm>
              <a:off x="8111362" y="23261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669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431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Cambodia,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345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073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802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427053"/>
              <a:ext cx="1861912" cy="162934"/>
            </a:xfrm>
            <a:prstGeom prst="rect">
              <a:avLst/>
            </a:prstGeom>
            <a:solidFill>
              <a:srgbClr val="D9D9D9">
                <a:alpha val="60000"/>
              </a:srgbClr>
            </a:solidFill>
          </p:spPr>
          <p:txBody>
            <a:bodyPr/>
            <a:lstStyle/>
            <a:p/>
          </p:txBody>
        </p:sp>
        <p:sp>
          <p:nvSpPr>
            <p:cNvPr id="9" name="pl9"/>
            <p:cNvSpPr/>
            <p:nvPr/>
          </p:nvSpPr>
          <p:spPr>
            <a:xfrm>
              <a:off x="19221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48595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1" name="pt11"/>
            <p:cNvSpPr/>
            <p:nvPr/>
          </p:nvSpPr>
          <p:spPr>
            <a:xfrm>
              <a:off x="8803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471387"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518674"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8960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731464"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78751"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26037"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73324"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96789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96789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6789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6789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6789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91541"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15184"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15184"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15184"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15184"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15184"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3882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6247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247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247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2471"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247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2471"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247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tx38"/>
            <p:cNvSpPr/>
            <p:nvPr/>
          </p:nvSpPr>
          <p:spPr>
            <a:xfrm>
              <a:off x="104729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9" name="tx39"/>
            <p:cNvSpPr/>
            <p:nvPr/>
          </p:nvSpPr>
          <p:spPr>
            <a:xfrm>
              <a:off x="163838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0" name="tx40"/>
            <p:cNvSpPr/>
            <p:nvPr/>
          </p:nvSpPr>
          <p:spPr>
            <a:xfrm>
              <a:off x="1685668"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1" name="tx41"/>
            <p:cNvSpPr/>
            <p:nvPr/>
          </p:nvSpPr>
          <p:spPr>
            <a:xfrm>
              <a:off x="1756598"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2" name="tx42"/>
            <p:cNvSpPr/>
            <p:nvPr/>
          </p:nvSpPr>
          <p:spPr>
            <a:xfrm>
              <a:off x="1525117"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3" name="tx43"/>
            <p:cNvSpPr/>
            <p:nvPr/>
          </p:nvSpPr>
          <p:spPr>
            <a:xfrm>
              <a:off x="1532656"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4" name="tx44"/>
            <p:cNvSpPr/>
            <p:nvPr/>
          </p:nvSpPr>
          <p:spPr>
            <a:xfrm>
              <a:off x="161080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5" name="tx45"/>
            <p:cNvSpPr/>
            <p:nvPr/>
          </p:nvSpPr>
          <p:spPr>
            <a:xfrm>
              <a:off x="1653624"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6" name="tx46"/>
            <p:cNvSpPr/>
            <p:nvPr/>
          </p:nvSpPr>
          <p:spPr>
            <a:xfrm>
              <a:off x="1788063"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7" name="tx47"/>
            <p:cNvSpPr/>
            <p:nvPr/>
          </p:nvSpPr>
          <p:spPr>
            <a:xfrm>
              <a:off x="1726189"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8" name="tx48"/>
            <p:cNvSpPr/>
            <p:nvPr/>
          </p:nvSpPr>
          <p:spPr>
            <a:xfrm>
              <a:off x="1730653"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9" name="tx49"/>
            <p:cNvSpPr/>
            <p:nvPr/>
          </p:nvSpPr>
          <p:spPr>
            <a:xfrm>
              <a:off x="172622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0" name="tx50"/>
            <p:cNvSpPr/>
            <p:nvPr/>
          </p:nvSpPr>
          <p:spPr>
            <a:xfrm>
              <a:off x="1761551"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1" name="tx51"/>
            <p:cNvSpPr/>
            <p:nvPr/>
          </p:nvSpPr>
          <p:spPr>
            <a:xfrm>
              <a:off x="1763107"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2" name="tx52"/>
            <p:cNvSpPr/>
            <p:nvPr/>
          </p:nvSpPr>
          <p:spPr>
            <a:xfrm>
              <a:off x="1773514"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3" name="tx53"/>
            <p:cNvSpPr/>
            <p:nvPr/>
          </p:nvSpPr>
          <p:spPr>
            <a:xfrm>
              <a:off x="1813224"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4" name="tx54"/>
            <p:cNvSpPr/>
            <p:nvPr/>
          </p:nvSpPr>
          <p:spPr>
            <a:xfrm>
              <a:off x="1760277"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5" name="tx55"/>
            <p:cNvSpPr/>
            <p:nvPr/>
          </p:nvSpPr>
          <p:spPr>
            <a:xfrm>
              <a:off x="1777939"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6" name="tx56"/>
            <p:cNvSpPr/>
            <p:nvPr/>
          </p:nvSpPr>
          <p:spPr>
            <a:xfrm>
              <a:off x="1786751"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7" name="tx57"/>
            <p:cNvSpPr/>
            <p:nvPr/>
          </p:nvSpPr>
          <p:spPr>
            <a:xfrm>
              <a:off x="1801544"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8" name="tx58"/>
            <p:cNvSpPr/>
            <p:nvPr/>
          </p:nvSpPr>
          <p:spPr>
            <a:xfrm>
              <a:off x="1825187"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59" name="tx59"/>
            <p:cNvSpPr/>
            <p:nvPr/>
          </p:nvSpPr>
          <p:spPr>
            <a:xfrm>
              <a:off x="1820762"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0" name="tx60"/>
            <p:cNvSpPr/>
            <p:nvPr/>
          </p:nvSpPr>
          <p:spPr>
            <a:xfrm>
              <a:off x="1829573"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1" name="tx61"/>
            <p:cNvSpPr/>
            <p:nvPr/>
          </p:nvSpPr>
          <p:spPr>
            <a:xfrm>
              <a:off x="1820762"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2" name="tx62"/>
            <p:cNvSpPr/>
            <p:nvPr/>
          </p:nvSpPr>
          <p:spPr>
            <a:xfrm>
              <a:off x="1798753"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3" name="tx63"/>
            <p:cNvSpPr/>
            <p:nvPr/>
          </p:nvSpPr>
          <p:spPr>
            <a:xfrm>
              <a:off x="1834037"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4" name="tx64"/>
            <p:cNvSpPr/>
            <p:nvPr/>
          </p:nvSpPr>
          <p:spPr>
            <a:xfrm>
              <a:off x="1816376"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5" name="rc65"/>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66" name="pl66"/>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7660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238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7117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rc70"/>
            <p:cNvSpPr/>
            <p:nvPr/>
          </p:nvSpPr>
          <p:spPr>
            <a:xfrm>
              <a:off x="2275410" y="4101184"/>
              <a:ext cx="1861912" cy="162934"/>
            </a:xfrm>
            <a:prstGeom prst="rect">
              <a:avLst/>
            </a:prstGeom>
            <a:solidFill>
              <a:srgbClr val="D9D9D9">
                <a:alpha val="60000"/>
              </a:srgbClr>
            </a:solidFill>
          </p:spPr>
          <p:txBody>
            <a:bodyPr/>
            <a:lstStyle/>
            <a:p/>
          </p:txBody>
        </p:sp>
        <p:sp>
          <p:nvSpPr>
            <p:cNvPr id="71" name="pl71"/>
            <p:cNvSpPr/>
            <p:nvPr/>
          </p:nvSpPr>
          <p:spPr>
            <a:xfrm>
              <a:off x="38063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2" name="tx72"/>
            <p:cNvSpPr/>
            <p:nvPr/>
          </p:nvSpPr>
          <p:spPr>
            <a:xfrm>
              <a:off x="337016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3" name="pt73"/>
            <p:cNvSpPr/>
            <p:nvPr/>
          </p:nvSpPr>
          <p:spPr>
            <a:xfrm>
              <a:off x="26699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 name="pt74"/>
            <p:cNvSpPr/>
            <p:nvPr/>
          </p:nvSpPr>
          <p:spPr>
            <a:xfrm>
              <a:off x="3213742"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23738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6" name="pt76"/>
            <p:cNvSpPr/>
            <p:nvPr/>
          </p:nvSpPr>
          <p:spPr>
            <a:xfrm>
              <a:off x="333195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33195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37924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473819"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568393"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592036"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15679"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3932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62966"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10253"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1025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82846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75756"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75756"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9939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389939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389939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2304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2304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4668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4668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9397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9397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39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tx100"/>
            <p:cNvSpPr/>
            <p:nvPr/>
          </p:nvSpPr>
          <p:spPr>
            <a:xfrm>
              <a:off x="283694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1" name="tx101"/>
            <p:cNvSpPr/>
            <p:nvPr/>
          </p:nvSpPr>
          <p:spPr>
            <a:xfrm>
              <a:off x="3380736"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2" name="tx102"/>
            <p:cNvSpPr/>
            <p:nvPr/>
          </p:nvSpPr>
          <p:spPr>
            <a:xfrm>
              <a:off x="3404380"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3" name="tx103"/>
            <p:cNvSpPr/>
            <p:nvPr/>
          </p:nvSpPr>
          <p:spPr>
            <a:xfrm>
              <a:off x="349895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4" name="tx104"/>
            <p:cNvSpPr/>
            <p:nvPr/>
          </p:nvSpPr>
          <p:spPr>
            <a:xfrm>
              <a:off x="3498953"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5" name="tx105"/>
            <p:cNvSpPr/>
            <p:nvPr/>
          </p:nvSpPr>
          <p:spPr>
            <a:xfrm>
              <a:off x="3546240"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6" name="tx106"/>
            <p:cNvSpPr/>
            <p:nvPr/>
          </p:nvSpPr>
          <p:spPr>
            <a:xfrm>
              <a:off x="3640813"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7" name="tx107"/>
            <p:cNvSpPr/>
            <p:nvPr/>
          </p:nvSpPr>
          <p:spPr>
            <a:xfrm>
              <a:off x="3322297"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08" name="tx108"/>
            <p:cNvSpPr/>
            <p:nvPr/>
          </p:nvSpPr>
          <p:spPr>
            <a:xfrm>
              <a:off x="3385689"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09" name="tx109"/>
            <p:cNvSpPr/>
            <p:nvPr/>
          </p:nvSpPr>
          <p:spPr>
            <a:xfrm>
              <a:off x="3400443"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0" name="tx110"/>
            <p:cNvSpPr/>
            <p:nvPr/>
          </p:nvSpPr>
          <p:spPr>
            <a:xfrm>
              <a:off x="3375605"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1" name="tx111"/>
            <p:cNvSpPr/>
            <p:nvPr/>
          </p:nvSpPr>
          <p:spPr>
            <a:xfrm>
              <a:off x="3425682"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2" name="tx112"/>
            <p:cNvSpPr/>
            <p:nvPr/>
          </p:nvSpPr>
          <p:spPr>
            <a:xfrm>
              <a:off x="3508292"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3" name="tx113"/>
            <p:cNvSpPr/>
            <p:nvPr/>
          </p:nvSpPr>
          <p:spPr>
            <a:xfrm>
              <a:off x="349055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4" name="tx114"/>
            <p:cNvSpPr/>
            <p:nvPr/>
          </p:nvSpPr>
          <p:spPr>
            <a:xfrm>
              <a:off x="3600036"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5" name="tx115"/>
            <p:cNvSpPr/>
            <p:nvPr/>
          </p:nvSpPr>
          <p:spPr>
            <a:xfrm>
              <a:off x="3695921"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6" name="tx116"/>
            <p:cNvSpPr/>
            <p:nvPr/>
          </p:nvSpPr>
          <p:spPr>
            <a:xfrm>
              <a:off x="3638511"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7" name="tx117"/>
            <p:cNvSpPr/>
            <p:nvPr/>
          </p:nvSpPr>
          <p:spPr>
            <a:xfrm>
              <a:off x="3657690"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18" name="tx118"/>
            <p:cNvSpPr/>
            <p:nvPr/>
          </p:nvSpPr>
          <p:spPr>
            <a:xfrm>
              <a:off x="3657690"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19" name="tx119"/>
            <p:cNvSpPr/>
            <p:nvPr/>
          </p:nvSpPr>
          <p:spPr>
            <a:xfrm>
              <a:off x="369305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0" name="tx120"/>
            <p:cNvSpPr/>
            <p:nvPr/>
          </p:nvSpPr>
          <p:spPr>
            <a:xfrm>
              <a:off x="3668136"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1" name="tx121"/>
            <p:cNvSpPr/>
            <p:nvPr/>
          </p:nvSpPr>
          <p:spPr>
            <a:xfrm>
              <a:off x="3681334"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2" name="tx122"/>
            <p:cNvSpPr/>
            <p:nvPr/>
          </p:nvSpPr>
          <p:spPr>
            <a:xfrm>
              <a:off x="370501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3" name="tx123"/>
            <p:cNvSpPr/>
            <p:nvPr/>
          </p:nvSpPr>
          <p:spPr>
            <a:xfrm>
              <a:off x="370059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4" name="tx124"/>
            <p:cNvSpPr/>
            <p:nvPr/>
          </p:nvSpPr>
          <p:spPr>
            <a:xfrm>
              <a:off x="3756689"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5" name="tx125"/>
            <p:cNvSpPr/>
            <p:nvPr/>
          </p:nvSpPr>
          <p:spPr>
            <a:xfrm>
              <a:off x="3761075"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6" name="tx126"/>
            <p:cNvSpPr/>
            <p:nvPr/>
          </p:nvSpPr>
          <p:spPr>
            <a:xfrm>
              <a:off x="376553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7" name="rc127"/>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697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703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432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4206912" y="4101184"/>
              <a:ext cx="1861912" cy="162934"/>
            </a:xfrm>
            <a:prstGeom prst="rect">
              <a:avLst/>
            </a:prstGeom>
            <a:solidFill>
              <a:srgbClr val="D9D9D9">
                <a:alpha val="60000"/>
              </a:srgbClr>
            </a:solidFill>
          </p:spPr>
          <p:txBody>
            <a:bodyPr/>
            <a:lstStyle/>
            <a:p/>
          </p:txBody>
        </p:sp>
        <p:sp>
          <p:nvSpPr>
            <p:cNvPr id="133" name="pl133"/>
            <p:cNvSpPr/>
            <p:nvPr/>
          </p:nvSpPr>
          <p:spPr>
            <a:xfrm>
              <a:off x="573781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4" name="tx134"/>
            <p:cNvSpPr/>
            <p:nvPr/>
          </p:nvSpPr>
          <p:spPr>
            <a:xfrm>
              <a:off x="530166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5" name="pt135"/>
            <p:cNvSpPr/>
            <p:nvPr/>
          </p:nvSpPr>
          <p:spPr>
            <a:xfrm>
              <a:off x="46723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509795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7" name="pt137"/>
            <p:cNvSpPr/>
            <p:nvPr/>
          </p:nvSpPr>
          <p:spPr>
            <a:xfrm>
              <a:off x="514524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8" name="pt138"/>
            <p:cNvSpPr/>
            <p:nvPr/>
          </p:nvSpPr>
          <p:spPr>
            <a:xfrm>
              <a:off x="528710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9" name="pt139"/>
            <p:cNvSpPr/>
            <p:nvPr/>
          </p:nvSpPr>
          <p:spPr>
            <a:xfrm>
              <a:off x="5310748"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5405321"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5476251"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49989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49989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52353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7082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7082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759971"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78361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0725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0" name="pt150"/>
            <p:cNvSpPr/>
            <p:nvPr/>
          </p:nvSpPr>
          <p:spPr>
            <a:xfrm>
              <a:off x="580725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830901"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5830901"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5830901"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583090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5454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90183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90183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925474"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2547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2547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54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tx162"/>
            <p:cNvSpPr/>
            <p:nvPr/>
          </p:nvSpPr>
          <p:spPr>
            <a:xfrm>
              <a:off x="4839371"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3" name="tx163"/>
            <p:cNvSpPr/>
            <p:nvPr/>
          </p:nvSpPr>
          <p:spPr>
            <a:xfrm>
              <a:off x="526495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4" name="tx164"/>
            <p:cNvSpPr/>
            <p:nvPr/>
          </p:nvSpPr>
          <p:spPr>
            <a:xfrm>
              <a:off x="5312238"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5" name="tx165"/>
            <p:cNvSpPr/>
            <p:nvPr/>
          </p:nvSpPr>
          <p:spPr>
            <a:xfrm>
              <a:off x="5454098"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6" name="tx166"/>
            <p:cNvSpPr/>
            <p:nvPr/>
          </p:nvSpPr>
          <p:spPr>
            <a:xfrm>
              <a:off x="5477742"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67" name="tx167"/>
            <p:cNvSpPr/>
            <p:nvPr/>
          </p:nvSpPr>
          <p:spPr>
            <a:xfrm>
              <a:off x="5572315"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68" name="tx168"/>
            <p:cNvSpPr/>
            <p:nvPr/>
          </p:nvSpPr>
          <p:spPr>
            <a:xfrm>
              <a:off x="526101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69" name="tx169"/>
            <p:cNvSpPr/>
            <p:nvPr/>
          </p:nvSpPr>
          <p:spPr>
            <a:xfrm>
              <a:off x="5253799"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0" name="tx170"/>
            <p:cNvSpPr/>
            <p:nvPr/>
          </p:nvSpPr>
          <p:spPr>
            <a:xfrm>
              <a:off x="52935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1" name="tx171"/>
            <p:cNvSpPr/>
            <p:nvPr/>
          </p:nvSpPr>
          <p:spPr>
            <a:xfrm>
              <a:off x="5321577"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2" name="tx172"/>
            <p:cNvSpPr/>
            <p:nvPr/>
          </p:nvSpPr>
          <p:spPr>
            <a:xfrm>
              <a:off x="53071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3" name="tx173"/>
            <p:cNvSpPr/>
            <p:nvPr/>
          </p:nvSpPr>
          <p:spPr>
            <a:xfrm>
              <a:off x="5351125"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4" name="tx174"/>
            <p:cNvSpPr/>
            <p:nvPr/>
          </p:nvSpPr>
          <p:spPr>
            <a:xfrm>
              <a:off x="5531538"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5" name="tx175"/>
            <p:cNvSpPr/>
            <p:nvPr/>
          </p:nvSpPr>
          <p:spPr>
            <a:xfrm>
              <a:off x="5537519"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6" name="tx176"/>
            <p:cNvSpPr/>
            <p:nvPr/>
          </p:nvSpPr>
          <p:spPr>
            <a:xfrm>
              <a:off x="562742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77" name="tx177"/>
            <p:cNvSpPr/>
            <p:nvPr/>
          </p:nvSpPr>
          <p:spPr>
            <a:xfrm>
              <a:off x="557001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78" name="tx178"/>
            <p:cNvSpPr/>
            <p:nvPr/>
          </p:nvSpPr>
          <p:spPr>
            <a:xfrm>
              <a:off x="558919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79" name="tx179"/>
            <p:cNvSpPr/>
            <p:nvPr/>
          </p:nvSpPr>
          <p:spPr>
            <a:xfrm>
              <a:off x="5593656"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0" name="tx180"/>
            <p:cNvSpPr/>
            <p:nvPr/>
          </p:nvSpPr>
          <p:spPr>
            <a:xfrm>
              <a:off x="5575994"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1" name="tx181"/>
            <p:cNvSpPr/>
            <p:nvPr/>
          </p:nvSpPr>
          <p:spPr>
            <a:xfrm>
              <a:off x="5624554"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2" name="tx182"/>
            <p:cNvSpPr/>
            <p:nvPr/>
          </p:nvSpPr>
          <p:spPr>
            <a:xfrm>
              <a:off x="5612836"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3" name="tx183"/>
            <p:cNvSpPr/>
            <p:nvPr/>
          </p:nvSpPr>
          <p:spPr>
            <a:xfrm>
              <a:off x="5660161"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4" name="tx184"/>
            <p:cNvSpPr/>
            <p:nvPr/>
          </p:nvSpPr>
          <p:spPr>
            <a:xfrm>
              <a:off x="5664547"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5" name="tx185"/>
            <p:cNvSpPr/>
            <p:nvPr/>
          </p:nvSpPr>
          <p:spPr>
            <a:xfrm>
              <a:off x="568819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6" name="tx186"/>
            <p:cNvSpPr/>
            <p:nvPr/>
          </p:nvSpPr>
          <p:spPr>
            <a:xfrm>
              <a:off x="5692577"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87" name="tx187"/>
            <p:cNvSpPr/>
            <p:nvPr/>
          </p:nvSpPr>
          <p:spPr>
            <a:xfrm>
              <a:off x="568376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88" name="tx188"/>
            <p:cNvSpPr/>
            <p:nvPr/>
          </p:nvSpPr>
          <p:spPr>
            <a:xfrm>
              <a:off x="569704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89" name="rc189"/>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90" name="pl190"/>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2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1018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75747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rc194"/>
            <p:cNvSpPr/>
            <p:nvPr/>
          </p:nvSpPr>
          <p:spPr>
            <a:xfrm>
              <a:off x="6138414" y="3286511"/>
              <a:ext cx="1861912" cy="162934"/>
            </a:xfrm>
            <a:prstGeom prst="rect">
              <a:avLst/>
            </a:prstGeom>
            <a:solidFill>
              <a:srgbClr val="D9D9D9">
                <a:alpha val="60000"/>
              </a:srgbClr>
            </a:solidFill>
          </p:spPr>
          <p:txBody>
            <a:bodyPr/>
            <a:lstStyle/>
            <a:p/>
          </p:txBody>
        </p:sp>
        <p:sp>
          <p:nvSpPr>
            <p:cNvPr id="195" name="pl195"/>
            <p:cNvSpPr/>
            <p:nvPr/>
          </p:nvSpPr>
          <p:spPr>
            <a:xfrm>
              <a:off x="76693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6" name="tx196"/>
            <p:cNvSpPr/>
            <p:nvPr/>
          </p:nvSpPr>
          <p:spPr>
            <a:xfrm>
              <a:off x="723316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97" name="pt197"/>
            <p:cNvSpPr/>
            <p:nvPr/>
          </p:nvSpPr>
          <p:spPr>
            <a:xfrm>
              <a:off x="658023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8" name="pt198"/>
            <p:cNvSpPr/>
            <p:nvPr/>
          </p:nvSpPr>
          <p:spPr>
            <a:xfrm>
              <a:off x="6887599"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9" name="pt199"/>
            <p:cNvSpPr/>
            <p:nvPr/>
          </p:nvSpPr>
          <p:spPr>
            <a:xfrm>
              <a:off x="695852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0" name="pt200"/>
            <p:cNvSpPr/>
            <p:nvPr/>
          </p:nvSpPr>
          <p:spPr>
            <a:xfrm>
              <a:off x="7194963"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1" name="pt201"/>
            <p:cNvSpPr/>
            <p:nvPr/>
          </p:nvSpPr>
          <p:spPr>
            <a:xfrm>
              <a:off x="7194963"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2" name="pt202"/>
            <p:cNvSpPr/>
            <p:nvPr/>
          </p:nvSpPr>
          <p:spPr>
            <a:xfrm>
              <a:off x="721860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3" name="pt203"/>
            <p:cNvSpPr/>
            <p:nvPr/>
          </p:nvSpPr>
          <p:spPr>
            <a:xfrm>
              <a:off x="726589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7313180"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7360466"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43139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7502326"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525970"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573256"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759690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7667830"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7715116"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7738760"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77624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7624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7624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786046"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809690"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80969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83333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85697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85697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85697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tx224"/>
            <p:cNvSpPr/>
            <p:nvPr/>
          </p:nvSpPr>
          <p:spPr>
            <a:xfrm>
              <a:off x="674723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5" name="tx225"/>
            <p:cNvSpPr/>
            <p:nvPr/>
          </p:nvSpPr>
          <p:spPr>
            <a:xfrm>
              <a:off x="7054593"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26" name="tx226"/>
            <p:cNvSpPr/>
            <p:nvPr/>
          </p:nvSpPr>
          <p:spPr>
            <a:xfrm>
              <a:off x="7125523"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27" name="tx227"/>
            <p:cNvSpPr/>
            <p:nvPr/>
          </p:nvSpPr>
          <p:spPr>
            <a:xfrm>
              <a:off x="7361957"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28" name="tx228"/>
            <p:cNvSpPr/>
            <p:nvPr/>
          </p:nvSpPr>
          <p:spPr>
            <a:xfrm>
              <a:off x="7361957"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29" name="tx229"/>
            <p:cNvSpPr/>
            <p:nvPr/>
          </p:nvSpPr>
          <p:spPr>
            <a:xfrm>
              <a:off x="7385600"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0" name="tx230"/>
            <p:cNvSpPr/>
            <p:nvPr/>
          </p:nvSpPr>
          <p:spPr>
            <a:xfrm>
              <a:off x="743288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1" name="tx231"/>
            <p:cNvSpPr/>
            <p:nvPr/>
          </p:nvSpPr>
          <p:spPr>
            <a:xfrm>
              <a:off x="7480173"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2" name="tx232"/>
            <p:cNvSpPr/>
            <p:nvPr/>
          </p:nvSpPr>
          <p:spPr>
            <a:xfrm>
              <a:off x="7527460"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3" name="tx233"/>
            <p:cNvSpPr/>
            <p:nvPr/>
          </p:nvSpPr>
          <p:spPr>
            <a:xfrm>
              <a:off x="7194151"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4" name="tx234"/>
            <p:cNvSpPr/>
            <p:nvPr/>
          </p:nvSpPr>
          <p:spPr>
            <a:xfrm>
              <a:off x="730036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5" name="tx235"/>
            <p:cNvSpPr/>
            <p:nvPr/>
          </p:nvSpPr>
          <p:spPr>
            <a:xfrm>
              <a:off x="7319623"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36" name="tx236"/>
            <p:cNvSpPr/>
            <p:nvPr/>
          </p:nvSpPr>
          <p:spPr>
            <a:xfrm>
              <a:off x="7327161"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37" name="tx237"/>
            <p:cNvSpPr/>
            <p:nvPr/>
          </p:nvSpPr>
          <p:spPr>
            <a:xfrm>
              <a:off x="7359616"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38" name="tx238"/>
            <p:cNvSpPr/>
            <p:nvPr/>
          </p:nvSpPr>
          <p:spPr>
            <a:xfrm>
              <a:off x="7487995"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39" name="tx239"/>
            <p:cNvSpPr/>
            <p:nvPr/>
          </p:nvSpPr>
          <p:spPr>
            <a:xfrm>
              <a:off x="748668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0" name="tx240"/>
            <p:cNvSpPr/>
            <p:nvPr/>
          </p:nvSpPr>
          <p:spPr>
            <a:xfrm>
              <a:off x="7497051"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1" name="tx241"/>
            <p:cNvSpPr/>
            <p:nvPr/>
          </p:nvSpPr>
          <p:spPr>
            <a:xfrm>
              <a:off x="7520733"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2" name="tx242"/>
            <p:cNvSpPr/>
            <p:nvPr/>
          </p:nvSpPr>
          <p:spPr>
            <a:xfrm>
              <a:off x="752069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3" name="tx243"/>
            <p:cNvSpPr/>
            <p:nvPr/>
          </p:nvSpPr>
          <p:spPr>
            <a:xfrm>
              <a:off x="7525158"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4" name="tx244"/>
            <p:cNvSpPr/>
            <p:nvPr/>
          </p:nvSpPr>
          <p:spPr>
            <a:xfrm>
              <a:off x="7544337"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5" name="tx245"/>
            <p:cNvSpPr/>
            <p:nvPr/>
          </p:nvSpPr>
          <p:spPr>
            <a:xfrm>
              <a:off x="7554783"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46" name="tx246"/>
            <p:cNvSpPr/>
            <p:nvPr/>
          </p:nvSpPr>
          <p:spPr>
            <a:xfrm>
              <a:off x="7581256"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47" name="tx247"/>
            <p:cNvSpPr/>
            <p:nvPr/>
          </p:nvSpPr>
          <p:spPr>
            <a:xfrm>
              <a:off x="7587238"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48" name="tx248"/>
            <p:cNvSpPr/>
            <p:nvPr/>
          </p:nvSpPr>
          <p:spPr>
            <a:xfrm>
              <a:off x="7619693"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49" name="tx249"/>
            <p:cNvSpPr/>
            <p:nvPr/>
          </p:nvSpPr>
          <p:spPr>
            <a:xfrm>
              <a:off x="7624079"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0" name="tx250"/>
            <p:cNvSpPr/>
            <p:nvPr/>
          </p:nvSpPr>
          <p:spPr>
            <a:xfrm>
              <a:off x="7650630"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1" name="rc251"/>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52" name="pl252"/>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560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90333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95062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6" name="rc256"/>
            <p:cNvSpPr/>
            <p:nvPr/>
          </p:nvSpPr>
          <p:spPr>
            <a:xfrm>
              <a:off x="8069916" y="3449445"/>
              <a:ext cx="1861912" cy="162934"/>
            </a:xfrm>
            <a:prstGeom prst="rect">
              <a:avLst/>
            </a:prstGeom>
            <a:solidFill>
              <a:srgbClr val="D9D9D9">
                <a:alpha val="60000"/>
              </a:srgbClr>
            </a:solidFill>
          </p:spPr>
          <p:txBody>
            <a:bodyPr/>
            <a:lstStyle/>
            <a:p/>
          </p:txBody>
        </p:sp>
        <p:sp>
          <p:nvSpPr>
            <p:cNvPr id="257" name="pl257"/>
            <p:cNvSpPr/>
            <p:nvPr/>
          </p:nvSpPr>
          <p:spPr>
            <a:xfrm>
              <a:off x="95062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58" name="tx258"/>
            <p:cNvSpPr/>
            <p:nvPr/>
          </p:nvSpPr>
          <p:spPr>
            <a:xfrm>
              <a:off x="90700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59" name="pt259"/>
            <p:cNvSpPr/>
            <p:nvPr/>
          </p:nvSpPr>
          <p:spPr>
            <a:xfrm>
              <a:off x="810980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0" name="pt260"/>
            <p:cNvSpPr/>
            <p:nvPr/>
          </p:nvSpPr>
          <p:spPr>
            <a:xfrm>
              <a:off x="839352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1" name="pt261"/>
            <p:cNvSpPr/>
            <p:nvPr/>
          </p:nvSpPr>
          <p:spPr>
            <a:xfrm>
              <a:off x="8559025"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2" name="pt262"/>
            <p:cNvSpPr/>
            <p:nvPr/>
          </p:nvSpPr>
          <p:spPr>
            <a:xfrm>
              <a:off x="8653598"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3" name="pt263"/>
            <p:cNvSpPr/>
            <p:nvPr/>
          </p:nvSpPr>
          <p:spPr>
            <a:xfrm>
              <a:off x="8795458"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4" name="pt264"/>
            <p:cNvSpPr/>
            <p:nvPr/>
          </p:nvSpPr>
          <p:spPr>
            <a:xfrm>
              <a:off x="8819101"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8866388"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6" name="pt266"/>
            <p:cNvSpPr/>
            <p:nvPr/>
          </p:nvSpPr>
          <p:spPr>
            <a:xfrm>
              <a:off x="889003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00824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031891"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055535"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0" name="pt270"/>
            <p:cNvSpPr/>
            <p:nvPr/>
          </p:nvSpPr>
          <p:spPr>
            <a:xfrm>
              <a:off x="9173751"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1" name="pt271"/>
            <p:cNvSpPr/>
            <p:nvPr/>
          </p:nvSpPr>
          <p:spPr>
            <a:xfrm>
              <a:off x="9221038"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2" name="pt272"/>
            <p:cNvSpPr/>
            <p:nvPr/>
          </p:nvSpPr>
          <p:spPr>
            <a:xfrm>
              <a:off x="924468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9291968"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4" name="pt274"/>
            <p:cNvSpPr/>
            <p:nvPr/>
          </p:nvSpPr>
          <p:spPr>
            <a:xfrm>
              <a:off x="9291968"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9433828"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50475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670261"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693905"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969390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969390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976483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97648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978847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978847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97884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27679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87" name="tx287"/>
            <p:cNvSpPr/>
            <p:nvPr/>
          </p:nvSpPr>
          <p:spPr>
            <a:xfrm>
              <a:off x="8560515"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88" name="tx288"/>
            <p:cNvSpPr/>
            <p:nvPr/>
          </p:nvSpPr>
          <p:spPr>
            <a:xfrm>
              <a:off x="8726018"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89" name="tx289"/>
            <p:cNvSpPr/>
            <p:nvPr/>
          </p:nvSpPr>
          <p:spPr>
            <a:xfrm>
              <a:off x="8820592"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0" name="tx290"/>
            <p:cNvSpPr/>
            <p:nvPr/>
          </p:nvSpPr>
          <p:spPr>
            <a:xfrm>
              <a:off x="8962452"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1" name="tx291"/>
            <p:cNvSpPr/>
            <p:nvPr/>
          </p:nvSpPr>
          <p:spPr>
            <a:xfrm>
              <a:off x="8986095"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2" name="tx292"/>
            <p:cNvSpPr/>
            <p:nvPr/>
          </p:nvSpPr>
          <p:spPr>
            <a:xfrm>
              <a:off x="9033382"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3" name="tx293"/>
            <p:cNvSpPr/>
            <p:nvPr/>
          </p:nvSpPr>
          <p:spPr>
            <a:xfrm>
              <a:off x="905702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4" name="tx294"/>
            <p:cNvSpPr/>
            <p:nvPr/>
          </p:nvSpPr>
          <p:spPr>
            <a:xfrm>
              <a:off x="917524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95" name="tx295"/>
            <p:cNvSpPr/>
            <p:nvPr/>
          </p:nvSpPr>
          <p:spPr>
            <a:xfrm>
              <a:off x="9198885"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96" name="tx296"/>
            <p:cNvSpPr/>
            <p:nvPr/>
          </p:nvSpPr>
          <p:spPr>
            <a:xfrm>
              <a:off x="9222529"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97" name="tx297"/>
            <p:cNvSpPr/>
            <p:nvPr/>
          </p:nvSpPr>
          <p:spPr>
            <a:xfrm>
              <a:off x="9340745"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98" name="tx298"/>
            <p:cNvSpPr/>
            <p:nvPr/>
          </p:nvSpPr>
          <p:spPr>
            <a:xfrm>
              <a:off x="9388032"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99" name="tx299"/>
            <p:cNvSpPr/>
            <p:nvPr/>
          </p:nvSpPr>
          <p:spPr>
            <a:xfrm>
              <a:off x="9411675"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0" name="tx300"/>
            <p:cNvSpPr/>
            <p:nvPr/>
          </p:nvSpPr>
          <p:spPr>
            <a:xfrm>
              <a:off x="9458962"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1" name="tx301"/>
            <p:cNvSpPr/>
            <p:nvPr/>
          </p:nvSpPr>
          <p:spPr>
            <a:xfrm>
              <a:off x="9458962"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2" name="tx302"/>
            <p:cNvSpPr/>
            <p:nvPr/>
          </p:nvSpPr>
          <p:spPr>
            <a:xfrm>
              <a:off x="9192119"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3" name="tx303"/>
            <p:cNvSpPr/>
            <p:nvPr/>
          </p:nvSpPr>
          <p:spPr>
            <a:xfrm>
              <a:off x="9276325"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4" name="tx304"/>
            <p:cNvSpPr/>
            <p:nvPr/>
          </p:nvSpPr>
          <p:spPr>
            <a:xfrm>
              <a:off x="9428591"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05" name="tx305"/>
            <p:cNvSpPr/>
            <p:nvPr/>
          </p:nvSpPr>
          <p:spPr>
            <a:xfrm>
              <a:off x="9438998"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06" name="tx306"/>
            <p:cNvSpPr/>
            <p:nvPr/>
          </p:nvSpPr>
          <p:spPr>
            <a:xfrm>
              <a:off x="9465471"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07" name="tx307"/>
            <p:cNvSpPr/>
            <p:nvPr/>
          </p:nvSpPr>
          <p:spPr>
            <a:xfrm>
              <a:off x="9447810"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08" name="tx308"/>
            <p:cNvSpPr/>
            <p:nvPr/>
          </p:nvSpPr>
          <p:spPr>
            <a:xfrm>
              <a:off x="9523126"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09" name="tx309"/>
            <p:cNvSpPr/>
            <p:nvPr/>
          </p:nvSpPr>
          <p:spPr>
            <a:xfrm>
              <a:off x="9527590"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0" name="tx310"/>
            <p:cNvSpPr/>
            <p:nvPr/>
          </p:nvSpPr>
          <p:spPr>
            <a:xfrm>
              <a:off x="955119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1" name="tx311"/>
            <p:cNvSpPr/>
            <p:nvPr/>
          </p:nvSpPr>
          <p:spPr>
            <a:xfrm>
              <a:off x="955558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2" name="tx312"/>
            <p:cNvSpPr/>
            <p:nvPr/>
          </p:nvSpPr>
          <p:spPr>
            <a:xfrm>
              <a:off x="958213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3" name="rc313"/>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104920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10964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114377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8" name="rc318"/>
            <p:cNvSpPr/>
            <p:nvPr/>
          </p:nvSpPr>
          <p:spPr>
            <a:xfrm>
              <a:off x="10001418" y="3406772"/>
              <a:ext cx="1861912" cy="201728"/>
            </a:xfrm>
            <a:prstGeom prst="rect">
              <a:avLst/>
            </a:prstGeom>
            <a:solidFill>
              <a:srgbClr val="D9D9D9">
                <a:alpha val="60000"/>
              </a:srgbClr>
            </a:solidFill>
          </p:spPr>
          <p:txBody>
            <a:bodyPr/>
            <a:lstStyle/>
            <a:p/>
          </p:txBody>
        </p:sp>
        <p:sp>
          <p:nvSpPr>
            <p:cNvPr id="319" name="pl319"/>
            <p:cNvSpPr/>
            <p:nvPr/>
          </p:nvSpPr>
          <p:spPr>
            <a:xfrm>
              <a:off x="101373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20" name="tx320"/>
            <p:cNvSpPr/>
            <p:nvPr/>
          </p:nvSpPr>
          <p:spPr>
            <a:xfrm>
              <a:off x="97012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1" name="pt321"/>
            <p:cNvSpPr/>
            <p:nvPr/>
          </p:nvSpPr>
          <p:spPr>
            <a:xfrm>
              <a:off x="1041959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10774246"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10845176"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10845176"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10939750"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11010680"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11010680"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11057966"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11176183"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0" name="pt330"/>
            <p:cNvSpPr/>
            <p:nvPr/>
          </p:nvSpPr>
          <p:spPr>
            <a:xfrm>
              <a:off x="11270757"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1318043"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1436260"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11459903"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1148354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11554477"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11578120"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11601763"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11625407"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11625407"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11649050"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11672693"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1171998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1058659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44" name="tx344"/>
            <p:cNvSpPr/>
            <p:nvPr/>
          </p:nvSpPr>
          <p:spPr>
            <a:xfrm>
              <a:off x="10941240"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45" name="tx345"/>
            <p:cNvSpPr/>
            <p:nvPr/>
          </p:nvSpPr>
          <p:spPr>
            <a:xfrm>
              <a:off x="11012170"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46" name="tx346"/>
            <p:cNvSpPr/>
            <p:nvPr/>
          </p:nvSpPr>
          <p:spPr>
            <a:xfrm>
              <a:off x="11012170"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47" name="tx347"/>
            <p:cNvSpPr/>
            <p:nvPr/>
          </p:nvSpPr>
          <p:spPr>
            <a:xfrm>
              <a:off x="11106744"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48" name="tx348"/>
            <p:cNvSpPr/>
            <p:nvPr/>
          </p:nvSpPr>
          <p:spPr>
            <a:xfrm>
              <a:off x="11177674"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9" name="tx349"/>
            <p:cNvSpPr/>
            <p:nvPr/>
          </p:nvSpPr>
          <p:spPr>
            <a:xfrm>
              <a:off x="11177674"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0" name="tx350"/>
            <p:cNvSpPr/>
            <p:nvPr/>
          </p:nvSpPr>
          <p:spPr>
            <a:xfrm>
              <a:off x="11224960"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1" name="tx351"/>
            <p:cNvSpPr/>
            <p:nvPr/>
          </p:nvSpPr>
          <p:spPr>
            <a:xfrm>
              <a:off x="11343177"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2" name="tx352"/>
            <p:cNvSpPr/>
            <p:nvPr/>
          </p:nvSpPr>
          <p:spPr>
            <a:xfrm>
              <a:off x="11024661"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3" name="tx353"/>
            <p:cNvSpPr/>
            <p:nvPr/>
          </p:nvSpPr>
          <p:spPr>
            <a:xfrm>
              <a:off x="11102807"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54" name="tx354"/>
            <p:cNvSpPr/>
            <p:nvPr/>
          </p:nvSpPr>
          <p:spPr>
            <a:xfrm>
              <a:off x="11234300"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55" name="tx355"/>
            <p:cNvSpPr/>
            <p:nvPr/>
          </p:nvSpPr>
          <p:spPr>
            <a:xfrm>
              <a:off x="11240204"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56" name="tx356"/>
            <p:cNvSpPr/>
            <p:nvPr/>
          </p:nvSpPr>
          <p:spPr>
            <a:xfrm>
              <a:off x="1121982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57" name="tx357"/>
            <p:cNvSpPr/>
            <p:nvPr/>
          </p:nvSpPr>
          <p:spPr>
            <a:xfrm>
              <a:off x="11374642"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58" name="tx358"/>
            <p:cNvSpPr/>
            <p:nvPr/>
          </p:nvSpPr>
          <p:spPr>
            <a:xfrm>
              <a:off x="11336411"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59" name="tx359"/>
            <p:cNvSpPr/>
            <p:nvPr/>
          </p:nvSpPr>
          <p:spPr>
            <a:xfrm>
              <a:off x="11364518"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0" name="tx360"/>
            <p:cNvSpPr/>
            <p:nvPr/>
          </p:nvSpPr>
          <p:spPr>
            <a:xfrm>
              <a:off x="11419060"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1" name="tx361"/>
            <p:cNvSpPr/>
            <p:nvPr/>
          </p:nvSpPr>
          <p:spPr>
            <a:xfrm>
              <a:off x="11383698"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2" name="tx362"/>
            <p:cNvSpPr/>
            <p:nvPr/>
          </p:nvSpPr>
          <p:spPr>
            <a:xfrm>
              <a:off x="11394143"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3" name="tx363"/>
            <p:cNvSpPr/>
            <p:nvPr/>
          </p:nvSpPr>
          <p:spPr>
            <a:xfrm>
              <a:off x="11444260"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64" name="tx364"/>
            <p:cNvSpPr/>
            <p:nvPr/>
          </p:nvSpPr>
          <p:spPr>
            <a:xfrm>
              <a:off x="11478271"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65" name="rc36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66" name="rc36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(87%)</a:t>
              </a:r>
            </a:p>
          </p:txBody>
        </p:sp>
        <p:sp>
          <p:nvSpPr>
            <p:cNvPr id="368" name="rc36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9" name="tx36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(81%)</a:t>
              </a:r>
            </a:p>
          </p:txBody>
        </p:sp>
        <p:sp>
          <p:nvSpPr>
            <p:cNvPr id="370" name="rc37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1" name="tx37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372" name="rc37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374" name="rc37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(73%)</a:t>
              </a:r>
            </a:p>
          </p:txBody>
        </p:sp>
        <p:sp>
          <p:nvSpPr>
            <p:cNvPr id="376" name="rc37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(80%)</a:t>
              </a:r>
            </a:p>
          </p:txBody>
        </p:sp>
        <p:sp>
          <p:nvSpPr>
            <p:cNvPr id="378" name="pl37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9" name="pl37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8345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13073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17802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tx383"/>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84" name="tx384"/>
            <p:cNvSpPr/>
            <p:nvPr/>
          </p:nvSpPr>
          <p:spPr>
            <a:xfrm rot="-5400000">
              <a:off x="77167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5" name="tx385"/>
            <p:cNvSpPr/>
            <p:nvPr/>
          </p:nvSpPr>
          <p:spPr>
            <a:xfrm rot="-5400000">
              <a:off x="12443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6" name="tx386"/>
            <p:cNvSpPr/>
            <p:nvPr/>
          </p:nvSpPr>
          <p:spPr>
            <a:xfrm rot="-5400000">
              <a:off x="17172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7" name="pl38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8" name="pl38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27660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3238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37117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tx392"/>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3" name="tx393"/>
            <p:cNvSpPr/>
            <p:nvPr/>
          </p:nvSpPr>
          <p:spPr>
            <a:xfrm rot="-5400000">
              <a:off x="270317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94" name="tx394"/>
            <p:cNvSpPr/>
            <p:nvPr/>
          </p:nvSpPr>
          <p:spPr>
            <a:xfrm rot="-5400000">
              <a:off x="31758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95" name="tx395"/>
            <p:cNvSpPr/>
            <p:nvPr/>
          </p:nvSpPr>
          <p:spPr>
            <a:xfrm rot="-5400000">
              <a:off x="36487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96" name="pl39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7" name="pl39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4697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51703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56432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tx401"/>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02" name="tx402"/>
            <p:cNvSpPr/>
            <p:nvPr/>
          </p:nvSpPr>
          <p:spPr>
            <a:xfrm rot="-5400000">
              <a:off x="463467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03" name="tx403"/>
            <p:cNvSpPr/>
            <p:nvPr/>
          </p:nvSpPr>
          <p:spPr>
            <a:xfrm rot="-5400000">
              <a:off x="51073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04" name="tx404"/>
            <p:cNvSpPr/>
            <p:nvPr/>
          </p:nvSpPr>
          <p:spPr>
            <a:xfrm rot="-5400000">
              <a:off x="55802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05" name="pl40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6" name="pl40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2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71018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75747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tx410"/>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1" name="tx411"/>
            <p:cNvSpPr/>
            <p:nvPr/>
          </p:nvSpPr>
          <p:spPr>
            <a:xfrm rot="-5400000">
              <a:off x="6566176"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12" name="tx412"/>
            <p:cNvSpPr/>
            <p:nvPr/>
          </p:nvSpPr>
          <p:spPr>
            <a:xfrm rot="-5400000">
              <a:off x="70388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13" name="tx413"/>
            <p:cNvSpPr/>
            <p:nvPr/>
          </p:nvSpPr>
          <p:spPr>
            <a:xfrm rot="-5400000">
              <a:off x="75117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14" name="pl41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5" name="pl41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8560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0333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95062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0" name="tx420"/>
            <p:cNvSpPr/>
            <p:nvPr/>
          </p:nvSpPr>
          <p:spPr>
            <a:xfrm rot="-5400000">
              <a:off x="849767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21" name="tx421"/>
            <p:cNvSpPr/>
            <p:nvPr/>
          </p:nvSpPr>
          <p:spPr>
            <a:xfrm rot="-5400000">
              <a:off x="89703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22" name="tx422"/>
            <p:cNvSpPr/>
            <p:nvPr/>
          </p:nvSpPr>
          <p:spPr>
            <a:xfrm rot="-5400000">
              <a:off x="94432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23" name="pl42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24" name="pl42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104920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964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4377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9" name="tx429"/>
            <p:cNvSpPr/>
            <p:nvPr/>
          </p:nvSpPr>
          <p:spPr>
            <a:xfrm rot="-5400000">
              <a:off x="1042917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0" name="tx430"/>
            <p:cNvSpPr/>
            <p:nvPr/>
          </p:nvSpPr>
          <p:spPr>
            <a:xfrm rot="-5400000">
              <a:off x="109018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1" name="tx431"/>
            <p:cNvSpPr/>
            <p:nvPr/>
          </p:nvSpPr>
          <p:spPr>
            <a:xfrm rot="-5400000">
              <a:off x="113747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2" name="tx43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3" name="tx43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4" name="pt434"/>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6" name="pt436"/>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7" name="pt437"/>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8" name="pt438"/>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9" name="pt439"/>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0" name="tx44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1" name="tx44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42" name="tx44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43" name="tx44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4" name="tx44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5" name="tx44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6" name="tx446"/>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47" name="tx44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48" name="tx448"/>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khm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155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145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135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150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140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526702"/>
              <a:ext cx="239399" cy="589295"/>
            </a:xfrm>
            <a:prstGeom prst="rect">
              <a:avLst/>
            </a:prstGeom>
            <a:solidFill>
              <a:srgbClr val="1CABE2">
                <a:alpha val="85098"/>
              </a:srgbClr>
            </a:solidFill>
          </p:spPr>
          <p:txBody>
            <a:bodyPr/>
            <a:lstStyle/>
            <a:p/>
          </p:txBody>
        </p:sp>
        <p:sp>
          <p:nvSpPr>
            <p:cNvPr id="23" name="rc23"/>
            <p:cNvSpPr/>
            <p:nvPr/>
          </p:nvSpPr>
          <p:spPr>
            <a:xfrm>
              <a:off x="1577053" y="3172883"/>
              <a:ext cx="239399" cy="943114"/>
            </a:xfrm>
            <a:prstGeom prst="rect">
              <a:avLst/>
            </a:prstGeom>
            <a:solidFill>
              <a:srgbClr val="1CABE2">
                <a:alpha val="85098"/>
              </a:srgbClr>
            </a:solidFill>
          </p:spPr>
          <p:txBody>
            <a:bodyPr/>
            <a:lstStyle/>
            <a:p/>
          </p:txBody>
        </p:sp>
        <p:sp>
          <p:nvSpPr>
            <p:cNvPr id="24" name="rc24"/>
            <p:cNvSpPr/>
            <p:nvPr/>
          </p:nvSpPr>
          <p:spPr>
            <a:xfrm>
              <a:off x="1843053" y="3040604"/>
              <a:ext cx="239399" cy="1075393"/>
            </a:xfrm>
            <a:prstGeom prst="rect">
              <a:avLst/>
            </a:prstGeom>
            <a:solidFill>
              <a:srgbClr val="1CABE2">
                <a:alpha val="85098"/>
              </a:srgbClr>
            </a:solidFill>
          </p:spPr>
          <p:txBody>
            <a:bodyPr/>
            <a:lstStyle/>
            <a:p/>
          </p:txBody>
        </p:sp>
        <p:sp>
          <p:nvSpPr>
            <p:cNvPr id="25" name="rc25"/>
            <p:cNvSpPr/>
            <p:nvPr/>
          </p:nvSpPr>
          <p:spPr>
            <a:xfrm>
              <a:off x="2109053" y="3420758"/>
              <a:ext cx="239399" cy="695238"/>
            </a:xfrm>
            <a:prstGeom prst="rect">
              <a:avLst/>
            </a:prstGeom>
            <a:solidFill>
              <a:srgbClr val="1CABE2">
                <a:alpha val="85098"/>
              </a:srgbClr>
            </a:solidFill>
          </p:spPr>
          <p:txBody>
            <a:bodyPr/>
            <a:lstStyle/>
            <a:p/>
          </p:txBody>
        </p:sp>
        <p:sp>
          <p:nvSpPr>
            <p:cNvPr id="26" name="rc26"/>
            <p:cNvSpPr/>
            <p:nvPr/>
          </p:nvSpPr>
          <p:spPr>
            <a:xfrm>
              <a:off x="2375052" y="3903212"/>
              <a:ext cx="239399" cy="212784"/>
            </a:xfrm>
            <a:prstGeom prst="rect">
              <a:avLst/>
            </a:prstGeom>
            <a:solidFill>
              <a:srgbClr val="1CABE2">
                <a:alpha val="85098"/>
              </a:srgbClr>
            </a:solidFill>
          </p:spPr>
          <p:txBody>
            <a:bodyPr/>
            <a:lstStyle/>
            <a:p/>
          </p:txBody>
        </p:sp>
        <p:sp>
          <p:nvSpPr>
            <p:cNvPr id="27" name="rc27"/>
            <p:cNvSpPr/>
            <p:nvPr/>
          </p:nvSpPr>
          <p:spPr>
            <a:xfrm>
              <a:off x="2641052" y="3712366"/>
              <a:ext cx="239399" cy="403631"/>
            </a:xfrm>
            <a:prstGeom prst="rect">
              <a:avLst/>
            </a:prstGeom>
            <a:solidFill>
              <a:srgbClr val="1CABE2">
                <a:alpha val="85098"/>
              </a:srgbClr>
            </a:solidFill>
          </p:spPr>
          <p:txBody>
            <a:bodyPr/>
            <a:lstStyle/>
            <a:p/>
          </p:txBody>
        </p:sp>
        <p:sp>
          <p:nvSpPr>
            <p:cNvPr id="28" name="rc28"/>
            <p:cNvSpPr/>
            <p:nvPr/>
          </p:nvSpPr>
          <p:spPr>
            <a:xfrm>
              <a:off x="2907052" y="3704853"/>
              <a:ext cx="239399" cy="411144"/>
            </a:xfrm>
            <a:prstGeom prst="rect">
              <a:avLst/>
            </a:prstGeom>
            <a:solidFill>
              <a:srgbClr val="1CABE2">
                <a:alpha val="85098"/>
              </a:srgbClr>
            </a:solidFill>
          </p:spPr>
          <p:txBody>
            <a:bodyPr/>
            <a:lstStyle/>
            <a:p/>
          </p:txBody>
        </p:sp>
        <p:sp>
          <p:nvSpPr>
            <p:cNvPr id="29" name="rc29"/>
            <p:cNvSpPr/>
            <p:nvPr/>
          </p:nvSpPr>
          <p:spPr>
            <a:xfrm>
              <a:off x="3173051" y="3752318"/>
              <a:ext cx="239399" cy="363678"/>
            </a:xfrm>
            <a:prstGeom prst="rect">
              <a:avLst/>
            </a:prstGeom>
            <a:solidFill>
              <a:srgbClr val="1CABE2">
                <a:alpha val="85098"/>
              </a:srgbClr>
            </a:solidFill>
          </p:spPr>
          <p:txBody>
            <a:bodyPr/>
            <a:lstStyle/>
            <a:p/>
          </p:txBody>
        </p:sp>
        <p:sp>
          <p:nvSpPr>
            <p:cNvPr id="30" name="rc30"/>
            <p:cNvSpPr/>
            <p:nvPr/>
          </p:nvSpPr>
          <p:spPr>
            <a:xfrm>
              <a:off x="3439051" y="3975436"/>
              <a:ext cx="239399" cy="140561"/>
            </a:xfrm>
            <a:prstGeom prst="rect">
              <a:avLst/>
            </a:prstGeom>
            <a:solidFill>
              <a:srgbClr val="1CABE2">
                <a:alpha val="85098"/>
              </a:srgbClr>
            </a:solidFill>
          </p:spPr>
          <p:txBody>
            <a:bodyPr/>
            <a:lstStyle/>
            <a:p/>
          </p:txBody>
        </p:sp>
        <p:sp>
          <p:nvSpPr>
            <p:cNvPr id="31" name="rc31"/>
            <p:cNvSpPr/>
            <p:nvPr/>
          </p:nvSpPr>
          <p:spPr>
            <a:xfrm>
              <a:off x="3705050" y="4087659"/>
              <a:ext cx="239399" cy="28338"/>
            </a:xfrm>
            <a:prstGeom prst="rect">
              <a:avLst/>
            </a:prstGeom>
            <a:solidFill>
              <a:srgbClr val="1CABE2">
                <a:alpha val="85098"/>
              </a:srgbClr>
            </a:solidFill>
          </p:spPr>
          <p:txBody>
            <a:bodyPr/>
            <a:lstStyle/>
            <a:p/>
          </p:txBody>
        </p:sp>
        <p:sp>
          <p:nvSpPr>
            <p:cNvPr id="32" name="rc32"/>
            <p:cNvSpPr/>
            <p:nvPr/>
          </p:nvSpPr>
          <p:spPr>
            <a:xfrm>
              <a:off x="3971050" y="3918719"/>
              <a:ext cx="239399" cy="197278"/>
            </a:xfrm>
            <a:prstGeom prst="rect">
              <a:avLst/>
            </a:prstGeom>
            <a:solidFill>
              <a:srgbClr val="1CABE2">
                <a:alpha val="85098"/>
              </a:srgbClr>
            </a:solidFill>
          </p:spPr>
          <p:txBody>
            <a:bodyPr/>
            <a:lstStyle/>
            <a:p/>
          </p:txBody>
        </p:sp>
        <p:sp>
          <p:nvSpPr>
            <p:cNvPr id="33" name="rc33"/>
            <p:cNvSpPr/>
            <p:nvPr/>
          </p:nvSpPr>
          <p:spPr>
            <a:xfrm>
              <a:off x="4237050" y="3974995"/>
              <a:ext cx="239399" cy="141002"/>
            </a:xfrm>
            <a:prstGeom prst="rect">
              <a:avLst/>
            </a:prstGeom>
            <a:solidFill>
              <a:srgbClr val="1CABE2">
                <a:alpha val="85098"/>
              </a:srgbClr>
            </a:solidFill>
          </p:spPr>
          <p:txBody>
            <a:bodyPr/>
            <a:lstStyle/>
            <a:p/>
          </p:txBody>
        </p:sp>
        <p:sp>
          <p:nvSpPr>
            <p:cNvPr id="34" name="rc34"/>
            <p:cNvSpPr/>
            <p:nvPr/>
          </p:nvSpPr>
          <p:spPr>
            <a:xfrm>
              <a:off x="4503049" y="4030142"/>
              <a:ext cx="239399" cy="85855"/>
            </a:xfrm>
            <a:prstGeom prst="rect">
              <a:avLst/>
            </a:prstGeom>
            <a:solidFill>
              <a:srgbClr val="1CABE2">
                <a:alpha val="85098"/>
              </a:srgbClr>
            </a:solidFill>
          </p:spPr>
          <p:txBody>
            <a:bodyPr/>
            <a:lstStyle/>
            <a:p/>
          </p:txBody>
        </p:sp>
        <p:sp>
          <p:nvSpPr>
            <p:cNvPr id="35" name="rc35"/>
            <p:cNvSpPr/>
            <p:nvPr/>
          </p:nvSpPr>
          <p:spPr>
            <a:xfrm>
              <a:off x="4769049" y="3941587"/>
              <a:ext cx="239399" cy="174410"/>
            </a:xfrm>
            <a:prstGeom prst="rect">
              <a:avLst/>
            </a:prstGeom>
            <a:solidFill>
              <a:srgbClr val="1CABE2">
                <a:alpha val="85098"/>
              </a:srgbClr>
            </a:solidFill>
          </p:spPr>
          <p:txBody>
            <a:bodyPr/>
            <a:lstStyle/>
            <a:p/>
          </p:txBody>
        </p:sp>
        <p:sp>
          <p:nvSpPr>
            <p:cNvPr id="36" name="rc36"/>
            <p:cNvSpPr/>
            <p:nvPr/>
          </p:nvSpPr>
          <p:spPr>
            <a:xfrm>
              <a:off x="5035049" y="3939857"/>
              <a:ext cx="239399" cy="176140"/>
            </a:xfrm>
            <a:prstGeom prst="rect">
              <a:avLst/>
            </a:prstGeom>
            <a:solidFill>
              <a:srgbClr val="1CABE2">
                <a:alpha val="85098"/>
              </a:srgbClr>
            </a:solidFill>
          </p:spPr>
          <p:txBody>
            <a:bodyPr/>
            <a:lstStyle/>
            <a:p/>
          </p:txBody>
        </p:sp>
        <p:sp>
          <p:nvSpPr>
            <p:cNvPr id="37" name="rc37"/>
            <p:cNvSpPr/>
            <p:nvPr/>
          </p:nvSpPr>
          <p:spPr>
            <a:xfrm>
              <a:off x="5301048" y="3938407"/>
              <a:ext cx="239399" cy="177590"/>
            </a:xfrm>
            <a:prstGeom prst="rect">
              <a:avLst/>
            </a:prstGeom>
            <a:solidFill>
              <a:srgbClr val="1CABE2">
                <a:alpha val="85098"/>
              </a:srgbClr>
            </a:solidFill>
          </p:spPr>
          <p:txBody>
            <a:bodyPr/>
            <a:lstStyle/>
            <a:p/>
          </p:txBody>
        </p:sp>
        <p:sp>
          <p:nvSpPr>
            <p:cNvPr id="38" name="rc38"/>
            <p:cNvSpPr/>
            <p:nvPr/>
          </p:nvSpPr>
          <p:spPr>
            <a:xfrm>
              <a:off x="5567048" y="3937566"/>
              <a:ext cx="239399" cy="178431"/>
            </a:xfrm>
            <a:prstGeom prst="rect">
              <a:avLst/>
            </a:prstGeom>
            <a:solidFill>
              <a:srgbClr val="1CABE2">
                <a:alpha val="85098"/>
              </a:srgbClr>
            </a:solidFill>
          </p:spPr>
          <p:txBody>
            <a:bodyPr/>
            <a:lstStyle/>
            <a:p/>
          </p:txBody>
        </p:sp>
        <p:sp>
          <p:nvSpPr>
            <p:cNvPr id="39" name="rc39"/>
            <p:cNvSpPr/>
            <p:nvPr/>
          </p:nvSpPr>
          <p:spPr>
            <a:xfrm>
              <a:off x="5833047" y="3907385"/>
              <a:ext cx="239399" cy="208611"/>
            </a:xfrm>
            <a:prstGeom prst="rect">
              <a:avLst/>
            </a:prstGeom>
            <a:solidFill>
              <a:srgbClr val="1CABE2">
                <a:alpha val="85098"/>
              </a:srgbClr>
            </a:solidFill>
          </p:spPr>
          <p:txBody>
            <a:bodyPr/>
            <a:lstStyle/>
            <a:p/>
          </p:txBody>
        </p:sp>
        <p:sp>
          <p:nvSpPr>
            <p:cNvPr id="40" name="rc40"/>
            <p:cNvSpPr/>
            <p:nvPr/>
          </p:nvSpPr>
          <p:spPr>
            <a:xfrm>
              <a:off x="6099047" y="3907129"/>
              <a:ext cx="239399" cy="208868"/>
            </a:xfrm>
            <a:prstGeom prst="rect">
              <a:avLst/>
            </a:prstGeom>
            <a:solidFill>
              <a:srgbClr val="1CABE2">
                <a:alpha val="85098"/>
              </a:srgbClr>
            </a:solidFill>
          </p:spPr>
          <p:txBody>
            <a:bodyPr/>
            <a:lstStyle/>
            <a:p/>
          </p:txBody>
        </p:sp>
        <p:sp>
          <p:nvSpPr>
            <p:cNvPr id="41" name="rc41"/>
            <p:cNvSpPr/>
            <p:nvPr/>
          </p:nvSpPr>
          <p:spPr>
            <a:xfrm>
              <a:off x="6365047" y="3907794"/>
              <a:ext cx="239399" cy="208203"/>
            </a:xfrm>
            <a:prstGeom prst="rect">
              <a:avLst/>
            </a:prstGeom>
            <a:solidFill>
              <a:srgbClr val="1CABE2">
                <a:alpha val="85098"/>
              </a:srgbClr>
            </a:solidFill>
          </p:spPr>
          <p:txBody>
            <a:bodyPr/>
            <a:lstStyle/>
            <a:p/>
          </p:txBody>
        </p:sp>
        <p:sp>
          <p:nvSpPr>
            <p:cNvPr id="42" name="rc42"/>
            <p:cNvSpPr/>
            <p:nvPr/>
          </p:nvSpPr>
          <p:spPr>
            <a:xfrm>
              <a:off x="6631046" y="3880441"/>
              <a:ext cx="239399" cy="235556"/>
            </a:xfrm>
            <a:prstGeom prst="rect">
              <a:avLst/>
            </a:prstGeom>
            <a:solidFill>
              <a:srgbClr val="1CABE2">
                <a:alpha val="85098"/>
              </a:srgbClr>
            </a:solidFill>
          </p:spPr>
          <p:txBody>
            <a:bodyPr/>
            <a:lstStyle/>
            <a:p/>
          </p:txBody>
        </p:sp>
        <p:sp>
          <p:nvSpPr>
            <p:cNvPr id="43" name="rc43"/>
            <p:cNvSpPr/>
            <p:nvPr/>
          </p:nvSpPr>
          <p:spPr>
            <a:xfrm>
              <a:off x="6897046" y="3882155"/>
              <a:ext cx="239399" cy="233842"/>
            </a:xfrm>
            <a:prstGeom prst="rect">
              <a:avLst/>
            </a:prstGeom>
            <a:solidFill>
              <a:srgbClr val="1CABE2">
                <a:alpha val="85098"/>
              </a:srgbClr>
            </a:solidFill>
          </p:spPr>
          <p:txBody>
            <a:bodyPr/>
            <a:lstStyle/>
            <a:p/>
          </p:txBody>
        </p:sp>
        <p:sp>
          <p:nvSpPr>
            <p:cNvPr id="44" name="rc44"/>
            <p:cNvSpPr/>
            <p:nvPr/>
          </p:nvSpPr>
          <p:spPr>
            <a:xfrm>
              <a:off x="7163045" y="3885663"/>
              <a:ext cx="239399" cy="230333"/>
            </a:xfrm>
            <a:prstGeom prst="rect">
              <a:avLst/>
            </a:prstGeom>
            <a:solidFill>
              <a:srgbClr val="1CABE2">
                <a:alpha val="85098"/>
              </a:srgbClr>
            </a:solidFill>
          </p:spPr>
          <p:txBody>
            <a:bodyPr/>
            <a:lstStyle/>
            <a:p/>
          </p:txBody>
        </p:sp>
        <p:sp>
          <p:nvSpPr>
            <p:cNvPr id="45" name="rc45"/>
            <p:cNvSpPr/>
            <p:nvPr/>
          </p:nvSpPr>
          <p:spPr>
            <a:xfrm>
              <a:off x="7429045" y="3916773"/>
              <a:ext cx="239399" cy="199224"/>
            </a:xfrm>
            <a:prstGeom prst="rect">
              <a:avLst/>
            </a:prstGeom>
            <a:solidFill>
              <a:srgbClr val="1CABE2">
                <a:alpha val="85098"/>
              </a:srgbClr>
            </a:solidFill>
          </p:spPr>
          <p:txBody>
            <a:bodyPr/>
            <a:lstStyle/>
            <a:p/>
          </p:txBody>
        </p:sp>
        <p:sp>
          <p:nvSpPr>
            <p:cNvPr id="46" name="rc46"/>
            <p:cNvSpPr/>
            <p:nvPr/>
          </p:nvSpPr>
          <p:spPr>
            <a:xfrm>
              <a:off x="7695045" y="3833905"/>
              <a:ext cx="239399" cy="282092"/>
            </a:xfrm>
            <a:prstGeom prst="rect">
              <a:avLst/>
            </a:prstGeom>
            <a:solidFill>
              <a:srgbClr val="1CABE2">
                <a:alpha val="85098"/>
              </a:srgbClr>
            </a:solidFill>
          </p:spPr>
          <p:txBody>
            <a:bodyPr/>
            <a:lstStyle/>
            <a:p/>
          </p:txBody>
        </p:sp>
        <p:sp>
          <p:nvSpPr>
            <p:cNvPr id="47" name="rc47"/>
            <p:cNvSpPr/>
            <p:nvPr/>
          </p:nvSpPr>
          <p:spPr>
            <a:xfrm>
              <a:off x="7961044" y="3752807"/>
              <a:ext cx="239399" cy="363190"/>
            </a:xfrm>
            <a:prstGeom prst="rect">
              <a:avLst/>
            </a:prstGeom>
            <a:solidFill>
              <a:srgbClr val="1CABE2">
                <a:alpha val="85098"/>
              </a:srgbClr>
            </a:solidFill>
          </p:spPr>
          <p:txBody>
            <a:bodyPr/>
            <a:lstStyle/>
            <a:p/>
          </p:txBody>
        </p:sp>
        <p:sp>
          <p:nvSpPr>
            <p:cNvPr id="48" name="rc48"/>
            <p:cNvSpPr/>
            <p:nvPr/>
          </p:nvSpPr>
          <p:spPr>
            <a:xfrm>
              <a:off x="1311054" y="3017768"/>
              <a:ext cx="239399" cy="508934"/>
            </a:xfrm>
            <a:prstGeom prst="rect">
              <a:avLst/>
            </a:prstGeom>
            <a:solidFill>
              <a:srgbClr val="B3B3B3">
                <a:alpha val="85098"/>
              </a:srgbClr>
            </a:solidFill>
          </p:spPr>
          <p:txBody>
            <a:bodyPr/>
            <a:lstStyle/>
            <a:p/>
          </p:txBody>
        </p:sp>
        <p:sp>
          <p:nvSpPr>
            <p:cNvPr id="49" name="rc49"/>
            <p:cNvSpPr/>
            <p:nvPr/>
          </p:nvSpPr>
          <p:spPr>
            <a:xfrm>
              <a:off x="1577053" y="3038153"/>
              <a:ext cx="239399" cy="134730"/>
            </a:xfrm>
            <a:prstGeom prst="rect">
              <a:avLst/>
            </a:prstGeom>
            <a:solidFill>
              <a:srgbClr val="B3B3B3">
                <a:alpha val="85098"/>
              </a:srgbClr>
            </a:solidFill>
          </p:spPr>
          <p:txBody>
            <a:bodyPr/>
            <a:lstStyle/>
            <a:p/>
          </p:txBody>
        </p:sp>
        <p:sp>
          <p:nvSpPr>
            <p:cNvPr id="50" name="rc50"/>
            <p:cNvSpPr/>
            <p:nvPr/>
          </p:nvSpPr>
          <p:spPr>
            <a:xfrm>
              <a:off x="1843053" y="2879289"/>
              <a:ext cx="239399" cy="161314"/>
            </a:xfrm>
            <a:prstGeom prst="rect">
              <a:avLst/>
            </a:prstGeom>
            <a:solidFill>
              <a:srgbClr val="B3B3B3">
                <a:alpha val="85098"/>
              </a:srgbClr>
            </a:solidFill>
          </p:spPr>
          <p:txBody>
            <a:bodyPr/>
            <a:lstStyle/>
            <a:p/>
          </p:txBody>
        </p:sp>
        <p:sp>
          <p:nvSpPr>
            <p:cNvPr id="51" name="rc51"/>
            <p:cNvSpPr/>
            <p:nvPr/>
          </p:nvSpPr>
          <p:spPr>
            <a:xfrm>
              <a:off x="2109053" y="3287053"/>
              <a:ext cx="239399" cy="133705"/>
            </a:xfrm>
            <a:prstGeom prst="rect">
              <a:avLst/>
            </a:prstGeom>
            <a:solidFill>
              <a:srgbClr val="B3B3B3">
                <a:alpha val="85098"/>
              </a:srgbClr>
            </a:solidFill>
          </p:spPr>
          <p:txBody>
            <a:bodyPr/>
            <a:lstStyle/>
            <a:p/>
          </p:txBody>
        </p:sp>
        <p:sp>
          <p:nvSpPr>
            <p:cNvPr id="52" name="rc52"/>
            <p:cNvSpPr/>
            <p:nvPr/>
          </p:nvSpPr>
          <p:spPr>
            <a:xfrm>
              <a:off x="2375052" y="3717028"/>
              <a:ext cx="239399" cy="186184"/>
            </a:xfrm>
            <a:prstGeom prst="rect">
              <a:avLst/>
            </a:prstGeom>
            <a:solidFill>
              <a:srgbClr val="B3B3B3">
                <a:alpha val="85098"/>
              </a:srgbClr>
            </a:solidFill>
          </p:spPr>
          <p:txBody>
            <a:bodyPr/>
            <a:lstStyle/>
            <a:p/>
          </p:txBody>
        </p:sp>
        <p:sp>
          <p:nvSpPr>
            <p:cNvPr id="53" name="rc53"/>
            <p:cNvSpPr/>
            <p:nvPr/>
          </p:nvSpPr>
          <p:spPr>
            <a:xfrm>
              <a:off x="2641052" y="3631645"/>
              <a:ext cx="239399" cy="80721"/>
            </a:xfrm>
            <a:prstGeom prst="rect">
              <a:avLst/>
            </a:prstGeom>
            <a:solidFill>
              <a:srgbClr val="B3B3B3">
                <a:alpha val="85098"/>
              </a:srgbClr>
            </a:solidFill>
          </p:spPr>
          <p:txBody>
            <a:bodyPr/>
            <a:lstStyle/>
            <a:p/>
          </p:txBody>
        </p:sp>
        <p:sp>
          <p:nvSpPr>
            <p:cNvPr id="54" name="rc54"/>
            <p:cNvSpPr/>
            <p:nvPr/>
          </p:nvSpPr>
          <p:spPr>
            <a:xfrm>
              <a:off x="2907052" y="3567808"/>
              <a:ext cx="239399" cy="137045"/>
            </a:xfrm>
            <a:prstGeom prst="rect">
              <a:avLst/>
            </a:prstGeom>
            <a:solidFill>
              <a:srgbClr val="B3B3B3">
                <a:alpha val="85098"/>
              </a:srgbClr>
            </a:solidFill>
          </p:spPr>
          <p:txBody>
            <a:bodyPr/>
            <a:lstStyle/>
            <a:p/>
          </p:txBody>
        </p:sp>
        <p:sp>
          <p:nvSpPr>
            <p:cNvPr id="55" name="rc55"/>
            <p:cNvSpPr/>
            <p:nvPr/>
          </p:nvSpPr>
          <p:spPr>
            <a:xfrm>
              <a:off x="3173051" y="3612446"/>
              <a:ext cx="239399" cy="139872"/>
            </a:xfrm>
            <a:prstGeom prst="rect">
              <a:avLst/>
            </a:prstGeom>
            <a:solidFill>
              <a:srgbClr val="B3B3B3">
                <a:alpha val="85098"/>
              </a:srgbClr>
            </a:solidFill>
          </p:spPr>
          <p:txBody>
            <a:bodyPr/>
            <a:lstStyle/>
            <a:p/>
          </p:txBody>
        </p:sp>
        <p:sp>
          <p:nvSpPr>
            <p:cNvPr id="56" name="rc56"/>
            <p:cNvSpPr/>
            <p:nvPr/>
          </p:nvSpPr>
          <p:spPr>
            <a:xfrm>
              <a:off x="3439051" y="3862980"/>
              <a:ext cx="239399" cy="112455"/>
            </a:xfrm>
            <a:prstGeom prst="rect">
              <a:avLst/>
            </a:prstGeom>
            <a:solidFill>
              <a:srgbClr val="B3B3B3">
                <a:alpha val="85098"/>
              </a:srgbClr>
            </a:solidFill>
          </p:spPr>
          <p:txBody>
            <a:bodyPr/>
            <a:lstStyle/>
            <a:p/>
          </p:txBody>
        </p:sp>
        <p:sp>
          <p:nvSpPr>
            <p:cNvPr id="57" name="rc57"/>
            <p:cNvSpPr/>
            <p:nvPr/>
          </p:nvSpPr>
          <p:spPr>
            <a:xfrm>
              <a:off x="3705050" y="3945944"/>
              <a:ext cx="239399" cy="141715"/>
            </a:xfrm>
            <a:prstGeom prst="rect">
              <a:avLst/>
            </a:prstGeom>
            <a:solidFill>
              <a:srgbClr val="B3B3B3">
                <a:alpha val="85098"/>
              </a:srgbClr>
            </a:solidFill>
          </p:spPr>
          <p:txBody>
            <a:bodyPr/>
            <a:lstStyle/>
            <a:p/>
          </p:txBody>
        </p:sp>
        <p:sp>
          <p:nvSpPr>
            <p:cNvPr id="58" name="rc58"/>
            <p:cNvSpPr/>
            <p:nvPr/>
          </p:nvSpPr>
          <p:spPr>
            <a:xfrm>
              <a:off x="3971050" y="3834177"/>
              <a:ext cx="239399" cy="84542"/>
            </a:xfrm>
            <a:prstGeom prst="rect">
              <a:avLst/>
            </a:prstGeom>
            <a:solidFill>
              <a:srgbClr val="B3B3B3">
                <a:alpha val="85098"/>
              </a:srgbClr>
            </a:solidFill>
          </p:spPr>
          <p:txBody>
            <a:bodyPr/>
            <a:lstStyle/>
            <a:p/>
          </p:txBody>
        </p:sp>
        <p:sp>
          <p:nvSpPr>
            <p:cNvPr id="59" name="rc59"/>
            <p:cNvSpPr/>
            <p:nvPr/>
          </p:nvSpPr>
          <p:spPr>
            <a:xfrm>
              <a:off x="4237050" y="3862187"/>
              <a:ext cx="239399" cy="112808"/>
            </a:xfrm>
            <a:prstGeom prst="rect">
              <a:avLst/>
            </a:prstGeom>
            <a:solidFill>
              <a:srgbClr val="B3B3B3">
                <a:alpha val="85098"/>
              </a:srgbClr>
            </a:solidFill>
          </p:spPr>
          <p:txBody>
            <a:bodyPr/>
            <a:lstStyle/>
            <a:p/>
          </p:txBody>
        </p:sp>
        <p:sp>
          <p:nvSpPr>
            <p:cNvPr id="60" name="rc60"/>
            <p:cNvSpPr/>
            <p:nvPr/>
          </p:nvSpPr>
          <p:spPr>
            <a:xfrm>
              <a:off x="4503049" y="3829812"/>
              <a:ext cx="239399" cy="200329"/>
            </a:xfrm>
            <a:prstGeom prst="rect">
              <a:avLst/>
            </a:prstGeom>
            <a:solidFill>
              <a:srgbClr val="B3B3B3">
                <a:alpha val="85098"/>
              </a:srgbClr>
            </a:solidFill>
          </p:spPr>
          <p:txBody>
            <a:bodyPr/>
            <a:lstStyle/>
            <a:p/>
          </p:txBody>
        </p:sp>
        <p:sp>
          <p:nvSpPr>
            <p:cNvPr id="61" name="rc61"/>
            <p:cNvSpPr/>
            <p:nvPr/>
          </p:nvSpPr>
          <p:spPr>
            <a:xfrm>
              <a:off x="4769049" y="3709034"/>
              <a:ext cx="239399" cy="232552"/>
            </a:xfrm>
            <a:prstGeom prst="rect">
              <a:avLst/>
            </a:prstGeom>
            <a:solidFill>
              <a:srgbClr val="B3B3B3">
                <a:alpha val="85098"/>
              </a:srgbClr>
            </a:solidFill>
          </p:spPr>
          <p:txBody>
            <a:bodyPr/>
            <a:lstStyle/>
            <a:p/>
          </p:txBody>
        </p:sp>
        <p:sp>
          <p:nvSpPr>
            <p:cNvPr id="62" name="rc62"/>
            <p:cNvSpPr/>
            <p:nvPr/>
          </p:nvSpPr>
          <p:spPr>
            <a:xfrm>
              <a:off x="5035049" y="3822427"/>
              <a:ext cx="239399" cy="117429"/>
            </a:xfrm>
            <a:prstGeom prst="rect">
              <a:avLst/>
            </a:prstGeom>
            <a:solidFill>
              <a:srgbClr val="B3B3B3">
                <a:alpha val="85098"/>
              </a:srgbClr>
            </a:solidFill>
          </p:spPr>
          <p:txBody>
            <a:bodyPr/>
            <a:lstStyle/>
            <a:p/>
          </p:txBody>
        </p:sp>
        <p:sp>
          <p:nvSpPr>
            <p:cNvPr id="63" name="rc63"/>
            <p:cNvSpPr/>
            <p:nvPr/>
          </p:nvSpPr>
          <p:spPr>
            <a:xfrm>
              <a:off x="5301048" y="3849612"/>
              <a:ext cx="239399" cy="88795"/>
            </a:xfrm>
            <a:prstGeom prst="rect">
              <a:avLst/>
            </a:prstGeom>
            <a:solidFill>
              <a:srgbClr val="B3B3B3">
                <a:alpha val="85098"/>
              </a:srgbClr>
            </a:solidFill>
          </p:spPr>
          <p:txBody>
            <a:bodyPr/>
            <a:lstStyle/>
            <a:p/>
          </p:txBody>
        </p:sp>
        <p:sp>
          <p:nvSpPr>
            <p:cNvPr id="64" name="rc64"/>
            <p:cNvSpPr/>
            <p:nvPr/>
          </p:nvSpPr>
          <p:spPr>
            <a:xfrm>
              <a:off x="5567048" y="3848346"/>
              <a:ext cx="239399" cy="89219"/>
            </a:xfrm>
            <a:prstGeom prst="rect">
              <a:avLst/>
            </a:prstGeom>
            <a:solidFill>
              <a:srgbClr val="B3B3B3">
                <a:alpha val="85098"/>
              </a:srgbClr>
            </a:solidFill>
          </p:spPr>
          <p:txBody>
            <a:bodyPr/>
            <a:lstStyle/>
            <a:p/>
          </p:txBody>
        </p:sp>
        <p:sp>
          <p:nvSpPr>
            <p:cNvPr id="65" name="rc65"/>
            <p:cNvSpPr/>
            <p:nvPr/>
          </p:nvSpPr>
          <p:spPr>
            <a:xfrm>
              <a:off x="5833047" y="3817982"/>
              <a:ext cx="239399" cy="89403"/>
            </a:xfrm>
            <a:prstGeom prst="rect">
              <a:avLst/>
            </a:prstGeom>
            <a:solidFill>
              <a:srgbClr val="B3B3B3">
                <a:alpha val="85098"/>
              </a:srgbClr>
            </a:solidFill>
          </p:spPr>
          <p:txBody>
            <a:bodyPr/>
            <a:lstStyle/>
            <a:p/>
          </p:txBody>
        </p:sp>
        <p:sp>
          <p:nvSpPr>
            <p:cNvPr id="66" name="rc66"/>
            <p:cNvSpPr/>
            <p:nvPr/>
          </p:nvSpPr>
          <p:spPr>
            <a:xfrm>
              <a:off x="6099047" y="3787777"/>
              <a:ext cx="239399" cy="119352"/>
            </a:xfrm>
            <a:prstGeom prst="rect">
              <a:avLst/>
            </a:prstGeom>
            <a:solidFill>
              <a:srgbClr val="B3B3B3">
                <a:alpha val="85098"/>
              </a:srgbClr>
            </a:solidFill>
          </p:spPr>
          <p:txBody>
            <a:bodyPr/>
            <a:lstStyle/>
            <a:p/>
          </p:txBody>
        </p:sp>
        <p:sp>
          <p:nvSpPr>
            <p:cNvPr id="67" name="rc67"/>
            <p:cNvSpPr/>
            <p:nvPr/>
          </p:nvSpPr>
          <p:spPr>
            <a:xfrm>
              <a:off x="6365047" y="3759078"/>
              <a:ext cx="239399" cy="148715"/>
            </a:xfrm>
            <a:prstGeom prst="rect">
              <a:avLst/>
            </a:prstGeom>
            <a:solidFill>
              <a:srgbClr val="B3B3B3">
                <a:alpha val="85098"/>
              </a:srgbClr>
            </a:solidFill>
          </p:spPr>
          <p:txBody>
            <a:bodyPr/>
            <a:lstStyle/>
            <a:p/>
          </p:txBody>
        </p:sp>
        <p:sp>
          <p:nvSpPr>
            <p:cNvPr id="68" name="rc68"/>
            <p:cNvSpPr/>
            <p:nvPr/>
          </p:nvSpPr>
          <p:spPr>
            <a:xfrm>
              <a:off x="6631046" y="3703780"/>
              <a:ext cx="239399" cy="176661"/>
            </a:xfrm>
            <a:prstGeom prst="rect">
              <a:avLst/>
            </a:prstGeom>
            <a:solidFill>
              <a:srgbClr val="B3B3B3">
                <a:alpha val="85098"/>
              </a:srgbClr>
            </a:solidFill>
          </p:spPr>
          <p:txBody>
            <a:bodyPr/>
            <a:lstStyle/>
            <a:p/>
          </p:txBody>
        </p:sp>
        <p:sp>
          <p:nvSpPr>
            <p:cNvPr id="69" name="rc69"/>
            <p:cNvSpPr/>
            <p:nvPr/>
          </p:nvSpPr>
          <p:spPr>
            <a:xfrm>
              <a:off x="6897046" y="3706767"/>
              <a:ext cx="239399" cy="175387"/>
            </a:xfrm>
            <a:prstGeom prst="rect">
              <a:avLst/>
            </a:prstGeom>
            <a:solidFill>
              <a:srgbClr val="B3B3B3">
                <a:alpha val="85098"/>
              </a:srgbClr>
            </a:solidFill>
          </p:spPr>
          <p:txBody>
            <a:bodyPr/>
            <a:lstStyle/>
            <a:p/>
          </p:txBody>
        </p:sp>
        <p:sp>
          <p:nvSpPr>
            <p:cNvPr id="70" name="rc70"/>
            <p:cNvSpPr/>
            <p:nvPr/>
          </p:nvSpPr>
          <p:spPr>
            <a:xfrm>
              <a:off x="7163045" y="3655321"/>
              <a:ext cx="239399" cy="230341"/>
            </a:xfrm>
            <a:prstGeom prst="rect">
              <a:avLst/>
            </a:prstGeom>
            <a:solidFill>
              <a:srgbClr val="B3B3B3">
                <a:alpha val="85098"/>
              </a:srgbClr>
            </a:solidFill>
          </p:spPr>
          <p:txBody>
            <a:bodyPr/>
            <a:lstStyle/>
            <a:p/>
          </p:txBody>
        </p:sp>
        <p:sp>
          <p:nvSpPr>
            <p:cNvPr id="71" name="rc71"/>
            <p:cNvSpPr/>
            <p:nvPr/>
          </p:nvSpPr>
          <p:spPr>
            <a:xfrm>
              <a:off x="7429045" y="3660632"/>
              <a:ext cx="239399" cy="256141"/>
            </a:xfrm>
            <a:prstGeom prst="rect">
              <a:avLst/>
            </a:prstGeom>
            <a:solidFill>
              <a:srgbClr val="B3B3B3">
                <a:alpha val="85098"/>
              </a:srgbClr>
            </a:solidFill>
          </p:spPr>
          <p:txBody>
            <a:bodyPr/>
            <a:lstStyle/>
            <a:p/>
          </p:txBody>
        </p:sp>
        <p:sp>
          <p:nvSpPr>
            <p:cNvPr id="72" name="rc72"/>
            <p:cNvSpPr/>
            <p:nvPr/>
          </p:nvSpPr>
          <p:spPr>
            <a:xfrm>
              <a:off x="7695045" y="3636442"/>
              <a:ext cx="239399" cy="197462"/>
            </a:xfrm>
            <a:prstGeom prst="rect">
              <a:avLst/>
            </a:prstGeom>
            <a:solidFill>
              <a:srgbClr val="B3B3B3">
                <a:alpha val="85098"/>
              </a:srgbClr>
            </a:solidFill>
          </p:spPr>
          <p:txBody>
            <a:bodyPr/>
            <a:lstStyle/>
            <a:p/>
          </p:txBody>
        </p:sp>
        <p:sp>
          <p:nvSpPr>
            <p:cNvPr id="73" name="rc73"/>
            <p:cNvSpPr/>
            <p:nvPr/>
          </p:nvSpPr>
          <p:spPr>
            <a:xfrm>
              <a:off x="7961044" y="3585181"/>
              <a:ext cx="239399" cy="167626"/>
            </a:xfrm>
            <a:prstGeom prst="rect">
              <a:avLst/>
            </a:prstGeom>
            <a:solidFill>
              <a:srgbClr val="B3B3B3">
                <a:alpha val="85098"/>
              </a:srgbClr>
            </a:solidFill>
          </p:spPr>
          <p:txBody>
            <a:bodyPr/>
            <a:lstStyle/>
            <a:p/>
          </p:txBody>
        </p:sp>
        <p:sp>
          <p:nvSpPr>
            <p:cNvPr id="74" name="pl74"/>
            <p:cNvSpPr/>
            <p:nvPr/>
          </p:nvSpPr>
          <p:spPr>
            <a:xfrm>
              <a:off x="1430754" y="2075428"/>
              <a:ext cx="6649990" cy="803860"/>
            </a:xfrm>
            <a:custGeom>
              <a:avLst/>
              <a:pathLst>
                <a:path w="6649990" h="803860">
                  <a:moveTo>
                    <a:pt x="0" y="432847"/>
                  </a:moveTo>
                  <a:lnTo>
                    <a:pt x="265999" y="700801"/>
                  </a:lnTo>
                  <a:lnTo>
                    <a:pt x="531999" y="803860"/>
                  </a:lnTo>
                  <a:lnTo>
                    <a:pt x="797998" y="515295"/>
                  </a:lnTo>
                  <a:lnTo>
                    <a:pt x="1063998" y="144282"/>
                  </a:lnTo>
                  <a:lnTo>
                    <a:pt x="1329998" y="288565"/>
                  </a:lnTo>
                  <a:lnTo>
                    <a:pt x="1595997" y="288565"/>
                  </a:lnTo>
                  <a:lnTo>
                    <a:pt x="1861997" y="247341"/>
                  </a:lnTo>
                  <a:lnTo>
                    <a:pt x="2127996" y="82447"/>
                  </a:lnTo>
                  <a:lnTo>
                    <a:pt x="2393996" y="0"/>
                  </a:lnTo>
                  <a:lnTo>
                    <a:pt x="2659996" y="123670"/>
                  </a:lnTo>
                  <a:lnTo>
                    <a:pt x="2925995" y="82447"/>
                  </a:lnTo>
                  <a:lnTo>
                    <a:pt x="3191995" y="41223"/>
                  </a:lnTo>
                  <a:lnTo>
                    <a:pt x="3457995" y="103059"/>
                  </a:lnTo>
                  <a:lnTo>
                    <a:pt x="3723994" y="103059"/>
                  </a:lnTo>
                  <a:lnTo>
                    <a:pt x="3989994" y="103059"/>
                  </a:lnTo>
                  <a:lnTo>
                    <a:pt x="4255993" y="103059"/>
                  </a:lnTo>
                  <a:lnTo>
                    <a:pt x="4521993" y="123670"/>
                  </a:lnTo>
                  <a:lnTo>
                    <a:pt x="4787993" y="123670"/>
                  </a:lnTo>
                  <a:lnTo>
                    <a:pt x="5053992" y="123670"/>
                  </a:lnTo>
                  <a:lnTo>
                    <a:pt x="5319992" y="144282"/>
                  </a:lnTo>
                  <a:lnTo>
                    <a:pt x="5585991" y="144282"/>
                  </a:lnTo>
                  <a:lnTo>
                    <a:pt x="5851991" y="144282"/>
                  </a:lnTo>
                  <a:lnTo>
                    <a:pt x="6117991" y="123670"/>
                  </a:lnTo>
                  <a:lnTo>
                    <a:pt x="6383990" y="185506"/>
                  </a:lnTo>
                  <a:lnTo>
                    <a:pt x="6649990" y="247341"/>
                  </a:lnTo>
                </a:path>
              </a:pathLst>
            </a:custGeom>
            <a:ln w="27101" cap="flat">
              <a:solidFill>
                <a:srgbClr val="0058AB">
                  <a:alpha val="100000"/>
                </a:srgbClr>
              </a:solidFill>
              <a:prstDash val="solid"/>
              <a:round/>
            </a:ln>
          </p:spPr>
          <p:txBody>
            <a:bodyPr/>
            <a:lstStyle/>
            <a:p/>
          </p:txBody>
        </p:sp>
        <p:sp>
          <p:nvSpPr>
            <p:cNvPr id="75" name="pl75"/>
            <p:cNvSpPr/>
            <p:nvPr/>
          </p:nvSpPr>
          <p:spPr>
            <a:xfrm>
              <a:off x="1430754" y="2178487"/>
              <a:ext cx="6649990" cy="824472"/>
            </a:xfrm>
            <a:custGeom>
              <a:avLst/>
              <a:pathLst>
                <a:path w="6649990" h="824472">
                  <a:moveTo>
                    <a:pt x="0" y="721413"/>
                  </a:moveTo>
                  <a:lnTo>
                    <a:pt x="265999" y="700801"/>
                  </a:lnTo>
                  <a:lnTo>
                    <a:pt x="531999" y="824472"/>
                  </a:lnTo>
                  <a:lnTo>
                    <a:pt x="797998" y="515295"/>
                  </a:lnTo>
                  <a:lnTo>
                    <a:pt x="1063998" y="185506"/>
                  </a:lnTo>
                  <a:lnTo>
                    <a:pt x="1329998" y="247341"/>
                  </a:lnTo>
                  <a:lnTo>
                    <a:pt x="1595997" y="288565"/>
                  </a:lnTo>
                  <a:lnTo>
                    <a:pt x="1861997" y="247341"/>
                  </a:lnTo>
                  <a:lnTo>
                    <a:pt x="2127996" y="61835"/>
                  </a:lnTo>
                  <a:lnTo>
                    <a:pt x="2393996" y="0"/>
                  </a:lnTo>
                  <a:lnTo>
                    <a:pt x="2659996" y="82447"/>
                  </a:lnTo>
                  <a:lnTo>
                    <a:pt x="2925995" y="61835"/>
                  </a:lnTo>
                  <a:lnTo>
                    <a:pt x="3191995" y="82447"/>
                  </a:lnTo>
                  <a:lnTo>
                    <a:pt x="3457995" y="164894"/>
                  </a:lnTo>
                  <a:lnTo>
                    <a:pt x="3723994" y="82447"/>
                  </a:lnTo>
                  <a:lnTo>
                    <a:pt x="3989994" y="61835"/>
                  </a:lnTo>
                  <a:lnTo>
                    <a:pt x="4255993" y="61835"/>
                  </a:lnTo>
                  <a:lnTo>
                    <a:pt x="4521993" y="82447"/>
                  </a:lnTo>
                  <a:lnTo>
                    <a:pt x="4787993" y="103059"/>
                  </a:lnTo>
                  <a:lnTo>
                    <a:pt x="5053992" y="123670"/>
                  </a:lnTo>
                  <a:lnTo>
                    <a:pt x="5319992" y="164894"/>
                  </a:lnTo>
                  <a:lnTo>
                    <a:pt x="5585991" y="164894"/>
                  </a:lnTo>
                  <a:lnTo>
                    <a:pt x="5851991" y="206118"/>
                  </a:lnTo>
                  <a:lnTo>
                    <a:pt x="6117991" y="206118"/>
                  </a:lnTo>
                  <a:lnTo>
                    <a:pt x="6383990" y="226729"/>
                  </a:lnTo>
                  <a:lnTo>
                    <a:pt x="6649990" y="267953"/>
                  </a:lnTo>
                </a:path>
              </a:pathLst>
            </a:custGeom>
            <a:ln w="27101" cap="flat">
              <a:solidFill>
                <a:srgbClr val="F26A21">
                  <a:alpha val="100000"/>
                </a:srgbClr>
              </a:solidFill>
              <a:prstDash val="solid"/>
              <a:round/>
            </a:ln>
          </p:spPr>
          <p:txBody>
            <a:bodyPr/>
            <a:lstStyle/>
            <a:p/>
          </p:txBody>
        </p:sp>
        <p:sp>
          <p:nvSpPr>
            <p:cNvPr id="76" name="tx76"/>
            <p:cNvSpPr/>
            <p:nvPr/>
          </p:nvSpPr>
          <p:spPr>
            <a:xfrm>
              <a:off x="137046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2700462"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0304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90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6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222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48845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4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20454"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137046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88" name="tx88"/>
            <p:cNvSpPr/>
            <p:nvPr/>
          </p:nvSpPr>
          <p:spPr>
            <a:xfrm>
              <a:off x="2700462"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89" name="tx89"/>
            <p:cNvSpPr/>
            <p:nvPr/>
          </p:nvSpPr>
          <p:spPr>
            <a:xfrm>
              <a:off x="403046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0" name="tx90"/>
            <p:cNvSpPr/>
            <p:nvPr/>
          </p:nvSpPr>
          <p:spPr>
            <a:xfrm>
              <a:off x="536045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6690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3" name="tx93"/>
            <p:cNvSpPr/>
            <p:nvPr/>
          </p:nvSpPr>
          <p:spPr>
            <a:xfrm>
              <a:off x="6956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7222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748845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7" name="tx97"/>
            <p:cNvSpPr/>
            <p:nvPr/>
          </p:nvSpPr>
          <p:spPr>
            <a:xfrm>
              <a:off x="802045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8" name="tx98"/>
            <p:cNvSpPr/>
            <p:nvPr/>
          </p:nvSpPr>
          <p:spPr>
            <a:xfrm>
              <a:off x="1370464" y="37825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9" name="tx99"/>
            <p:cNvSpPr/>
            <p:nvPr/>
          </p:nvSpPr>
          <p:spPr>
            <a:xfrm>
              <a:off x="2700462" y="3873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0" name="tx100"/>
            <p:cNvSpPr/>
            <p:nvPr/>
          </p:nvSpPr>
          <p:spPr>
            <a:xfrm>
              <a:off x="4030460" y="3976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1" name="tx101"/>
            <p:cNvSpPr/>
            <p:nvPr/>
          </p:nvSpPr>
          <p:spPr>
            <a:xfrm>
              <a:off x="5360458" y="39880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6424457" y="39714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6690456" y="3957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6956456" y="3958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7222456" y="39603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7488455" y="3975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7" name="tx107"/>
            <p:cNvSpPr/>
            <p:nvPr/>
          </p:nvSpPr>
          <p:spPr>
            <a:xfrm>
              <a:off x="7754455" y="39344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8" name="tx108"/>
            <p:cNvSpPr/>
            <p:nvPr/>
          </p:nvSpPr>
          <p:spPr>
            <a:xfrm>
              <a:off x="8020454" y="389427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9" name="tx109"/>
            <p:cNvSpPr/>
            <p:nvPr/>
          </p:nvSpPr>
          <p:spPr>
            <a:xfrm>
              <a:off x="1370464" y="32317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0" name="tx110"/>
            <p:cNvSpPr/>
            <p:nvPr/>
          </p:nvSpPr>
          <p:spPr>
            <a:xfrm>
              <a:off x="2700462" y="36315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1" name="tx111"/>
            <p:cNvSpPr/>
            <p:nvPr/>
          </p:nvSpPr>
          <p:spPr>
            <a:xfrm>
              <a:off x="4030460" y="38373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5360458" y="38548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6424457" y="37929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4" name="tx114"/>
            <p:cNvSpPr/>
            <p:nvPr/>
          </p:nvSpPr>
          <p:spPr>
            <a:xfrm>
              <a:off x="6690456" y="37529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5" name="tx115"/>
            <p:cNvSpPr/>
            <p:nvPr/>
          </p:nvSpPr>
          <p:spPr>
            <a:xfrm>
              <a:off x="6956456" y="37553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6" name="tx116"/>
            <p:cNvSpPr/>
            <p:nvPr/>
          </p:nvSpPr>
          <p:spPr>
            <a:xfrm>
              <a:off x="7222456" y="3730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7" name="tx117"/>
            <p:cNvSpPr/>
            <p:nvPr/>
          </p:nvSpPr>
          <p:spPr>
            <a:xfrm>
              <a:off x="7488455" y="3748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8" name="tx118"/>
            <p:cNvSpPr/>
            <p:nvPr/>
          </p:nvSpPr>
          <p:spPr>
            <a:xfrm>
              <a:off x="7754455" y="36947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9" name="tx119"/>
            <p:cNvSpPr/>
            <p:nvPr/>
          </p:nvSpPr>
          <p:spPr>
            <a:xfrm>
              <a:off x="8020454" y="3629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20" name="tx120"/>
            <p:cNvSpPr/>
            <p:nvPr/>
          </p:nvSpPr>
          <p:spPr>
            <a:xfrm>
              <a:off x="1340319" y="28996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21" name="tx121"/>
            <p:cNvSpPr/>
            <p:nvPr/>
          </p:nvSpPr>
          <p:spPr>
            <a:xfrm>
              <a:off x="2700462" y="3513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22" name="tx122"/>
            <p:cNvSpPr/>
            <p:nvPr/>
          </p:nvSpPr>
          <p:spPr>
            <a:xfrm>
              <a:off x="4030460" y="37160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3" name="tx123"/>
            <p:cNvSpPr/>
            <p:nvPr/>
          </p:nvSpPr>
          <p:spPr>
            <a:xfrm>
              <a:off x="5360458" y="3731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4" name="tx124"/>
            <p:cNvSpPr/>
            <p:nvPr/>
          </p:nvSpPr>
          <p:spPr>
            <a:xfrm>
              <a:off x="6424457" y="3641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5" name="tx125"/>
            <p:cNvSpPr/>
            <p:nvPr/>
          </p:nvSpPr>
          <p:spPr>
            <a:xfrm>
              <a:off x="6690456" y="3585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6" name="tx126"/>
            <p:cNvSpPr/>
            <p:nvPr/>
          </p:nvSpPr>
          <p:spPr>
            <a:xfrm>
              <a:off x="6956456" y="35887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7" name="tx127"/>
            <p:cNvSpPr/>
            <p:nvPr/>
          </p:nvSpPr>
          <p:spPr>
            <a:xfrm>
              <a:off x="7222456" y="3537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28" name="tx128"/>
            <p:cNvSpPr/>
            <p:nvPr/>
          </p:nvSpPr>
          <p:spPr>
            <a:xfrm>
              <a:off x="7488455" y="354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9" name="tx129"/>
            <p:cNvSpPr/>
            <p:nvPr/>
          </p:nvSpPr>
          <p:spPr>
            <a:xfrm>
              <a:off x="7754455" y="3518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30" name="tx130"/>
            <p:cNvSpPr/>
            <p:nvPr/>
          </p:nvSpPr>
          <p:spPr>
            <a:xfrm>
              <a:off x="8020454" y="3467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629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6194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2892"/>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162" name="pl162"/>
            <p:cNvSpPr/>
            <p:nvPr/>
          </p:nvSpPr>
          <p:spPr>
            <a:xfrm>
              <a:off x="23506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297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5088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3901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693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54843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11054" y="5726143"/>
              <a:ext cx="2702239" cy="119033"/>
            </a:xfrm>
            <a:prstGeom prst="rect">
              <a:avLst/>
            </a:prstGeom>
            <a:solidFill>
              <a:srgbClr val="1CABE2">
                <a:alpha val="85098"/>
              </a:srgbClr>
            </a:solidFill>
          </p:spPr>
          <p:txBody>
            <a:bodyPr/>
            <a:lstStyle/>
            <a:p/>
          </p:txBody>
        </p:sp>
        <p:sp>
          <p:nvSpPr>
            <p:cNvPr id="173" name="rc173"/>
            <p:cNvSpPr/>
            <p:nvPr/>
          </p:nvSpPr>
          <p:spPr>
            <a:xfrm>
              <a:off x="1311054" y="5577352"/>
              <a:ext cx="3661235" cy="119033"/>
            </a:xfrm>
            <a:prstGeom prst="rect">
              <a:avLst/>
            </a:prstGeom>
            <a:solidFill>
              <a:srgbClr val="1CABE2">
                <a:alpha val="85098"/>
              </a:srgbClr>
            </a:solidFill>
          </p:spPr>
          <p:txBody>
            <a:bodyPr/>
            <a:lstStyle/>
            <a:p/>
          </p:txBody>
        </p:sp>
        <p:sp>
          <p:nvSpPr>
            <p:cNvPr id="174" name="rc174"/>
            <p:cNvSpPr/>
            <p:nvPr/>
          </p:nvSpPr>
          <p:spPr>
            <a:xfrm>
              <a:off x="1311054" y="5428560"/>
              <a:ext cx="4713793" cy="119033"/>
            </a:xfrm>
            <a:prstGeom prst="rect">
              <a:avLst/>
            </a:prstGeom>
            <a:solidFill>
              <a:srgbClr val="1CABE2">
                <a:alpha val="85098"/>
              </a:srgbClr>
            </a:solidFill>
          </p:spPr>
          <p:txBody>
            <a:bodyPr/>
            <a:lstStyle/>
            <a:p/>
          </p:txBody>
        </p:sp>
        <p:sp>
          <p:nvSpPr>
            <p:cNvPr id="175" name="rc175"/>
            <p:cNvSpPr/>
            <p:nvPr/>
          </p:nvSpPr>
          <p:spPr>
            <a:xfrm>
              <a:off x="4013293" y="5726143"/>
              <a:ext cx="1930156" cy="119033"/>
            </a:xfrm>
            <a:prstGeom prst="rect">
              <a:avLst/>
            </a:prstGeom>
            <a:solidFill>
              <a:srgbClr val="B3B3B3">
                <a:alpha val="85098"/>
              </a:srgbClr>
            </a:solidFill>
          </p:spPr>
          <p:txBody>
            <a:bodyPr/>
            <a:lstStyle/>
            <a:p/>
          </p:txBody>
        </p:sp>
        <p:sp>
          <p:nvSpPr>
            <p:cNvPr id="176" name="rc176"/>
            <p:cNvSpPr/>
            <p:nvPr/>
          </p:nvSpPr>
          <p:spPr>
            <a:xfrm>
              <a:off x="4972290" y="5577352"/>
              <a:ext cx="2562833" cy="119033"/>
            </a:xfrm>
            <a:prstGeom prst="rect">
              <a:avLst/>
            </a:prstGeom>
            <a:solidFill>
              <a:srgbClr val="B3B3B3">
                <a:alpha val="85098"/>
              </a:srgbClr>
            </a:solidFill>
          </p:spPr>
          <p:txBody>
            <a:bodyPr/>
            <a:lstStyle/>
            <a:p/>
          </p:txBody>
        </p:sp>
        <p:sp>
          <p:nvSpPr>
            <p:cNvPr id="177" name="rc177"/>
            <p:cNvSpPr/>
            <p:nvPr/>
          </p:nvSpPr>
          <p:spPr>
            <a:xfrm>
              <a:off x="6024847" y="5428560"/>
              <a:ext cx="2175596" cy="119033"/>
            </a:xfrm>
            <a:prstGeom prst="rect">
              <a:avLst/>
            </a:prstGeom>
            <a:solidFill>
              <a:srgbClr val="B3B3B3">
                <a:alpha val="85098"/>
              </a:srgbClr>
            </a:solidFill>
          </p:spPr>
          <p:txBody>
            <a:bodyPr/>
            <a:lstStyle/>
            <a:p/>
          </p:txBody>
        </p:sp>
        <p:sp>
          <p:nvSpPr>
            <p:cNvPr id="178" name="tx178"/>
            <p:cNvSpPr/>
            <p:nvPr/>
          </p:nvSpPr>
          <p:spPr>
            <a:xfrm>
              <a:off x="605597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a:t>
              </a:r>
            </a:p>
          </p:txBody>
        </p:sp>
        <p:sp>
          <p:nvSpPr>
            <p:cNvPr id="179" name="tx179"/>
            <p:cNvSpPr/>
            <p:nvPr/>
          </p:nvSpPr>
          <p:spPr>
            <a:xfrm>
              <a:off x="764765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59.9</a:t>
              </a:r>
            </a:p>
          </p:txBody>
        </p:sp>
        <p:sp>
          <p:nvSpPr>
            <p:cNvPr id="180" name="tx180"/>
            <p:cNvSpPr/>
            <p:nvPr/>
          </p:nvSpPr>
          <p:spPr>
            <a:xfrm>
              <a:off x="831297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66.3</a:t>
              </a:r>
            </a:p>
          </p:txBody>
        </p:sp>
        <p:sp>
          <p:nvSpPr>
            <p:cNvPr id="181" name="tx181"/>
            <p:cNvSpPr/>
            <p:nvPr/>
          </p:nvSpPr>
          <p:spPr>
            <a:xfrm>
              <a:off x="2597865"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2" name="tx182"/>
            <p:cNvSpPr/>
            <p:nvPr/>
          </p:nvSpPr>
          <p:spPr>
            <a:xfrm>
              <a:off x="302914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83" name="tx183"/>
            <p:cNvSpPr/>
            <p:nvPr/>
          </p:nvSpPr>
          <p:spPr>
            <a:xfrm>
              <a:off x="3555424"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a:t>
              </a:r>
            </a:p>
          </p:txBody>
        </p:sp>
        <p:sp>
          <p:nvSpPr>
            <p:cNvPr id="184" name="tx184"/>
            <p:cNvSpPr/>
            <p:nvPr/>
          </p:nvSpPr>
          <p:spPr>
            <a:xfrm>
              <a:off x="486584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a:t>
              </a:r>
            </a:p>
          </p:txBody>
        </p:sp>
        <p:sp>
          <p:nvSpPr>
            <p:cNvPr id="185" name="tx185"/>
            <p:cNvSpPr/>
            <p:nvPr/>
          </p:nvSpPr>
          <p:spPr>
            <a:xfrm>
              <a:off x="614118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a:t>
              </a:r>
            </a:p>
          </p:txBody>
        </p:sp>
        <p:sp>
          <p:nvSpPr>
            <p:cNvPr id="186" name="tx186"/>
            <p:cNvSpPr/>
            <p:nvPr/>
          </p:nvSpPr>
          <p:spPr>
            <a:xfrm>
              <a:off x="700011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a:t>
              </a:r>
            </a:p>
          </p:txBody>
        </p:sp>
        <p:sp>
          <p:nvSpPr>
            <p:cNvPr id="187" name="tx187"/>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26589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2" name="tx192"/>
            <p:cNvSpPr/>
            <p:nvPr/>
          </p:nvSpPr>
          <p:spPr>
            <a:xfrm>
              <a:off x="534502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3" name="tx193"/>
            <p:cNvSpPr/>
            <p:nvPr/>
          </p:nvSpPr>
          <p:spPr>
            <a:xfrm>
              <a:off x="742414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4" name="tx194"/>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Cambodia.
In 2025, DTP1 coverage in Cambodia declined at 87%. The number of children missing out on any DTP vaccination (zero-dose children) increased from 35,000 in 2024 to 45,000 in 2025.
DTP3 coverage declined at 81% in 2025, leaving 66,000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87% and DTP3 was 81%, leaving 66,000 children un- or under-vaccinated, including 45,000 zero-dose and 21,000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52982"/>
            </a:xfrm>
            <a:custGeom>
              <a:avLst/>
              <a:pathLst>
                <a:path w="3397293" h="852982">
                  <a:moveTo>
                    <a:pt x="0" y="459298"/>
                  </a:moveTo>
                  <a:lnTo>
                    <a:pt x="135891" y="743625"/>
                  </a:lnTo>
                  <a:lnTo>
                    <a:pt x="271783" y="852982"/>
                  </a:lnTo>
                  <a:lnTo>
                    <a:pt x="407675" y="546783"/>
                  </a:lnTo>
                  <a:lnTo>
                    <a:pt x="543566" y="153099"/>
                  </a:lnTo>
                  <a:lnTo>
                    <a:pt x="679458" y="306198"/>
                  </a:lnTo>
                  <a:lnTo>
                    <a:pt x="815350" y="306198"/>
                  </a:lnTo>
                  <a:lnTo>
                    <a:pt x="951242" y="262456"/>
                  </a:lnTo>
                  <a:lnTo>
                    <a:pt x="1087133" y="87485"/>
                  </a:lnTo>
                  <a:lnTo>
                    <a:pt x="1223025" y="0"/>
                  </a:lnTo>
                  <a:lnTo>
                    <a:pt x="1358917" y="131228"/>
                  </a:lnTo>
                  <a:lnTo>
                    <a:pt x="1494809" y="87485"/>
                  </a:lnTo>
                  <a:lnTo>
                    <a:pt x="1630700" y="43742"/>
                  </a:lnTo>
                  <a:lnTo>
                    <a:pt x="1766592" y="109356"/>
                  </a:lnTo>
                  <a:lnTo>
                    <a:pt x="1902484" y="109356"/>
                  </a:lnTo>
                  <a:lnTo>
                    <a:pt x="2038375" y="109356"/>
                  </a:lnTo>
                  <a:lnTo>
                    <a:pt x="2174267" y="109356"/>
                  </a:lnTo>
                  <a:lnTo>
                    <a:pt x="2310159" y="131228"/>
                  </a:lnTo>
                  <a:lnTo>
                    <a:pt x="2446051" y="131228"/>
                  </a:lnTo>
                  <a:lnTo>
                    <a:pt x="2581942" y="131228"/>
                  </a:lnTo>
                  <a:lnTo>
                    <a:pt x="2717834" y="153099"/>
                  </a:lnTo>
                  <a:lnTo>
                    <a:pt x="2853726" y="153099"/>
                  </a:lnTo>
                  <a:lnTo>
                    <a:pt x="2989618" y="153099"/>
                  </a:lnTo>
                  <a:lnTo>
                    <a:pt x="3125509" y="131228"/>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52982"/>
            </a:xfrm>
            <a:custGeom>
              <a:avLst/>
              <a:pathLst>
                <a:path w="3397293" h="852982">
                  <a:moveTo>
                    <a:pt x="0" y="459298"/>
                  </a:moveTo>
                  <a:lnTo>
                    <a:pt x="135891" y="743625"/>
                  </a:lnTo>
                  <a:lnTo>
                    <a:pt x="271783" y="852982"/>
                  </a:lnTo>
                  <a:lnTo>
                    <a:pt x="407675" y="546783"/>
                  </a:lnTo>
                  <a:lnTo>
                    <a:pt x="543566" y="153099"/>
                  </a:lnTo>
                  <a:lnTo>
                    <a:pt x="679458" y="306198"/>
                  </a:lnTo>
                  <a:lnTo>
                    <a:pt x="815350" y="306198"/>
                  </a:lnTo>
                  <a:lnTo>
                    <a:pt x="951242" y="262456"/>
                  </a:lnTo>
                  <a:lnTo>
                    <a:pt x="1087133" y="87485"/>
                  </a:lnTo>
                  <a:lnTo>
                    <a:pt x="1223025" y="0"/>
                  </a:lnTo>
                  <a:lnTo>
                    <a:pt x="1358917" y="131228"/>
                  </a:lnTo>
                  <a:lnTo>
                    <a:pt x="1494809" y="87485"/>
                  </a:lnTo>
                  <a:lnTo>
                    <a:pt x="1630700" y="43742"/>
                  </a:lnTo>
                  <a:lnTo>
                    <a:pt x="1766592" y="109356"/>
                  </a:lnTo>
                  <a:lnTo>
                    <a:pt x="1902484" y="109356"/>
                  </a:lnTo>
                  <a:lnTo>
                    <a:pt x="2038375" y="109356"/>
                  </a:lnTo>
                  <a:lnTo>
                    <a:pt x="2174267" y="109356"/>
                  </a:lnTo>
                  <a:lnTo>
                    <a:pt x="2310159" y="131228"/>
                  </a:lnTo>
                  <a:lnTo>
                    <a:pt x="2446051" y="131228"/>
                  </a:lnTo>
                  <a:lnTo>
                    <a:pt x="2581942" y="131228"/>
                  </a:lnTo>
                  <a:lnTo>
                    <a:pt x="2717834" y="153099"/>
                  </a:lnTo>
                  <a:lnTo>
                    <a:pt x="2853726" y="153099"/>
                  </a:lnTo>
                  <a:lnTo>
                    <a:pt x="2989618" y="153099"/>
                  </a:lnTo>
                  <a:lnTo>
                    <a:pt x="3125509" y="131228"/>
                  </a:lnTo>
                  <a:lnTo>
                    <a:pt x="3261401" y="196842"/>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52982"/>
            </a:xfrm>
            <a:custGeom>
              <a:avLst/>
              <a:pathLst>
                <a:path w="3397293" h="852982">
                  <a:moveTo>
                    <a:pt x="0" y="459298"/>
                  </a:moveTo>
                  <a:lnTo>
                    <a:pt x="135891" y="743625"/>
                  </a:lnTo>
                  <a:lnTo>
                    <a:pt x="271783" y="852982"/>
                  </a:lnTo>
                  <a:lnTo>
                    <a:pt x="407675" y="546783"/>
                  </a:lnTo>
                  <a:lnTo>
                    <a:pt x="543566" y="153099"/>
                  </a:lnTo>
                  <a:lnTo>
                    <a:pt x="679458" y="306198"/>
                  </a:lnTo>
                  <a:lnTo>
                    <a:pt x="815350" y="306198"/>
                  </a:lnTo>
                  <a:lnTo>
                    <a:pt x="951242" y="262456"/>
                  </a:lnTo>
                  <a:lnTo>
                    <a:pt x="1087133" y="87485"/>
                  </a:lnTo>
                  <a:lnTo>
                    <a:pt x="1223025" y="0"/>
                  </a:lnTo>
                  <a:lnTo>
                    <a:pt x="1358917" y="131228"/>
                  </a:lnTo>
                  <a:lnTo>
                    <a:pt x="1494809" y="87485"/>
                  </a:lnTo>
                  <a:lnTo>
                    <a:pt x="1630700" y="43742"/>
                  </a:lnTo>
                  <a:lnTo>
                    <a:pt x="1766592" y="109356"/>
                  </a:lnTo>
                  <a:lnTo>
                    <a:pt x="1902484" y="109356"/>
                  </a:lnTo>
                  <a:lnTo>
                    <a:pt x="2038375" y="109356"/>
                  </a:lnTo>
                  <a:lnTo>
                    <a:pt x="2174267" y="109356"/>
                  </a:lnTo>
                  <a:lnTo>
                    <a:pt x="2310159" y="131228"/>
                  </a:lnTo>
                  <a:lnTo>
                    <a:pt x="2446051" y="131228"/>
                  </a:lnTo>
                  <a:lnTo>
                    <a:pt x="2581942" y="131228"/>
                  </a:lnTo>
                  <a:lnTo>
                    <a:pt x="2717834" y="153099"/>
                  </a:lnTo>
                  <a:lnTo>
                    <a:pt x="2853726" y="153099"/>
                  </a:lnTo>
                  <a:lnTo>
                    <a:pt x="2989618" y="153099"/>
                  </a:lnTo>
                  <a:lnTo>
                    <a:pt x="3125509" y="131228"/>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76" y="1403693"/>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Cambodia, 2000-2025</a:t>
              </a:r>
            </a:p>
          </p:txBody>
        </p:sp>
        <p:sp>
          <p:nvSpPr>
            <p:cNvPr id="63" name="pl63"/>
            <p:cNvSpPr/>
            <p:nvPr/>
          </p:nvSpPr>
          <p:spPr>
            <a:xfrm>
              <a:off x="5267799" y="41534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847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160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787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100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90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504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817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13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44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31874"/>
              <a:ext cx="3397293" cy="1827819"/>
            </a:xfrm>
            <a:custGeom>
              <a:avLst/>
              <a:pathLst>
                <a:path w="3397293" h="1827819">
                  <a:moveTo>
                    <a:pt x="0" y="984210"/>
                  </a:moveTo>
                  <a:lnTo>
                    <a:pt x="135891" y="1593484"/>
                  </a:lnTo>
                  <a:lnTo>
                    <a:pt x="271783" y="1827819"/>
                  </a:lnTo>
                  <a:lnTo>
                    <a:pt x="407675" y="1171679"/>
                  </a:lnTo>
                  <a:lnTo>
                    <a:pt x="543566" y="328070"/>
                  </a:lnTo>
                  <a:lnTo>
                    <a:pt x="679458" y="656140"/>
                  </a:lnTo>
                  <a:lnTo>
                    <a:pt x="815350" y="656140"/>
                  </a:lnTo>
                  <a:lnTo>
                    <a:pt x="951242" y="562406"/>
                  </a:lnTo>
                  <a:lnTo>
                    <a:pt x="1087133" y="187468"/>
                  </a:lnTo>
                  <a:lnTo>
                    <a:pt x="1223025" y="0"/>
                  </a:lnTo>
                  <a:lnTo>
                    <a:pt x="1358917" y="281203"/>
                  </a:lnTo>
                  <a:lnTo>
                    <a:pt x="1494809" y="187468"/>
                  </a:lnTo>
                  <a:lnTo>
                    <a:pt x="1630700" y="93734"/>
                  </a:lnTo>
                  <a:lnTo>
                    <a:pt x="1766592" y="234335"/>
                  </a:lnTo>
                  <a:lnTo>
                    <a:pt x="1902484" y="234335"/>
                  </a:lnTo>
                  <a:lnTo>
                    <a:pt x="2038375" y="234335"/>
                  </a:lnTo>
                  <a:lnTo>
                    <a:pt x="2174267" y="234335"/>
                  </a:lnTo>
                  <a:lnTo>
                    <a:pt x="2310159" y="281203"/>
                  </a:lnTo>
                  <a:lnTo>
                    <a:pt x="2446051" y="281203"/>
                  </a:lnTo>
                  <a:lnTo>
                    <a:pt x="2581942" y="281203"/>
                  </a:lnTo>
                  <a:lnTo>
                    <a:pt x="2717834" y="328070"/>
                  </a:lnTo>
                  <a:lnTo>
                    <a:pt x="2853726" y="328070"/>
                  </a:lnTo>
                  <a:lnTo>
                    <a:pt x="2989618" y="328070"/>
                  </a:lnTo>
                  <a:lnTo>
                    <a:pt x="3125509" y="281203"/>
                  </a:lnTo>
                  <a:lnTo>
                    <a:pt x="3261401" y="421804"/>
                  </a:lnTo>
                  <a:lnTo>
                    <a:pt x="3397293" y="56240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513078"/>
              <a:ext cx="3397293" cy="421804"/>
            </a:xfrm>
            <a:custGeom>
              <a:avLst/>
              <a:pathLst>
                <a:path w="3397293" h="421804">
                  <a:moveTo>
                    <a:pt x="0" y="421804"/>
                  </a:moveTo>
                  <a:lnTo>
                    <a:pt x="135891" y="374937"/>
                  </a:lnTo>
                  <a:lnTo>
                    <a:pt x="271783" y="374937"/>
                  </a:lnTo>
                  <a:lnTo>
                    <a:pt x="407675" y="328070"/>
                  </a:lnTo>
                  <a:lnTo>
                    <a:pt x="543566" y="281203"/>
                  </a:lnTo>
                  <a:lnTo>
                    <a:pt x="679458" y="234335"/>
                  </a:lnTo>
                  <a:lnTo>
                    <a:pt x="815350" y="187468"/>
                  </a:lnTo>
                  <a:lnTo>
                    <a:pt x="951242" y="187468"/>
                  </a:lnTo>
                  <a:lnTo>
                    <a:pt x="1087133" y="140601"/>
                  </a:lnTo>
                  <a:lnTo>
                    <a:pt x="1223025" y="93734"/>
                  </a:lnTo>
                  <a:lnTo>
                    <a:pt x="1358917" y="93734"/>
                  </a:lnTo>
                  <a:lnTo>
                    <a:pt x="1494809" y="46867"/>
                  </a:lnTo>
                  <a:lnTo>
                    <a:pt x="1630700" y="93734"/>
                  </a:lnTo>
                  <a:lnTo>
                    <a:pt x="1766592" y="93734"/>
                  </a:lnTo>
                  <a:lnTo>
                    <a:pt x="1902484" y="93734"/>
                  </a:lnTo>
                  <a:lnTo>
                    <a:pt x="2038375" y="93734"/>
                  </a:lnTo>
                  <a:lnTo>
                    <a:pt x="2174267" y="46867"/>
                  </a:lnTo>
                  <a:lnTo>
                    <a:pt x="2310159" y="46867"/>
                  </a:lnTo>
                  <a:lnTo>
                    <a:pt x="2446051" y="46867"/>
                  </a:lnTo>
                  <a:lnTo>
                    <a:pt x="2581942" y="0"/>
                  </a:lnTo>
                  <a:lnTo>
                    <a:pt x="2717834" y="140601"/>
                  </a:lnTo>
                  <a:lnTo>
                    <a:pt x="2853726" y="234335"/>
                  </a:lnTo>
                  <a:lnTo>
                    <a:pt x="2989618" y="93734"/>
                  </a:lnTo>
                  <a:lnTo>
                    <a:pt x="3125509" y="93734"/>
                  </a:lnTo>
                  <a:lnTo>
                    <a:pt x="3261401" y="93734"/>
                  </a:lnTo>
                  <a:lnTo>
                    <a:pt x="3397293" y="4686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419343"/>
              <a:ext cx="3397293" cy="468671"/>
            </a:xfrm>
            <a:custGeom>
              <a:avLst/>
              <a:pathLst>
                <a:path w="3397293" h="468671">
                  <a:moveTo>
                    <a:pt x="0" y="234335"/>
                  </a:moveTo>
                  <a:lnTo>
                    <a:pt x="135891" y="281203"/>
                  </a:lnTo>
                  <a:lnTo>
                    <a:pt x="271783" y="328070"/>
                  </a:lnTo>
                  <a:lnTo>
                    <a:pt x="407675" y="281203"/>
                  </a:lnTo>
                  <a:lnTo>
                    <a:pt x="543566" y="234335"/>
                  </a:lnTo>
                  <a:lnTo>
                    <a:pt x="679458" y="234335"/>
                  </a:lnTo>
                  <a:lnTo>
                    <a:pt x="815350" y="93734"/>
                  </a:lnTo>
                  <a:lnTo>
                    <a:pt x="951242" y="93734"/>
                  </a:lnTo>
                  <a:lnTo>
                    <a:pt x="1087133" y="46867"/>
                  </a:lnTo>
                  <a:lnTo>
                    <a:pt x="1223025" y="46867"/>
                  </a:lnTo>
                  <a:lnTo>
                    <a:pt x="1358917" y="46867"/>
                  </a:lnTo>
                  <a:lnTo>
                    <a:pt x="1494809" y="46867"/>
                  </a:lnTo>
                  <a:lnTo>
                    <a:pt x="1630700" y="0"/>
                  </a:lnTo>
                  <a:lnTo>
                    <a:pt x="1766592" y="46867"/>
                  </a:lnTo>
                  <a:lnTo>
                    <a:pt x="1902484" y="46867"/>
                  </a:lnTo>
                  <a:lnTo>
                    <a:pt x="2038375" y="46867"/>
                  </a:lnTo>
                  <a:lnTo>
                    <a:pt x="2174267" y="46867"/>
                  </a:lnTo>
                  <a:lnTo>
                    <a:pt x="2310159" y="46867"/>
                  </a:lnTo>
                  <a:lnTo>
                    <a:pt x="2446051" y="93734"/>
                  </a:lnTo>
                  <a:lnTo>
                    <a:pt x="2581942" y="93734"/>
                  </a:lnTo>
                  <a:lnTo>
                    <a:pt x="2717834" y="187468"/>
                  </a:lnTo>
                  <a:lnTo>
                    <a:pt x="2853726" y="468671"/>
                  </a:lnTo>
                  <a:lnTo>
                    <a:pt x="2989618" y="140601"/>
                  </a:lnTo>
                  <a:lnTo>
                    <a:pt x="3125509" y="281203"/>
                  </a:lnTo>
                  <a:lnTo>
                    <a:pt x="3261401" y="281203"/>
                  </a:lnTo>
                  <a:lnTo>
                    <a:pt x="3397293" y="28120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513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31874"/>
              <a:ext cx="3397293" cy="1827819"/>
            </a:xfrm>
            <a:custGeom>
              <a:avLst/>
              <a:pathLst>
                <a:path w="3397293" h="1827819">
                  <a:moveTo>
                    <a:pt x="0" y="984210"/>
                  </a:moveTo>
                  <a:lnTo>
                    <a:pt x="135891" y="1593484"/>
                  </a:lnTo>
                  <a:lnTo>
                    <a:pt x="271783" y="1827819"/>
                  </a:lnTo>
                  <a:lnTo>
                    <a:pt x="407675" y="1171679"/>
                  </a:lnTo>
                  <a:lnTo>
                    <a:pt x="543566" y="328070"/>
                  </a:lnTo>
                  <a:lnTo>
                    <a:pt x="679458" y="656140"/>
                  </a:lnTo>
                  <a:lnTo>
                    <a:pt x="815350" y="656140"/>
                  </a:lnTo>
                  <a:lnTo>
                    <a:pt x="951242" y="562406"/>
                  </a:lnTo>
                  <a:lnTo>
                    <a:pt x="1087133" y="187468"/>
                  </a:lnTo>
                  <a:lnTo>
                    <a:pt x="1223025" y="0"/>
                  </a:lnTo>
                  <a:lnTo>
                    <a:pt x="1358917" y="281203"/>
                  </a:lnTo>
                  <a:lnTo>
                    <a:pt x="1494809" y="187468"/>
                  </a:lnTo>
                  <a:lnTo>
                    <a:pt x="1630700" y="93734"/>
                  </a:lnTo>
                  <a:lnTo>
                    <a:pt x="1766592" y="234335"/>
                  </a:lnTo>
                  <a:lnTo>
                    <a:pt x="1902484" y="234335"/>
                  </a:lnTo>
                  <a:lnTo>
                    <a:pt x="2038375" y="234335"/>
                  </a:lnTo>
                  <a:lnTo>
                    <a:pt x="2174267" y="234335"/>
                  </a:lnTo>
                  <a:lnTo>
                    <a:pt x="2310159" y="281203"/>
                  </a:lnTo>
                  <a:lnTo>
                    <a:pt x="2446051" y="281203"/>
                  </a:lnTo>
                  <a:lnTo>
                    <a:pt x="2581942" y="281203"/>
                  </a:lnTo>
                  <a:lnTo>
                    <a:pt x="2717834" y="328070"/>
                  </a:lnTo>
                  <a:lnTo>
                    <a:pt x="2853726" y="328070"/>
                  </a:lnTo>
                  <a:lnTo>
                    <a:pt x="2989618" y="328070"/>
                  </a:lnTo>
                  <a:lnTo>
                    <a:pt x="3125509" y="281203"/>
                  </a:lnTo>
                  <a:lnTo>
                    <a:pt x="3261401" y="421804"/>
                  </a:lnTo>
                  <a:lnTo>
                    <a:pt x="3397293" y="56240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203754"/>
              <a:ext cx="0" cy="1012331"/>
            </a:xfrm>
            <a:custGeom>
              <a:avLst/>
              <a:pathLst>
                <a:path w="0" h="1012331">
                  <a:moveTo>
                    <a:pt x="0" y="10123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203754"/>
              <a:ext cx="0" cy="684260"/>
            </a:xfrm>
            <a:custGeom>
              <a:avLst/>
              <a:pathLst>
                <a:path w="0" h="684260">
                  <a:moveTo>
                    <a:pt x="0" y="6842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203754"/>
              <a:ext cx="0" cy="309323"/>
            </a:xfrm>
            <a:custGeom>
              <a:avLst/>
              <a:pathLst>
                <a:path w="0" h="309323">
                  <a:moveTo>
                    <a:pt x="0" y="3093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203754"/>
              <a:ext cx="0" cy="262456"/>
            </a:xfrm>
            <a:custGeom>
              <a:avLst/>
              <a:pathLst>
                <a:path w="0" h="262456">
                  <a:moveTo>
                    <a:pt x="0" y="26245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203754"/>
              <a:ext cx="0" cy="309323"/>
            </a:xfrm>
            <a:custGeom>
              <a:avLst/>
              <a:pathLst>
                <a:path w="0" h="309323">
                  <a:moveTo>
                    <a:pt x="0" y="30932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203754"/>
              <a:ext cx="0" cy="449924"/>
            </a:xfrm>
            <a:custGeom>
              <a:avLst/>
              <a:pathLst>
                <a:path w="0" h="449924">
                  <a:moveTo>
                    <a:pt x="0" y="4499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203754"/>
              <a:ext cx="0" cy="590526"/>
            </a:xfrm>
            <a:custGeom>
              <a:avLst/>
              <a:pathLst>
                <a:path w="0" h="590526">
                  <a:moveTo>
                    <a:pt x="0" y="59052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31874"/>
              <a:ext cx="3397293" cy="1827819"/>
            </a:xfrm>
            <a:custGeom>
              <a:avLst/>
              <a:pathLst>
                <a:path w="3397293" h="1827819">
                  <a:moveTo>
                    <a:pt x="0" y="984210"/>
                  </a:moveTo>
                  <a:lnTo>
                    <a:pt x="135891" y="1593484"/>
                  </a:lnTo>
                  <a:lnTo>
                    <a:pt x="271783" y="1827819"/>
                  </a:lnTo>
                  <a:lnTo>
                    <a:pt x="407675" y="1171679"/>
                  </a:lnTo>
                  <a:lnTo>
                    <a:pt x="543566" y="328070"/>
                  </a:lnTo>
                  <a:lnTo>
                    <a:pt x="679458" y="656140"/>
                  </a:lnTo>
                  <a:lnTo>
                    <a:pt x="815350" y="656140"/>
                  </a:lnTo>
                  <a:lnTo>
                    <a:pt x="951242" y="562406"/>
                  </a:lnTo>
                  <a:lnTo>
                    <a:pt x="1087133" y="187468"/>
                  </a:lnTo>
                  <a:lnTo>
                    <a:pt x="1223025" y="0"/>
                  </a:lnTo>
                  <a:lnTo>
                    <a:pt x="1358917" y="281203"/>
                  </a:lnTo>
                  <a:lnTo>
                    <a:pt x="1494809" y="187468"/>
                  </a:lnTo>
                  <a:lnTo>
                    <a:pt x="1630700" y="93734"/>
                  </a:lnTo>
                  <a:lnTo>
                    <a:pt x="1766592" y="234335"/>
                  </a:lnTo>
                  <a:lnTo>
                    <a:pt x="1902484" y="234335"/>
                  </a:lnTo>
                  <a:lnTo>
                    <a:pt x="2038375" y="234335"/>
                  </a:lnTo>
                  <a:lnTo>
                    <a:pt x="2174267" y="234335"/>
                  </a:lnTo>
                  <a:lnTo>
                    <a:pt x="2310159" y="281203"/>
                  </a:lnTo>
                  <a:lnTo>
                    <a:pt x="2446051" y="281203"/>
                  </a:lnTo>
                  <a:lnTo>
                    <a:pt x="2581942" y="281203"/>
                  </a:lnTo>
                  <a:lnTo>
                    <a:pt x="2717834" y="328070"/>
                  </a:lnTo>
                  <a:lnTo>
                    <a:pt x="2853726" y="328070"/>
                  </a:lnTo>
                  <a:lnTo>
                    <a:pt x="2989618" y="328070"/>
                  </a:lnTo>
                  <a:lnTo>
                    <a:pt x="3125509" y="281203"/>
                  </a:lnTo>
                  <a:lnTo>
                    <a:pt x="3261401" y="421804"/>
                  </a:lnTo>
                  <a:lnTo>
                    <a:pt x="3397293" y="562406"/>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445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68928" y="214456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766436" y="2144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1458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144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14451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214456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5208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6174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386691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983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29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609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922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245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7391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538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685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831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318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5465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1611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758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4197176" cy="114824"/>
            </a:xfrm>
            <a:prstGeom prst="rect">
              <a:avLst/>
            </a:prstGeom>
            <a:solidFill>
              <a:srgbClr val="1CABE2">
                <a:alpha val="80000"/>
              </a:srgbClr>
            </a:solidFill>
          </p:spPr>
          <p:txBody>
            <a:bodyPr/>
            <a:lstStyle/>
            <a:p/>
          </p:txBody>
        </p:sp>
        <p:sp>
          <p:nvSpPr>
            <p:cNvPr id="138" name="rc138"/>
            <p:cNvSpPr/>
            <p:nvPr/>
          </p:nvSpPr>
          <p:spPr>
            <a:xfrm>
              <a:off x="1317178" y="5743865"/>
              <a:ext cx="5686710"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50456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41192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57339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7" name="tx147"/>
            <p:cNvSpPr/>
            <p:nvPr/>
          </p:nvSpPr>
          <p:spPr>
            <a:xfrm>
              <a:off x="734857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Cambodia (87%) was 3 percentage points lower than the global average (90%) and 4 percentage points lower than the average across all EAPR countries (91%).
National DTP1 coverage was 6 percentage points lower than in 2019 (93%).
This equates to 45,000 zero-dose children in 2025 compared to 26,000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DTP1 coverage was 87% - this is 6 percentage points lower than in 2019 and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Cambodia ranked number 6 out of 27 countries for lowest DTP1 coverage (based on tied ranks).
Cambodia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Cambodia ranked number 8 out of 27 countries with 29,000 zero-dose children.
In 2025, Cambodia ranked number 6 out of 27 countries with 45,000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945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30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14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498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038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2222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406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914320"/>
              <a:ext cx="203168" cy="771066"/>
            </a:xfrm>
            <a:prstGeom prst="rect">
              <a:avLst/>
            </a:prstGeom>
            <a:solidFill>
              <a:srgbClr val="80BD41">
                <a:alpha val="100000"/>
              </a:srgbClr>
            </a:solidFill>
          </p:spPr>
          <p:txBody>
            <a:bodyPr/>
            <a:lstStyle/>
            <a:p/>
          </p:txBody>
        </p:sp>
        <p:sp>
          <p:nvSpPr>
            <p:cNvPr id="27" name="rc27"/>
            <p:cNvSpPr/>
            <p:nvPr/>
          </p:nvSpPr>
          <p:spPr>
            <a:xfrm>
              <a:off x="1332670" y="3378496"/>
              <a:ext cx="203168" cy="287515"/>
            </a:xfrm>
            <a:prstGeom prst="rect">
              <a:avLst/>
            </a:prstGeom>
            <a:solidFill>
              <a:srgbClr val="0058AB">
                <a:alpha val="100000"/>
              </a:srgbClr>
            </a:solidFill>
          </p:spPr>
          <p:txBody>
            <a:bodyPr/>
            <a:lstStyle/>
            <a:p/>
          </p:txBody>
        </p:sp>
        <p:sp>
          <p:nvSpPr>
            <p:cNvPr id="28" name="rc28"/>
            <p:cNvSpPr/>
            <p:nvPr/>
          </p:nvSpPr>
          <p:spPr>
            <a:xfrm>
              <a:off x="1332670" y="3666012"/>
              <a:ext cx="203168" cy="248307"/>
            </a:xfrm>
            <a:prstGeom prst="rect">
              <a:avLst/>
            </a:prstGeom>
            <a:solidFill>
              <a:srgbClr val="1CABE2">
                <a:alpha val="100000"/>
              </a:srgbClr>
            </a:solidFill>
          </p:spPr>
          <p:txBody>
            <a:bodyPr/>
            <a:lstStyle/>
            <a:p/>
          </p:txBody>
        </p:sp>
        <p:sp>
          <p:nvSpPr>
            <p:cNvPr id="29" name="rc29"/>
            <p:cNvSpPr/>
            <p:nvPr/>
          </p:nvSpPr>
          <p:spPr>
            <a:xfrm>
              <a:off x="1558413" y="3896570"/>
              <a:ext cx="203168" cy="788816"/>
            </a:xfrm>
            <a:prstGeom prst="rect">
              <a:avLst/>
            </a:prstGeom>
            <a:solidFill>
              <a:srgbClr val="80BD41">
                <a:alpha val="100000"/>
              </a:srgbClr>
            </a:solidFill>
          </p:spPr>
          <p:txBody>
            <a:bodyPr/>
            <a:lstStyle/>
            <a:p/>
          </p:txBody>
        </p:sp>
        <p:sp>
          <p:nvSpPr>
            <p:cNvPr id="30" name="rc30"/>
            <p:cNvSpPr/>
            <p:nvPr/>
          </p:nvSpPr>
          <p:spPr>
            <a:xfrm>
              <a:off x="1558413" y="3370692"/>
              <a:ext cx="203168" cy="460143"/>
            </a:xfrm>
            <a:prstGeom prst="rect">
              <a:avLst/>
            </a:prstGeom>
            <a:solidFill>
              <a:srgbClr val="0058AB">
                <a:alpha val="100000"/>
              </a:srgbClr>
            </a:solidFill>
          </p:spPr>
          <p:txBody>
            <a:bodyPr/>
            <a:lstStyle/>
            <a:p/>
          </p:txBody>
        </p:sp>
        <p:sp>
          <p:nvSpPr>
            <p:cNvPr id="31" name="rc31"/>
            <p:cNvSpPr/>
            <p:nvPr/>
          </p:nvSpPr>
          <p:spPr>
            <a:xfrm>
              <a:off x="1558413" y="3830835"/>
              <a:ext cx="203168" cy="65734"/>
            </a:xfrm>
            <a:prstGeom prst="rect">
              <a:avLst/>
            </a:prstGeom>
            <a:solidFill>
              <a:srgbClr val="1CABE2">
                <a:alpha val="100000"/>
              </a:srgbClr>
            </a:solidFill>
          </p:spPr>
          <p:txBody>
            <a:bodyPr/>
            <a:lstStyle/>
            <a:p/>
          </p:txBody>
        </p:sp>
        <p:sp>
          <p:nvSpPr>
            <p:cNvPr id="32" name="rc32"/>
            <p:cNvSpPr/>
            <p:nvPr/>
          </p:nvSpPr>
          <p:spPr>
            <a:xfrm>
              <a:off x="1784155" y="3977065"/>
              <a:ext cx="203168" cy="708321"/>
            </a:xfrm>
            <a:prstGeom prst="rect">
              <a:avLst/>
            </a:prstGeom>
            <a:solidFill>
              <a:srgbClr val="80BD41">
                <a:alpha val="100000"/>
              </a:srgbClr>
            </a:solidFill>
          </p:spPr>
          <p:txBody>
            <a:bodyPr/>
            <a:lstStyle/>
            <a:p/>
          </p:txBody>
        </p:sp>
        <p:sp>
          <p:nvSpPr>
            <p:cNvPr id="33" name="rc33"/>
            <p:cNvSpPr/>
            <p:nvPr/>
          </p:nvSpPr>
          <p:spPr>
            <a:xfrm>
              <a:off x="1784155" y="3373678"/>
              <a:ext cx="203168" cy="524681"/>
            </a:xfrm>
            <a:prstGeom prst="rect">
              <a:avLst/>
            </a:prstGeom>
            <a:solidFill>
              <a:srgbClr val="0058AB">
                <a:alpha val="100000"/>
              </a:srgbClr>
            </a:solidFill>
          </p:spPr>
          <p:txBody>
            <a:bodyPr/>
            <a:lstStyle/>
            <a:p/>
          </p:txBody>
        </p:sp>
        <p:sp>
          <p:nvSpPr>
            <p:cNvPr id="34" name="rc34"/>
            <p:cNvSpPr/>
            <p:nvPr/>
          </p:nvSpPr>
          <p:spPr>
            <a:xfrm>
              <a:off x="1784155" y="3898360"/>
              <a:ext cx="203168" cy="78705"/>
            </a:xfrm>
            <a:prstGeom prst="rect">
              <a:avLst/>
            </a:prstGeom>
            <a:solidFill>
              <a:srgbClr val="1CABE2">
                <a:alpha val="100000"/>
              </a:srgbClr>
            </a:solidFill>
          </p:spPr>
          <p:txBody>
            <a:bodyPr/>
            <a:lstStyle/>
            <a:p/>
          </p:txBody>
        </p:sp>
        <p:sp>
          <p:nvSpPr>
            <p:cNvPr id="35" name="rc35"/>
            <p:cNvSpPr/>
            <p:nvPr/>
          </p:nvSpPr>
          <p:spPr>
            <a:xfrm>
              <a:off x="2009898" y="3785183"/>
              <a:ext cx="203168" cy="900203"/>
            </a:xfrm>
            <a:prstGeom prst="rect">
              <a:avLst/>
            </a:prstGeom>
            <a:solidFill>
              <a:srgbClr val="80BD41">
                <a:alpha val="100000"/>
              </a:srgbClr>
            </a:solidFill>
          </p:spPr>
          <p:txBody>
            <a:bodyPr/>
            <a:lstStyle/>
            <a:p/>
          </p:txBody>
        </p:sp>
        <p:sp>
          <p:nvSpPr>
            <p:cNvPr id="36" name="rc36"/>
            <p:cNvSpPr/>
            <p:nvPr/>
          </p:nvSpPr>
          <p:spPr>
            <a:xfrm>
              <a:off x="2009898" y="3380743"/>
              <a:ext cx="203168" cy="339205"/>
            </a:xfrm>
            <a:prstGeom prst="rect">
              <a:avLst/>
            </a:prstGeom>
            <a:solidFill>
              <a:srgbClr val="0058AB">
                <a:alpha val="100000"/>
              </a:srgbClr>
            </a:solidFill>
          </p:spPr>
          <p:txBody>
            <a:bodyPr/>
            <a:lstStyle/>
            <a:p/>
          </p:txBody>
        </p:sp>
        <p:sp>
          <p:nvSpPr>
            <p:cNvPr id="37" name="rc37"/>
            <p:cNvSpPr/>
            <p:nvPr/>
          </p:nvSpPr>
          <p:spPr>
            <a:xfrm>
              <a:off x="2009898" y="3719949"/>
              <a:ext cx="203168" cy="65234"/>
            </a:xfrm>
            <a:prstGeom prst="rect">
              <a:avLst/>
            </a:prstGeom>
            <a:solidFill>
              <a:srgbClr val="1CABE2">
                <a:alpha val="100000"/>
              </a:srgbClr>
            </a:solidFill>
          </p:spPr>
          <p:txBody>
            <a:bodyPr/>
            <a:lstStyle/>
            <a:p/>
          </p:txBody>
        </p:sp>
        <p:sp>
          <p:nvSpPr>
            <p:cNvPr id="38" name="rc38"/>
            <p:cNvSpPr/>
            <p:nvPr/>
          </p:nvSpPr>
          <p:spPr>
            <a:xfrm>
              <a:off x="2235640" y="3582332"/>
              <a:ext cx="203168" cy="1103054"/>
            </a:xfrm>
            <a:prstGeom prst="rect">
              <a:avLst/>
            </a:prstGeom>
            <a:solidFill>
              <a:srgbClr val="80BD41">
                <a:alpha val="100000"/>
              </a:srgbClr>
            </a:solidFill>
          </p:spPr>
          <p:txBody>
            <a:bodyPr/>
            <a:lstStyle/>
            <a:p/>
          </p:txBody>
        </p:sp>
        <p:sp>
          <p:nvSpPr>
            <p:cNvPr id="39" name="rc39"/>
            <p:cNvSpPr/>
            <p:nvPr/>
          </p:nvSpPr>
          <p:spPr>
            <a:xfrm>
              <a:off x="2235640" y="3387676"/>
              <a:ext cx="203168" cy="103817"/>
            </a:xfrm>
            <a:prstGeom prst="rect">
              <a:avLst/>
            </a:prstGeom>
            <a:solidFill>
              <a:srgbClr val="0058AB">
                <a:alpha val="100000"/>
              </a:srgbClr>
            </a:solidFill>
          </p:spPr>
          <p:txBody>
            <a:bodyPr/>
            <a:lstStyle/>
            <a:p/>
          </p:txBody>
        </p:sp>
        <p:sp>
          <p:nvSpPr>
            <p:cNvPr id="40" name="rc40"/>
            <p:cNvSpPr/>
            <p:nvPr/>
          </p:nvSpPr>
          <p:spPr>
            <a:xfrm>
              <a:off x="2235640" y="3491493"/>
              <a:ext cx="203168" cy="90839"/>
            </a:xfrm>
            <a:prstGeom prst="rect">
              <a:avLst/>
            </a:prstGeom>
            <a:solidFill>
              <a:srgbClr val="1CABE2">
                <a:alpha val="100000"/>
              </a:srgbClr>
            </a:solidFill>
          </p:spPr>
          <p:txBody>
            <a:bodyPr/>
            <a:lstStyle/>
            <a:p/>
          </p:txBody>
        </p:sp>
        <p:sp>
          <p:nvSpPr>
            <p:cNvPr id="41" name="rc41"/>
            <p:cNvSpPr/>
            <p:nvPr/>
          </p:nvSpPr>
          <p:spPr>
            <a:xfrm>
              <a:off x="2461382" y="3608836"/>
              <a:ext cx="203168" cy="1076551"/>
            </a:xfrm>
            <a:prstGeom prst="rect">
              <a:avLst/>
            </a:prstGeom>
            <a:solidFill>
              <a:srgbClr val="80BD41">
                <a:alpha val="100000"/>
              </a:srgbClr>
            </a:solidFill>
          </p:spPr>
          <p:txBody>
            <a:bodyPr/>
            <a:lstStyle/>
            <a:p/>
          </p:txBody>
        </p:sp>
        <p:sp>
          <p:nvSpPr>
            <p:cNvPr id="42" name="rc42"/>
            <p:cNvSpPr/>
            <p:nvPr/>
          </p:nvSpPr>
          <p:spPr>
            <a:xfrm>
              <a:off x="2461382" y="3372521"/>
              <a:ext cx="203168" cy="196930"/>
            </a:xfrm>
            <a:prstGeom prst="rect">
              <a:avLst/>
            </a:prstGeom>
            <a:solidFill>
              <a:srgbClr val="0058AB">
                <a:alpha val="100000"/>
              </a:srgbClr>
            </a:solidFill>
          </p:spPr>
          <p:txBody>
            <a:bodyPr/>
            <a:lstStyle/>
            <a:p/>
          </p:txBody>
        </p:sp>
        <p:sp>
          <p:nvSpPr>
            <p:cNvPr id="43" name="rc43"/>
            <p:cNvSpPr/>
            <p:nvPr/>
          </p:nvSpPr>
          <p:spPr>
            <a:xfrm>
              <a:off x="2461382" y="3569452"/>
              <a:ext cx="203168" cy="39383"/>
            </a:xfrm>
            <a:prstGeom prst="rect">
              <a:avLst/>
            </a:prstGeom>
            <a:solidFill>
              <a:srgbClr val="1CABE2">
                <a:alpha val="100000"/>
              </a:srgbClr>
            </a:solidFill>
          </p:spPr>
          <p:txBody>
            <a:bodyPr/>
            <a:lstStyle/>
            <a:p/>
          </p:txBody>
        </p:sp>
        <p:sp>
          <p:nvSpPr>
            <p:cNvPr id="44" name="rc44"/>
            <p:cNvSpPr/>
            <p:nvPr/>
          </p:nvSpPr>
          <p:spPr>
            <a:xfrm>
              <a:off x="2687125" y="3615542"/>
              <a:ext cx="203168" cy="1069845"/>
            </a:xfrm>
            <a:prstGeom prst="rect">
              <a:avLst/>
            </a:prstGeom>
            <a:solidFill>
              <a:srgbClr val="80BD41">
                <a:alpha val="100000"/>
              </a:srgbClr>
            </a:solidFill>
          </p:spPr>
          <p:txBody>
            <a:bodyPr/>
            <a:lstStyle/>
            <a:p/>
          </p:txBody>
        </p:sp>
        <p:sp>
          <p:nvSpPr>
            <p:cNvPr id="45" name="rc45"/>
            <p:cNvSpPr/>
            <p:nvPr/>
          </p:nvSpPr>
          <p:spPr>
            <a:xfrm>
              <a:off x="2687125" y="3348081"/>
              <a:ext cx="203168" cy="200596"/>
            </a:xfrm>
            <a:prstGeom prst="rect">
              <a:avLst/>
            </a:prstGeom>
            <a:solidFill>
              <a:srgbClr val="0058AB">
                <a:alpha val="100000"/>
              </a:srgbClr>
            </a:solidFill>
          </p:spPr>
          <p:txBody>
            <a:bodyPr/>
            <a:lstStyle/>
            <a:p/>
          </p:txBody>
        </p:sp>
        <p:sp>
          <p:nvSpPr>
            <p:cNvPr id="46" name="rc46"/>
            <p:cNvSpPr/>
            <p:nvPr/>
          </p:nvSpPr>
          <p:spPr>
            <a:xfrm>
              <a:off x="2687125" y="3548677"/>
              <a:ext cx="203168" cy="66864"/>
            </a:xfrm>
            <a:prstGeom prst="rect">
              <a:avLst/>
            </a:prstGeom>
            <a:solidFill>
              <a:srgbClr val="1CABE2">
                <a:alpha val="100000"/>
              </a:srgbClr>
            </a:solidFill>
          </p:spPr>
          <p:txBody>
            <a:bodyPr/>
            <a:lstStyle/>
            <a:p/>
          </p:txBody>
        </p:sp>
        <p:sp>
          <p:nvSpPr>
            <p:cNvPr id="47" name="rc47"/>
            <p:cNvSpPr/>
            <p:nvPr/>
          </p:nvSpPr>
          <p:spPr>
            <a:xfrm>
              <a:off x="2912867" y="3566165"/>
              <a:ext cx="203168" cy="1119221"/>
            </a:xfrm>
            <a:prstGeom prst="rect">
              <a:avLst/>
            </a:prstGeom>
            <a:solidFill>
              <a:srgbClr val="80BD41">
                <a:alpha val="100000"/>
              </a:srgbClr>
            </a:solidFill>
          </p:spPr>
          <p:txBody>
            <a:bodyPr/>
            <a:lstStyle/>
            <a:p/>
          </p:txBody>
        </p:sp>
        <p:sp>
          <p:nvSpPr>
            <p:cNvPr id="48" name="rc48"/>
            <p:cNvSpPr/>
            <p:nvPr/>
          </p:nvSpPr>
          <p:spPr>
            <a:xfrm>
              <a:off x="2912867" y="3320484"/>
              <a:ext cx="203168" cy="177438"/>
            </a:xfrm>
            <a:prstGeom prst="rect">
              <a:avLst/>
            </a:prstGeom>
            <a:solidFill>
              <a:srgbClr val="0058AB">
                <a:alpha val="100000"/>
              </a:srgbClr>
            </a:solidFill>
          </p:spPr>
          <p:txBody>
            <a:bodyPr/>
            <a:lstStyle/>
            <a:p/>
          </p:txBody>
        </p:sp>
        <p:sp>
          <p:nvSpPr>
            <p:cNvPr id="49" name="rc49"/>
            <p:cNvSpPr/>
            <p:nvPr/>
          </p:nvSpPr>
          <p:spPr>
            <a:xfrm>
              <a:off x="2912867" y="3497922"/>
              <a:ext cx="203168" cy="68243"/>
            </a:xfrm>
            <a:prstGeom prst="rect">
              <a:avLst/>
            </a:prstGeom>
            <a:solidFill>
              <a:srgbClr val="1CABE2">
                <a:alpha val="100000"/>
              </a:srgbClr>
            </a:solidFill>
          </p:spPr>
          <p:txBody>
            <a:bodyPr/>
            <a:lstStyle/>
            <a:p/>
          </p:txBody>
        </p:sp>
        <p:sp>
          <p:nvSpPr>
            <p:cNvPr id="50" name="rc50"/>
            <p:cNvSpPr/>
            <p:nvPr/>
          </p:nvSpPr>
          <p:spPr>
            <a:xfrm>
              <a:off x="3138609" y="3437205"/>
              <a:ext cx="203168" cy="1248181"/>
            </a:xfrm>
            <a:prstGeom prst="rect">
              <a:avLst/>
            </a:prstGeom>
            <a:solidFill>
              <a:srgbClr val="80BD41">
                <a:alpha val="100000"/>
              </a:srgbClr>
            </a:solidFill>
          </p:spPr>
          <p:txBody>
            <a:bodyPr/>
            <a:lstStyle/>
            <a:p/>
          </p:txBody>
        </p:sp>
        <p:sp>
          <p:nvSpPr>
            <p:cNvPr id="51" name="rc51"/>
            <p:cNvSpPr/>
            <p:nvPr/>
          </p:nvSpPr>
          <p:spPr>
            <a:xfrm>
              <a:off x="3138609" y="3313758"/>
              <a:ext cx="203168" cy="68579"/>
            </a:xfrm>
            <a:prstGeom prst="rect">
              <a:avLst/>
            </a:prstGeom>
            <a:solidFill>
              <a:srgbClr val="0058AB">
                <a:alpha val="100000"/>
              </a:srgbClr>
            </a:solidFill>
          </p:spPr>
          <p:txBody>
            <a:bodyPr/>
            <a:lstStyle/>
            <a:p/>
          </p:txBody>
        </p:sp>
        <p:sp>
          <p:nvSpPr>
            <p:cNvPr id="52" name="rc52"/>
            <p:cNvSpPr/>
            <p:nvPr/>
          </p:nvSpPr>
          <p:spPr>
            <a:xfrm>
              <a:off x="3138609" y="3382338"/>
              <a:ext cx="203168" cy="54866"/>
            </a:xfrm>
            <a:prstGeom prst="rect">
              <a:avLst/>
            </a:prstGeom>
            <a:solidFill>
              <a:srgbClr val="1CABE2">
                <a:alpha val="100000"/>
              </a:srgbClr>
            </a:solidFill>
          </p:spPr>
          <p:txBody>
            <a:bodyPr/>
            <a:lstStyle/>
            <a:p/>
          </p:txBody>
        </p:sp>
        <p:sp>
          <p:nvSpPr>
            <p:cNvPr id="53" name="rc53"/>
            <p:cNvSpPr/>
            <p:nvPr/>
          </p:nvSpPr>
          <p:spPr>
            <a:xfrm>
              <a:off x="3364352" y="3385574"/>
              <a:ext cx="203168" cy="1299813"/>
            </a:xfrm>
            <a:prstGeom prst="rect">
              <a:avLst/>
            </a:prstGeom>
            <a:solidFill>
              <a:srgbClr val="80BD41">
                <a:alpha val="100000"/>
              </a:srgbClr>
            </a:solidFill>
          </p:spPr>
          <p:txBody>
            <a:bodyPr/>
            <a:lstStyle/>
            <a:p/>
          </p:txBody>
        </p:sp>
        <p:sp>
          <p:nvSpPr>
            <p:cNvPr id="54" name="rc54"/>
            <p:cNvSpPr/>
            <p:nvPr/>
          </p:nvSpPr>
          <p:spPr>
            <a:xfrm>
              <a:off x="3364352" y="3302605"/>
              <a:ext cx="203168" cy="13826"/>
            </a:xfrm>
            <a:prstGeom prst="rect">
              <a:avLst/>
            </a:prstGeom>
            <a:solidFill>
              <a:srgbClr val="0058AB">
                <a:alpha val="100000"/>
              </a:srgbClr>
            </a:solidFill>
          </p:spPr>
          <p:txBody>
            <a:bodyPr/>
            <a:lstStyle/>
            <a:p/>
          </p:txBody>
        </p:sp>
        <p:sp>
          <p:nvSpPr>
            <p:cNvPr id="55" name="rc55"/>
            <p:cNvSpPr/>
            <p:nvPr/>
          </p:nvSpPr>
          <p:spPr>
            <a:xfrm>
              <a:off x="3364352" y="3316431"/>
              <a:ext cx="203168" cy="69142"/>
            </a:xfrm>
            <a:prstGeom prst="rect">
              <a:avLst/>
            </a:prstGeom>
            <a:solidFill>
              <a:srgbClr val="1CABE2">
                <a:alpha val="100000"/>
              </a:srgbClr>
            </a:solidFill>
          </p:spPr>
          <p:txBody>
            <a:bodyPr/>
            <a:lstStyle/>
            <a:p/>
          </p:txBody>
        </p:sp>
        <p:sp>
          <p:nvSpPr>
            <p:cNvPr id="56" name="rc56"/>
            <p:cNvSpPr/>
            <p:nvPr/>
          </p:nvSpPr>
          <p:spPr>
            <a:xfrm>
              <a:off x="3590094" y="3447881"/>
              <a:ext cx="203168" cy="1237505"/>
            </a:xfrm>
            <a:prstGeom prst="rect">
              <a:avLst/>
            </a:prstGeom>
            <a:solidFill>
              <a:srgbClr val="80BD41">
                <a:alpha val="100000"/>
              </a:srgbClr>
            </a:solidFill>
          </p:spPr>
          <p:txBody>
            <a:bodyPr/>
            <a:lstStyle/>
            <a:p/>
          </p:txBody>
        </p:sp>
        <p:sp>
          <p:nvSpPr>
            <p:cNvPr id="57" name="rc57"/>
            <p:cNvSpPr/>
            <p:nvPr/>
          </p:nvSpPr>
          <p:spPr>
            <a:xfrm>
              <a:off x="3590094" y="3310382"/>
              <a:ext cx="203168" cy="96251"/>
            </a:xfrm>
            <a:prstGeom prst="rect">
              <a:avLst/>
            </a:prstGeom>
            <a:solidFill>
              <a:srgbClr val="0058AB">
                <a:alpha val="100000"/>
              </a:srgbClr>
            </a:solidFill>
          </p:spPr>
          <p:txBody>
            <a:bodyPr/>
            <a:lstStyle/>
            <a:p/>
          </p:txBody>
        </p:sp>
        <p:sp>
          <p:nvSpPr>
            <p:cNvPr id="58" name="rc58"/>
            <p:cNvSpPr/>
            <p:nvPr/>
          </p:nvSpPr>
          <p:spPr>
            <a:xfrm>
              <a:off x="3590094" y="3406633"/>
              <a:ext cx="203168" cy="41247"/>
            </a:xfrm>
            <a:prstGeom prst="rect">
              <a:avLst/>
            </a:prstGeom>
            <a:solidFill>
              <a:srgbClr val="1CABE2">
                <a:alpha val="100000"/>
              </a:srgbClr>
            </a:solidFill>
          </p:spPr>
          <p:txBody>
            <a:bodyPr/>
            <a:lstStyle/>
            <a:p/>
          </p:txBody>
        </p:sp>
        <p:sp>
          <p:nvSpPr>
            <p:cNvPr id="59" name="rc59"/>
            <p:cNvSpPr/>
            <p:nvPr/>
          </p:nvSpPr>
          <p:spPr>
            <a:xfrm>
              <a:off x="3815836" y="3433305"/>
              <a:ext cx="203168" cy="1252082"/>
            </a:xfrm>
            <a:prstGeom prst="rect">
              <a:avLst/>
            </a:prstGeom>
            <a:solidFill>
              <a:srgbClr val="80BD41">
                <a:alpha val="100000"/>
              </a:srgbClr>
            </a:solidFill>
          </p:spPr>
          <p:txBody>
            <a:bodyPr/>
            <a:lstStyle/>
            <a:p/>
          </p:txBody>
        </p:sp>
        <p:sp>
          <p:nvSpPr>
            <p:cNvPr id="60" name="rc60"/>
            <p:cNvSpPr/>
            <p:nvPr/>
          </p:nvSpPr>
          <p:spPr>
            <a:xfrm>
              <a:off x="3815836" y="3309471"/>
              <a:ext cx="203168" cy="68794"/>
            </a:xfrm>
            <a:prstGeom prst="rect">
              <a:avLst/>
            </a:prstGeom>
            <a:solidFill>
              <a:srgbClr val="0058AB">
                <a:alpha val="100000"/>
              </a:srgbClr>
            </a:solidFill>
          </p:spPr>
          <p:txBody>
            <a:bodyPr/>
            <a:lstStyle/>
            <a:p/>
          </p:txBody>
        </p:sp>
        <p:sp>
          <p:nvSpPr>
            <p:cNvPr id="61" name="rc61"/>
            <p:cNvSpPr/>
            <p:nvPr/>
          </p:nvSpPr>
          <p:spPr>
            <a:xfrm>
              <a:off x="3815836" y="3378266"/>
              <a:ext cx="203168" cy="55038"/>
            </a:xfrm>
            <a:prstGeom prst="rect">
              <a:avLst/>
            </a:prstGeom>
            <a:solidFill>
              <a:srgbClr val="1CABE2">
                <a:alpha val="100000"/>
              </a:srgbClr>
            </a:solidFill>
          </p:spPr>
          <p:txBody>
            <a:bodyPr/>
            <a:lstStyle/>
            <a:p/>
          </p:txBody>
        </p:sp>
        <p:sp>
          <p:nvSpPr>
            <p:cNvPr id="62" name="rc62"/>
            <p:cNvSpPr/>
            <p:nvPr/>
          </p:nvSpPr>
          <p:spPr>
            <a:xfrm>
              <a:off x="4041579" y="3428732"/>
              <a:ext cx="203168" cy="1256654"/>
            </a:xfrm>
            <a:prstGeom prst="rect">
              <a:avLst/>
            </a:prstGeom>
            <a:solidFill>
              <a:srgbClr val="80BD41">
                <a:alpha val="100000"/>
              </a:srgbClr>
            </a:solidFill>
          </p:spPr>
          <p:txBody>
            <a:bodyPr/>
            <a:lstStyle/>
            <a:p/>
          </p:txBody>
        </p:sp>
        <p:sp>
          <p:nvSpPr>
            <p:cNvPr id="63" name="rc63"/>
            <p:cNvSpPr/>
            <p:nvPr/>
          </p:nvSpPr>
          <p:spPr>
            <a:xfrm>
              <a:off x="4041579" y="3289103"/>
              <a:ext cx="203168" cy="41888"/>
            </a:xfrm>
            <a:prstGeom prst="rect">
              <a:avLst/>
            </a:prstGeom>
            <a:solidFill>
              <a:srgbClr val="0058AB">
                <a:alpha val="100000"/>
              </a:srgbClr>
            </a:solidFill>
          </p:spPr>
          <p:txBody>
            <a:bodyPr/>
            <a:lstStyle/>
            <a:p/>
          </p:txBody>
        </p:sp>
        <p:sp>
          <p:nvSpPr>
            <p:cNvPr id="64" name="rc64"/>
            <p:cNvSpPr/>
            <p:nvPr/>
          </p:nvSpPr>
          <p:spPr>
            <a:xfrm>
              <a:off x="4041579" y="3330992"/>
              <a:ext cx="203168" cy="97740"/>
            </a:xfrm>
            <a:prstGeom prst="rect">
              <a:avLst/>
            </a:prstGeom>
            <a:solidFill>
              <a:srgbClr val="1CABE2">
                <a:alpha val="100000"/>
              </a:srgbClr>
            </a:solidFill>
          </p:spPr>
          <p:txBody>
            <a:bodyPr/>
            <a:lstStyle/>
            <a:p/>
          </p:txBody>
        </p:sp>
        <p:sp>
          <p:nvSpPr>
            <p:cNvPr id="65" name="rc65"/>
            <p:cNvSpPr/>
            <p:nvPr/>
          </p:nvSpPr>
          <p:spPr>
            <a:xfrm>
              <a:off x="4267321" y="3465670"/>
              <a:ext cx="203168" cy="1219716"/>
            </a:xfrm>
            <a:prstGeom prst="rect">
              <a:avLst/>
            </a:prstGeom>
            <a:solidFill>
              <a:srgbClr val="80BD41">
                <a:alpha val="100000"/>
              </a:srgbClr>
            </a:solidFill>
          </p:spPr>
          <p:txBody>
            <a:bodyPr/>
            <a:lstStyle/>
            <a:p/>
          </p:txBody>
        </p:sp>
        <p:sp>
          <p:nvSpPr>
            <p:cNvPr id="66" name="rc66"/>
            <p:cNvSpPr/>
            <p:nvPr/>
          </p:nvSpPr>
          <p:spPr>
            <a:xfrm>
              <a:off x="4267321" y="3267114"/>
              <a:ext cx="203168" cy="85094"/>
            </a:xfrm>
            <a:prstGeom prst="rect">
              <a:avLst/>
            </a:prstGeom>
            <a:solidFill>
              <a:srgbClr val="0058AB">
                <a:alpha val="100000"/>
              </a:srgbClr>
            </a:solidFill>
          </p:spPr>
          <p:txBody>
            <a:bodyPr/>
            <a:lstStyle/>
            <a:p/>
          </p:txBody>
        </p:sp>
        <p:sp>
          <p:nvSpPr>
            <p:cNvPr id="67" name="rc67"/>
            <p:cNvSpPr/>
            <p:nvPr/>
          </p:nvSpPr>
          <p:spPr>
            <a:xfrm>
              <a:off x="4267321" y="3352208"/>
              <a:ext cx="203168" cy="113461"/>
            </a:xfrm>
            <a:prstGeom prst="rect">
              <a:avLst/>
            </a:prstGeom>
            <a:solidFill>
              <a:srgbClr val="1CABE2">
                <a:alpha val="100000"/>
              </a:srgbClr>
            </a:solidFill>
          </p:spPr>
          <p:txBody>
            <a:bodyPr/>
            <a:lstStyle/>
            <a:p/>
          </p:txBody>
        </p:sp>
        <p:sp>
          <p:nvSpPr>
            <p:cNvPr id="68" name="rc68"/>
            <p:cNvSpPr/>
            <p:nvPr/>
          </p:nvSpPr>
          <p:spPr>
            <a:xfrm>
              <a:off x="4493063" y="3396305"/>
              <a:ext cx="203168" cy="1289082"/>
            </a:xfrm>
            <a:prstGeom prst="rect">
              <a:avLst/>
            </a:prstGeom>
            <a:solidFill>
              <a:srgbClr val="80BD41">
                <a:alpha val="100000"/>
              </a:srgbClr>
            </a:solidFill>
          </p:spPr>
          <p:txBody>
            <a:bodyPr/>
            <a:lstStyle/>
            <a:p/>
          </p:txBody>
        </p:sp>
        <p:sp>
          <p:nvSpPr>
            <p:cNvPr id="69" name="rc69"/>
            <p:cNvSpPr/>
            <p:nvPr/>
          </p:nvSpPr>
          <p:spPr>
            <a:xfrm>
              <a:off x="4493063" y="3253072"/>
              <a:ext cx="203168" cy="85938"/>
            </a:xfrm>
            <a:prstGeom prst="rect">
              <a:avLst/>
            </a:prstGeom>
            <a:solidFill>
              <a:srgbClr val="0058AB">
                <a:alpha val="100000"/>
              </a:srgbClr>
            </a:solidFill>
          </p:spPr>
          <p:txBody>
            <a:bodyPr/>
            <a:lstStyle/>
            <a:p/>
          </p:txBody>
        </p:sp>
        <p:sp>
          <p:nvSpPr>
            <p:cNvPr id="70" name="rc70"/>
            <p:cNvSpPr/>
            <p:nvPr/>
          </p:nvSpPr>
          <p:spPr>
            <a:xfrm>
              <a:off x="4493063" y="3339011"/>
              <a:ext cx="203168" cy="57293"/>
            </a:xfrm>
            <a:prstGeom prst="rect">
              <a:avLst/>
            </a:prstGeom>
            <a:solidFill>
              <a:srgbClr val="1CABE2">
                <a:alpha val="100000"/>
              </a:srgbClr>
            </a:solidFill>
          </p:spPr>
          <p:txBody>
            <a:bodyPr/>
            <a:lstStyle/>
            <a:p/>
          </p:txBody>
        </p:sp>
        <p:sp>
          <p:nvSpPr>
            <p:cNvPr id="71" name="rc71"/>
            <p:cNvSpPr/>
            <p:nvPr/>
          </p:nvSpPr>
          <p:spPr>
            <a:xfrm>
              <a:off x="4718806" y="3371255"/>
              <a:ext cx="203168" cy="1314131"/>
            </a:xfrm>
            <a:prstGeom prst="rect">
              <a:avLst/>
            </a:prstGeom>
            <a:solidFill>
              <a:srgbClr val="80BD41">
                <a:alpha val="100000"/>
              </a:srgbClr>
            </a:solidFill>
          </p:spPr>
          <p:txBody>
            <a:bodyPr/>
            <a:lstStyle/>
            <a:p/>
          </p:txBody>
        </p:sp>
        <p:sp>
          <p:nvSpPr>
            <p:cNvPr id="72" name="rc72"/>
            <p:cNvSpPr/>
            <p:nvPr/>
          </p:nvSpPr>
          <p:spPr>
            <a:xfrm>
              <a:off x="4718806" y="3241286"/>
              <a:ext cx="203168" cy="86645"/>
            </a:xfrm>
            <a:prstGeom prst="rect">
              <a:avLst/>
            </a:prstGeom>
            <a:solidFill>
              <a:srgbClr val="0058AB">
                <a:alpha val="100000"/>
              </a:srgbClr>
            </a:solidFill>
          </p:spPr>
          <p:txBody>
            <a:bodyPr/>
            <a:lstStyle/>
            <a:p/>
          </p:txBody>
        </p:sp>
        <p:sp>
          <p:nvSpPr>
            <p:cNvPr id="73" name="rc73"/>
            <p:cNvSpPr/>
            <p:nvPr/>
          </p:nvSpPr>
          <p:spPr>
            <a:xfrm>
              <a:off x="4718806" y="3327932"/>
              <a:ext cx="203168" cy="43322"/>
            </a:xfrm>
            <a:prstGeom prst="rect">
              <a:avLst/>
            </a:prstGeom>
            <a:solidFill>
              <a:srgbClr val="1CABE2">
                <a:alpha val="100000"/>
              </a:srgbClr>
            </a:solidFill>
          </p:spPr>
          <p:txBody>
            <a:bodyPr/>
            <a:lstStyle/>
            <a:p/>
          </p:txBody>
        </p:sp>
        <p:sp>
          <p:nvSpPr>
            <p:cNvPr id="74" name="rc74"/>
            <p:cNvSpPr/>
            <p:nvPr/>
          </p:nvSpPr>
          <p:spPr>
            <a:xfrm>
              <a:off x="4944548" y="3365010"/>
              <a:ext cx="203168" cy="1320376"/>
            </a:xfrm>
            <a:prstGeom prst="rect">
              <a:avLst/>
            </a:prstGeom>
            <a:solidFill>
              <a:srgbClr val="80BD41">
                <a:alpha val="100000"/>
              </a:srgbClr>
            </a:solidFill>
          </p:spPr>
          <p:txBody>
            <a:bodyPr/>
            <a:lstStyle/>
            <a:p/>
          </p:txBody>
        </p:sp>
        <p:sp>
          <p:nvSpPr>
            <p:cNvPr id="75" name="rc75"/>
            <p:cNvSpPr/>
            <p:nvPr/>
          </p:nvSpPr>
          <p:spPr>
            <a:xfrm>
              <a:off x="4944548" y="3234424"/>
              <a:ext cx="203168" cy="87056"/>
            </a:xfrm>
            <a:prstGeom prst="rect">
              <a:avLst/>
            </a:prstGeom>
            <a:solidFill>
              <a:srgbClr val="0058AB">
                <a:alpha val="100000"/>
              </a:srgbClr>
            </a:solidFill>
          </p:spPr>
          <p:txBody>
            <a:bodyPr/>
            <a:lstStyle/>
            <a:p/>
          </p:txBody>
        </p:sp>
        <p:sp>
          <p:nvSpPr>
            <p:cNvPr id="76" name="rc76"/>
            <p:cNvSpPr/>
            <p:nvPr/>
          </p:nvSpPr>
          <p:spPr>
            <a:xfrm>
              <a:off x="4944548" y="3321480"/>
              <a:ext cx="203168" cy="43530"/>
            </a:xfrm>
            <a:prstGeom prst="rect">
              <a:avLst/>
            </a:prstGeom>
            <a:solidFill>
              <a:srgbClr val="1CABE2">
                <a:alpha val="100000"/>
              </a:srgbClr>
            </a:solidFill>
          </p:spPr>
          <p:txBody>
            <a:bodyPr/>
            <a:lstStyle/>
            <a:p/>
          </p:txBody>
        </p:sp>
        <p:sp>
          <p:nvSpPr>
            <p:cNvPr id="77" name="rc77"/>
            <p:cNvSpPr/>
            <p:nvPr/>
          </p:nvSpPr>
          <p:spPr>
            <a:xfrm>
              <a:off x="5170291" y="3376785"/>
              <a:ext cx="203168" cy="1308601"/>
            </a:xfrm>
            <a:prstGeom prst="rect">
              <a:avLst/>
            </a:prstGeom>
            <a:solidFill>
              <a:srgbClr val="80BD41">
                <a:alpha val="100000"/>
              </a:srgbClr>
            </a:solidFill>
          </p:spPr>
          <p:txBody>
            <a:bodyPr/>
            <a:lstStyle/>
            <a:p/>
          </p:txBody>
        </p:sp>
        <p:sp>
          <p:nvSpPr>
            <p:cNvPr id="78" name="rc78"/>
            <p:cNvSpPr/>
            <p:nvPr/>
          </p:nvSpPr>
          <p:spPr>
            <a:xfrm>
              <a:off x="5170291" y="3231384"/>
              <a:ext cx="203168" cy="101781"/>
            </a:xfrm>
            <a:prstGeom prst="rect">
              <a:avLst/>
            </a:prstGeom>
            <a:solidFill>
              <a:srgbClr val="0058AB">
                <a:alpha val="100000"/>
              </a:srgbClr>
            </a:solidFill>
          </p:spPr>
          <p:txBody>
            <a:bodyPr/>
            <a:lstStyle/>
            <a:p/>
          </p:txBody>
        </p:sp>
        <p:sp>
          <p:nvSpPr>
            <p:cNvPr id="79" name="rc79"/>
            <p:cNvSpPr/>
            <p:nvPr/>
          </p:nvSpPr>
          <p:spPr>
            <a:xfrm>
              <a:off x="5170291" y="3333165"/>
              <a:ext cx="203168" cy="43619"/>
            </a:xfrm>
            <a:prstGeom prst="rect">
              <a:avLst/>
            </a:prstGeom>
            <a:solidFill>
              <a:srgbClr val="1CABE2">
                <a:alpha val="100000"/>
              </a:srgbClr>
            </a:solidFill>
          </p:spPr>
          <p:txBody>
            <a:bodyPr/>
            <a:lstStyle/>
            <a:p/>
          </p:txBody>
        </p:sp>
        <p:sp>
          <p:nvSpPr>
            <p:cNvPr id="80" name="rc80"/>
            <p:cNvSpPr/>
            <p:nvPr/>
          </p:nvSpPr>
          <p:spPr>
            <a:xfrm>
              <a:off x="5396033" y="3389716"/>
              <a:ext cx="203168" cy="1295670"/>
            </a:xfrm>
            <a:prstGeom prst="rect">
              <a:avLst/>
            </a:prstGeom>
            <a:solidFill>
              <a:srgbClr val="80BD41">
                <a:alpha val="100000"/>
              </a:srgbClr>
            </a:solidFill>
          </p:spPr>
          <p:txBody>
            <a:bodyPr/>
            <a:lstStyle/>
            <a:p/>
          </p:txBody>
        </p:sp>
        <p:sp>
          <p:nvSpPr>
            <p:cNvPr id="81" name="rc81"/>
            <p:cNvSpPr/>
            <p:nvPr/>
          </p:nvSpPr>
          <p:spPr>
            <a:xfrm>
              <a:off x="5396033" y="3229578"/>
              <a:ext cx="203168" cy="101906"/>
            </a:xfrm>
            <a:prstGeom prst="rect">
              <a:avLst/>
            </a:prstGeom>
            <a:solidFill>
              <a:srgbClr val="0058AB">
                <a:alpha val="100000"/>
              </a:srgbClr>
            </a:solidFill>
          </p:spPr>
          <p:txBody>
            <a:bodyPr/>
            <a:lstStyle/>
            <a:p/>
          </p:txBody>
        </p:sp>
        <p:sp>
          <p:nvSpPr>
            <p:cNvPr id="82" name="rc82"/>
            <p:cNvSpPr/>
            <p:nvPr/>
          </p:nvSpPr>
          <p:spPr>
            <a:xfrm>
              <a:off x="5396033" y="3331484"/>
              <a:ext cx="203168" cy="58231"/>
            </a:xfrm>
            <a:prstGeom prst="rect">
              <a:avLst/>
            </a:prstGeom>
            <a:solidFill>
              <a:srgbClr val="1CABE2">
                <a:alpha val="100000"/>
              </a:srgbClr>
            </a:solidFill>
          </p:spPr>
          <p:txBody>
            <a:bodyPr/>
            <a:lstStyle/>
            <a:p/>
          </p:txBody>
        </p:sp>
        <p:sp>
          <p:nvSpPr>
            <p:cNvPr id="83" name="rc83"/>
            <p:cNvSpPr/>
            <p:nvPr/>
          </p:nvSpPr>
          <p:spPr>
            <a:xfrm>
              <a:off x="5621775" y="3408364"/>
              <a:ext cx="203168" cy="1277022"/>
            </a:xfrm>
            <a:prstGeom prst="rect">
              <a:avLst/>
            </a:prstGeom>
            <a:solidFill>
              <a:srgbClr val="80BD41">
                <a:alpha val="100000"/>
              </a:srgbClr>
            </a:solidFill>
          </p:spPr>
          <p:txBody>
            <a:bodyPr/>
            <a:lstStyle/>
            <a:p/>
          </p:txBody>
        </p:sp>
        <p:sp>
          <p:nvSpPr>
            <p:cNvPr id="84" name="rc84"/>
            <p:cNvSpPr/>
            <p:nvPr/>
          </p:nvSpPr>
          <p:spPr>
            <a:xfrm>
              <a:off x="5621775" y="3234225"/>
              <a:ext cx="203168" cy="101581"/>
            </a:xfrm>
            <a:prstGeom prst="rect">
              <a:avLst/>
            </a:prstGeom>
            <a:solidFill>
              <a:srgbClr val="0058AB">
                <a:alpha val="100000"/>
              </a:srgbClr>
            </a:solidFill>
          </p:spPr>
          <p:txBody>
            <a:bodyPr/>
            <a:lstStyle/>
            <a:p/>
          </p:txBody>
        </p:sp>
        <p:sp>
          <p:nvSpPr>
            <p:cNvPr id="85" name="rc85"/>
            <p:cNvSpPr/>
            <p:nvPr/>
          </p:nvSpPr>
          <p:spPr>
            <a:xfrm>
              <a:off x="5621775" y="3335807"/>
              <a:ext cx="203168" cy="72557"/>
            </a:xfrm>
            <a:prstGeom prst="rect">
              <a:avLst/>
            </a:prstGeom>
            <a:solidFill>
              <a:srgbClr val="1CABE2">
                <a:alpha val="100000"/>
              </a:srgbClr>
            </a:solidFill>
          </p:spPr>
          <p:txBody>
            <a:bodyPr/>
            <a:lstStyle/>
            <a:p/>
          </p:txBody>
        </p:sp>
        <p:sp>
          <p:nvSpPr>
            <p:cNvPr id="86" name="rc86"/>
            <p:cNvSpPr/>
            <p:nvPr/>
          </p:nvSpPr>
          <p:spPr>
            <a:xfrm>
              <a:off x="5847518" y="3449933"/>
              <a:ext cx="203168" cy="1235453"/>
            </a:xfrm>
            <a:prstGeom prst="rect">
              <a:avLst/>
            </a:prstGeom>
            <a:solidFill>
              <a:srgbClr val="80BD41">
                <a:alpha val="100000"/>
              </a:srgbClr>
            </a:solidFill>
          </p:spPr>
          <p:txBody>
            <a:bodyPr/>
            <a:lstStyle/>
            <a:p/>
          </p:txBody>
        </p:sp>
        <p:sp>
          <p:nvSpPr>
            <p:cNvPr id="87" name="rc87"/>
            <p:cNvSpPr/>
            <p:nvPr/>
          </p:nvSpPr>
          <p:spPr>
            <a:xfrm>
              <a:off x="5847518" y="3248813"/>
              <a:ext cx="203168" cy="114927"/>
            </a:xfrm>
            <a:prstGeom prst="rect">
              <a:avLst/>
            </a:prstGeom>
            <a:solidFill>
              <a:srgbClr val="0058AB">
                <a:alpha val="100000"/>
              </a:srgbClr>
            </a:solidFill>
          </p:spPr>
          <p:txBody>
            <a:bodyPr/>
            <a:lstStyle/>
            <a:p/>
          </p:txBody>
        </p:sp>
        <p:sp>
          <p:nvSpPr>
            <p:cNvPr id="88" name="rc88"/>
            <p:cNvSpPr/>
            <p:nvPr/>
          </p:nvSpPr>
          <p:spPr>
            <a:xfrm>
              <a:off x="5847518" y="3363740"/>
              <a:ext cx="203168" cy="86192"/>
            </a:xfrm>
            <a:prstGeom prst="rect">
              <a:avLst/>
            </a:prstGeom>
            <a:solidFill>
              <a:srgbClr val="1CABE2">
                <a:alpha val="100000"/>
              </a:srgbClr>
            </a:solidFill>
          </p:spPr>
          <p:txBody>
            <a:bodyPr/>
            <a:lstStyle/>
            <a:p/>
          </p:txBody>
        </p:sp>
        <p:sp>
          <p:nvSpPr>
            <p:cNvPr id="89" name="rc89"/>
            <p:cNvSpPr/>
            <p:nvPr/>
          </p:nvSpPr>
          <p:spPr>
            <a:xfrm>
              <a:off x="6073260" y="3458901"/>
              <a:ext cx="203168" cy="1226485"/>
            </a:xfrm>
            <a:prstGeom prst="rect">
              <a:avLst/>
            </a:prstGeom>
            <a:solidFill>
              <a:srgbClr val="80BD41">
                <a:alpha val="100000"/>
              </a:srgbClr>
            </a:solidFill>
          </p:spPr>
          <p:txBody>
            <a:bodyPr/>
            <a:lstStyle/>
            <a:p/>
          </p:txBody>
        </p:sp>
        <p:sp>
          <p:nvSpPr>
            <p:cNvPr id="90" name="rc90"/>
            <p:cNvSpPr/>
            <p:nvPr/>
          </p:nvSpPr>
          <p:spPr>
            <a:xfrm>
              <a:off x="6073260" y="3259239"/>
              <a:ext cx="203168" cy="114091"/>
            </a:xfrm>
            <a:prstGeom prst="rect">
              <a:avLst/>
            </a:prstGeom>
            <a:solidFill>
              <a:srgbClr val="0058AB">
                <a:alpha val="100000"/>
              </a:srgbClr>
            </a:solidFill>
          </p:spPr>
          <p:txBody>
            <a:bodyPr/>
            <a:lstStyle/>
            <a:p/>
          </p:txBody>
        </p:sp>
        <p:sp>
          <p:nvSpPr>
            <p:cNvPr id="91" name="rc91"/>
            <p:cNvSpPr/>
            <p:nvPr/>
          </p:nvSpPr>
          <p:spPr>
            <a:xfrm>
              <a:off x="6073260" y="3373330"/>
              <a:ext cx="203168" cy="85571"/>
            </a:xfrm>
            <a:prstGeom prst="rect">
              <a:avLst/>
            </a:prstGeom>
            <a:solidFill>
              <a:srgbClr val="1CABE2">
                <a:alpha val="100000"/>
              </a:srgbClr>
            </a:solidFill>
          </p:spPr>
          <p:txBody>
            <a:bodyPr/>
            <a:lstStyle/>
            <a:p/>
          </p:txBody>
        </p:sp>
        <p:sp>
          <p:nvSpPr>
            <p:cNvPr id="92" name="rc92"/>
            <p:cNvSpPr/>
            <p:nvPr/>
          </p:nvSpPr>
          <p:spPr>
            <a:xfrm>
              <a:off x="6299002" y="3505386"/>
              <a:ext cx="203168" cy="1180000"/>
            </a:xfrm>
            <a:prstGeom prst="rect">
              <a:avLst/>
            </a:prstGeom>
            <a:solidFill>
              <a:srgbClr val="80BD41">
                <a:alpha val="100000"/>
              </a:srgbClr>
            </a:solidFill>
          </p:spPr>
          <p:txBody>
            <a:bodyPr/>
            <a:lstStyle/>
            <a:p/>
          </p:txBody>
        </p:sp>
        <p:sp>
          <p:nvSpPr>
            <p:cNvPr id="93" name="rc93"/>
            <p:cNvSpPr/>
            <p:nvPr/>
          </p:nvSpPr>
          <p:spPr>
            <a:xfrm>
              <a:off x="6299002" y="3280623"/>
              <a:ext cx="203168" cy="112379"/>
            </a:xfrm>
            <a:prstGeom prst="rect">
              <a:avLst/>
            </a:prstGeom>
            <a:solidFill>
              <a:srgbClr val="0058AB">
                <a:alpha val="100000"/>
              </a:srgbClr>
            </a:solidFill>
          </p:spPr>
          <p:txBody>
            <a:bodyPr/>
            <a:lstStyle/>
            <a:p/>
          </p:txBody>
        </p:sp>
        <p:sp>
          <p:nvSpPr>
            <p:cNvPr id="94" name="rc94"/>
            <p:cNvSpPr/>
            <p:nvPr/>
          </p:nvSpPr>
          <p:spPr>
            <a:xfrm>
              <a:off x="6299002" y="3393003"/>
              <a:ext cx="203168" cy="112383"/>
            </a:xfrm>
            <a:prstGeom prst="rect">
              <a:avLst/>
            </a:prstGeom>
            <a:solidFill>
              <a:srgbClr val="1CABE2">
                <a:alpha val="100000"/>
              </a:srgbClr>
            </a:solidFill>
          </p:spPr>
          <p:txBody>
            <a:bodyPr/>
            <a:lstStyle/>
            <a:p/>
          </p:txBody>
        </p:sp>
        <p:sp>
          <p:nvSpPr>
            <p:cNvPr id="95" name="rc95"/>
            <p:cNvSpPr/>
            <p:nvPr/>
          </p:nvSpPr>
          <p:spPr>
            <a:xfrm>
              <a:off x="6524745" y="3518981"/>
              <a:ext cx="203168" cy="1166405"/>
            </a:xfrm>
            <a:prstGeom prst="rect">
              <a:avLst/>
            </a:prstGeom>
            <a:solidFill>
              <a:srgbClr val="80BD41">
                <a:alpha val="100000"/>
              </a:srgbClr>
            </a:solidFill>
          </p:spPr>
          <p:txBody>
            <a:bodyPr/>
            <a:lstStyle/>
            <a:p/>
          </p:txBody>
        </p:sp>
        <p:sp>
          <p:nvSpPr>
            <p:cNvPr id="96" name="rc96"/>
            <p:cNvSpPr/>
            <p:nvPr/>
          </p:nvSpPr>
          <p:spPr>
            <a:xfrm>
              <a:off x="6524745" y="3296810"/>
              <a:ext cx="203168" cy="97201"/>
            </a:xfrm>
            <a:prstGeom prst="rect">
              <a:avLst/>
            </a:prstGeom>
            <a:solidFill>
              <a:srgbClr val="0058AB">
                <a:alpha val="100000"/>
              </a:srgbClr>
            </a:solidFill>
          </p:spPr>
          <p:txBody>
            <a:bodyPr/>
            <a:lstStyle/>
            <a:p/>
          </p:txBody>
        </p:sp>
        <p:sp>
          <p:nvSpPr>
            <p:cNvPr id="97" name="rc97"/>
            <p:cNvSpPr/>
            <p:nvPr/>
          </p:nvSpPr>
          <p:spPr>
            <a:xfrm>
              <a:off x="6524745" y="3394011"/>
              <a:ext cx="203168" cy="124970"/>
            </a:xfrm>
            <a:prstGeom prst="rect">
              <a:avLst/>
            </a:prstGeom>
            <a:solidFill>
              <a:srgbClr val="1CABE2">
                <a:alpha val="100000"/>
              </a:srgbClr>
            </a:solidFill>
          </p:spPr>
          <p:txBody>
            <a:bodyPr/>
            <a:lstStyle/>
            <a:p/>
          </p:txBody>
        </p:sp>
        <p:sp>
          <p:nvSpPr>
            <p:cNvPr id="98" name="rc98"/>
            <p:cNvSpPr/>
            <p:nvPr/>
          </p:nvSpPr>
          <p:spPr>
            <a:xfrm>
              <a:off x="6750487" y="3543050"/>
              <a:ext cx="203168" cy="1142336"/>
            </a:xfrm>
            <a:prstGeom prst="rect">
              <a:avLst/>
            </a:prstGeom>
            <a:solidFill>
              <a:srgbClr val="80BD41">
                <a:alpha val="100000"/>
              </a:srgbClr>
            </a:solidFill>
          </p:spPr>
          <p:txBody>
            <a:bodyPr/>
            <a:lstStyle/>
            <a:p/>
          </p:txBody>
        </p:sp>
        <p:sp>
          <p:nvSpPr>
            <p:cNvPr id="99" name="rc99"/>
            <p:cNvSpPr/>
            <p:nvPr/>
          </p:nvSpPr>
          <p:spPr>
            <a:xfrm>
              <a:off x="6750487" y="3309077"/>
              <a:ext cx="203168" cy="137632"/>
            </a:xfrm>
            <a:prstGeom prst="rect">
              <a:avLst/>
            </a:prstGeom>
            <a:solidFill>
              <a:srgbClr val="0058AB">
                <a:alpha val="100000"/>
              </a:srgbClr>
            </a:solidFill>
          </p:spPr>
          <p:txBody>
            <a:bodyPr/>
            <a:lstStyle/>
            <a:p/>
          </p:txBody>
        </p:sp>
        <p:sp>
          <p:nvSpPr>
            <p:cNvPr id="100" name="rc100"/>
            <p:cNvSpPr/>
            <p:nvPr/>
          </p:nvSpPr>
          <p:spPr>
            <a:xfrm>
              <a:off x="6750487" y="3446709"/>
              <a:ext cx="203168" cy="96341"/>
            </a:xfrm>
            <a:prstGeom prst="rect">
              <a:avLst/>
            </a:prstGeom>
            <a:solidFill>
              <a:srgbClr val="1CABE2">
                <a:alpha val="100000"/>
              </a:srgbClr>
            </a:solidFill>
          </p:spPr>
          <p:txBody>
            <a:bodyPr/>
            <a:lstStyle/>
            <a:p/>
          </p:txBody>
        </p:sp>
        <p:sp>
          <p:nvSpPr>
            <p:cNvPr id="101" name="rc101"/>
            <p:cNvSpPr/>
            <p:nvPr/>
          </p:nvSpPr>
          <p:spPr>
            <a:xfrm>
              <a:off x="6976229" y="3581304"/>
              <a:ext cx="203168" cy="1104082"/>
            </a:xfrm>
            <a:prstGeom prst="rect">
              <a:avLst/>
            </a:prstGeom>
            <a:solidFill>
              <a:srgbClr val="80BD41">
                <a:alpha val="100000"/>
              </a:srgbClr>
            </a:solidFill>
          </p:spPr>
          <p:txBody>
            <a:bodyPr/>
            <a:lstStyle/>
            <a:p/>
          </p:txBody>
        </p:sp>
        <p:sp>
          <p:nvSpPr>
            <p:cNvPr id="102" name="rc102"/>
            <p:cNvSpPr/>
            <p:nvPr/>
          </p:nvSpPr>
          <p:spPr>
            <a:xfrm>
              <a:off x="6976229" y="3322320"/>
              <a:ext cx="203168" cy="177199"/>
            </a:xfrm>
            <a:prstGeom prst="rect">
              <a:avLst/>
            </a:prstGeom>
            <a:solidFill>
              <a:srgbClr val="0058AB">
                <a:alpha val="100000"/>
              </a:srgbClr>
            </a:solidFill>
          </p:spPr>
          <p:txBody>
            <a:bodyPr/>
            <a:lstStyle/>
            <a:p/>
          </p:txBody>
        </p:sp>
        <p:sp>
          <p:nvSpPr>
            <p:cNvPr id="103" name="rc103"/>
            <p:cNvSpPr/>
            <p:nvPr/>
          </p:nvSpPr>
          <p:spPr>
            <a:xfrm>
              <a:off x="6976229" y="3499520"/>
              <a:ext cx="203168" cy="81784"/>
            </a:xfrm>
            <a:prstGeom prst="rect">
              <a:avLst/>
            </a:prstGeom>
            <a:solidFill>
              <a:srgbClr val="1CABE2">
                <a:alpha val="100000"/>
              </a:srgbClr>
            </a:solidFill>
          </p:spPr>
          <p:txBody>
            <a:bodyPr/>
            <a:lstStyle/>
            <a:p/>
          </p:txBody>
        </p:sp>
        <p:sp>
          <p:nvSpPr>
            <p:cNvPr id="104" name="rc104"/>
            <p:cNvSpPr/>
            <p:nvPr/>
          </p:nvSpPr>
          <p:spPr>
            <a:xfrm>
              <a:off x="7201972" y="3330046"/>
              <a:ext cx="203168" cy="138015"/>
            </a:xfrm>
            <a:prstGeom prst="rect">
              <a:avLst/>
            </a:prstGeom>
            <a:solidFill>
              <a:srgbClr val="F26A21">
                <a:alpha val="100000"/>
              </a:srgbClr>
            </a:solidFill>
          </p:spPr>
          <p:txBody>
            <a:bodyPr/>
            <a:lstStyle/>
            <a:p/>
          </p:txBody>
        </p:sp>
        <p:sp>
          <p:nvSpPr>
            <p:cNvPr id="105" name="rc105"/>
            <p:cNvSpPr/>
            <p:nvPr/>
          </p:nvSpPr>
          <p:spPr>
            <a:xfrm>
              <a:off x="7201972" y="3468062"/>
              <a:ext cx="203168" cy="1217325"/>
            </a:xfrm>
            <a:prstGeom prst="rect">
              <a:avLst/>
            </a:prstGeom>
            <a:solidFill>
              <a:srgbClr val="FFC20E">
                <a:alpha val="100000"/>
              </a:srgbClr>
            </a:solidFill>
          </p:spPr>
          <p:txBody>
            <a:bodyPr/>
            <a:lstStyle/>
            <a:p/>
          </p:txBody>
        </p:sp>
        <p:sp>
          <p:nvSpPr>
            <p:cNvPr id="106" name="rc106"/>
            <p:cNvSpPr/>
            <p:nvPr/>
          </p:nvSpPr>
          <p:spPr>
            <a:xfrm>
              <a:off x="7427714" y="3337573"/>
              <a:ext cx="203168" cy="107495"/>
            </a:xfrm>
            <a:prstGeom prst="rect">
              <a:avLst/>
            </a:prstGeom>
            <a:solidFill>
              <a:srgbClr val="F26A21">
                <a:alpha val="100000"/>
              </a:srgbClr>
            </a:solidFill>
          </p:spPr>
          <p:txBody>
            <a:bodyPr/>
            <a:lstStyle/>
            <a:p/>
          </p:txBody>
        </p:sp>
        <p:sp>
          <p:nvSpPr>
            <p:cNvPr id="107" name="rc107"/>
            <p:cNvSpPr/>
            <p:nvPr/>
          </p:nvSpPr>
          <p:spPr>
            <a:xfrm>
              <a:off x="7427714" y="3445069"/>
              <a:ext cx="203168" cy="1240317"/>
            </a:xfrm>
            <a:prstGeom prst="rect">
              <a:avLst/>
            </a:prstGeom>
            <a:solidFill>
              <a:srgbClr val="FFC20E">
                <a:alpha val="100000"/>
              </a:srgbClr>
            </a:solidFill>
          </p:spPr>
          <p:txBody>
            <a:bodyPr/>
            <a:lstStyle/>
            <a:p/>
          </p:txBody>
        </p:sp>
        <p:sp>
          <p:nvSpPr>
            <p:cNvPr id="108" name="rc108"/>
            <p:cNvSpPr/>
            <p:nvPr/>
          </p:nvSpPr>
          <p:spPr>
            <a:xfrm>
              <a:off x="7653457" y="3344365"/>
              <a:ext cx="203168" cy="83725"/>
            </a:xfrm>
            <a:prstGeom prst="rect">
              <a:avLst/>
            </a:prstGeom>
            <a:solidFill>
              <a:srgbClr val="F26A21">
                <a:alpha val="100000"/>
              </a:srgbClr>
            </a:solidFill>
          </p:spPr>
          <p:txBody>
            <a:bodyPr/>
            <a:lstStyle/>
            <a:p/>
          </p:txBody>
        </p:sp>
        <p:sp>
          <p:nvSpPr>
            <p:cNvPr id="109" name="rc109"/>
            <p:cNvSpPr/>
            <p:nvPr/>
          </p:nvSpPr>
          <p:spPr>
            <a:xfrm>
              <a:off x="7653457" y="3428090"/>
              <a:ext cx="203168" cy="1257296"/>
            </a:xfrm>
            <a:prstGeom prst="rect">
              <a:avLst/>
            </a:prstGeom>
            <a:solidFill>
              <a:srgbClr val="FFC20E">
                <a:alpha val="100000"/>
              </a:srgbClr>
            </a:solidFill>
          </p:spPr>
          <p:txBody>
            <a:bodyPr/>
            <a:lstStyle/>
            <a:p/>
          </p:txBody>
        </p:sp>
        <p:sp>
          <p:nvSpPr>
            <p:cNvPr id="110" name="rc110"/>
            <p:cNvSpPr/>
            <p:nvPr/>
          </p:nvSpPr>
          <p:spPr>
            <a:xfrm>
              <a:off x="7879199" y="3350320"/>
              <a:ext cx="203168" cy="65211"/>
            </a:xfrm>
            <a:prstGeom prst="rect">
              <a:avLst/>
            </a:prstGeom>
            <a:solidFill>
              <a:srgbClr val="F26A21">
                <a:alpha val="100000"/>
              </a:srgbClr>
            </a:solidFill>
          </p:spPr>
          <p:txBody>
            <a:bodyPr/>
            <a:lstStyle/>
            <a:p/>
          </p:txBody>
        </p:sp>
        <p:sp>
          <p:nvSpPr>
            <p:cNvPr id="111" name="rc111"/>
            <p:cNvSpPr/>
            <p:nvPr/>
          </p:nvSpPr>
          <p:spPr>
            <a:xfrm>
              <a:off x="7879199" y="3415532"/>
              <a:ext cx="203168" cy="1269855"/>
            </a:xfrm>
            <a:prstGeom prst="rect">
              <a:avLst/>
            </a:prstGeom>
            <a:solidFill>
              <a:srgbClr val="FFC20E">
                <a:alpha val="100000"/>
              </a:srgbClr>
            </a:solidFill>
          </p:spPr>
          <p:txBody>
            <a:bodyPr/>
            <a:lstStyle/>
            <a:p/>
          </p:txBody>
        </p:sp>
        <p:sp>
          <p:nvSpPr>
            <p:cNvPr id="112" name="rc112"/>
            <p:cNvSpPr/>
            <p:nvPr/>
          </p:nvSpPr>
          <p:spPr>
            <a:xfrm>
              <a:off x="8104941" y="3355549"/>
              <a:ext cx="203168" cy="50790"/>
            </a:xfrm>
            <a:prstGeom prst="rect">
              <a:avLst/>
            </a:prstGeom>
            <a:solidFill>
              <a:srgbClr val="F26A21">
                <a:alpha val="100000"/>
              </a:srgbClr>
            </a:solidFill>
          </p:spPr>
          <p:txBody>
            <a:bodyPr/>
            <a:lstStyle/>
            <a:p/>
          </p:txBody>
        </p:sp>
        <p:sp>
          <p:nvSpPr>
            <p:cNvPr id="113" name="rc113"/>
            <p:cNvSpPr/>
            <p:nvPr/>
          </p:nvSpPr>
          <p:spPr>
            <a:xfrm>
              <a:off x="8104941" y="3406340"/>
              <a:ext cx="203168" cy="1279046"/>
            </a:xfrm>
            <a:prstGeom prst="rect">
              <a:avLst/>
            </a:prstGeom>
            <a:solidFill>
              <a:srgbClr val="FFC20E">
                <a:alpha val="100000"/>
              </a:srgbClr>
            </a:solidFill>
          </p:spPr>
          <p:txBody>
            <a:bodyPr/>
            <a:lstStyle/>
            <a:p/>
          </p:txBody>
        </p:sp>
        <p:sp>
          <p:nvSpPr>
            <p:cNvPr id="114" name="pl114"/>
            <p:cNvSpPr/>
            <p:nvPr/>
          </p:nvSpPr>
          <p:spPr>
            <a:xfrm>
              <a:off x="1434255" y="2071041"/>
              <a:ext cx="5643558" cy="1029893"/>
            </a:xfrm>
            <a:custGeom>
              <a:avLst/>
              <a:pathLst>
                <a:path w="5643558" h="1029893">
                  <a:moveTo>
                    <a:pt x="0" y="554558"/>
                  </a:moveTo>
                  <a:lnTo>
                    <a:pt x="225742" y="897855"/>
                  </a:lnTo>
                  <a:lnTo>
                    <a:pt x="451484" y="1029893"/>
                  </a:lnTo>
                  <a:lnTo>
                    <a:pt x="677227" y="660188"/>
                  </a:lnTo>
                  <a:lnTo>
                    <a:pt x="902969" y="184852"/>
                  </a:lnTo>
                  <a:lnTo>
                    <a:pt x="1128711" y="369705"/>
                  </a:lnTo>
                  <a:lnTo>
                    <a:pt x="1354454" y="369705"/>
                  </a:lnTo>
                  <a:lnTo>
                    <a:pt x="1580196" y="316890"/>
                  </a:lnTo>
                  <a:lnTo>
                    <a:pt x="1805938" y="105630"/>
                  </a:lnTo>
                  <a:lnTo>
                    <a:pt x="2031681" y="0"/>
                  </a:lnTo>
                  <a:lnTo>
                    <a:pt x="2257423" y="158445"/>
                  </a:lnTo>
                  <a:lnTo>
                    <a:pt x="2483165" y="105630"/>
                  </a:lnTo>
                  <a:lnTo>
                    <a:pt x="2708908" y="52815"/>
                  </a:lnTo>
                  <a:lnTo>
                    <a:pt x="2934650" y="132037"/>
                  </a:lnTo>
                  <a:lnTo>
                    <a:pt x="3160393" y="132037"/>
                  </a:lnTo>
                  <a:lnTo>
                    <a:pt x="3386135" y="132037"/>
                  </a:lnTo>
                  <a:lnTo>
                    <a:pt x="3611877" y="132037"/>
                  </a:lnTo>
                  <a:lnTo>
                    <a:pt x="3837620" y="158445"/>
                  </a:lnTo>
                  <a:lnTo>
                    <a:pt x="4063362" y="158445"/>
                  </a:lnTo>
                  <a:lnTo>
                    <a:pt x="4289104" y="158445"/>
                  </a:lnTo>
                  <a:lnTo>
                    <a:pt x="4514847" y="184852"/>
                  </a:lnTo>
                  <a:lnTo>
                    <a:pt x="4740589" y="184852"/>
                  </a:lnTo>
                  <a:lnTo>
                    <a:pt x="4966331" y="184852"/>
                  </a:lnTo>
                  <a:lnTo>
                    <a:pt x="5192074" y="158445"/>
                  </a:lnTo>
                  <a:lnTo>
                    <a:pt x="5417816" y="237667"/>
                  </a:lnTo>
                  <a:lnTo>
                    <a:pt x="5643558" y="31689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203079"/>
              <a:ext cx="5643558" cy="1056301"/>
            </a:xfrm>
            <a:custGeom>
              <a:avLst/>
              <a:pathLst>
                <a:path w="5643558" h="1056301">
                  <a:moveTo>
                    <a:pt x="0" y="924263"/>
                  </a:moveTo>
                  <a:lnTo>
                    <a:pt x="225742" y="897855"/>
                  </a:lnTo>
                  <a:lnTo>
                    <a:pt x="451484" y="1056301"/>
                  </a:lnTo>
                  <a:lnTo>
                    <a:pt x="677227" y="660188"/>
                  </a:lnTo>
                  <a:lnTo>
                    <a:pt x="902969" y="237667"/>
                  </a:lnTo>
                  <a:lnTo>
                    <a:pt x="1128711" y="316890"/>
                  </a:lnTo>
                  <a:lnTo>
                    <a:pt x="1354454" y="369705"/>
                  </a:lnTo>
                  <a:lnTo>
                    <a:pt x="1580196" y="316890"/>
                  </a:lnTo>
                  <a:lnTo>
                    <a:pt x="1805938" y="79222"/>
                  </a:lnTo>
                  <a:lnTo>
                    <a:pt x="2031681" y="0"/>
                  </a:lnTo>
                  <a:lnTo>
                    <a:pt x="2257423" y="105630"/>
                  </a:lnTo>
                  <a:lnTo>
                    <a:pt x="2483165" y="79222"/>
                  </a:lnTo>
                  <a:lnTo>
                    <a:pt x="2708908" y="105630"/>
                  </a:lnTo>
                  <a:lnTo>
                    <a:pt x="2934650" y="211260"/>
                  </a:lnTo>
                  <a:lnTo>
                    <a:pt x="3160393" y="105630"/>
                  </a:lnTo>
                  <a:lnTo>
                    <a:pt x="3386135" y="79222"/>
                  </a:lnTo>
                  <a:lnTo>
                    <a:pt x="3611877" y="79222"/>
                  </a:lnTo>
                  <a:lnTo>
                    <a:pt x="3837620" y="105630"/>
                  </a:lnTo>
                  <a:lnTo>
                    <a:pt x="4063362" y="132037"/>
                  </a:lnTo>
                  <a:lnTo>
                    <a:pt x="4289104" y="158445"/>
                  </a:lnTo>
                  <a:lnTo>
                    <a:pt x="4514847" y="211260"/>
                  </a:lnTo>
                  <a:lnTo>
                    <a:pt x="4740589" y="211260"/>
                  </a:lnTo>
                  <a:lnTo>
                    <a:pt x="4966331" y="264075"/>
                  </a:lnTo>
                  <a:lnTo>
                    <a:pt x="5192074" y="264075"/>
                  </a:lnTo>
                  <a:lnTo>
                    <a:pt x="5417816" y="290482"/>
                  </a:lnTo>
                  <a:lnTo>
                    <a:pt x="5643558" y="343297"/>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7" name="tx117"/>
            <p:cNvSpPr/>
            <p:nvPr/>
          </p:nvSpPr>
          <p:spPr>
            <a:xfrm>
              <a:off x="249463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4752062"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65503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10651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33225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55800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8374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700948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7" name="tx127"/>
            <p:cNvSpPr/>
            <p:nvPr/>
          </p:nvSpPr>
          <p:spPr>
            <a:xfrm>
              <a:off x="1365926"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8" name="tx128"/>
            <p:cNvSpPr/>
            <p:nvPr/>
          </p:nvSpPr>
          <p:spPr>
            <a:xfrm>
              <a:off x="2494638"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362335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4752062"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588077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10651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33225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558000"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678374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7009485"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63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30647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508103" y="22832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1762"/>
              <a:ext cx="4436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Cambodia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Cambodia is projected to have a  decline in the number of surviving infants by 2030. To achieve the IA2030 ZD target, more (~1.52%)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374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21108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8472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242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979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246081"/>
              <a:ext cx="214223" cy="1804529"/>
            </a:xfrm>
            <a:prstGeom prst="rect">
              <a:avLst/>
            </a:prstGeom>
            <a:solidFill>
              <a:srgbClr val="0058AB">
                <a:alpha val="100000"/>
              </a:srgbClr>
            </a:solidFill>
          </p:spPr>
          <p:txBody>
            <a:bodyPr/>
            <a:lstStyle/>
            <a:p/>
          </p:txBody>
        </p:sp>
        <p:sp>
          <p:nvSpPr>
            <p:cNvPr id="39" name="rc39"/>
            <p:cNvSpPr/>
            <p:nvPr/>
          </p:nvSpPr>
          <p:spPr>
            <a:xfrm>
              <a:off x="1589675" y="2162623"/>
              <a:ext cx="214223" cy="2887988"/>
            </a:xfrm>
            <a:prstGeom prst="rect">
              <a:avLst/>
            </a:prstGeom>
            <a:solidFill>
              <a:srgbClr val="0058AB">
                <a:alpha val="100000"/>
              </a:srgbClr>
            </a:solidFill>
          </p:spPr>
          <p:txBody>
            <a:bodyPr/>
            <a:lstStyle/>
            <a:p/>
          </p:txBody>
        </p:sp>
        <p:sp>
          <p:nvSpPr>
            <p:cNvPr id="40" name="rc40"/>
            <p:cNvSpPr/>
            <p:nvPr/>
          </p:nvSpPr>
          <p:spPr>
            <a:xfrm>
              <a:off x="1827702" y="1757558"/>
              <a:ext cx="214223" cy="3293053"/>
            </a:xfrm>
            <a:prstGeom prst="rect">
              <a:avLst/>
            </a:prstGeom>
            <a:solidFill>
              <a:srgbClr val="0058AB">
                <a:alpha val="100000"/>
              </a:srgbClr>
            </a:solidFill>
          </p:spPr>
          <p:txBody>
            <a:bodyPr/>
            <a:lstStyle/>
            <a:p/>
          </p:txBody>
        </p:sp>
        <p:sp>
          <p:nvSpPr>
            <p:cNvPr id="41" name="rc41"/>
            <p:cNvSpPr/>
            <p:nvPr/>
          </p:nvSpPr>
          <p:spPr>
            <a:xfrm>
              <a:off x="2065728" y="2921662"/>
              <a:ext cx="214223" cy="2128949"/>
            </a:xfrm>
            <a:prstGeom prst="rect">
              <a:avLst/>
            </a:prstGeom>
            <a:solidFill>
              <a:srgbClr val="0058AB">
                <a:alpha val="100000"/>
              </a:srgbClr>
            </a:solidFill>
          </p:spPr>
          <p:txBody>
            <a:bodyPr/>
            <a:lstStyle/>
            <a:p/>
          </p:txBody>
        </p:sp>
        <p:sp>
          <p:nvSpPr>
            <p:cNvPr id="42" name="rc42"/>
            <p:cNvSpPr/>
            <p:nvPr/>
          </p:nvSpPr>
          <p:spPr>
            <a:xfrm>
              <a:off x="2303754" y="4399025"/>
              <a:ext cx="214223" cy="651586"/>
            </a:xfrm>
            <a:prstGeom prst="rect">
              <a:avLst/>
            </a:prstGeom>
            <a:solidFill>
              <a:srgbClr val="0058AB">
                <a:alpha val="100000"/>
              </a:srgbClr>
            </a:solidFill>
          </p:spPr>
          <p:txBody>
            <a:bodyPr/>
            <a:lstStyle/>
            <a:p/>
          </p:txBody>
        </p:sp>
        <p:sp>
          <p:nvSpPr>
            <p:cNvPr id="43" name="rc43"/>
            <p:cNvSpPr/>
            <p:nvPr/>
          </p:nvSpPr>
          <p:spPr>
            <a:xfrm>
              <a:off x="2541780" y="3814619"/>
              <a:ext cx="214223" cy="1235992"/>
            </a:xfrm>
            <a:prstGeom prst="rect">
              <a:avLst/>
            </a:prstGeom>
            <a:solidFill>
              <a:srgbClr val="0058AB">
                <a:alpha val="100000"/>
              </a:srgbClr>
            </a:solidFill>
          </p:spPr>
          <p:txBody>
            <a:bodyPr/>
            <a:lstStyle/>
            <a:p/>
          </p:txBody>
        </p:sp>
        <p:sp>
          <p:nvSpPr>
            <p:cNvPr id="44" name="rc44"/>
            <p:cNvSpPr/>
            <p:nvPr/>
          </p:nvSpPr>
          <p:spPr>
            <a:xfrm>
              <a:off x="2779807" y="3791612"/>
              <a:ext cx="214223" cy="1258998"/>
            </a:xfrm>
            <a:prstGeom prst="rect">
              <a:avLst/>
            </a:prstGeom>
            <a:solidFill>
              <a:srgbClr val="0058AB">
                <a:alpha val="100000"/>
              </a:srgbClr>
            </a:solidFill>
          </p:spPr>
          <p:txBody>
            <a:bodyPr/>
            <a:lstStyle/>
            <a:p/>
          </p:txBody>
        </p:sp>
        <p:sp>
          <p:nvSpPr>
            <p:cNvPr id="45" name="rc45"/>
            <p:cNvSpPr/>
            <p:nvPr/>
          </p:nvSpPr>
          <p:spPr>
            <a:xfrm>
              <a:off x="3017833" y="3936960"/>
              <a:ext cx="214223" cy="1113651"/>
            </a:xfrm>
            <a:prstGeom prst="rect">
              <a:avLst/>
            </a:prstGeom>
            <a:solidFill>
              <a:srgbClr val="0058AB">
                <a:alpha val="100000"/>
              </a:srgbClr>
            </a:solidFill>
          </p:spPr>
          <p:txBody>
            <a:bodyPr/>
            <a:lstStyle/>
            <a:p/>
          </p:txBody>
        </p:sp>
        <p:sp>
          <p:nvSpPr>
            <p:cNvPr id="46" name="rc46"/>
            <p:cNvSpPr/>
            <p:nvPr/>
          </p:nvSpPr>
          <p:spPr>
            <a:xfrm>
              <a:off x="3255859" y="4620186"/>
              <a:ext cx="214223" cy="430425"/>
            </a:xfrm>
            <a:prstGeom prst="rect">
              <a:avLst/>
            </a:prstGeom>
            <a:solidFill>
              <a:srgbClr val="0058AB">
                <a:alpha val="100000"/>
              </a:srgbClr>
            </a:solidFill>
          </p:spPr>
          <p:txBody>
            <a:bodyPr/>
            <a:lstStyle/>
            <a:p/>
          </p:txBody>
        </p:sp>
        <p:sp>
          <p:nvSpPr>
            <p:cNvPr id="47" name="rc47"/>
            <p:cNvSpPr/>
            <p:nvPr/>
          </p:nvSpPr>
          <p:spPr>
            <a:xfrm>
              <a:off x="3493885" y="4963834"/>
              <a:ext cx="214223" cy="86776"/>
            </a:xfrm>
            <a:prstGeom prst="rect">
              <a:avLst/>
            </a:prstGeom>
            <a:solidFill>
              <a:srgbClr val="0058AB">
                <a:alpha val="100000"/>
              </a:srgbClr>
            </a:solidFill>
          </p:spPr>
          <p:txBody>
            <a:bodyPr/>
            <a:lstStyle/>
            <a:p/>
          </p:txBody>
        </p:sp>
        <p:sp>
          <p:nvSpPr>
            <p:cNvPr id="48" name="rc48"/>
            <p:cNvSpPr/>
            <p:nvPr/>
          </p:nvSpPr>
          <p:spPr>
            <a:xfrm>
              <a:off x="3731911" y="4446510"/>
              <a:ext cx="214223" cy="604101"/>
            </a:xfrm>
            <a:prstGeom prst="rect">
              <a:avLst/>
            </a:prstGeom>
            <a:solidFill>
              <a:srgbClr val="0058AB">
                <a:alpha val="100000"/>
              </a:srgbClr>
            </a:solidFill>
          </p:spPr>
          <p:txBody>
            <a:bodyPr/>
            <a:lstStyle/>
            <a:p/>
          </p:txBody>
        </p:sp>
        <p:sp>
          <p:nvSpPr>
            <p:cNvPr id="49" name="rc49"/>
            <p:cNvSpPr/>
            <p:nvPr/>
          </p:nvSpPr>
          <p:spPr>
            <a:xfrm>
              <a:off x="3969938" y="4618837"/>
              <a:ext cx="214223" cy="431774"/>
            </a:xfrm>
            <a:prstGeom prst="rect">
              <a:avLst/>
            </a:prstGeom>
            <a:solidFill>
              <a:srgbClr val="0058AB">
                <a:alpha val="100000"/>
              </a:srgbClr>
            </a:solidFill>
          </p:spPr>
          <p:txBody>
            <a:bodyPr/>
            <a:lstStyle/>
            <a:p/>
          </p:txBody>
        </p:sp>
        <p:sp>
          <p:nvSpPr>
            <p:cNvPr id="50" name="rc50"/>
            <p:cNvSpPr/>
            <p:nvPr/>
          </p:nvSpPr>
          <p:spPr>
            <a:xfrm>
              <a:off x="4207964" y="4787706"/>
              <a:ext cx="214223" cy="262905"/>
            </a:xfrm>
            <a:prstGeom prst="rect">
              <a:avLst/>
            </a:prstGeom>
            <a:solidFill>
              <a:srgbClr val="0058AB">
                <a:alpha val="100000"/>
              </a:srgbClr>
            </a:solidFill>
          </p:spPr>
          <p:txBody>
            <a:bodyPr/>
            <a:lstStyle/>
            <a:p/>
          </p:txBody>
        </p:sp>
        <p:sp>
          <p:nvSpPr>
            <p:cNvPr id="51" name="rc51"/>
            <p:cNvSpPr/>
            <p:nvPr/>
          </p:nvSpPr>
          <p:spPr>
            <a:xfrm>
              <a:off x="4445990" y="4516534"/>
              <a:ext cx="214223" cy="534076"/>
            </a:xfrm>
            <a:prstGeom prst="rect">
              <a:avLst/>
            </a:prstGeom>
            <a:solidFill>
              <a:srgbClr val="0058AB">
                <a:alpha val="100000"/>
              </a:srgbClr>
            </a:solidFill>
          </p:spPr>
          <p:txBody>
            <a:bodyPr/>
            <a:lstStyle/>
            <a:p/>
          </p:txBody>
        </p:sp>
        <p:sp>
          <p:nvSpPr>
            <p:cNvPr id="52" name="rc52"/>
            <p:cNvSpPr/>
            <p:nvPr/>
          </p:nvSpPr>
          <p:spPr>
            <a:xfrm>
              <a:off x="4684016" y="4511236"/>
              <a:ext cx="214223" cy="539374"/>
            </a:xfrm>
            <a:prstGeom prst="rect">
              <a:avLst/>
            </a:prstGeom>
            <a:solidFill>
              <a:srgbClr val="0058AB">
                <a:alpha val="100000"/>
              </a:srgbClr>
            </a:solidFill>
          </p:spPr>
          <p:txBody>
            <a:bodyPr/>
            <a:lstStyle/>
            <a:p/>
          </p:txBody>
        </p:sp>
        <p:sp>
          <p:nvSpPr>
            <p:cNvPr id="53" name="rc53"/>
            <p:cNvSpPr/>
            <p:nvPr/>
          </p:nvSpPr>
          <p:spPr>
            <a:xfrm>
              <a:off x="4922043" y="4506797"/>
              <a:ext cx="214223" cy="543814"/>
            </a:xfrm>
            <a:prstGeom prst="rect">
              <a:avLst/>
            </a:prstGeom>
            <a:solidFill>
              <a:srgbClr val="0058AB">
                <a:alpha val="100000"/>
              </a:srgbClr>
            </a:solidFill>
          </p:spPr>
          <p:txBody>
            <a:bodyPr/>
            <a:lstStyle/>
            <a:p/>
          </p:txBody>
        </p:sp>
        <p:sp>
          <p:nvSpPr>
            <p:cNvPr id="54" name="rc54"/>
            <p:cNvSpPr/>
            <p:nvPr/>
          </p:nvSpPr>
          <p:spPr>
            <a:xfrm>
              <a:off x="5160069" y="4504222"/>
              <a:ext cx="214223" cy="546389"/>
            </a:xfrm>
            <a:prstGeom prst="rect">
              <a:avLst/>
            </a:prstGeom>
            <a:solidFill>
              <a:srgbClr val="0058AB">
                <a:alpha val="100000"/>
              </a:srgbClr>
            </a:solidFill>
          </p:spPr>
          <p:txBody>
            <a:bodyPr/>
            <a:lstStyle/>
            <a:p/>
          </p:txBody>
        </p:sp>
        <p:sp>
          <p:nvSpPr>
            <p:cNvPr id="55" name="rc55"/>
            <p:cNvSpPr/>
            <p:nvPr/>
          </p:nvSpPr>
          <p:spPr>
            <a:xfrm>
              <a:off x="5398095" y="4411804"/>
              <a:ext cx="214223" cy="638807"/>
            </a:xfrm>
            <a:prstGeom prst="rect">
              <a:avLst/>
            </a:prstGeom>
            <a:solidFill>
              <a:srgbClr val="0058AB">
                <a:alpha val="100000"/>
              </a:srgbClr>
            </a:solidFill>
          </p:spPr>
          <p:txBody>
            <a:bodyPr/>
            <a:lstStyle/>
            <a:p/>
          </p:txBody>
        </p:sp>
        <p:sp>
          <p:nvSpPr>
            <p:cNvPr id="56" name="rc56"/>
            <p:cNvSpPr/>
            <p:nvPr/>
          </p:nvSpPr>
          <p:spPr>
            <a:xfrm>
              <a:off x="5636121" y="4411019"/>
              <a:ext cx="214223" cy="639592"/>
            </a:xfrm>
            <a:prstGeom prst="rect">
              <a:avLst/>
            </a:prstGeom>
            <a:solidFill>
              <a:srgbClr val="0058AB">
                <a:alpha val="100000"/>
              </a:srgbClr>
            </a:solidFill>
          </p:spPr>
          <p:txBody>
            <a:bodyPr/>
            <a:lstStyle/>
            <a:p/>
          </p:txBody>
        </p:sp>
        <p:sp>
          <p:nvSpPr>
            <p:cNvPr id="57" name="rc57"/>
            <p:cNvSpPr/>
            <p:nvPr/>
          </p:nvSpPr>
          <p:spPr>
            <a:xfrm>
              <a:off x="5874148" y="4413055"/>
              <a:ext cx="214223" cy="637556"/>
            </a:xfrm>
            <a:prstGeom prst="rect">
              <a:avLst/>
            </a:prstGeom>
            <a:solidFill>
              <a:srgbClr val="0058AB">
                <a:alpha val="100000"/>
              </a:srgbClr>
            </a:solidFill>
          </p:spPr>
          <p:txBody>
            <a:bodyPr/>
            <a:lstStyle/>
            <a:p/>
          </p:txBody>
        </p:sp>
        <p:sp>
          <p:nvSpPr>
            <p:cNvPr id="58" name="rc58"/>
            <p:cNvSpPr/>
            <p:nvPr/>
          </p:nvSpPr>
          <p:spPr>
            <a:xfrm>
              <a:off x="6112174" y="4329295"/>
              <a:ext cx="214223" cy="721316"/>
            </a:xfrm>
            <a:prstGeom prst="rect">
              <a:avLst/>
            </a:prstGeom>
            <a:solidFill>
              <a:srgbClr val="0058AB">
                <a:alpha val="100000"/>
              </a:srgbClr>
            </a:solidFill>
          </p:spPr>
          <p:txBody>
            <a:bodyPr/>
            <a:lstStyle/>
            <a:p/>
          </p:txBody>
        </p:sp>
        <p:sp>
          <p:nvSpPr>
            <p:cNvPr id="59" name="rc59"/>
            <p:cNvSpPr/>
            <p:nvPr/>
          </p:nvSpPr>
          <p:spPr>
            <a:xfrm>
              <a:off x="6350200" y="4334543"/>
              <a:ext cx="214223" cy="716067"/>
            </a:xfrm>
            <a:prstGeom prst="rect">
              <a:avLst/>
            </a:prstGeom>
            <a:solidFill>
              <a:srgbClr val="0058AB">
                <a:alpha val="100000"/>
              </a:srgbClr>
            </a:solidFill>
          </p:spPr>
          <p:txBody>
            <a:bodyPr/>
            <a:lstStyle/>
            <a:p/>
          </p:txBody>
        </p:sp>
        <p:sp>
          <p:nvSpPr>
            <p:cNvPr id="60" name="rc60"/>
            <p:cNvSpPr/>
            <p:nvPr/>
          </p:nvSpPr>
          <p:spPr>
            <a:xfrm>
              <a:off x="6588226" y="4345286"/>
              <a:ext cx="214223" cy="705324"/>
            </a:xfrm>
            <a:prstGeom prst="rect">
              <a:avLst/>
            </a:prstGeom>
            <a:solidFill>
              <a:srgbClr val="0058AB">
                <a:alpha val="100000"/>
              </a:srgbClr>
            </a:solidFill>
          </p:spPr>
          <p:txBody>
            <a:bodyPr/>
            <a:lstStyle/>
            <a:p/>
          </p:txBody>
        </p:sp>
        <p:sp>
          <p:nvSpPr>
            <p:cNvPr id="61" name="rc61"/>
            <p:cNvSpPr/>
            <p:nvPr/>
          </p:nvSpPr>
          <p:spPr>
            <a:xfrm>
              <a:off x="6826253" y="4440549"/>
              <a:ext cx="214223" cy="610061"/>
            </a:xfrm>
            <a:prstGeom prst="rect">
              <a:avLst/>
            </a:prstGeom>
            <a:solidFill>
              <a:srgbClr val="0058AB">
                <a:alpha val="100000"/>
              </a:srgbClr>
            </a:solidFill>
          </p:spPr>
          <p:txBody>
            <a:bodyPr/>
            <a:lstStyle/>
            <a:p/>
          </p:txBody>
        </p:sp>
        <p:sp>
          <p:nvSpPr>
            <p:cNvPr id="62" name="rc62"/>
            <p:cNvSpPr/>
            <p:nvPr/>
          </p:nvSpPr>
          <p:spPr>
            <a:xfrm>
              <a:off x="7064279" y="4186792"/>
              <a:ext cx="214223" cy="863818"/>
            </a:xfrm>
            <a:prstGeom prst="rect">
              <a:avLst/>
            </a:prstGeom>
            <a:solidFill>
              <a:srgbClr val="0058AB">
                <a:alpha val="100000"/>
              </a:srgbClr>
            </a:solidFill>
          </p:spPr>
          <p:txBody>
            <a:bodyPr/>
            <a:lstStyle/>
            <a:p/>
          </p:txBody>
        </p:sp>
        <p:sp>
          <p:nvSpPr>
            <p:cNvPr id="63" name="rc63"/>
            <p:cNvSpPr/>
            <p:nvPr/>
          </p:nvSpPr>
          <p:spPr>
            <a:xfrm>
              <a:off x="7302305" y="3938456"/>
              <a:ext cx="214223" cy="1112155"/>
            </a:xfrm>
            <a:prstGeom prst="rect">
              <a:avLst/>
            </a:prstGeom>
            <a:solidFill>
              <a:srgbClr val="0058AB">
                <a:alpha val="100000"/>
              </a:srgbClr>
            </a:solidFill>
          </p:spPr>
          <p:txBody>
            <a:bodyPr/>
            <a:lstStyle/>
            <a:p/>
          </p:txBody>
        </p:sp>
        <p:sp>
          <p:nvSpPr>
            <p:cNvPr id="64" name="rc64"/>
            <p:cNvSpPr/>
            <p:nvPr/>
          </p:nvSpPr>
          <p:spPr>
            <a:xfrm>
              <a:off x="8492436" y="4731833"/>
              <a:ext cx="214223" cy="318778"/>
            </a:xfrm>
            <a:prstGeom prst="rect">
              <a:avLst/>
            </a:prstGeom>
            <a:solidFill>
              <a:srgbClr val="69DBFF">
                <a:alpha val="100000"/>
              </a:srgbClr>
            </a:solidFill>
          </p:spPr>
          <p:txBody>
            <a:bodyPr/>
            <a:lstStyle/>
            <a:p/>
          </p:txBody>
        </p:sp>
        <p:sp>
          <p:nvSpPr>
            <p:cNvPr id="65" name="pl65"/>
            <p:cNvSpPr/>
            <p:nvPr/>
          </p:nvSpPr>
          <p:spPr>
            <a:xfrm>
              <a:off x="6219286" y="4413055"/>
              <a:ext cx="2380262" cy="318778"/>
            </a:xfrm>
            <a:custGeom>
              <a:avLst/>
              <a:pathLst>
                <a:path w="2380262" h="318778">
                  <a:moveTo>
                    <a:pt x="0" y="0"/>
                  </a:moveTo>
                  <a:lnTo>
                    <a:pt x="238026" y="31877"/>
                  </a:lnTo>
                  <a:lnTo>
                    <a:pt x="476052" y="63755"/>
                  </a:lnTo>
                  <a:lnTo>
                    <a:pt x="714078" y="95633"/>
                  </a:lnTo>
                  <a:lnTo>
                    <a:pt x="952104" y="127511"/>
                  </a:lnTo>
                  <a:lnTo>
                    <a:pt x="1190131" y="159389"/>
                  </a:lnTo>
                  <a:lnTo>
                    <a:pt x="1428157" y="191266"/>
                  </a:lnTo>
                  <a:lnTo>
                    <a:pt x="1666183" y="223144"/>
                  </a:lnTo>
                  <a:lnTo>
                    <a:pt x="1904209" y="255022"/>
                  </a:lnTo>
                  <a:lnTo>
                    <a:pt x="2142236" y="286900"/>
                  </a:lnTo>
                  <a:lnTo>
                    <a:pt x="2380262" y="318778"/>
                  </a:lnTo>
                </a:path>
              </a:pathLst>
            </a:custGeom>
            <a:ln w="13550" cap="flat">
              <a:solidFill>
                <a:srgbClr val="000000">
                  <a:alpha val="100000"/>
                </a:srgbClr>
              </a:solidFill>
              <a:prstDash val="solid"/>
              <a:round/>
            </a:ln>
          </p:spPr>
          <p:txBody>
            <a:bodyPr/>
            <a:lstStyle/>
            <a:p/>
          </p:txBody>
        </p:sp>
        <p:sp>
          <p:nvSpPr>
            <p:cNvPr id="66" name="pt66"/>
            <p:cNvSpPr/>
            <p:nvPr/>
          </p:nvSpPr>
          <p:spPr>
            <a:xfrm>
              <a:off x="6194460" y="4388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4420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4451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4483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45157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5476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579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6113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643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6751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707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668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5404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44554" y="1330710"/>
              <a:ext cx="61692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Cambodia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133%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133%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Cambodia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7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7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78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87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67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47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8889"/>
              <a:ext cx="239888" cy="939132"/>
            </a:xfrm>
            <a:prstGeom prst="rect">
              <a:avLst/>
            </a:prstGeom>
            <a:solidFill>
              <a:srgbClr val="80BD41">
                <a:alpha val="100000"/>
              </a:srgbClr>
            </a:solidFill>
          </p:spPr>
          <p:txBody>
            <a:bodyPr/>
            <a:lstStyle/>
            <a:p/>
          </p:txBody>
        </p:sp>
        <p:sp>
          <p:nvSpPr>
            <p:cNvPr id="24" name="rc24"/>
            <p:cNvSpPr/>
            <p:nvPr/>
          </p:nvSpPr>
          <p:spPr>
            <a:xfrm>
              <a:off x="1296273" y="3104017"/>
              <a:ext cx="239888" cy="264872"/>
            </a:xfrm>
            <a:prstGeom prst="rect">
              <a:avLst/>
            </a:prstGeom>
            <a:solidFill>
              <a:srgbClr val="1CABE2">
                <a:alpha val="100000"/>
              </a:srgbClr>
            </a:solidFill>
          </p:spPr>
          <p:txBody>
            <a:bodyPr/>
            <a:lstStyle/>
            <a:p/>
          </p:txBody>
        </p:sp>
        <p:sp>
          <p:nvSpPr>
            <p:cNvPr id="25" name="rc25"/>
            <p:cNvSpPr/>
            <p:nvPr/>
          </p:nvSpPr>
          <p:spPr>
            <a:xfrm>
              <a:off x="1562816" y="3520749"/>
              <a:ext cx="239888" cy="787272"/>
            </a:xfrm>
            <a:prstGeom prst="rect">
              <a:avLst/>
            </a:prstGeom>
            <a:solidFill>
              <a:srgbClr val="80BD41">
                <a:alpha val="100000"/>
              </a:srgbClr>
            </a:solidFill>
          </p:spPr>
          <p:txBody>
            <a:bodyPr/>
            <a:lstStyle/>
            <a:p/>
          </p:txBody>
        </p:sp>
        <p:sp>
          <p:nvSpPr>
            <p:cNvPr id="26" name="rc26"/>
            <p:cNvSpPr/>
            <p:nvPr/>
          </p:nvSpPr>
          <p:spPr>
            <a:xfrm>
              <a:off x="1562816" y="3096816"/>
              <a:ext cx="239888" cy="423932"/>
            </a:xfrm>
            <a:prstGeom prst="rect">
              <a:avLst/>
            </a:prstGeom>
            <a:solidFill>
              <a:srgbClr val="1CABE2">
                <a:alpha val="100000"/>
              </a:srgbClr>
            </a:solidFill>
          </p:spPr>
          <p:txBody>
            <a:bodyPr/>
            <a:lstStyle/>
            <a:p/>
          </p:txBody>
        </p:sp>
        <p:sp>
          <p:nvSpPr>
            <p:cNvPr id="27" name="rc27"/>
            <p:cNvSpPr/>
            <p:nvPr/>
          </p:nvSpPr>
          <p:spPr>
            <a:xfrm>
              <a:off x="1829360" y="3582961"/>
              <a:ext cx="239888" cy="725059"/>
            </a:xfrm>
            <a:prstGeom prst="rect">
              <a:avLst/>
            </a:prstGeom>
            <a:solidFill>
              <a:srgbClr val="80BD41">
                <a:alpha val="100000"/>
              </a:srgbClr>
            </a:solidFill>
          </p:spPr>
          <p:txBody>
            <a:bodyPr/>
            <a:lstStyle/>
            <a:p/>
          </p:txBody>
        </p:sp>
        <p:sp>
          <p:nvSpPr>
            <p:cNvPr id="28" name="rc28"/>
            <p:cNvSpPr/>
            <p:nvPr/>
          </p:nvSpPr>
          <p:spPr>
            <a:xfrm>
              <a:off x="1829360" y="3099588"/>
              <a:ext cx="239888" cy="483373"/>
            </a:xfrm>
            <a:prstGeom prst="rect">
              <a:avLst/>
            </a:prstGeom>
            <a:solidFill>
              <a:srgbClr val="1CABE2">
                <a:alpha val="100000"/>
              </a:srgbClr>
            </a:solidFill>
          </p:spPr>
          <p:txBody>
            <a:bodyPr/>
            <a:lstStyle/>
            <a:p/>
          </p:txBody>
        </p:sp>
        <p:sp>
          <p:nvSpPr>
            <p:cNvPr id="29" name="rc29"/>
            <p:cNvSpPr/>
            <p:nvPr/>
          </p:nvSpPr>
          <p:spPr>
            <a:xfrm>
              <a:off x="2095903" y="3418573"/>
              <a:ext cx="239888" cy="889448"/>
            </a:xfrm>
            <a:prstGeom prst="rect">
              <a:avLst/>
            </a:prstGeom>
            <a:solidFill>
              <a:srgbClr val="80BD41">
                <a:alpha val="100000"/>
              </a:srgbClr>
            </a:solidFill>
          </p:spPr>
          <p:txBody>
            <a:bodyPr/>
            <a:lstStyle/>
            <a:p/>
          </p:txBody>
        </p:sp>
        <p:sp>
          <p:nvSpPr>
            <p:cNvPr id="30" name="rc30"/>
            <p:cNvSpPr/>
            <p:nvPr/>
          </p:nvSpPr>
          <p:spPr>
            <a:xfrm>
              <a:off x="2095903" y="3106069"/>
              <a:ext cx="239888" cy="312504"/>
            </a:xfrm>
            <a:prstGeom prst="rect">
              <a:avLst/>
            </a:prstGeom>
            <a:solidFill>
              <a:srgbClr val="1CABE2">
                <a:alpha val="100000"/>
              </a:srgbClr>
            </a:solidFill>
          </p:spPr>
          <p:txBody>
            <a:bodyPr/>
            <a:lstStyle/>
            <a:p/>
          </p:txBody>
        </p:sp>
        <p:sp>
          <p:nvSpPr>
            <p:cNvPr id="31" name="rc31"/>
            <p:cNvSpPr/>
            <p:nvPr/>
          </p:nvSpPr>
          <p:spPr>
            <a:xfrm>
              <a:off x="2362446" y="3208101"/>
              <a:ext cx="239888" cy="1099920"/>
            </a:xfrm>
            <a:prstGeom prst="rect">
              <a:avLst/>
            </a:prstGeom>
            <a:solidFill>
              <a:srgbClr val="80BD41">
                <a:alpha val="100000"/>
              </a:srgbClr>
            </a:solidFill>
          </p:spPr>
          <p:txBody>
            <a:bodyPr/>
            <a:lstStyle/>
            <a:p/>
          </p:txBody>
        </p:sp>
        <p:sp>
          <p:nvSpPr>
            <p:cNvPr id="32" name="rc32"/>
            <p:cNvSpPr/>
            <p:nvPr/>
          </p:nvSpPr>
          <p:spPr>
            <a:xfrm>
              <a:off x="2362446" y="3112441"/>
              <a:ext cx="239888" cy="95659"/>
            </a:xfrm>
            <a:prstGeom prst="rect">
              <a:avLst/>
            </a:prstGeom>
            <a:solidFill>
              <a:srgbClr val="1CABE2">
                <a:alpha val="100000"/>
              </a:srgbClr>
            </a:solidFill>
          </p:spPr>
          <p:txBody>
            <a:bodyPr/>
            <a:lstStyle/>
            <a:p/>
          </p:txBody>
        </p:sp>
        <p:sp>
          <p:nvSpPr>
            <p:cNvPr id="33" name="rc33"/>
            <p:cNvSpPr/>
            <p:nvPr/>
          </p:nvSpPr>
          <p:spPr>
            <a:xfrm>
              <a:off x="2628989" y="3279926"/>
              <a:ext cx="239888" cy="1028095"/>
            </a:xfrm>
            <a:prstGeom prst="rect">
              <a:avLst/>
            </a:prstGeom>
            <a:solidFill>
              <a:srgbClr val="80BD41">
                <a:alpha val="100000"/>
              </a:srgbClr>
            </a:solidFill>
          </p:spPr>
          <p:txBody>
            <a:bodyPr/>
            <a:lstStyle/>
            <a:p/>
          </p:txBody>
        </p:sp>
        <p:sp>
          <p:nvSpPr>
            <p:cNvPr id="34" name="rc34"/>
            <p:cNvSpPr/>
            <p:nvPr/>
          </p:nvSpPr>
          <p:spPr>
            <a:xfrm>
              <a:off x="2628989" y="3098508"/>
              <a:ext cx="239888" cy="181417"/>
            </a:xfrm>
            <a:prstGeom prst="rect">
              <a:avLst/>
            </a:prstGeom>
            <a:solidFill>
              <a:srgbClr val="1CABE2">
                <a:alpha val="100000"/>
              </a:srgbClr>
            </a:solidFill>
          </p:spPr>
          <p:txBody>
            <a:bodyPr/>
            <a:lstStyle/>
            <a:p/>
          </p:txBody>
        </p:sp>
        <p:sp>
          <p:nvSpPr>
            <p:cNvPr id="35" name="rc35"/>
            <p:cNvSpPr/>
            <p:nvPr/>
          </p:nvSpPr>
          <p:spPr>
            <a:xfrm>
              <a:off x="2895532" y="3260773"/>
              <a:ext cx="239888" cy="1047248"/>
            </a:xfrm>
            <a:prstGeom prst="rect">
              <a:avLst/>
            </a:prstGeom>
            <a:solidFill>
              <a:srgbClr val="80BD41">
                <a:alpha val="100000"/>
              </a:srgbClr>
            </a:solidFill>
          </p:spPr>
          <p:txBody>
            <a:bodyPr/>
            <a:lstStyle/>
            <a:p/>
          </p:txBody>
        </p:sp>
        <p:sp>
          <p:nvSpPr>
            <p:cNvPr id="36" name="rc36"/>
            <p:cNvSpPr/>
            <p:nvPr/>
          </p:nvSpPr>
          <p:spPr>
            <a:xfrm>
              <a:off x="2895532" y="3075970"/>
              <a:ext cx="239888" cy="184802"/>
            </a:xfrm>
            <a:prstGeom prst="rect">
              <a:avLst/>
            </a:prstGeom>
            <a:solidFill>
              <a:srgbClr val="1CABE2">
                <a:alpha val="100000"/>
              </a:srgbClr>
            </a:solidFill>
          </p:spPr>
          <p:txBody>
            <a:bodyPr/>
            <a:lstStyle/>
            <a:p/>
          </p:txBody>
        </p:sp>
        <p:sp>
          <p:nvSpPr>
            <p:cNvPr id="37" name="rc37"/>
            <p:cNvSpPr/>
            <p:nvPr/>
          </p:nvSpPr>
          <p:spPr>
            <a:xfrm>
              <a:off x="3162075" y="3214041"/>
              <a:ext cx="239888" cy="1093980"/>
            </a:xfrm>
            <a:prstGeom prst="rect">
              <a:avLst/>
            </a:prstGeom>
            <a:solidFill>
              <a:srgbClr val="80BD41">
                <a:alpha val="100000"/>
              </a:srgbClr>
            </a:solidFill>
          </p:spPr>
          <p:txBody>
            <a:bodyPr/>
            <a:lstStyle/>
            <a:p/>
          </p:txBody>
        </p:sp>
        <p:sp>
          <p:nvSpPr>
            <p:cNvPr id="38" name="rc38"/>
            <p:cNvSpPr/>
            <p:nvPr/>
          </p:nvSpPr>
          <p:spPr>
            <a:xfrm>
              <a:off x="3162075" y="3050552"/>
              <a:ext cx="239888" cy="163488"/>
            </a:xfrm>
            <a:prstGeom prst="rect">
              <a:avLst/>
            </a:prstGeom>
            <a:solidFill>
              <a:srgbClr val="1CABE2">
                <a:alpha val="100000"/>
              </a:srgbClr>
            </a:solidFill>
          </p:spPr>
          <p:txBody>
            <a:bodyPr/>
            <a:lstStyle/>
            <a:p/>
          </p:txBody>
        </p:sp>
        <p:sp>
          <p:nvSpPr>
            <p:cNvPr id="39" name="rc39"/>
            <p:cNvSpPr/>
            <p:nvPr/>
          </p:nvSpPr>
          <p:spPr>
            <a:xfrm>
              <a:off x="3428618" y="3107545"/>
              <a:ext cx="239888" cy="1200476"/>
            </a:xfrm>
            <a:prstGeom prst="rect">
              <a:avLst/>
            </a:prstGeom>
            <a:solidFill>
              <a:srgbClr val="80BD41">
                <a:alpha val="100000"/>
              </a:srgbClr>
            </a:solidFill>
          </p:spPr>
          <p:txBody>
            <a:bodyPr/>
            <a:lstStyle/>
            <a:p/>
          </p:txBody>
        </p:sp>
        <p:sp>
          <p:nvSpPr>
            <p:cNvPr id="40" name="rc40"/>
            <p:cNvSpPr/>
            <p:nvPr/>
          </p:nvSpPr>
          <p:spPr>
            <a:xfrm>
              <a:off x="3428618" y="3044360"/>
              <a:ext cx="239888" cy="63184"/>
            </a:xfrm>
            <a:prstGeom prst="rect">
              <a:avLst/>
            </a:prstGeom>
            <a:solidFill>
              <a:srgbClr val="1CABE2">
                <a:alpha val="100000"/>
              </a:srgbClr>
            </a:solidFill>
          </p:spPr>
          <p:txBody>
            <a:bodyPr/>
            <a:lstStyle/>
            <a:p/>
          </p:txBody>
        </p:sp>
        <p:sp>
          <p:nvSpPr>
            <p:cNvPr id="41" name="rc41"/>
            <p:cNvSpPr/>
            <p:nvPr/>
          </p:nvSpPr>
          <p:spPr>
            <a:xfrm>
              <a:off x="3695161" y="3046844"/>
              <a:ext cx="239888" cy="1261177"/>
            </a:xfrm>
            <a:prstGeom prst="rect">
              <a:avLst/>
            </a:prstGeom>
            <a:solidFill>
              <a:srgbClr val="80BD41">
                <a:alpha val="100000"/>
              </a:srgbClr>
            </a:solidFill>
          </p:spPr>
          <p:txBody>
            <a:bodyPr/>
            <a:lstStyle/>
            <a:p/>
          </p:txBody>
        </p:sp>
        <p:sp>
          <p:nvSpPr>
            <p:cNvPr id="42" name="rc42"/>
            <p:cNvSpPr/>
            <p:nvPr/>
          </p:nvSpPr>
          <p:spPr>
            <a:xfrm>
              <a:off x="3695161" y="3034099"/>
              <a:ext cx="239888" cy="12744"/>
            </a:xfrm>
            <a:prstGeom prst="rect">
              <a:avLst/>
            </a:prstGeom>
            <a:solidFill>
              <a:srgbClr val="1CABE2">
                <a:alpha val="100000"/>
              </a:srgbClr>
            </a:solidFill>
          </p:spPr>
          <p:txBody>
            <a:bodyPr/>
            <a:lstStyle/>
            <a:p/>
          </p:txBody>
        </p:sp>
        <p:sp>
          <p:nvSpPr>
            <p:cNvPr id="43" name="rc43"/>
            <p:cNvSpPr/>
            <p:nvPr/>
          </p:nvSpPr>
          <p:spPr>
            <a:xfrm>
              <a:off x="3961705" y="3129939"/>
              <a:ext cx="239888" cy="1178082"/>
            </a:xfrm>
            <a:prstGeom prst="rect">
              <a:avLst/>
            </a:prstGeom>
            <a:solidFill>
              <a:srgbClr val="80BD41">
                <a:alpha val="100000"/>
              </a:srgbClr>
            </a:solidFill>
          </p:spPr>
          <p:txBody>
            <a:bodyPr/>
            <a:lstStyle/>
            <a:p/>
          </p:txBody>
        </p:sp>
        <p:sp>
          <p:nvSpPr>
            <p:cNvPr id="44" name="rc44"/>
            <p:cNvSpPr/>
            <p:nvPr/>
          </p:nvSpPr>
          <p:spPr>
            <a:xfrm>
              <a:off x="3961705" y="3041264"/>
              <a:ext cx="239888" cy="88674"/>
            </a:xfrm>
            <a:prstGeom prst="rect">
              <a:avLst/>
            </a:prstGeom>
            <a:solidFill>
              <a:srgbClr val="1CABE2">
                <a:alpha val="100000"/>
              </a:srgbClr>
            </a:solidFill>
          </p:spPr>
          <p:txBody>
            <a:bodyPr/>
            <a:lstStyle/>
            <a:p/>
          </p:txBody>
        </p:sp>
        <p:sp>
          <p:nvSpPr>
            <p:cNvPr id="45" name="rc45"/>
            <p:cNvSpPr/>
            <p:nvPr/>
          </p:nvSpPr>
          <p:spPr>
            <a:xfrm>
              <a:off x="4228248" y="3103801"/>
              <a:ext cx="239888" cy="1204220"/>
            </a:xfrm>
            <a:prstGeom prst="rect">
              <a:avLst/>
            </a:prstGeom>
            <a:solidFill>
              <a:srgbClr val="80BD41">
                <a:alpha val="100000"/>
              </a:srgbClr>
            </a:solidFill>
          </p:spPr>
          <p:txBody>
            <a:bodyPr/>
            <a:lstStyle/>
            <a:p/>
          </p:txBody>
        </p:sp>
        <p:sp>
          <p:nvSpPr>
            <p:cNvPr id="46" name="rc46"/>
            <p:cNvSpPr/>
            <p:nvPr/>
          </p:nvSpPr>
          <p:spPr>
            <a:xfrm>
              <a:off x="4228248" y="3040436"/>
              <a:ext cx="239888" cy="63364"/>
            </a:xfrm>
            <a:prstGeom prst="rect">
              <a:avLst/>
            </a:prstGeom>
            <a:solidFill>
              <a:srgbClr val="1CABE2">
                <a:alpha val="100000"/>
              </a:srgbClr>
            </a:solidFill>
          </p:spPr>
          <p:txBody>
            <a:bodyPr/>
            <a:lstStyle/>
            <a:p/>
          </p:txBody>
        </p:sp>
        <p:sp>
          <p:nvSpPr>
            <p:cNvPr id="47" name="rc47"/>
            <p:cNvSpPr/>
            <p:nvPr/>
          </p:nvSpPr>
          <p:spPr>
            <a:xfrm>
              <a:off x="4494791" y="3060237"/>
              <a:ext cx="239888" cy="1247783"/>
            </a:xfrm>
            <a:prstGeom prst="rect">
              <a:avLst/>
            </a:prstGeom>
            <a:solidFill>
              <a:srgbClr val="80BD41">
                <a:alpha val="100000"/>
              </a:srgbClr>
            </a:solidFill>
          </p:spPr>
          <p:txBody>
            <a:bodyPr/>
            <a:lstStyle/>
            <a:p/>
          </p:txBody>
        </p:sp>
        <p:sp>
          <p:nvSpPr>
            <p:cNvPr id="48" name="rc48"/>
            <p:cNvSpPr/>
            <p:nvPr/>
          </p:nvSpPr>
          <p:spPr>
            <a:xfrm>
              <a:off x="4494791" y="3021642"/>
              <a:ext cx="239888" cy="38594"/>
            </a:xfrm>
            <a:prstGeom prst="rect">
              <a:avLst/>
            </a:prstGeom>
            <a:solidFill>
              <a:srgbClr val="1CABE2">
                <a:alpha val="100000"/>
              </a:srgbClr>
            </a:solidFill>
          </p:spPr>
          <p:txBody>
            <a:bodyPr/>
            <a:lstStyle/>
            <a:p/>
          </p:txBody>
        </p:sp>
        <p:sp>
          <p:nvSpPr>
            <p:cNvPr id="49" name="rc49"/>
            <p:cNvSpPr/>
            <p:nvPr/>
          </p:nvSpPr>
          <p:spPr>
            <a:xfrm>
              <a:off x="4761334" y="3079787"/>
              <a:ext cx="239888" cy="1228234"/>
            </a:xfrm>
            <a:prstGeom prst="rect">
              <a:avLst/>
            </a:prstGeom>
            <a:solidFill>
              <a:srgbClr val="80BD41">
                <a:alpha val="100000"/>
              </a:srgbClr>
            </a:solidFill>
          </p:spPr>
          <p:txBody>
            <a:bodyPr/>
            <a:lstStyle/>
            <a:p/>
          </p:txBody>
        </p:sp>
        <p:sp>
          <p:nvSpPr>
            <p:cNvPr id="50" name="rc50"/>
            <p:cNvSpPr/>
            <p:nvPr/>
          </p:nvSpPr>
          <p:spPr>
            <a:xfrm>
              <a:off x="4761334" y="3001409"/>
              <a:ext cx="239888" cy="78378"/>
            </a:xfrm>
            <a:prstGeom prst="rect">
              <a:avLst/>
            </a:prstGeom>
            <a:solidFill>
              <a:srgbClr val="1CABE2">
                <a:alpha val="100000"/>
              </a:srgbClr>
            </a:solidFill>
          </p:spPr>
          <p:txBody>
            <a:bodyPr/>
            <a:lstStyle/>
            <a:p/>
          </p:txBody>
        </p:sp>
        <p:sp>
          <p:nvSpPr>
            <p:cNvPr id="51" name="rc51"/>
            <p:cNvSpPr/>
            <p:nvPr/>
          </p:nvSpPr>
          <p:spPr>
            <a:xfrm>
              <a:off x="5027877" y="3067618"/>
              <a:ext cx="239888" cy="1240403"/>
            </a:xfrm>
            <a:prstGeom prst="rect">
              <a:avLst/>
            </a:prstGeom>
            <a:solidFill>
              <a:srgbClr val="80BD41">
                <a:alpha val="100000"/>
              </a:srgbClr>
            </a:solidFill>
          </p:spPr>
          <p:txBody>
            <a:bodyPr/>
            <a:lstStyle/>
            <a:p/>
          </p:txBody>
        </p:sp>
        <p:sp>
          <p:nvSpPr>
            <p:cNvPr id="52" name="rc52"/>
            <p:cNvSpPr/>
            <p:nvPr/>
          </p:nvSpPr>
          <p:spPr>
            <a:xfrm>
              <a:off x="5027877" y="2988448"/>
              <a:ext cx="239888" cy="79170"/>
            </a:xfrm>
            <a:prstGeom prst="rect">
              <a:avLst/>
            </a:prstGeom>
            <a:solidFill>
              <a:srgbClr val="1CABE2">
                <a:alpha val="100000"/>
              </a:srgbClr>
            </a:solidFill>
          </p:spPr>
          <p:txBody>
            <a:bodyPr/>
            <a:lstStyle/>
            <a:p/>
          </p:txBody>
        </p:sp>
        <p:sp>
          <p:nvSpPr>
            <p:cNvPr id="53" name="rc53"/>
            <p:cNvSpPr/>
            <p:nvPr/>
          </p:nvSpPr>
          <p:spPr>
            <a:xfrm>
              <a:off x="5294420" y="3057429"/>
              <a:ext cx="239888" cy="1250592"/>
            </a:xfrm>
            <a:prstGeom prst="rect">
              <a:avLst/>
            </a:prstGeom>
            <a:solidFill>
              <a:srgbClr val="80BD41">
                <a:alpha val="100000"/>
              </a:srgbClr>
            </a:solidFill>
          </p:spPr>
          <p:txBody>
            <a:bodyPr/>
            <a:lstStyle/>
            <a:p/>
          </p:txBody>
        </p:sp>
        <p:sp>
          <p:nvSpPr>
            <p:cNvPr id="54" name="rc54"/>
            <p:cNvSpPr/>
            <p:nvPr/>
          </p:nvSpPr>
          <p:spPr>
            <a:xfrm>
              <a:off x="5294420" y="2977611"/>
              <a:ext cx="239888" cy="79818"/>
            </a:xfrm>
            <a:prstGeom prst="rect">
              <a:avLst/>
            </a:prstGeom>
            <a:solidFill>
              <a:srgbClr val="1CABE2">
                <a:alpha val="100000"/>
              </a:srgbClr>
            </a:solidFill>
          </p:spPr>
          <p:txBody>
            <a:bodyPr/>
            <a:lstStyle/>
            <a:p/>
          </p:txBody>
        </p:sp>
        <p:sp>
          <p:nvSpPr>
            <p:cNvPr id="55" name="rc55"/>
            <p:cNvSpPr/>
            <p:nvPr/>
          </p:nvSpPr>
          <p:spPr>
            <a:xfrm>
              <a:off x="5560963" y="3051489"/>
              <a:ext cx="239888" cy="1256532"/>
            </a:xfrm>
            <a:prstGeom prst="rect">
              <a:avLst/>
            </a:prstGeom>
            <a:solidFill>
              <a:srgbClr val="80BD41">
                <a:alpha val="100000"/>
              </a:srgbClr>
            </a:solidFill>
          </p:spPr>
          <p:txBody>
            <a:bodyPr/>
            <a:lstStyle/>
            <a:p/>
          </p:txBody>
        </p:sp>
        <p:sp>
          <p:nvSpPr>
            <p:cNvPr id="56" name="rc56"/>
            <p:cNvSpPr/>
            <p:nvPr/>
          </p:nvSpPr>
          <p:spPr>
            <a:xfrm>
              <a:off x="5560963" y="2971274"/>
              <a:ext cx="239888" cy="80214"/>
            </a:xfrm>
            <a:prstGeom prst="rect">
              <a:avLst/>
            </a:prstGeom>
            <a:solidFill>
              <a:srgbClr val="1CABE2">
                <a:alpha val="100000"/>
              </a:srgbClr>
            </a:solidFill>
          </p:spPr>
          <p:txBody>
            <a:bodyPr/>
            <a:lstStyle/>
            <a:p/>
          </p:txBody>
        </p:sp>
        <p:sp>
          <p:nvSpPr>
            <p:cNvPr id="57" name="rc57"/>
            <p:cNvSpPr/>
            <p:nvPr/>
          </p:nvSpPr>
          <p:spPr>
            <a:xfrm>
              <a:off x="5827506" y="3062253"/>
              <a:ext cx="239888" cy="1245767"/>
            </a:xfrm>
            <a:prstGeom prst="rect">
              <a:avLst/>
            </a:prstGeom>
            <a:solidFill>
              <a:srgbClr val="80BD41">
                <a:alpha val="100000"/>
              </a:srgbClr>
            </a:solidFill>
          </p:spPr>
          <p:txBody>
            <a:bodyPr/>
            <a:lstStyle/>
            <a:p/>
          </p:txBody>
        </p:sp>
        <p:sp>
          <p:nvSpPr>
            <p:cNvPr id="58" name="rc58"/>
            <p:cNvSpPr/>
            <p:nvPr/>
          </p:nvSpPr>
          <p:spPr>
            <a:xfrm>
              <a:off x="5827506" y="2968466"/>
              <a:ext cx="239888" cy="93787"/>
            </a:xfrm>
            <a:prstGeom prst="rect">
              <a:avLst/>
            </a:prstGeom>
            <a:solidFill>
              <a:srgbClr val="1CABE2">
                <a:alpha val="100000"/>
              </a:srgbClr>
            </a:solidFill>
          </p:spPr>
          <p:txBody>
            <a:bodyPr/>
            <a:lstStyle/>
            <a:p/>
          </p:txBody>
        </p:sp>
        <p:sp>
          <p:nvSpPr>
            <p:cNvPr id="59" name="rc59"/>
            <p:cNvSpPr/>
            <p:nvPr/>
          </p:nvSpPr>
          <p:spPr>
            <a:xfrm>
              <a:off x="6094049" y="3060705"/>
              <a:ext cx="239888" cy="1247315"/>
            </a:xfrm>
            <a:prstGeom prst="rect">
              <a:avLst/>
            </a:prstGeom>
            <a:solidFill>
              <a:srgbClr val="80BD41">
                <a:alpha val="100000"/>
              </a:srgbClr>
            </a:solidFill>
          </p:spPr>
          <p:txBody>
            <a:bodyPr/>
            <a:lstStyle/>
            <a:p/>
          </p:txBody>
        </p:sp>
        <p:sp>
          <p:nvSpPr>
            <p:cNvPr id="60" name="rc60"/>
            <p:cNvSpPr/>
            <p:nvPr/>
          </p:nvSpPr>
          <p:spPr>
            <a:xfrm>
              <a:off x="6094049" y="2966810"/>
              <a:ext cx="239888" cy="93895"/>
            </a:xfrm>
            <a:prstGeom prst="rect">
              <a:avLst/>
            </a:prstGeom>
            <a:solidFill>
              <a:srgbClr val="1CABE2">
                <a:alpha val="100000"/>
              </a:srgbClr>
            </a:solidFill>
          </p:spPr>
          <p:txBody>
            <a:bodyPr/>
            <a:lstStyle/>
            <a:p/>
          </p:txBody>
        </p:sp>
        <p:sp>
          <p:nvSpPr>
            <p:cNvPr id="61" name="rc61"/>
            <p:cNvSpPr/>
            <p:nvPr/>
          </p:nvSpPr>
          <p:spPr>
            <a:xfrm>
              <a:off x="6360593" y="3064666"/>
              <a:ext cx="239888" cy="1243355"/>
            </a:xfrm>
            <a:prstGeom prst="rect">
              <a:avLst/>
            </a:prstGeom>
            <a:solidFill>
              <a:srgbClr val="80BD41">
                <a:alpha val="100000"/>
              </a:srgbClr>
            </a:solidFill>
          </p:spPr>
          <p:txBody>
            <a:bodyPr/>
            <a:lstStyle/>
            <a:p/>
          </p:txBody>
        </p:sp>
        <p:sp>
          <p:nvSpPr>
            <p:cNvPr id="62" name="rc62"/>
            <p:cNvSpPr/>
            <p:nvPr/>
          </p:nvSpPr>
          <p:spPr>
            <a:xfrm>
              <a:off x="6360593" y="2971094"/>
              <a:ext cx="239888" cy="93571"/>
            </a:xfrm>
            <a:prstGeom prst="rect">
              <a:avLst/>
            </a:prstGeom>
            <a:solidFill>
              <a:srgbClr val="1CABE2">
                <a:alpha val="100000"/>
              </a:srgbClr>
            </a:solidFill>
          </p:spPr>
          <p:txBody>
            <a:bodyPr/>
            <a:lstStyle/>
            <a:p/>
          </p:txBody>
        </p:sp>
        <p:sp>
          <p:nvSpPr>
            <p:cNvPr id="63" name="rc63"/>
            <p:cNvSpPr/>
            <p:nvPr/>
          </p:nvSpPr>
          <p:spPr>
            <a:xfrm>
              <a:off x="6627136" y="3090408"/>
              <a:ext cx="239888" cy="1217613"/>
            </a:xfrm>
            <a:prstGeom prst="rect">
              <a:avLst/>
            </a:prstGeom>
            <a:solidFill>
              <a:srgbClr val="80BD41">
                <a:alpha val="100000"/>
              </a:srgbClr>
            </a:solidFill>
          </p:spPr>
          <p:txBody>
            <a:bodyPr/>
            <a:lstStyle/>
            <a:p/>
          </p:txBody>
        </p:sp>
        <p:sp>
          <p:nvSpPr>
            <p:cNvPr id="64" name="rc64"/>
            <p:cNvSpPr/>
            <p:nvPr/>
          </p:nvSpPr>
          <p:spPr>
            <a:xfrm>
              <a:off x="6627136" y="2984523"/>
              <a:ext cx="239888" cy="105884"/>
            </a:xfrm>
            <a:prstGeom prst="rect">
              <a:avLst/>
            </a:prstGeom>
            <a:solidFill>
              <a:srgbClr val="1CABE2">
                <a:alpha val="100000"/>
              </a:srgbClr>
            </a:solidFill>
          </p:spPr>
          <p:txBody>
            <a:bodyPr/>
            <a:lstStyle/>
            <a:p/>
          </p:txBody>
        </p:sp>
        <p:sp>
          <p:nvSpPr>
            <p:cNvPr id="65" name="rc65"/>
            <p:cNvSpPr/>
            <p:nvPr/>
          </p:nvSpPr>
          <p:spPr>
            <a:xfrm>
              <a:off x="6893679" y="3099264"/>
              <a:ext cx="239888" cy="1208756"/>
            </a:xfrm>
            <a:prstGeom prst="rect">
              <a:avLst/>
            </a:prstGeom>
            <a:solidFill>
              <a:srgbClr val="80BD41">
                <a:alpha val="100000"/>
              </a:srgbClr>
            </a:solidFill>
          </p:spPr>
          <p:txBody>
            <a:bodyPr/>
            <a:lstStyle/>
            <a:p/>
          </p:txBody>
        </p:sp>
        <p:sp>
          <p:nvSpPr>
            <p:cNvPr id="66" name="rc66"/>
            <p:cNvSpPr/>
            <p:nvPr/>
          </p:nvSpPr>
          <p:spPr>
            <a:xfrm>
              <a:off x="6893679" y="2994136"/>
              <a:ext cx="239888" cy="105128"/>
            </a:xfrm>
            <a:prstGeom prst="rect">
              <a:avLst/>
            </a:prstGeom>
            <a:solidFill>
              <a:srgbClr val="1CABE2">
                <a:alpha val="100000"/>
              </a:srgbClr>
            </a:solidFill>
          </p:spPr>
          <p:txBody>
            <a:bodyPr/>
            <a:lstStyle/>
            <a:p/>
          </p:txBody>
        </p:sp>
        <p:sp>
          <p:nvSpPr>
            <p:cNvPr id="67" name="rc67"/>
            <p:cNvSpPr/>
            <p:nvPr/>
          </p:nvSpPr>
          <p:spPr>
            <a:xfrm>
              <a:off x="7160222" y="3117374"/>
              <a:ext cx="239888" cy="1190647"/>
            </a:xfrm>
            <a:prstGeom prst="rect">
              <a:avLst/>
            </a:prstGeom>
            <a:solidFill>
              <a:srgbClr val="80BD41">
                <a:alpha val="100000"/>
              </a:srgbClr>
            </a:solidFill>
          </p:spPr>
          <p:txBody>
            <a:bodyPr/>
            <a:lstStyle/>
            <a:p/>
          </p:txBody>
        </p:sp>
        <p:sp>
          <p:nvSpPr>
            <p:cNvPr id="68" name="rc68"/>
            <p:cNvSpPr/>
            <p:nvPr/>
          </p:nvSpPr>
          <p:spPr>
            <a:xfrm>
              <a:off x="7160222" y="3013830"/>
              <a:ext cx="239888" cy="103543"/>
            </a:xfrm>
            <a:prstGeom prst="rect">
              <a:avLst/>
            </a:prstGeom>
            <a:solidFill>
              <a:srgbClr val="1CABE2">
                <a:alpha val="100000"/>
              </a:srgbClr>
            </a:solidFill>
          </p:spPr>
          <p:txBody>
            <a:bodyPr/>
            <a:lstStyle/>
            <a:p/>
          </p:txBody>
        </p:sp>
        <p:sp>
          <p:nvSpPr>
            <p:cNvPr id="69" name="rc69"/>
            <p:cNvSpPr/>
            <p:nvPr/>
          </p:nvSpPr>
          <p:spPr>
            <a:xfrm>
              <a:off x="7426765" y="3118310"/>
              <a:ext cx="239888" cy="1189711"/>
            </a:xfrm>
            <a:prstGeom prst="rect">
              <a:avLst/>
            </a:prstGeom>
            <a:solidFill>
              <a:srgbClr val="80BD41">
                <a:alpha val="100000"/>
              </a:srgbClr>
            </a:solidFill>
          </p:spPr>
          <p:txBody>
            <a:bodyPr/>
            <a:lstStyle/>
            <a:p/>
          </p:txBody>
        </p:sp>
        <p:sp>
          <p:nvSpPr>
            <p:cNvPr id="70" name="rc70"/>
            <p:cNvSpPr/>
            <p:nvPr/>
          </p:nvSpPr>
          <p:spPr>
            <a:xfrm>
              <a:off x="7426765" y="3028771"/>
              <a:ext cx="239888" cy="89538"/>
            </a:xfrm>
            <a:prstGeom prst="rect">
              <a:avLst/>
            </a:prstGeom>
            <a:solidFill>
              <a:srgbClr val="1CABE2">
                <a:alpha val="100000"/>
              </a:srgbClr>
            </a:solidFill>
          </p:spPr>
          <p:txBody>
            <a:bodyPr/>
            <a:lstStyle/>
            <a:p/>
          </p:txBody>
        </p:sp>
        <p:sp>
          <p:nvSpPr>
            <p:cNvPr id="71" name="rc71"/>
            <p:cNvSpPr/>
            <p:nvPr/>
          </p:nvSpPr>
          <p:spPr>
            <a:xfrm>
              <a:off x="7693308" y="3166841"/>
              <a:ext cx="239888" cy="1141179"/>
            </a:xfrm>
            <a:prstGeom prst="rect">
              <a:avLst/>
            </a:prstGeom>
            <a:solidFill>
              <a:srgbClr val="80BD41">
                <a:alpha val="100000"/>
              </a:srgbClr>
            </a:solidFill>
          </p:spPr>
          <p:txBody>
            <a:bodyPr/>
            <a:lstStyle/>
            <a:p/>
          </p:txBody>
        </p:sp>
        <p:sp>
          <p:nvSpPr>
            <p:cNvPr id="72" name="rc72"/>
            <p:cNvSpPr/>
            <p:nvPr/>
          </p:nvSpPr>
          <p:spPr>
            <a:xfrm>
              <a:off x="7693308" y="3040040"/>
              <a:ext cx="239888" cy="126801"/>
            </a:xfrm>
            <a:prstGeom prst="rect">
              <a:avLst/>
            </a:prstGeom>
            <a:solidFill>
              <a:srgbClr val="1CABE2">
                <a:alpha val="100000"/>
              </a:srgbClr>
            </a:solidFill>
          </p:spPr>
          <p:txBody>
            <a:bodyPr/>
            <a:lstStyle/>
            <a:p/>
          </p:txBody>
        </p:sp>
        <p:sp>
          <p:nvSpPr>
            <p:cNvPr id="73" name="rc73"/>
            <p:cNvSpPr/>
            <p:nvPr/>
          </p:nvSpPr>
          <p:spPr>
            <a:xfrm>
              <a:off x="7959851" y="3215517"/>
              <a:ext cx="239888" cy="1092504"/>
            </a:xfrm>
            <a:prstGeom prst="rect">
              <a:avLst/>
            </a:prstGeom>
            <a:solidFill>
              <a:srgbClr val="80BD41">
                <a:alpha val="100000"/>
              </a:srgbClr>
            </a:solidFill>
          </p:spPr>
          <p:txBody>
            <a:bodyPr/>
            <a:lstStyle/>
            <a:p/>
          </p:txBody>
        </p:sp>
        <p:sp>
          <p:nvSpPr>
            <p:cNvPr id="74" name="rc74"/>
            <p:cNvSpPr/>
            <p:nvPr/>
          </p:nvSpPr>
          <p:spPr>
            <a:xfrm>
              <a:off x="7959851" y="3052281"/>
              <a:ext cx="239888" cy="163236"/>
            </a:xfrm>
            <a:prstGeom prst="rect">
              <a:avLst/>
            </a:prstGeom>
            <a:solidFill>
              <a:srgbClr val="1CABE2">
                <a:alpha val="100000"/>
              </a:srgbClr>
            </a:solidFill>
          </p:spPr>
          <p:txBody>
            <a:bodyPr/>
            <a:lstStyle/>
            <a:p/>
          </p:txBody>
        </p:sp>
        <p:sp>
          <p:nvSpPr>
            <p:cNvPr id="75" name="pl75"/>
            <p:cNvSpPr/>
            <p:nvPr/>
          </p:nvSpPr>
          <p:spPr>
            <a:xfrm>
              <a:off x="1416218" y="2095023"/>
              <a:ext cx="6663577" cy="871787"/>
            </a:xfrm>
            <a:custGeom>
              <a:avLst/>
              <a:pathLst>
                <a:path w="6663577" h="871787">
                  <a:moveTo>
                    <a:pt x="0" y="469423"/>
                  </a:moveTo>
                  <a:lnTo>
                    <a:pt x="266543" y="760019"/>
                  </a:lnTo>
                  <a:lnTo>
                    <a:pt x="533086" y="871787"/>
                  </a:lnTo>
                  <a:lnTo>
                    <a:pt x="799629" y="558837"/>
                  </a:lnTo>
                  <a:lnTo>
                    <a:pt x="1066172" y="156474"/>
                  </a:lnTo>
                  <a:lnTo>
                    <a:pt x="1332715" y="312949"/>
                  </a:lnTo>
                  <a:lnTo>
                    <a:pt x="1599258" y="312949"/>
                  </a:lnTo>
                  <a:lnTo>
                    <a:pt x="1865801" y="268242"/>
                  </a:lnTo>
                  <a:lnTo>
                    <a:pt x="2132344" y="89414"/>
                  </a:lnTo>
                  <a:lnTo>
                    <a:pt x="2398888" y="0"/>
                  </a:lnTo>
                  <a:lnTo>
                    <a:pt x="2665431" y="134121"/>
                  </a:lnTo>
                  <a:lnTo>
                    <a:pt x="2931974" y="89414"/>
                  </a:lnTo>
                  <a:lnTo>
                    <a:pt x="3198517" y="44707"/>
                  </a:lnTo>
                  <a:lnTo>
                    <a:pt x="3465060" y="111767"/>
                  </a:lnTo>
                  <a:lnTo>
                    <a:pt x="3731603" y="111767"/>
                  </a:lnTo>
                  <a:lnTo>
                    <a:pt x="3998146" y="111767"/>
                  </a:lnTo>
                  <a:lnTo>
                    <a:pt x="4264689" y="111767"/>
                  </a:lnTo>
                  <a:lnTo>
                    <a:pt x="4531233" y="134121"/>
                  </a:lnTo>
                  <a:lnTo>
                    <a:pt x="4797776" y="134121"/>
                  </a:lnTo>
                  <a:lnTo>
                    <a:pt x="5064319" y="134121"/>
                  </a:lnTo>
                  <a:lnTo>
                    <a:pt x="5330862" y="156474"/>
                  </a:lnTo>
                  <a:lnTo>
                    <a:pt x="5597405" y="156474"/>
                  </a:lnTo>
                  <a:lnTo>
                    <a:pt x="5863948" y="156474"/>
                  </a:lnTo>
                  <a:lnTo>
                    <a:pt x="6130491" y="134121"/>
                  </a:lnTo>
                  <a:lnTo>
                    <a:pt x="6397034" y="201181"/>
                  </a:lnTo>
                  <a:lnTo>
                    <a:pt x="6663577" y="26824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1298664" y="2968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8" name="tx88"/>
            <p:cNvSpPr/>
            <p:nvPr/>
          </p:nvSpPr>
          <p:spPr>
            <a:xfrm>
              <a:off x="2670557" y="29625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9" name="tx89"/>
            <p:cNvSpPr/>
            <p:nvPr/>
          </p:nvSpPr>
          <p:spPr>
            <a:xfrm>
              <a:off x="3964096" y="29052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90" name="tx90"/>
            <p:cNvSpPr/>
            <p:nvPr/>
          </p:nvSpPr>
          <p:spPr>
            <a:xfrm>
              <a:off x="5296811" y="28416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91" name="tx91"/>
            <p:cNvSpPr/>
            <p:nvPr/>
          </p:nvSpPr>
          <p:spPr>
            <a:xfrm>
              <a:off x="6362984" y="2835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2" name="tx92"/>
            <p:cNvSpPr/>
            <p:nvPr/>
          </p:nvSpPr>
          <p:spPr>
            <a:xfrm>
              <a:off x="6629527" y="2848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93" name="tx93"/>
            <p:cNvSpPr/>
            <p:nvPr/>
          </p:nvSpPr>
          <p:spPr>
            <a:xfrm>
              <a:off x="6896070" y="2858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4" name="tx94"/>
            <p:cNvSpPr/>
            <p:nvPr/>
          </p:nvSpPr>
          <p:spPr>
            <a:xfrm>
              <a:off x="7162613" y="28778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5" name="tx95"/>
            <p:cNvSpPr/>
            <p:nvPr/>
          </p:nvSpPr>
          <p:spPr>
            <a:xfrm>
              <a:off x="7429156" y="28927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6" name="tx96"/>
            <p:cNvSpPr/>
            <p:nvPr/>
          </p:nvSpPr>
          <p:spPr>
            <a:xfrm>
              <a:off x="7695699" y="2904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7" name="tx97"/>
            <p:cNvSpPr/>
            <p:nvPr/>
          </p:nvSpPr>
          <p:spPr>
            <a:xfrm>
              <a:off x="7962242" y="29162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348.8</a:t>
              </a:r>
            </a:p>
          </p:txBody>
        </p:sp>
        <p:sp>
          <p:nvSpPr>
            <p:cNvPr id="98" name="pl98"/>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034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260.9</a:t>
              </a:r>
            </a:p>
          </p:txBody>
        </p:sp>
        <p:sp>
          <p:nvSpPr>
            <p:cNvPr id="110" name="tx110"/>
            <p:cNvSpPr/>
            <p:nvPr/>
          </p:nvSpPr>
          <p:spPr>
            <a:xfrm>
              <a:off x="1324790" y="32013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11" name="tx111"/>
            <p:cNvSpPr/>
            <p:nvPr/>
          </p:nvSpPr>
          <p:spPr>
            <a:xfrm>
              <a:off x="2631380" y="3758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285.6</a:t>
              </a:r>
            </a:p>
          </p:txBody>
        </p:sp>
        <p:sp>
          <p:nvSpPr>
            <p:cNvPr id="112" name="tx112"/>
            <p:cNvSpPr/>
            <p:nvPr/>
          </p:nvSpPr>
          <p:spPr>
            <a:xfrm>
              <a:off x="2657505" y="3154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13" name="tx113"/>
            <p:cNvSpPr/>
            <p:nvPr/>
          </p:nvSpPr>
          <p:spPr>
            <a:xfrm>
              <a:off x="3964096" y="36838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327.2</a:t>
              </a:r>
            </a:p>
          </p:txBody>
        </p:sp>
        <p:sp>
          <p:nvSpPr>
            <p:cNvPr id="114" name="tx114"/>
            <p:cNvSpPr/>
            <p:nvPr/>
          </p:nvSpPr>
          <p:spPr>
            <a:xfrm>
              <a:off x="3990221" y="305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5" name="tx115"/>
            <p:cNvSpPr/>
            <p:nvPr/>
          </p:nvSpPr>
          <p:spPr>
            <a:xfrm>
              <a:off x="5296811" y="3647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347.4</a:t>
              </a:r>
            </a:p>
          </p:txBody>
        </p:sp>
        <p:sp>
          <p:nvSpPr>
            <p:cNvPr id="116" name="tx116"/>
            <p:cNvSpPr/>
            <p:nvPr/>
          </p:nvSpPr>
          <p:spPr>
            <a:xfrm>
              <a:off x="5322937" y="29836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17" name="tx117"/>
            <p:cNvSpPr/>
            <p:nvPr/>
          </p:nvSpPr>
          <p:spPr>
            <a:xfrm>
              <a:off x="6362984" y="36512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345.4</a:t>
              </a:r>
            </a:p>
          </p:txBody>
        </p:sp>
        <p:sp>
          <p:nvSpPr>
            <p:cNvPr id="118" name="tx118"/>
            <p:cNvSpPr/>
            <p:nvPr/>
          </p:nvSpPr>
          <p:spPr>
            <a:xfrm>
              <a:off x="6428286" y="29828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9" name="tx119"/>
            <p:cNvSpPr/>
            <p:nvPr/>
          </p:nvSpPr>
          <p:spPr>
            <a:xfrm>
              <a:off x="6629527" y="36641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338.2</a:t>
              </a:r>
            </a:p>
          </p:txBody>
        </p:sp>
        <p:sp>
          <p:nvSpPr>
            <p:cNvPr id="120" name="tx120"/>
            <p:cNvSpPr/>
            <p:nvPr/>
          </p:nvSpPr>
          <p:spPr>
            <a:xfrm>
              <a:off x="6655652" y="3002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21" name="tx121"/>
            <p:cNvSpPr/>
            <p:nvPr/>
          </p:nvSpPr>
          <p:spPr>
            <a:xfrm>
              <a:off x="6896070" y="3668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335.7</a:t>
              </a:r>
            </a:p>
          </p:txBody>
        </p:sp>
        <p:sp>
          <p:nvSpPr>
            <p:cNvPr id="122" name="tx122"/>
            <p:cNvSpPr/>
            <p:nvPr/>
          </p:nvSpPr>
          <p:spPr>
            <a:xfrm>
              <a:off x="6922195" y="3011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23" name="tx123"/>
            <p:cNvSpPr/>
            <p:nvPr/>
          </p:nvSpPr>
          <p:spPr>
            <a:xfrm>
              <a:off x="7162613" y="36776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330.7</a:t>
              </a:r>
            </a:p>
          </p:txBody>
        </p:sp>
        <p:sp>
          <p:nvSpPr>
            <p:cNvPr id="124" name="tx124"/>
            <p:cNvSpPr/>
            <p:nvPr/>
          </p:nvSpPr>
          <p:spPr>
            <a:xfrm>
              <a:off x="7188738" y="303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5" name="tx125"/>
            <p:cNvSpPr/>
            <p:nvPr/>
          </p:nvSpPr>
          <p:spPr>
            <a:xfrm>
              <a:off x="7429156" y="36780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6" name="tx126"/>
            <p:cNvSpPr/>
            <p:nvPr/>
          </p:nvSpPr>
          <p:spPr>
            <a:xfrm>
              <a:off x="7455282" y="3038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27" name="tx127"/>
            <p:cNvSpPr/>
            <p:nvPr/>
          </p:nvSpPr>
          <p:spPr>
            <a:xfrm>
              <a:off x="7734876" y="37023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8" name="tx128"/>
            <p:cNvSpPr/>
            <p:nvPr/>
          </p:nvSpPr>
          <p:spPr>
            <a:xfrm>
              <a:off x="7721825" y="30683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9" name="tx129"/>
            <p:cNvSpPr/>
            <p:nvPr/>
          </p:nvSpPr>
          <p:spPr>
            <a:xfrm>
              <a:off x="7962242" y="37266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303.4</a:t>
              </a:r>
            </a:p>
          </p:txBody>
        </p:sp>
        <p:sp>
          <p:nvSpPr>
            <p:cNvPr id="130" name="tx130"/>
            <p:cNvSpPr/>
            <p:nvPr/>
          </p:nvSpPr>
          <p:spPr>
            <a:xfrm>
              <a:off x="7988368" y="30988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535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8157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95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161" name="pl161"/>
            <p:cNvSpPr/>
            <p:nvPr/>
          </p:nvSpPr>
          <p:spPr>
            <a:xfrm>
              <a:off x="21815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52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226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931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668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3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078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3784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114566" cy="129091"/>
            </a:xfrm>
            <a:prstGeom prst="rect">
              <a:avLst/>
            </a:prstGeom>
            <a:solidFill>
              <a:srgbClr val="80BD41">
                <a:alpha val="100000"/>
              </a:srgbClr>
            </a:solidFill>
          </p:spPr>
          <p:txBody>
            <a:bodyPr/>
            <a:lstStyle/>
            <a:p/>
          </p:txBody>
        </p:sp>
        <p:sp>
          <p:nvSpPr>
            <p:cNvPr id="174" name="rc174"/>
            <p:cNvSpPr/>
            <p:nvPr/>
          </p:nvSpPr>
          <p:spPr>
            <a:xfrm>
              <a:off x="7410840" y="5954972"/>
              <a:ext cx="460163" cy="129091"/>
            </a:xfrm>
            <a:prstGeom prst="rect">
              <a:avLst/>
            </a:prstGeom>
            <a:solidFill>
              <a:srgbClr val="1CABE2">
                <a:alpha val="100000"/>
              </a:srgbClr>
            </a:solidFill>
          </p:spPr>
          <p:txBody>
            <a:bodyPr/>
            <a:lstStyle/>
            <a:p/>
          </p:txBody>
        </p:sp>
        <p:sp>
          <p:nvSpPr>
            <p:cNvPr id="175" name="rc175"/>
            <p:cNvSpPr/>
            <p:nvPr/>
          </p:nvSpPr>
          <p:spPr>
            <a:xfrm>
              <a:off x="1296273" y="5793607"/>
              <a:ext cx="5612086" cy="129091"/>
            </a:xfrm>
            <a:prstGeom prst="rect">
              <a:avLst/>
            </a:prstGeom>
            <a:solidFill>
              <a:srgbClr val="80BD41">
                <a:alpha val="100000"/>
              </a:srgbClr>
            </a:solidFill>
          </p:spPr>
          <p:txBody>
            <a:bodyPr/>
            <a:lstStyle/>
            <a:p/>
          </p:txBody>
        </p:sp>
        <p:sp>
          <p:nvSpPr>
            <p:cNvPr id="176" name="rc176"/>
            <p:cNvSpPr/>
            <p:nvPr/>
          </p:nvSpPr>
          <p:spPr>
            <a:xfrm>
              <a:off x="6908360" y="5793607"/>
              <a:ext cx="623584" cy="129091"/>
            </a:xfrm>
            <a:prstGeom prst="rect">
              <a:avLst/>
            </a:prstGeom>
            <a:solidFill>
              <a:srgbClr val="1CABE2">
                <a:alpha val="100000"/>
              </a:srgbClr>
            </a:solidFill>
          </p:spPr>
          <p:txBody>
            <a:bodyPr/>
            <a:lstStyle/>
            <a:p/>
          </p:txBody>
        </p:sp>
        <p:sp>
          <p:nvSpPr>
            <p:cNvPr id="177" name="rc177"/>
            <p:cNvSpPr/>
            <p:nvPr/>
          </p:nvSpPr>
          <p:spPr>
            <a:xfrm>
              <a:off x="1296273" y="5632243"/>
              <a:ext cx="5372709" cy="129091"/>
            </a:xfrm>
            <a:prstGeom prst="rect">
              <a:avLst/>
            </a:prstGeom>
            <a:solidFill>
              <a:srgbClr val="80BD41">
                <a:alpha val="100000"/>
              </a:srgbClr>
            </a:solidFill>
          </p:spPr>
          <p:txBody>
            <a:bodyPr/>
            <a:lstStyle/>
            <a:p/>
          </p:txBody>
        </p:sp>
        <p:sp>
          <p:nvSpPr>
            <p:cNvPr id="178" name="rc178"/>
            <p:cNvSpPr/>
            <p:nvPr/>
          </p:nvSpPr>
          <p:spPr>
            <a:xfrm>
              <a:off x="6668983" y="5632243"/>
              <a:ext cx="802763" cy="129091"/>
            </a:xfrm>
            <a:prstGeom prst="rect">
              <a:avLst/>
            </a:prstGeom>
            <a:solidFill>
              <a:srgbClr val="1CABE2">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80" name="tx180"/>
            <p:cNvSpPr/>
            <p:nvPr/>
          </p:nvSpPr>
          <p:spPr>
            <a:xfrm>
              <a:off x="76990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81" name="tx181"/>
            <p:cNvSpPr/>
            <p:nvPr/>
          </p:nvSpPr>
          <p:spPr>
            <a:xfrm>
              <a:off x="763602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348.8</a:t>
              </a:r>
            </a:p>
          </p:txBody>
        </p:sp>
        <p:sp>
          <p:nvSpPr>
            <p:cNvPr id="182" name="tx182"/>
            <p:cNvSpPr/>
            <p:nvPr/>
          </p:nvSpPr>
          <p:spPr>
            <a:xfrm>
              <a:off x="421791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345.4</a:t>
              </a:r>
            </a:p>
          </p:txBody>
        </p:sp>
        <p:sp>
          <p:nvSpPr>
            <p:cNvPr id="183" name="tx183"/>
            <p:cNvSpPr/>
            <p:nvPr/>
          </p:nvSpPr>
          <p:spPr>
            <a:xfrm>
              <a:off x="7580632"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4" name="tx184"/>
            <p:cNvSpPr/>
            <p:nvPr/>
          </p:nvSpPr>
          <p:spPr>
            <a:xfrm>
              <a:off x="4011882"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185" name="tx185"/>
            <p:cNvSpPr/>
            <p:nvPr/>
          </p:nvSpPr>
          <p:spPr>
            <a:xfrm>
              <a:off x="711465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186" name="tx186"/>
            <p:cNvSpPr/>
            <p:nvPr/>
          </p:nvSpPr>
          <p:spPr>
            <a:xfrm>
              <a:off x="3846989"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303.4</a:t>
              </a:r>
            </a:p>
          </p:txBody>
        </p:sp>
        <p:sp>
          <p:nvSpPr>
            <p:cNvPr id="187" name="tx187"/>
            <p:cNvSpPr/>
            <p:nvPr/>
          </p:nvSpPr>
          <p:spPr>
            <a:xfrm>
              <a:off x="696487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502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7208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491357"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82618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(87%) was lower than in 2019 (93%).
The number of children vaccinated with DTP1 decreased 12%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874853"/>
            </a:xfrm>
            <a:custGeom>
              <a:avLst/>
              <a:pathLst>
                <a:path w="3397293" h="874853">
                  <a:moveTo>
                    <a:pt x="0" y="765497"/>
                  </a:moveTo>
                  <a:lnTo>
                    <a:pt x="135891" y="743625"/>
                  </a:lnTo>
                  <a:lnTo>
                    <a:pt x="271783" y="874853"/>
                  </a:lnTo>
                  <a:lnTo>
                    <a:pt x="407675" y="546783"/>
                  </a:lnTo>
                  <a:lnTo>
                    <a:pt x="543566" y="196842"/>
                  </a:lnTo>
                  <a:lnTo>
                    <a:pt x="679458" y="262456"/>
                  </a:lnTo>
                  <a:lnTo>
                    <a:pt x="815350" y="306198"/>
                  </a:lnTo>
                  <a:lnTo>
                    <a:pt x="951242" y="262456"/>
                  </a:lnTo>
                  <a:lnTo>
                    <a:pt x="1087133" y="65614"/>
                  </a:lnTo>
                  <a:lnTo>
                    <a:pt x="1223025" y="0"/>
                  </a:lnTo>
                  <a:lnTo>
                    <a:pt x="1358917" y="87485"/>
                  </a:lnTo>
                  <a:lnTo>
                    <a:pt x="1494809" y="65614"/>
                  </a:lnTo>
                  <a:lnTo>
                    <a:pt x="1630700" y="87485"/>
                  </a:lnTo>
                  <a:lnTo>
                    <a:pt x="1766592" y="174970"/>
                  </a:lnTo>
                  <a:lnTo>
                    <a:pt x="1902484" y="87485"/>
                  </a:lnTo>
                  <a:lnTo>
                    <a:pt x="2038375" y="65614"/>
                  </a:lnTo>
                  <a:lnTo>
                    <a:pt x="2174267" y="65614"/>
                  </a:lnTo>
                  <a:lnTo>
                    <a:pt x="2310159" y="87485"/>
                  </a:lnTo>
                  <a:lnTo>
                    <a:pt x="2446051" y="109356"/>
                  </a:lnTo>
                  <a:lnTo>
                    <a:pt x="2581942" y="131228"/>
                  </a:lnTo>
                  <a:lnTo>
                    <a:pt x="2717834" y="174970"/>
                  </a:lnTo>
                  <a:lnTo>
                    <a:pt x="2853726" y="174970"/>
                  </a:lnTo>
                  <a:lnTo>
                    <a:pt x="2989618" y="218713"/>
                  </a:lnTo>
                  <a:lnTo>
                    <a:pt x="3125509" y="218713"/>
                  </a:lnTo>
                  <a:lnTo>
                    <a:pt x="3261401" y="240584"/>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874853"/>
            </a:xfrm>
            <a:custGeom>
              <a:avLst/>
              <a:pathLst>
                <a:path w="3397293" h="874853">
                  <a:moveTo>
                    <a:pt x="0" y="765497"/>
                  </a:moveTo>
                  <a:lnTo>
                    <a:pt x="135891" y="743625"/>
                  </a:lnTo>
                  <a:lnTo>
                    <a:pt x="271783" y="874853"/>
                  </a:lnTo>
                  <a:lnTo>
                    <a:pt x="407675" y="546783"/>
                  </a:lnTo>
                  <a:lnTo>
                    <a:pt x="543566" y="196842"/>
                  </a:lnTo>
                  <a:lnTo>
                    <a:pt x="679458" y="262456"/>
                  </a:lnTo>
                  <a:lnTo>
                    <a:pt x="815350" y="306198"/>
                  </a:lnTo>
                  <a:lnTo>
                    <a:pt x="951242" y="262456"/>
                  </a:lnTo>
                  <a:lnTo>
                    <a:pt x="1087133" y="65614"/>
                  </a:lnTo>
                  <a:lnTo>
                    <a:pt x="1223025" y="0"/>
                  </a:lnTo>
                  <a:lnTo>
                    <a:pt x="1358917" y="87485"/>
                  </a:lnTo>
                  <a:lnTo>
                    <a:pt x="1494809" y="65614"/>
                  </a:lnTo>
                  <a:lnTo>
                    <a:pt x="1630700" y="87485"/>
                  </a:lnTo>
                  <a:lnTo>
                    <a:pt x="1766592" y="174970"/>
                  </a:lnTo>
                  <a:lnTo>
                    <a:pt x="1902484" y="87485"/>
                  </a:lnTo>
                  <a:lnTo>
                    <a:pt x="2038375" y="65614"/>
                  </a:lnTo>
                  <a:lnTo>
                    <a:pt x="2174267" y="65614"/>
                  </a:lnTo>
                  <a:lnTo>
                    <a:pt x="2310159" y="87485"/>
                  </a:lnTo>
                  <a:lnTo>
                    <a:pt x="2446051" y="109356"/>
                  </a:lnTo>
                  <a:lnTo>
                    <a:pt x="2581942" y="131228"/>
                  </a:lnTo>
                  <a:lnTo>
                    <a:pt x="2717834" y="174970"/>
                  </a:lnTo>
                  <a:lnTo>
                    <a:pt x="2853726" y="174970"/>
                  </a:lnTo>
                  <a:lnTo>
                    <a:pt x="2989618" y="218713"/>
                  </a:lnTo>
                  <a:lnTo>
                    <a:pt x="3125509" y="218713"/>
                  </a:lnTo>
                  <a:lnTo>
                    <a:pt x="3261401" y="240584"/>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874853"/>
            </a:xfrm>
            <a:custGeom>
              <a:avLst/>
              <a:pathLst>
                <a:path w="3397293" h="874853">
                  <a:moveTo>
                    <a:pt x="0" y="765497"/>
                  </a:moveTo>
                  <a:lnTo>
                    <a:pt x="135891" y="743625"/>
                  </a:lnTo>
                  <a:lnTo>
                    <a:pt x="271783" y="874853"/>
                  </a:lnTo>
                  <a:lnTo>
                    <a:pt x="407675" y="546783"/>
                  </a:lnTo>
                  <a:lnTo>
                    <a:pt x="543566" y="196842"/>
                  </a:lnTo>
                  <a:lnTo>
                    <a:pt x="679458" y="262456"/>
                  </a:lnTo>
                  <a:lnTo>
                    <a:pt x="815350" y="306198"/>
                  </a:lnTo>
                  <a:lnTo>
                    <a:pt x="951242" y="262456"/>
                  </a:lnTo>
                  <a:lnTo>
                    <a:pt x="1087133" y="65614"/>
                  </a:lnTo>
                  <a:lnTo>
                    <a:pt x="1223025" y="0"/>
                  </a:lnTo>
                  <a:lnTo>
                    <a:pt x="1358917" y="87485"/>
                  </a:lnTo>
                  <a:lnTo>
                    <a:pt x="1494809" y="65614"/>
                  </a:lnTo>
                  <a:lnTo>
                    <a:pt x="1630700" y="87485"/>
                  </a:lnTo>
                  <a:lnTo>
                    <a:pt x="1766592" y="174970"/>
                  </a:lnTo>
                  <a:lnTo>
                    <a:pt x="1902484" y="87485"/>
                  </a:lnTo>
                  <a:lnTo>
                    <a:pt x="2038375" y="65614"/>
                  </a:lnTo>
                  <a:lnTo>
                    <a:pt x="2174267" y="65614"/>
                  </a:lnTo>
                  <a:lnTo>
                    <a:pt x="2310159" y="87485"/>
                  </a:lnTo>
                  <a:lnTo>
                    <a:pt x="2446051" y="109356"/>
                  </a:lnTo>
                  <a:lnTo>
                    <a:pt x="2581942" y="131228"/>
                  </a:lnTo>
                  <a:lnTo>
                    <a:pt x="2717834" y="174970"/>
                  </a:lnTo>
                  <a:lnTo>
                    <a:pt x="2853726" y="174970"/>
                  </a:lnTo>
                  <a:lnTo>
                    <a:pt x="2989618" y="218713"/>
                  </a:lnTo>
                  <a:lnTo>
                    <a:pt x="3125509" y="218713"/>
                  </a:lnTo>
                  <a:lnTo>
                    <a:pt x="3261401" y="240584"/>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76" y="1403693"/>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Cambodia, 2000-2025</a:t>
              </a:r>
            </a:p>
          </p:txBody>
        </p:sp>
        <p:sp>
          <p:nvSpPr>
            <p:cNvPr id="63" name="pl63"/>
            <p:cNvSpPr/>
            <p:nvPr/>
          </p:nvSpPr>
          <p:spPr>
            <a:xfrm>
              <a:off x="5267799" y="41056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46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870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27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68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91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5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16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7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98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387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607544"/>
                  </a:moveTo>
                  <a:lnTo>
                    <a:pt x="135891" y="1561614"/>
                  </a:lnTo>
                  <a:lnTo>
                    <a:pt x="271783" y="1837193"/>
                  </a:lnTo>
                  <a:lnTo>
                    <a:pt x="407675" y="1148245"/>
                  </a:lnTo>
                  <a:lnTo>
                    <a:pt x="543566" y="413368"/>
                  </a:lnTo>
                  <a:lnTo>
                    <a:pt x="679458" y="551158"/>
                  </a:lnTo>
                  <a:lnTo>
                    <a:pt x="815350" y="643017"/>
                  </a:lnTo>
                  <a:lnTo>
                    <a:pt x="951242" y="551158"/>
                  </a:lnTo>
                  <a:lnTo>
                    <a:pt x="1087133" y="137789"/>
                  </a:lnTo>
                  <a:lnTo>
                    <a:pt x="1223025" y="0"/>
                  </a:lnTo>
                  <a:lnTo>
                    <a:pt x="1358917" y="183719"/>
                  </a:lnTo>
                  <a:lnTo>
                    <a:pt x="1494809" y="137789"/>
                  </a:lnTo>
                  <a:lnTo>
                    <a:pt x="1630700" y="183719"/>
                  </a:lnTo>
                  <a:lnTo>
                    <a:pt x="1766592" y="367438"/>
                  </a:lnTo>
                  <a:lnTo>
                    <a:pt x="1902484" y="183719"/>
                  </a:lnTo>
                  <a:lnTo>
                    <a:pt x="2038375" y="137789"/>
                  </a:lnTo>
                  <a:lnTo>
                    <a:pt x="2174267" y="137789"/>
                  </a:lnTo>
                  <a:lnTo>
                    <a:pt x="2310159" y="183719"/>
                  </a:lnTo>
                  <a:lnTo>
                    <a:pt x="2446051" y="229649"/>
                  </a:lnTo>
                  <a:lnTo>
                    <a:pt x="2581942" y="275579"/>
                  </a:lnTo>
                  <a:lnTo>
                    <a:pt x="2717834" y="367438"/>
                  </a:lnTo>
                  <a:lnTo>
                    <a:pt x="2853726" y="367438"/>
                  </a:lnTo>
                  <a:lnTo>
                    <a:pt x="2989618" y="459298"/>
                  </a:lnTo>
                  <a:lnTo>
                    <a:pt x="3125509" y="459298"/>
                  </a:lnTo>
                  <a:lnTo>
                    <a:pt x="3261401" y="505228"/>
                  </a:lnTo>
                  <a:lnTo>
                    <a:pt x="3397293" y="59708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98080"/>
              <a:ext cx="3397293" cy="643017"/>
            </a:xfrm>
            <a:custGeom>
              <a:avLst/>
              <a:pathLst>
                <a:path w="3397293" h="643017">
                  <a:moveTo>
                    <a:pt x="0" y="643017"/>
                  </a:moveTo>
                  <a:lnTo>
                    <a:pt x="135891" y="643017"/>
                  </a:lnTo>
                  <a:lnTo>
                    <a:pt x="271783" y="643017"/>
                  </a:lnTo>
                  <a:lnTo>
                    <a:pt x="407675" y="551158"/>
                  </a:lnTo>
                  <a:lnTo>
                    <a:pt x="543566" y="459298"/>
                  </a:lnTo>
                  <a:lnTo>
                    <a:pt x="679458" y="413368"/>
                  </a:lnTo>
                  <a:lnTo>
                    <a:pt x="815350" y="367438"/>
                  </a:lnTo>
                  <a:lnTo>
                    <a:pt x="951242" y="367438"/>
                  </a:lnTo>
                  <a:lnTo>
                    <a:pt x="1087133" y="229649"/>
                  </a:lnTo>
                  <a:lnTo>
                    <a:pt x="1223025" y="137789"/>
                  </a:lnTo>
                  <a:lnTo>
                    <a:pt x="1358917" y="137789"/>
                  </a:lnTo>
                  <a:lnTo>
                    <a:pt x="1494809" y="91859"/>
                  </a:lnTo>
                  <a:lnTo>
                    <a:pt x="1630700" y="91859"/>
                  </a:lnTo>
                  <a:lnTo>
                    <a:pt x="1766592" y="91859"/>
                  </a:lnTo>
                  <a:lnTo>
                    <a:pt x="1902484" y="91859"/>
                  </a:lnTo>
                  <a:lnTo>
                    <a:pt x="2038375" y="45929"/>
                  </a:lnTo>
                  <a:lnTo>
                    <a:pt x="2174267" y="0"/>
                  </a:lnTo>
                  <a:lnTo>
                    <a:pt x="2310159" y="0"/>
                  </a:lnTo>
                  <a:lnTo>
                    <a:pt x="2446051" y="0"/>
                  </a:lnTo>
                  <a:lnTo>
                    <a:pt x="2581942" y="0"/>
                  </a:lnTo>
                  <a:lnTo>
                    <a:pt x="2717834" y="137789"/>
                  </a:lnTo>
                  <a:lnTo>
                    <a:pt x="2853726" y="229649"/>
                  </a:lnTo>
                  <a:lnTo>
                    <a:pt x="2989618" y="4592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406220"/>
              <a:ext cx="3397293" cy="643017"/>
            </a:xfrm>
            <a:custGeom>
              <a:avLst/>
              <a:pathLst>
                <a:path w="3397293" h="643017">
                  <a:moveTo>
                    <a:pt x="0" y="551158"/>
                  </a:moveTo>
                  <a:lnTo>
                    <a:pt x="135891" y="551158"/>
                  </a:lnTo>
                  <a:lnTo>
                    <a:pt x="271783" y="643017"/>
                  </a:lnTo>
                  <a:lnTo>
                    <a:pt x="407675" y="505228"/>
                  </a:lnTo>
                  <a:lnTo>
                    <a:pt x="543566" y="459298"/>
                  </a:lnTo>
                  <a:lnTo>
                    <a:pt x="679458" y="459298"/>
                  </a:lnTo>
                  <a:lnTo>
                    <a:pt x="815350" y="321508"/>
                  </a:lnTo>
                  <a:lnTo>
                    <a:pt x="951242" y="275579"/>
                  </a:lnTo>
                  <a:lnTo>
                    <a:pt x="1087133" y="137789"/>
                  </a:lnTo>
                  <a:lnTo>
                    <a:pt x="1223025" y="45929"/>
                  </a:lnTo>
                  <a:lnTo>
                    <a:pt x="1358917" y="45929"/>
                  </a:lnTo>
                  <a:lnTo>
                    <a:pt x="1494809" y="45929"/>
                  </a:lnTo>
                  <a:lnTo>
                    <a:pt x="1630700" y="0"/>
                  </a:lnTo>
                  <a:lnTo>
                    <a:pt x="1766592" y="91859"/>
                  </a:lnTo>
                  <a:lnTo>
                    <a:pt x="1902484" y="0"/>
                  </a:lnTo>
                  <a:lnTo>
                    <a:pt x="2038375" y="45929"/>
                  </a:lnTo>
                  <a:lnTo>
                    <a:pt x="2174267" y="45929"/>
                  </a:lnTo>
                  <a:lnTo>
                    <a:pt x="2310159" y="45929"/>
                  </a:lnTo>
                  <a:lnTo>
                    <a:pt x="2446051" y="91859"/>
                  </a:lnTo>
                  <a:lnTo>
                    <a:pt x="2581942" y="91859"/>
                  </a:lnTo>
                  <a:lnTo>
                    <a:pt x="2717834" y="183719"/>
                  </a:lnTo>
                  <a:lnTo>
                    <a:pt x="2853726" y="505228"/>
                  </a:lnTo>
                  <a:lnTo>
                    <a:pt x="2989618" y="91859"/>
                  </a:lnTo>
                  <a:lnTo>
                    <a:pt x="3125509" y="321508"/>
                  </a:lnTo>
                  <a:lnTo>
                    <a:pt x="3261401" y="321508"/>
                  </a:lnTo>
                  <a:lnTo>
                    <a:pt x="3397293" y="2755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9808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607544"/>
                  </a:moveTo>
                  <a:lnTo>
                    <a:pt x="135891" y="1561614"/>
                  </a:lnTo>
                  <a:lnTo>
                    <a:pt x="271783" y="1837193"/>
                  </a:lnTo>
                  <a:lnTo>
                    <a:pt x="407675" y="1148245"/>
                  </a:lnTo>
                  <a:lnTo>
                    <a:pt x="543566" y="413368"/>
                  </a:lnTo>
                  <a:lnTo>
                    <a:pt x="679458" y="551158"/>
                  </a:lnTo>
                  <a:lnTo>
                    <a:pt x="815350" y="643017"/>
                  </a:lnTo>
                  <a:lnTo>
                    <a:pt x="951242" y="551158"/>
                  </a:lnTo>
                  <a:lnTo>
                    <a:pt x="1087133" y="137789"/>
                  </a:lnTo>
                  <a:lnTo>
                    <a:pt x="1223025" y="0"/>
                  </a:lnTo>
                  <a:lnTo>
                    <a:pt x="1358917" y="183719"/>
                  </a:lnTo>
                  <a:lnTo>
                    <a:pt x="1494809" y="137789"/>
                  </a:lnTo>
                  <a:lnTo>
                    <a:pt x="1630700" y="183719"/>
                  </a:lnTo>
                  <a:lnTo>
                    <a:pt x="1766592" y="367438"/>
                  </a:lnTo>
                  <a:lnTo>
                    <a:pt x="1902484" y="183719"/>
                  </a:lnTo>
                  <a:lnTo>
                    <a:pt x="2038375" y="137789"/>
                  </a:lnTo>
                  <a:lnTo>
                    <a:pt x="2174267" y="137789"/>
                  </a:lnTo>
                  <a:lnTo>
                    <a:pt x="2310159" y="183719"/>
                  </a:lnTo>
                  <a:lnTo>
                    <a:pt x="2446051" y="229649"/>
                  </a:lnTo>
                  <a:lnTo>
                    <a:pt x="2581942" y="275579"/>
                  </a:lnTo>
                  <a:lnTo>
                    <a:pt x="2717834" y="367438"/>
                  </a:lnTo>
                  <a:lnTo>
                    <a:pt x="2853726" y="367438"/>
                  </a:lnTo>
                  <a:lnTo>
                    <a:pt x="2989618" y="459298"/>
                  </a:lnTo>
                  <a:lnTo>
                    <a:pt x="3125509" y="459298"/>
                  </a:lnTo>
                  <a:lnTo>
                    <a:pt x="3261401" y="505228"/>
                  </a:lnTo>
                  <a:lnTo>
                    <a:pt x="3397293" y="59708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94943"/>
              <a:ext cx="0" cy="1635102"/>
            </a:xfrm>
            <a:custGeom>
              <a:avLst/>
              <a:pathLst>
                <a:path w="0" h="1635102">
                  <a:moveTo>
                    <a:pt x="0" y="16351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94943"/>
              <a:ext cx="0" cy="578715"/>
            </a:xfrm>
            <a:custGeom>
              <a:avLst/>
              <a:pathLst>
                <a:path w="0" h="578715">
                  <a:moveTo>
                    <a:pt x="0" y="5787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94943"/>
              <a:ext cx="0" cy="211277"/>
            </a:xfrm>
            <a:custGeom>
              <a:avLst/>
              <a:pathLst>
                <a:path w="0" h="211277">
                  <a:moveTo>
                    <a:pt x="0" y="2112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94943"/>
              <a:ext cx="0" cy="165347"/>
            </a:xfrm>
            <a:custGeom>
              <a:avLst/>
              <a:pathLst>
                <a:path w="0" h="165347">
                  <a:moveTo>
                    <a:pt x="0" y="1653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94943"/>
              <a:ext cx="0" cy="303136"/>
            </a:xfrm>
            <a:custGeom>
              <a:avLst/>
              <a:pathLst>
                <a:path w="0" h="303136">
                  <a:moveTo>
                    <a:pt x="0" y="3031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94943"/>
              <a:ext cx="0" cy="532786"/>
            </a:xfrm>
            <a:custGeom>
              <a:avLst/>
              <a:pathLst>
                <a:path w="0" h="532786">
                  <a:moveTo>
                    <a:pt x="0" y="5327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94943"/>
              <a:ext cx="0" cy="624645"/>
            </a:xfrm>
            <a:custGeom>
              <a:avLst/>
              <a:pathLst>
                <a:path w="0" h="624645">
                  <a:moveTo>
                    <a:pt x="0" y="6246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607544"/>
                  </a:moveTo>
                  <a:lnTo>
                    <a:pt x="135891" y="1561614"/>
                  </a:lnTo>
                  <a:lnTo>
                    <a:pt x="271783" y="1837193"/>
                  </a:lnTo>
                  <a:lnTo>
                    <a:pt x="407675" y="1148245"/>
                  </a:lnTo>
                  <a:lnTo>
                    <a:pt x="543566" y="413368"/>
                  </a:lnTo>
                  <a:lnTo>
                    <a:pt x="679458" y="551158"/>
                  </a:lnTo>
                  <a:lnTo>
                    <a:pt x="815350" y="643017"/>
                  </a:lnTo>
                  <a:lnTo>
                    <a:pt x="951242" y="551158"/>
                  </a:lnTo>
                  <a:lnTo>
                    <a:pt x="1087133" y="137789"/>
                  </a:lnTo>
                  <a:lnTo>
                    <a:pt x="1223025" y="0"/>
                  </a:lnTo>
                  <a:lnTo>
                    <a:pt x="1358917" y="183719"/>
                  </a:lnTo>
                  <a:lnTo>
                    <a:pt x="1494809" y="137789"/>
                  </a:lnTo>
                  <a:lnTo>
                    <a:pt x="1630700" y="183719"/>
                  </a:lnTo>
                  <a:lnTo>
                    <a:pt x="1766592" y="367438"/>
                  </a:lnTo>
                  <a:lnTo>
                    <a:pt x="1902484" y="183719"/>
                  </a:lnTo>
                  <a:lnTo>
                    <a:pt x="2038375" y="137789"/>
                  </a:lnTo>
                  <a:lnTo>
                    <a:pt x="2174267" y="137789"/>
                  </a:lnTo>
                  <a:lnTo>
                    <a:pt x="2310159" y="183719"/>
                  </a:lnTo>
                  <a:lnTo>
                    <a:pt x="2446051" y="229649"/>
                  </a:lnTo>
                  <a:lnTo>
                    <a:pt x="2581942" y="275579"/>
                  </a:lnTo>
                  <a:lnTo>
                    <a:pt x="2717834" y="367438"/>
                  </a:lnTo>
                  <a:lnTo>
                    <a:pt x="2853726" y="367438"/>
                  </a:lnTo>
                  <a:lnTo>
                    <a:pt x="2989618" y="459298"/>
                  </a:lnTo>
                  <a:lnTo>
                    <a:pt x="3125509" y="459298"/>
                  </a:lnTo>
                  <a:lnTo>
                    <a:pt x="3261401" y="505228"/>
                  </a:lnTo>
                  <a:lnTo>
                    <a:pt x="3397293" y="597087"/>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3613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68928" y="21361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66436" y="21374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45895" y="21360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1361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1375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786762" y="213877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1" name="tx101"/>
            <p:cNvSpPr/>
            <p:nvPr/>
          </p:nvSpPr>
          <p:spPr>
            <a:xfrm>
              <a:off x="8902429" y="25048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430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382379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645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052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459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86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4219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6315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410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267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362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458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922987" cy="114824"/>
            </a:xfrm>
            <a:prstGeom prst="rect">
              <a:avLst/>
            </a:prstGeom>
            <a:solidFill>
              <a:srgbClr val="1CABE2">
                <a:alpha val="80000"/>
              </a:srgbClr>
            </a:solidFill>
          </p:spPr>
          <p:txBody>
            <a:bodyPr/>
            <a:lstStyle/>
            <a:p/>
          </p:txBody>
        </p:sp>
        <p:sp>
          <p:nvSpPr>
            <p:cNvPr id="135" name="rc135"/>
            <p:cNvSpPr/>
            <p:nvPr/>
          </p:nvSpPr>
          <p:spPr>
            <a:xfrm>
              <a:off x="1317178" y="5743865"/>
              <a:ext cx="6614508"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7500650"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8" name="tx138"/>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944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3089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51854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Cambodia (81%) was 4 percentage points lower than the global average (85%) and 8 percentage points lower than the average across all EAPR countries (89%).
National DTP3 coverage was 7 percentage points lower than in 2019 (88%).
This equates to 66,000 un- and undervaccinated children in 2025 compared to 45,000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DTP3 coverage was 81% - this is 7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Cambodia ranked number 8 out of 27 countries for lowest DTP3 coverage (based on tied ranks).
Cambodia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60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40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2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00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28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36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9313"/>
              <a:ext cx="239888" cy="682695"/>
            </a:xfrm>
            <a:prstGeom prst="rect">
              <a:avLst/>
            </a:prstGeom>
            <a:solidFill>
              <a:srgbClr val="80BD41">
                <a:alpha val="100000"/>
              </a:srgbClr>
            </a:solidFill>
          </p:spPr>
          <p:txBody>
            <a:bodyPr/>
            <a:lstStyle/>
            <a:p/>
          </p:txBody>
        </p:sp>
        <p:sp>
          <p:nvSpPr>
            <p:cNvPr id="24" name="rc24"/>
            <p:cNvSpPr/>
            <p:nvPr/>
          </p:nvSpPr>
          <p:spPr>
            <a:xfrm>
              <a:off x="1296273" y="3054911"/>
              <a:ext cx="239888" cy="474402"/>
            </a:xfrm>
            <a:prstGeom prst="rect">
              <a:avLst/>
            </a:prstGeom>
            <a:solidFill>
              <a:srgbClr val="1CABE2">
                <a:alpha val="100000"/>
              </a:srgbClr>
            </a:solidFill>
          </p:spPr>
          <p:txBody>
            <a:bodyPr/>
            <a:lstStyle/>
            <a:p/>
          </p:txBody>
        </p:sp>
        <p:sp>
          <p:nvSpPr>
            <p:cNvPr id="25" name="rc25"/>
            <p:cNvSpPr/>
            <p:nvPr/>
          </p:nvSpPr>
          <p:spPr>
            <a:xfrm>
              <a:off x="1562816" y="3513605"/>
              <a:ext cx="239888" cy="698404"/>
            </a:xfrm>
            <a:prstGeom prst="rect">
              <a:avLst/>
            </a:prstGeom>
            <a:solidFill>
              <a:srgbClr val="80BD41">
                <a:alpha val="100000"/>
              </a:srgbClr>
            </a:solidFill>
          </p:spPr>
          <p:txBody>
            <a:bodyPr/>
            <a:lstStyle/>
            <a:p/>
          </p:txBody>
        </p:sp>
        <p:sp>
          <p:nvSpPr>
            <p:cNvPr id="26" name="rc26"/>
            <p:cNvSpPr/>
            <p:nvPr/>
          </p:nvSpPr>
          <p:spPr>
            <a:xfrm>
              <a:off x="1562816" y="3047991"/>
              <a:ext cx="239888" cy="465614"/>
            </a:xfrm>
            <a:prstGeom prst="rect">
              <a:avLst/>
            </a:prstGeom>
            <a:solidFill>
              <a:srgbClr val="1CABE2">
                <a:alpha val="100000"/>
              </a:srgbClr>
            </a:solidFill>
          </p:spPr>
          <p:txBody>
            <a:bodyPr/>
            <a:lstStyle/>
            <a:p/>
          </p:txBody>
        </p:sp>
        <p:sp>
          <p:nvSpPr>
            <p:cNvPr id="27" name="rc27"/>
            <p:cNvSpPr/>
            <p:nvPr/>
          </p:nvSpPr>
          <p:spPr>
            <a:xfrm>
              <a:off x="1829360" y="3584881"/>
              <a:ext cx="239888" cy="627127"/>
            </a:xfrm>
            <a:prstGeom prst="rect">
              <a:avLst/>
            </a:prstGeom>
            <a:solidFill>
              <a:srgbClr val="80BD41">
                <a:alpha val="100000"/>
              </a:srgbClr>
            </a:solidFill>
          </p:spPr>
          <p:txBody>
            <a:bodyPr/>
            <a:lstStyle/>
            <a:p/>
          </p:txBody>
        </p:sp>
        <p:sp>
          <p:nvSpPr>
            <p:cNvPr id="28" name="rc28"/>
            <p:cNvSpPr/>
            <p:nvPr/>
          </p:nvSpPr>
          <p:spPr>
            <a:xfrm>
              <a:off x="1829360" y="3050655"/>
              <a:ext cx="239888" cy="534226"/>
            </a:xfrm>
            <a:prstGeom prst="rect">
              <a:avLst/>
            </a:prstGeom>
            <a:solidFill>
              <a:srgbClr val="1CABE2">
                <a:alpha val="100000"/>
              </a:srgbClr>
            </a:solidFill>
          </p:spPr>
          <p:txBody>
            <a:bodyPr/>
            <a:lstStyle/>
            <a:p/>
          </p:txBody>
        </p:sp>
        <p:sp>
          <p:nvSpPr>
            <p:cNvPr id="29" name="rc29"/>
            <p:cNvSpPr/>
            <p:nvPr/>
          </p:nvSpPr>
          <p:spPr>
            <a:xfrm>
              <a:off x="2095903" y="3414994"/>
              <a:ext cx="239888" cy="797014"/>
            </a:xfrm>
            <a:prstGeom prst="rect">
              <a:avLst/>
            </a:prstGeom>
            <a:solidFill>
              <a:srgbClr val="80BD41">
                <a:alpha val="100000"/>
              </a:srgbClr>
            </a:solidFill>
          </p:spPr>
          <p:txBody>
            <a:bodyPr/>
            <a:lstStyle/>
            <a:p/>
          </p:txBody>
        </p:sp>
        <p:sp>
          <p:nvSpPr>
            <p:cNvPr id="30" name="rc30"/>
            <p:cNvSpPr/>
            <p:nvPr/>
          </p:nvSpPr>
          <p:spPr>
            <a:xfrm>
              <a:off x="2095903" y="3056917"/>
              <a:ext cx="239888" cy="358077"/>
            </a:xfrm>
            <a:prstGeom prst="rect">
              <a:avLst/>
            </a:prstGeom>
            <a:solidFill>
              <a:srgbClr val="1CABE2">
                <a:alpha val="100000"/>
              </a:srgbClr>
            </a:solidFill>
          </p:spPr>
          <p:txBody>
            <a:bodyPr/>
            <a:lstStyle/>
            <a:p/>
          </p:txBody>
        </p:sp>
        <p:sp>
          <p:nvSpPr>
            <p:cNvPr id="31" name="rc31"/>
            <p:cNvSpPr/>
            <p:nvPr/>
          </p:nvSpPr>
          <p:spPr>
            <a:xfrm>
              <a:off x="2362446" y="3235385"/>
              <a:ext cx="239888" cy="976624"/>
            </a:xfrm>
            <a:prstGeom prst="rect">
              <a:avLst/>
            </a:prstGeom>
            <a:solidFill>
              <a:srgbClr val="80BD41">
                <a:alpha val="100000"/>
              </a:srgbClr>
            </a:solidFill>
          </p:spPr>
          <p:txBody>
            <a:bodyPr/>
            <a:lstStyle/>
            <a:p/>
          </p:txBody>
        </p:sp>
        <p:sp>
          <p:nvSpPr>
            <p:cNvPr id="32" name="rc32"/>
            <p:cNvSpPr/>
            <p:nvPr/>
          </p:nvSpPr>
          <p:spPr>
            <a:xfrm>
              <a:off x="2362446" y="3063042"/>
              <a:ext cx="239888" cy="172343"/>
            </a:xfrm>
            <a:prstGeom prst="rect">
              <a:avLst/>
            </a:prstGeom>
            <a:solidFill>
              <a:srgbClr val="1CABE2">
                <a:alpha val="100000"/>
              </a:srgbClr>
            </a:solidFill>
          </p:spPr>
          <p:txBody>
            <a:bodyPr/>
            <a:lstStyle/>
            <a:p/>
          </p:txBody>
        </p:sp>
        <p:sp>
          <p:nvSpPr>
            <p:cNvPr id="33" name="rc33"/>
            <p:cNvSpPr/>
            <p:nvPr/>
          </p:nvSpPr>
          <p:spPr>
            <a:xfrm>
              <a:off x="2628989" y="3258844"/>
              <a:ext cx="239888" cy="953165"/>
            </a:xfrm>
            <a:prstGeom prst="rect">
              <a:avLst/>
            </a:prstGeom>
            <a:solidFill>
              <a:srgbClr val="80BD41">
                <a:alpha val="100000"/>
              </a:srgbClr>
            </a:solidFill>
          </p:spPr>
          <p:txBody>
            <a:bodyPr/>
            <a:lstStyle/>
            <a:p/>
          </p:txBody>
        </p:sp>
        <p:sp>
          <p:nvSpPr>
            <p:cNvPr id="34" name="rc34"/>
            <p:cNvSpPr/>
            <p:nvPr/>
          </p:nvSpPr>
          <p:spPr>
            <a:xfrm>
              <a:off x="2628989" y="3049617"/>
              <a:ext cx="239888" cy="209227"/>
            </a:xfrm>
            <a:prstGeom prst="rect">
              <a:avLst/>
            </a:prstGeom>
            <a:solidFill>
              <a:srgbClr val="1CABE2">
                <a:alpha val="100000"/>
              </a:srgbClr>
            </a:solidFill>
          </p:spPr>
          <p:txBody>
            <a:bodyPr/>
            <a:lstStyle/>
            <a:p/>
          </p:txBody>
        </p:sp>
        <p:sp>
          <p:nvSpPr>
            <p:cNvPr id="35" name="rc35"/>
            <p:cNvSpPr/>
            <p:nvPr/>
          </p:nvSpPr>
          <p:spPr>
            <a:xfrm>
              <a:off x="2895532" y="3264795"/>
              <a:ext cx="239888" cy="947213"/>
            </a:xfrm>
            <a:prstGeom prst="rect">
              <a:avLst/>
            </a:prstGeom>
            <a:solidFill>
              <a:srgbClr val="80BD41">
                <a:alpha val="100000"/>
              </a:srgbClr>
            </a:solidFill>
          </p:spPr>
          <p:txBody>
            <a:bodyPr/>
            <a:lstStyle/>
            <a:p/>
          </p:txBody>
        </p:sp>
        <p:sp>
          <p:nvSpPr>
            <p:cNvPr id="36" name="rc36"/>
            <p:cNvSpPr/>
            <p:nvPr/>
          </p:nvSpPr>
          <p:spPr>
            <a:xfrm>
              <a:off x="2895532" y="3027992"/>
              <a:ext cx="239888" cy="236803"/>
            </a:xfrm>
            <a:prstGeom prst="rect">
              <a:avLst/>
            </a:prstGeom>
            <a:solidFill>
              <a:srgbClr val="1CABE2">
                <a:alpha val="100000"/>
              </a:srgbClr>
            </a:solidFill>
          </p:spPr>
          <p:txBody>
            <a:bodyPr/>
            <a:lstStyle/>
            <a:p/>
          </p:txBody>
        </p:sp>
        <p:sp>
          <p:nvSpPr>
            <p:cNvPr id="37" name="rc37"/>
            <p:cNvSpPr/>
            <p:nvPr/>
          </p:nvSpPr>
          <p:spPr>
            <a:xfrm>
              <a:off x="3162075" y="3221061"/>
              <a:ext cx="239888" cy="990948"/>
            </a:xfrm>
            <a:prstGeom prst="rect">
              <a:avLst/>
            </a:prstGeom>
            <a:solidFill>
              <a:srgbClr val="80BD41">
                <a:alpha val="100000"/>
              </a:srgbClr>
            </a:solidFill>
          </p:spPr>
          <p:txBody>
            <a:bodyPr/>
            <a:lstStyle/>
            <a:p/>
          </p:txBody>
        </p:sp>
        <p:sp>
          <p:nvSpPr>
            <p:cNvPr id="38" name="rc38"/>
            <p:cNvSpPr/>
            <p:nvPr/>
          </p:nvSpPr>
          <p:spPr>
            <a:xfrm>
              <a:off x="3162075" y="3003529"/>
              <a:ext cx="239888" cy="217531"/>
            </a:xfrm>
            <a:prstGeom prst="rect">
              <a:avLst/>
            </a:prstGeom>
            <a:solidFill>
              <a:srgbClr val="1CABE2">
                <a:alpha val="100000"/>
              </a:srgbClr>
            </a:solidFill>
          </p:spPr>
          <p:txBody>
            <a:bodyPr/>
            <a:lstStyle/>
            <a:p/>
          </p:txBody>
        </p:sp>
        <p:sp>
          <p:nvSpPr>
            <p:cNvPr id="39" name="rc39"/>
            <p:cNvSpPr/>
            <p:nvPr/>
          </p:nvSpPr>
          <p:spPr>
            <a:xfrm>
              <a:off x="3428618" y="3106880"/>
              <a:ext cx="239888" cy="1105129"/>
            </a:xfrm>
            <a:prstGeom prst="rect">
              <a:avLst/>
            </a:prstGeom>
            <a:solidFill>
              <a:srgbClr val="80BD41">
                <a:alpha val="100000"/>
              </a:srgbClr>
            </a:solidFill>
          </p:spPr>
          <p:txBody>
            <a:bodyPr/>
            <a:lstStyle/>
            <a:p/>
          </p:txBody>
        </p:sp>
        <p:sp>
          <p:nvSpPr>
            <p:cNvPr id="40" name="rc40"/>
            <p:cNvSpPr/>
            <p:nvPr/>
          </p:nvSpPr>
          <p:spPr>
            <a:xfrm>
              <a:off x="3428618" y="2997578"/>
              <a:ext cx="239888" cy="109301"/>
            </a:xfrm>
            <a:prstGeom prst="rect">
              <a:avLst/>
            </a:prstGeom>
            <a:solidFill>
              <a:srgbClr val="1CABE2">
                <a:alpha val="100000"/>
              </a:srgbClr>
            </a:solidFill>
          </p:spPr>
          <p:txBody>
            <a:bodyPr/>
            <a:lstStyle/>
            <a:p/>
          </p:txBody>
        </p:sp>
        <p:sp>
          <p:nvSpPr>
            <p:cNvPr id="41" name="rc41"/>
            <p:cNvSpPr/>
            <p:nvPr/>
          </p:nvSpPr>
          <p:spPr>
            <a:xfrm>
              <a:off x="3695161" y="3061173"/>
              <a:ext cx="239888" cy="1150835"/>
            </a:xfrm>
            <a:prstGeom prst="rect">
              <a:avLst/>
            </a:prstGeom>
            <a:solidFill>
              <a:srgbClr val="80BD41">
                <a:alpha val="100000"/>
              </a:srgbClr>
            </a:solidFill>
          </p:spPr>
          <p:txBody>
            <a:bodyPr/>
            <a:lstStyle/>
            <a:p/>
          </p:txBody>
        </p:sp>
        <p:sp>
          <p:nvSpPr>
            <p:cNvPr id="42" name="rc42"/>
            <p:cNvSpPr/>
            <p:nvPr/>
          </p:nvSpPr>
          <p:spPr>
            <a:xfrm>
              <a:off x="3695161" y="2987717"/>
              <a:ext cx="239888" cy="73456"/>
            </a:xfrm>
            <a:prstGeom prst="rect">
              <a:avLst/>
            </a:prstGeom>
            <a:solidFill>
              <a:srgbClr val="1CABE2">
                <a:alpha val="100000"/>
              </a:srgbClr>
            </a:solidFill>
          </p:spPr>
          <p:txBody>
            <a:bodyPr/>
            <a:lstStyle/>
            <a:p/>
          </p:txBody>
        </p:sp>
        <p:sp>
          <p:nvSpPr>
            <p:cNvPr id="43" name="rc43"/>
            <p:cNvSpPr/>
            <p:nvPr/>
          </p:nvSpPr>
          <p:spPr>
            <a:xfrm>
              <a:off x="3961705" y="3116326"/>
              <a:ext cx="239888" cy="1095683"/>
            </a:xfrm>
            <a:prstGeom prst="rect">
              <a:avLst/>
            </a:prstGeom>
            <a:solidFill>
              <a:srgbClr val="80BD41">
                <a:alpha val="100000"/>
              </a:srgbClr>
            </a:solidFill>
          </p:spPr>
          <p:txBody>
            <a:bodyPr/>
            <a:lstStyle/>
            <a:p/>
          </p:txBody>
        </p:sp>
        <p:sp>
          <p:nvSpPr>
            <p:cNvPr id="44" name="rc44"/>
            <p:cNvSpPr/>
            <p:nvPr/>
          </p:nvSpPr>
          <p:spPr>
            <a:xfrm>
              <a:off x="3961705" y="2994568"/>
              <a:ext cx="239888" cy="121757"/>
            </a:xfrm>
            <a:prstGeom prst="rect">
              <a:avLst/>
            </a:prstGeom>
            <a:solidFill>
              <a:srgbClr val="1CABE2">
                <a:alpha val="100000"/>
              </a:srgbClr>
            </a:solidFill>
          </p:spPr>
          <p:txBody>
            <a:bodyPr/>
            <a:lstStyle/>
            <a:p/>
          </p:txBody>
        </p:sp>
        <p:sp>
          <p:nvSpPr>
            <p:cNvPr id="45" name="rc45"/>
            <p:cNvSpPr/>
            <p:nvPr/>
          </p:nvSpPr>
          <p:spPr>
            <a:xfrm>
              <a:off x="4228248" y="3103420"/>
              <a:ext cx="239888" cy="1108589"/>
            </a:xfrm>
            <a:prstGeom prst="rect">
              <a:avLst/>
            </a:prstGeom>
            <a:solidFill>
              <a:srgbClr val="80BD41">
                <a:alpha val="100000"/>
              </a:srgbClr>
            </a:solidFill>
          </p:spPr>
          <p:txBody>
            <a:bodyPr/>
            <a:lstStyle/>
            <a:p/>
          </p:txBody>
        </p:sp>
        <p:sp>
          <p:nvSpPr>
            <p:cNvPr id="46" name="rc46"/>
            <p:cNvSpPr/>
            <p:nvPr/>
          </p:nvSpPr>
          <p:spPr>
            <a:xfrm>
              <a:off x="4228248" y="2993772"/>
              <a:ext cx="239888" cy="109647"/>
            </a:xfrm>
            <a:prstGeom prst="rect">
              <a:avLst/>
            </a:prstGeom>
            <a:solidFill>
              <a:srgbClr val="1CABE2">
                <a:alpha val="100000"/>
              </a:srgbClr>
            </a:solidFill>
          </p:spPr>
          <p:txBody>
            <a:bodyPr/>
            <a:lstStyle/>
            <a:p/>
          </p:txBody>
        </p:sp>
        <p:sp>
          <p:nvSpPr>
            <p:cNvPr id="47" name="rc47"/>
            <p:cNvSpPr/>
            <p:nvPr/>
          </p:nvSpPr>
          <p:spPr>
            <a:xfrm>
              <a:off x="4494791" y="3099372"/>
              <a:ext cx="239888" cy="1112637"/>
            </a:xfrm>
            <a:prstGeom prst="rect">
              <a:avLst/>
            </a:prstGeom>
            <a:solidFill>
              <a:srgbClr val="80BD41">
                <a:alpha val="100000"/>
              </a:srgbClr>
            </a:solidFill>
          </p:spPr>
          <p:txBody>
            <a:bodyPr/>
            <a:lstStyle/>
            <a:p/>
          </p:txBody>
        </p:sp>
        <p:sp>
          <p:nvSpPr>
            <p:cNvPr id="48" name="rc48"/>
            <p:cNvSpPr/>
            <p:nvPr/>
          </p:nvSpPr>
          <p:spPr>
            <a:xfrm>
              <a:off x="4494791" y="2975745"/>
              <a:ext cx="239888" cy="123626"/>
            </a:xfrm>
            <a:prstGeom prst="rect">
              <a:avLst/>
            </a:prstGeom>
            <a:solidFill>
              <a:srgbClr val="1CABE2">
                <a:alpha val="100000"/>
              </a:srgbClr>
            </a:solidFill>
          </p:spPr>
          <p:txBody>
            <a:bodyPr/>
            <a:lstStyle/>
            <a:p/>
          </p:txBody>
        </p:sp>
        <p:sp>
          <p:nvSpPr>
            <p:cNvPr id="49" name="rc49"/>
            <p:cNvSpPr/>
            <p:nvPr/>
          </p:nvSpPr>
          <p:spPr>
            <a:xfrm>
              <a:off x="4761334" y="3132069"/>
              <a:ext cx="239888" cy="1079940"/>
            </a:xfrm>
            <a:prstGeom prst="rect">
              <a:avLst/>
            </a:prstGeom>
            <a:solidFill>
              <a:srgbClr val="80BD41">
                <a:alpha val="100000"/>
              </a:srgbClr>
            </a:solidFill>
          </p:spPr>
          <p:txBody>
            <a:bodyPr/>
            <a:lstStyle/>
            <a:p/>
          </p:txBody>
        </p:sp>
        <p:sp>
          <p:nvSpPr>
            <p:cNvPr id="50" name="rc50"/>
            <p:cNvSpPr/>
            <p:nvPr/>
          </p:nvSpPr>
          <p:spPr>
            <a:xfrm>
              <a:off x="4761334" y="2956266"/>
              <a:ext cx="239888" cy="175803"/>
            </a:xfrm>
            <a:prstGeom prst="rect">
              <a:avLst/>
            </a:prstGeom>
            <a:solidFill>
              <a:srgbClr val="1CABE2">
                <a:alpha val="100000"/>
              </a:srgbClr>
            </a:solidFill>
          </p:spPr>
          <p:txBody>
            <a:bodyPr/>
            <a:lstStyle/>
            <a:p/>
          </p:txBody>
        </p:sp>
        <p:sp>
          <p:nvSpPr>
            <p:cNvPr id="51" name="rc51"/>
            <p:cNvSpPr/>
            <p:nvPr/>
          </p:nvSpPr>
          <p:spPr>
            <a:xfrm>
              <a:off x="5027877" y="3070654"/>
              <a:ext cx="239888" cy="1141355"/>
            </a:xfrm>
            <a:prstGeom prst="rect">
              <a:avLst/>
            </a:prstGeom>
            <a:solidFill>
              <a:srgbClr val="80BD41">
                <a:alpha val="100000"/>
              </a:srgbClr>
            </a:solidFill>
          </p:spPr>
          <p:txBody>
            <a:bodyPr/>
            <a:lstStyle/>
            <a:p/>
          </p:txBody>
        </p:sp>
        <p:sp>
          <p:nvSpPr>
            <p:cNvPr id="52" name="rc52"/>
            <p:cNvSpPr/>
            <p:nvPr/>
          </p:nvSpPr>
          <p:spPr>
            <a:xfrm>
              <a:off x="5027877" y="2943844"/>
              <a:ext cx="239888" cy="126809"/>
            </a:xfrm>
            <a:prstGeom prst="rect">
              <a:avLst/>
            </a:prstGeom>
            <a:solidFill>
              <a:srgbClr val="1CABE2">
                <a:alpha val="100000"/>
              </a:srgbClr>
            </a:solidFill>
          </p:spPr>
          <p:txBody>
            <a:bodyPr/>
            <a:lstStyle/>
            <a:p/>
          </p:txBody>
        </p:sp>
        <p:sp>
          <p:nvSpPr>
            <p:cNvPr id="53" name="rc53"/>
            <p:cNvSpPr/>
            <p:nvPr/>
          </p:nvSpPr>
          <p:spPr>
            <a:xfrm>
              <a:off x="5294420" y="3048475"/>
              <a:ext cx="239888" cy="1163534"/>
            </a:xfrm>
            <a:prstGeom prst="rect">
              <a:avLst/>
            </a:prstGeom>
            <a:solidFill>
              <a:srgbClr val="80BD41">
                <a:alpha val="100000"/>
              </a:srgbClr>
            </a:solidFill>
          </p:spPr>
          <p:txBody>
            <a:bodyPr/>
            <a:lstStyle/>
            <a:p/>
          </p:txBody>
        </p:sp>
        <p:sp>
          <p:nvSpPr>
            <p:cNvPr id="54" name="rc54"/>
            <p:cNvSpPr/>
            <p:nvPr/>
          </p:nvSpPr>
          <p:spPr>
            <a:xfrm>
              <a:off x="5294420" y="2933395"/>
              <a:ext cx="239888" cy="115080"/>
            </a:xfrm>
            <a:prstGeom prst="rect">
              <a:avLst/>
            </a:prstGeom>
            <a:solidFill>
              <a:srgbClr val="1CABE2">
                <a:alpha val="100000"/>
              </a:srgbClr>
            </a:solidFill>
          </p:spPr>
          <p:txBody>
            <a:bodyPr/>
            <a:lstStyle/>
            <a:p/>
          </p:txBody>
        </p:sp>
        <p:sp>
          <p:nvSpPr>
            <p:cNvPr id="55" name="rc55"/>
            <p:cNvSpPr/>
            <p:nvPr/>
          </p:nvSpPr>
          <p:spPr>
            <a:xfrm>
              <a:off x="5560963" y="3042974"/>
              <a:ext cx="239888" cy="1169035"/>
            </a:xfrm>
            <a:prstGeom prst="rect">
              <a:avLst/>
            </a:prstGeom>
            <a:solidFill>
              <a:srgbClr val="80BD41">
                <a:alpha val="100000"/>
              </a:srgbClr>
            </a:solidFill>
          </p:spPr>
          <p:txBody>
            <a:bodyPr/>
            <a:lstStyle/>
            <a:p/>
          </p:txBody>
        </p:sp>
        <p:sp>
          <p:nvSpPr>
            <p:cNvPr id="56" name="rc56"/>
            <p:cNvSpPr/>
            <p:nvPr/>
          </p:nvSpPr>
          <p:spPr>
            <a:xfrm>
              <a:off x="5560963" y="2927340"/>
              <a:ext cx="239888" cy="115633"/>
            </a:xfrm>
            <a:prstGeom prst="rect">
              <a:avLst/>
            </a:prstGeom>
            <a:solidFill>
              <a:srgbClr val="1CABE2">
                <a:alpha val="100000"/>
              </a:srgbClr>
            </a:solidFill>
          </p:spPr>
          <p:txBody>
            <a:bodyPr/>
            <a:lstStyle/>
            <a:p/>
          </p:txBody>
        </p:sp>
        <p:sp>
          <p:nvSpPr>
            <p:cNvPr id="57" name="rc57"/>
            <p:cNvSpPr/>
            <p:nvPr/>
          </p:nvSpPr>
          <p:spPr>
            <a:xfrm>
              <a:off x="5827506" y="3053388"/>
              <a:ext cx="239888" cy="1158620"/>
            </a:xfrm>
            <a:prstGeom prst="rect">
              <a:avLst/>
            </a:prstGeom>
            <a:solidFill>
              <a:srgbClr val="80BD41">
                <a:alpha val="100000"/>
              </a:srgbClr>
            </a:solidFill>
          </p:spPr>
          <p:txBody>
            <a:bodyPr/>
            <a:lstStyle/>
            <a:p/>
          </p:txBody>
        </p:sp>
        <p:sp>
          <p:nvSpPr>
            <p:cNvPr id="58" name="rc58"/>
            <p:cNvSpPr/>
            <p:nvPr/>
          </p:nvSpPr>
          <p:spPr>
            <a:xfrm>
              <a:off x="5827506" y="2924641"/>
              <a:ext cx="239888" cy="128747"/>
            </a:xfrm>
            <a:prstGeom prst="rect">
              <a:avLst/>
            </a:prstGeom>
            <a:solidFill>
              <a:srgbClr val="1CABE2">
                <a:alpha val="100000"/>
              </a:srgbClr>
            </a:solidFill>
          </p:spPr>
          <p:txBody>
            <a:bodyPr/>
            <a:lstStyle/>
            <a:p/>
          </p:txBody>
        </p:sp>
        <p:sp>
          <p:nvSpPr>
            <p:cNvPr id="59" name="rc59"/>
            <p:cNvSpPr/>
            <p:nvPr/>
          </p:nvSpPr>
          <p:spPr>
            <a:xfrm>
              <a:off x="6094049" y="3064841"/>
              <a:ext cx="239888" cy="1147168"/>
            </a:xfrm>
            <a:prstGeom prst="rect">
              <a:avLst/>
            </a:prstGeom>
            <a:solidFill>
              <a:srgbClr val="80BD41">
                <a:alpha val="100000"/>
              </a:srgbClr>
            </a:solidFill>
          </p:spPr>
          <p:txBody>
            <a:bodyPr/>
            <a:lstStyle/>
            <a:p/>
          </p:txBody>
        </p:sp>
        <p:sp>
          <p:nvSpPr>
            <p:cNvPr id="60" name="rc60"/>
            <p:cNvSpPr/>
            <p:nvPr/>
          </p:nvSpPr>
          <p:spPr>
            <a:xfrm>
              <a:off x="6094049" y="2923049"/>
              <a:ext cx="239888" cy="141791"/>
            </a:xfrm>
            <a:prstGeom prst="rect">
              <a:avLst/>
            </a:prstGeom>
            <a:solidFill>
              <a:srgbClr val="1CABE2">
                <a:alpha val="100000"/>
              </a:srgbClr>
            </a:solidFill>
          </p:spPr>
          <p:txBody>
            <a:bodyPr/>
            <a:lstStyle/>
            <a:p/>
          </p:txBody>
        </p:sp>
        <p:sp>
          <p:nvSpPr>
            <p:cNvPr id="61" name="rc61"/>
            <p:cNvSpPr/>
            <p:nvPr/>
          </p:nvSpPr>
          <p:spPr>
            <a:xfrm>
              <a:off x="6360593" y="3081345"/>
              <a:ext cx="239888" cy="1130664"/>
            </a:xfrm>
            <a:prstGeom prst="rect">
              <a:avLst/>
            </a:prstGeom>
            <a:solidFill>
              <a:srgbClr val="80BD41">
                <a:alpha val="100000"/>
              </a:srgbClr>
            </a:solidFill>
          </p:spPr>
          <p:txBody>
            <a:bodyPr/>
            <a:lstStyle/>
            <a:p/>
          </p:txBody>
        </p:sp>
        <p:sp>
          <p:nvSpPr>
            <p:cNvPr id="62" name="rc62"/>
            <p:cNvSpPr/>
            <p:nvPr/>
          </p:nvSpPr>
          <p:spPr>
            <a:xfrm>
              <a:off x="6360593" y="2927167"/>
              <a:ext cx="239888" cy="154178"/>
            </a:xfrm>
            <a:prstGeom prst="rect">
              <a:avLst/>
            </a:prstGeom>
            <a:solidFill>
              <a:srgbClr val="1CABE2">
                <a:alpha val="100000"/>
              </a:srgbClr>
            </a:solidFill>
          </p:spPr>
          <p:txBody>
            <a:bodyPr/>
            <a:lstStyle/>
            <a:p/>
          </p:txBody>
        </p:sp>
        <p:sp>
          <p:nvSpPr>
            <p:cNvPr id="63" name="rc63"/>
            <p:cNvSpPr/>
            <p:nvPr/>
          </p:nvSpPr>
          <p:spPr>
            <a:xfrm>
              <a:off x="6627136" y="3118160"/>
              <a:ext cx="239888" cy="1093849"/>
            </a:xfrm>
            <a:prstGeom prst="rect">
              <a:avLst/>
            </a:prstGeom>
            <a:solidFill>
              <a:srgbClr val="80BD41">
                <a:alpha val="100000"/>
              </a:srgbClr>
            </a:solidFill>
          </p:spPr>
          <p:txBody>
            <a:bodyPr/>
            <a:lstStyle/>
            <a:p/>
          </p:txBody>
        </p:sp>
        <p:sp>
          <p:nvSpPr>
            <p:cNvPr id="64" name="rc64"/>
            <p:cNvSpPr/>
            <p:nvPr/>
          </p:nvSpPr>
          <p:spPr>
            <a:xfrm>
              <a:off x="6627136" y="2940073"/>
              <a:ext cx="239888" cy="178087"/>
            </a:xfrm>
            <a:prstGeom prst="rect">
              <a:avLst/>
            </a:prstGeom>
            <a:solidFill>
              <a:srgbClr val="1CABE2">
                <a:alpha val="100000"/>
              </a:srgbClr>
            </a:solidFill>
          </p:spPr>
          <p:txBody>
            <a:bodyPr/>
            <a:lstStyle/>
            <a:p/>
          </p:txBody>
        </p:sp>
        <p:sp>
          <p:nvSpPr>
            <p:cNvPr id="65" name="rc65"/>
            <p:cNvSpPr/>
            <p:nvPr/>
          </p:nvSpPr>
          <p:spPr>
            <a:xfrm>
              <a:off x="6893679" y="3126083"/>
              <a:ext cx="239888" cy="1085926"/>
            </a:xfrm>
            <a:prstGeom prst="rect">
              <a:avLst/>
            </a:prstGeom>
            <a:solidFill>
              <a:srgbClr val="80BD41">
                <a:alpha val="100000"/>
              </a:srgbClr>
            </a:solidFill>
          </p:spPr>
          <p:txBody>
            <a:bodyPr/>
            <a:lstStyle/>
            <a:p/>
          </p:txBody>
        </p:sp>
        <p:sp>
          <p:nvSpPr>
            <p:cNvPr id="66" name="rc66"/>
            <p:cNvSpPr/>
            <p:nvPr/>
          </p:nvSpPr>
          <p:spPr>
            <a:xfrm>
              <a:off x="6893679" y="2949311"/>
              <a:ext cx="239888" cy="176772"/>
            </a:xfrm>
            <a:prstGeom prst="rect">
              <a:avLst/>
            </a:prstGeom>
            <a:solidFill>
              <a:srgbClr val="1CABE2">
                <a:alpha val="100000"/>
              </a:srgbClr>
            </a:solidFill>
          </p:spPr>
          <p:txBody>
            <a:bodyPr/>
            <a:lstStyle/>
            <a:p/>
          </p:txBody>
        </p:sp>
        <p:sp>
          <p:nvSpPr>
            <p:cNvPr id="67" name="rc67"/>
            <p:cNvSpPr/>
            <p:nvPr/>
          </p:nvSpPr>
          <p:spPr>
            <a:xfrm>
              <a:off x="7160222" y="3167257"/>
              <a:ext cx="239888" cy="1044751"/>
            </a:xfrm>
            <a:prstGeom prst="rect">
              <a:avLst/>
            </a:prstGeom>
            <a:solidFill>
              <a:srgbClr val="80BD41">
                <a:alpha val="100000"/>
              </a:srgbClr>
            </a:solidFill>
          </p:spPr>
          <p:txBody>
            <a:bodyPr/>
            <a:lstStyle/>
            <a:p/>
          </p:txBody>
        </p:sp>
        <p:sp>
          <p:nvSpPr>
            <p:cNvPr id="68" name="rc68"/>
            <p:cNvSpPr/>
            <p:nvPr/>
          </p:nvSpPr>
          <p:spPr>
            <a:xfrm>
              <a:off x="7160222" y="2968237"/>
              <a:ext cx="239888" cy="199020"/>
            </a:xfrm>
            <a:prstGeom prst="rect">
              <a:avLst/>
            </a:prstGeom>
            <a:solidFill>
              <a:srgbClr val="1CABE2">
                <a:alpha val="100000"/>
              </a:srgbClr>
            </a:solidFill>
          </p:spPr>
          <p:txBody>
            <a:bodyPr/>
            <a:lstStyle/>
            <a:p/>
          </p:txBody>
        </p:sp>
        <p:sp>
          <p:nvSpPr>
            <p:cNvPr id="69" name="rc69"/>
            <p:cNvSpPr/>
            <p:nvPr/>
          </p:nvSpPr>
          <p:spPr>
            <a:xfrm>
              <a:off x="7426765" y="3179298"/>
              <a:ext cx="239888" cy="1032710"/>
            </a:xfrm>
            <a:prstGeom prst="rect">
              <a:avLst/>
            </a:prstGeom>
            <a:solidFill>
              <a:srgbClr val="80BD41">
                <a:alpha val="100000"/>
              </a:srgbClr>
            </a:solidFill>
          </p:spPr>
          <p:txBody>
            <a:bodyPr/>
            <a:lstStyle/>
            <a:p/>
          </p:txBody>
        </p:sp>
        <p:sp>
          <p:nvSpPr>
            <p:cNvPr id="70" name="rc70"/>
            <p:cNvSpPr/>
            <p:nvPr/>
          </p:nvSpPr>
          <p:spPr>
            <a:xfrm>
              <a:off x="7426765" y="2982596"/>
              <a:ext cx="239888" cy="196701"/>
            </a:xfrm>
            <a:prstGeom prst="rect">
              <a:avLst/>
            </a:prstGeom>
            <a:solidFill>
              <a:srgbClr val="1CABE2">
                <a:alpha val="100000"/>
              </a:srgbClr>
            </a:solidFill>
          </p:spPr>
          <p:txBody>
            <a:bodyPr/>
            <a:lstStyle/>
            <a:p/>
          </p:txBody>
        </p:sp>
        <p:sp>
          <p:nvSpPr>
            <p:cNvPr id="71" name="rc71"/>
            <p:cNvSpPr/>
            <p:nvPr/>
          </p:nvSpPr>
          <p:spPr>
            <a:xfrm>
              <a:off x="7693308" y="3200577"/>
              <a:ext cx="239888" cy="1011431"/>
            </a:xfrm>
            <a:prstGeom prst="rect">
              <a:avLst/>
            </a:prstGeom>
            <a:solidFill>
              <a:srgbClr val="80BD41">
                <a:alpha val="100000"/>
              </a:srgbClr>
            </a:solidFill>
          </p:spPr>
          <p:txBody>
            <a:bodyPr/>
            <a:lstStyle/>
            <a:p/>
          </p:txBody>
        </p:sp>
        <p:sp>
          <p:nvSpPr>
            <p:cNvPr id="72" name="rc72"/>
            <p:cNvSpPr/>
            <p:nvPr/>
          </p:nvSpPr>
          <p:spPr>
            <a:xfrm>
              <a:off x="7693308" y="2993426"/>
              <a:ext cx="239888" cy="207151"/>
            </a:xfrm>
            <a:prstGeom prst="rect">
              <a:avLst/>
            </a:prstGeom>
            <a:solidFill>
              <a:srgbClr val="1CABE2">
                <a:alpha val="100000"/>
              </a:srgbClr>
            </a:solidFill>
          </p:spPr>
          <p:txBody>
            <a:bodyPr/>
            <a:lstStyle/>
            <a:p/>
          </p:txBody>
        </p:sp>
        <p:sp>
          <p:nvSpPr>
            <p:cNvPr id="73" name="rc73"/>
            <p:cNvSpPr/>
            <p:nvPr/>
          </p:nvSpPr>
          <p:spPr>
            <a:xfrm>
              <a:off x="7959851" y="3234451"/>
              <a:ext cx="239888" cy="977558"/>
            </a:xfrm>
            <a:prstGeom prst="rect">
              <a:avLst/>
            </a:prstGeom>
            <a:solidFill>
              <a:srgbClr val="80BD41">
                <a:alpha val="100000"/>
              </a:srgbClr>
            </a:solidFill>
          </p:spPr>
          <p:txBody>
            <a:bodyPr/>
            <a:lstStyle/>
            <a:p/>
          </p:txBody>
        </p:sp>
        <p:sp>
          <p:nvSpPr>
            <p:cNvPr id="74" name="rc74"/>
            <p:cNvSpPr/>
            <p:nvPr/>
          </p:nvSpPr>
          <p:spPr>
            <a:xfrm>
              <a:off x="7959851" y="3005156"/>
              <a:ext cx="239888" cy="229295"/>
            </a:xfrm>
            <a:prstGeom prst="rect">
              <a:avLst/>
            </a:prstGeom>
            <a:solidFill>
              <a:srgbClr val="1CABE2">
                <a:alpha val="100000"/>
              </a:srgbClr>
            </a:solidFill>
          </p:spPr>
          <p:txBody>
            <a:bodyPr/>
            <a:lstStyle/>
            <a:p/>
          </p:txBody>
        </p:sp>
        <p:sp>
          <p:nvSpPr>
            <p:cNvPr id="75" name="pl75"/>
            <p:cNvSpPr/>
            <p:nvPr/>
          </p:nvSpPr>
          <p:spPr>
            <a:xfrm>
              <a:off x="1416218" y="2192639"/>
              <a:ext cx="6663577" cy="859306"/>
            </a:xfrm>
            <a:custGeom>
              <a:avLst/>
              <a:pathLst>
                <a:path w="6663577" h="859306">
                  <a:moveTo>
                    <a:pt x="0" y="751893"/>
                  </a:moveTo>
                  <a:lnTo>
                    <a:pt x="266543" y="730410"/>
                  </a:lnTo>
                  <a:lnTo>
                    <a:pt x="533086" y="859306"/>
                  </a:lnTo>
                  <a:lnTo>
                    <a:pt x="799629" y="537066"/>
                  </a:lnTo>
                  <a:lnTo>
                    <a:pt x="1066172" y="193343"/>
                  </a:lnTo>
                  <a:lnTo>
                    <a:pt x="1332715" y="257791"/>
                  </a:lnTo>
                  <a:lnTo>
                    <a:pt x="1599258" y="300757"/>
                  </a:lnTo>
                  <a:lnTo>
                    <a:pt x="1865801" y="257791"/>
                  </a:lnTo>
                  <a:lnTo>
                    <a:pt x="2132344" y="64447"/>
                  </a:lnTo>
                  <a:lnTo>
                    <a:pt x="2398888" y="0"/>
                  </a:lnTo>
                  <a:lnTo>
                    <a:pt x="2665431" y="85930"/>
                  </a:lnTo>
                  <a:lnTo>
                    <a:pt x="2931974" y="64447"/>
                  </a:lnTo>
                  <a:lnTo>
                    <a:pt x="3198517" y="85930"/>
                  </a:lnTo>
                  <a:lnTo>
                    <a:pt x="3465060" y="171861"/>
                  </a:lnTo>
                  <a:lnTo>
                    <a:pt x="3731603" y="85930"/>
                  </a:lnTo>
                  <a:lnTo>
                    <a:pt x="3998146" y="64447"/>
                  </a:lnTo>
                  <a:lnTo>
                    <a:pt x="4264689" y="64447"/>
                  </a:lnTo>
                  <a:lnTo>
                    <a:pt x="4531233" y="85930"/>
                  </a:lnTo>
                  <a:lnTo>
                    <a:pt x="4797776" y="107413"/>
                  </a:lnTo>
                  <a:lnTo>
                    <a:pt x="5064319" y="128895"/>
                  </a:lnTo>
                  <a:lnTo>
                    <a:pt x="5330862" y="171861"/>
                  </a:lnTo>
                  <a:lnTo>
                    <a:pt x="5597405" y="171861"/>
                  </a:lnTo>
                  <a:lnTo>
                    <a:pt x="5863948" y="214826"/>
                  </a:lnTo>
                  <a:lnTo>
                    <a:pt x="6130491" y="214826"/>
                  </a:lnTo>
                  <a:lnTo>
                    <a:pt x="6397034" y="236309"/>
                  </a:lnTo>
                  <a:lnTo>
                    <a:pt x="6663577" y="2792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1298664" y="29189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8" name="tx88"/>
            <p:cNvSpPr/>
            <p:nvPr/>
          </p:nvSpPr>
          <p:spPr>
            <a:xfrm>
              <a:off x="2670557" y="29136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9" name="tx89"/>
            <p:cNvSpPr/>
            <p:nvPr/>
          </p:nvSpPr>
          <p:spPr>
            <a:xfrm>
              <a:off x="3964096" y="2858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90" name="tx90"/>
            <p:cNvSpPr/>
            <p:nvPr/>
          </p:nvSpPr>
          <p:spPr>
            <a:xfrm>
              <a:off x="5296811" y="27974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91" name="tx91"/>
            <p:cNvSpPr/>
            <p:nvPr/>
          </p:nvSpPr>
          <p:spPr>
            <a:xfrm>
              <a:off x="6362984" y="27911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2" name="tx92"/>
            <p:cNvSpPr/>
            <p:nvPr/>
          </p:nvSpPr>
          <p:spPr>
            <a:xfrm>
              <a:off x="6629527" y="2804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93" name="tx93"/>
            <p:cNvSpPr/>
            <p:nvPr/>
          </p:nvSpPr>
          <p:spPr>
            <a:xfrm>
              <a:off x="6896070" y="2813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4" name="tx94"/>
            <p:cNvSpPr/>
            <p:nvPr/>
          </p:nvSpPr>
          <p:spPr>
            <a:xfrm>
              <a:off x="7162613" y="2832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5" name="tx95"/>
            <p:cNvSpPr/>
            <p:nvPr/>
          </p:nvSpPr>
          <p:spPr>
            <a:xfrm>
              <a:off x="7429156" y="2846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6" name="tx96"/>
            <p:cNvSpPr/>
            <p:nvPr/>
          </p:nvSpPr>
          <p:spPr>
            <a:xfrm>
              <a:off x="7695699" y="28574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7" name="tx97"/>
            <p:cNvSpPr/>
            <p:nvPr/>
          </p:nvSpPr>
          <p:spPr>
            <a:xfrm>
              <a:off x="7962242" y="2869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348.8</a:t>
              </a:r>
            </a:p>
          </p:txBody>
        </p:sp>
        <p:sp>
          <p:nvSpPr>
            <p:cNvPr id="98" name="pl98"/>
            <p:cNvSpPr/>
            <p:nvPr/>
          </p:nvSpPr>
          <p:spPr>
            <a:xfrm>
              <a:off x="1416218"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35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197.3</a:t>
              </a:r>
            </a:p>
          </p:txBody>
        </p:sp>
        <p:sp>
          <p:nvSpPr>
            <p:cNvPr id="110" name="tx110"/>
            <p:cNvSpPr/>
            <p:nvPr/>
          </p:nvSpPr>
          <p:spPr>
            <a:xfrm>
              <a:off x="1298664" y="3257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11" name="tx111"/>
            <p:cNvSpPr/>
            <p:nvPr/>
          </p:nvSpPr>
          <p:spPr>
            <a:xfrm>
              <a:off x="2631380" y="3700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275.5</a:t>
              </a:r>
            </a:p>
          </p:txBody>
        </p:sp>
        <p:sp>
          <p:nvSpPr>
            <p:cNvPr id="112" name="tx112"/>
            <p:cNvSpPr/>
            <p:nvPr/>
          </p:nvSpPr>
          <p:spPr>
            <a:xfrm>
              <a:off x="2657505" y="3119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13" name="tx113"/>
            <p:cNvSpPr/>
            <p:nvPr/>
          </p:nvSpPr>
          <p:spPr>
            <a:xfrm>
              <a:off x="3964096" y="3629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316.7</a:t>
              </a:r>
            </a:p>
          </p:txBody>
        </p:sp>
        <p:sp>
          <p:nvSpPr>
            <p:cNvPr id="114" name="tx114"/>
            <p:cNvSpPr/>
            <p:nvPr/>
          </p:nvSpPr>
          <p:spPr>
            <a:xfrm>
              <a:off x="3990221" y="3020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15" name="tx115"/>
            <p:cNvSpPr/>
            <p:nvPr/>
          </p:nvSpPr>
          <p:spPr>
            <a:xfrm>
              <a:off x="5296811" y="35951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336.3</a:t>
              </a:r>
            </a:p>
          </p:txBody>
        </p:sp>
        <p:sp>
          <p:nvSpPr>
            <p:cNvPr id="116" name="tx116"/>
            <p:cNvSpPr/>
            <p:nvPr/>
          </p:nvSpPr>
          <p:spPr>
            <a:xfrm>
              <a:off x="5322937" y="2955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17" name="tx117"/>
            <p:cNvSpPr/>
            <p:nvPr/>
          </p:nvSpPr>
          <p:spPr>
            <a:xfrm>
              <a:off x="6362984" y="36115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326.8</a:t>
              </a:r>
            </a:p>
          </p:txBody>
        </p:sp>
        <p:sp>
          <p:nvSpPr>
            <p:cNvPr id="118" name="tx118"/>
            <p:cNvSpPr/>
            <p:nvPr/>
          </p:nvSpPr>
          <p:spPr>
            <a:xfrm>
              <a:off x="6389109" y="2969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9" name="tx119"/>
            <p:cNvSpPr/>
            <p:nvPr/>
          </p:nvSpPr>
          <p:spPr>
            <a:xfrm>
              <a:off x="6629527" y="36299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316.1</a:t>
              </a:r>
            </a:p>
          </p:txBody>
        </p:sp>
        <p:sp>
          <p:nvSpPr>
            <p:cNvPr id="120" name="tx120"/>
            <p:cNvSpPr/>
            <p:nvPr/>
          </p:nvSpPr>
          <p:spPr>
            <a:xfrm>
              <a:off x="6655652" y="2994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21" name="tx121"/>
            <p:cNvSpPr/>
            <p:nvPr/>
          </p:nvSpPr>
          <p:spPr>
            <a:xfrm>
              <a:off x="6896070" y="36339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22" name="tx122"/>
            <p:cNvSpPr/>
            <p:nvPr/>
          </p:nvSpPr>
          <p:spPr>
            <a:xfrm>
              <a:off x="6922195" y="3002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3" name="tx123"/>
            <p:cNvSpPr/>
            <p:nvPr/>
          </p:nvSpPr>
          <p:spPr>
            <a:xfrm>
              <a:off x="7201790" y="365453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24" name="tx124"/>
            <p:cNvSpPr/>
            <p:nvPr/>
          </p:nvSpPr>
          <p:spPr>
            <a:xfrm>
              <a:off x="7188738" y="30338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25" name="tx125"/>
            <p:cNvSpPr/>
            <p:nvPr/>
          </p:nvSpPr>
          <p:spPr>
            <a:xfrm>
              <a:off x="7429156" y="3660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298.5</a:t>
              </a:r>
            </a:p>
          </p:txBody>
        </p:sp>
        <p:sp>
          <p:nvSpPr>
            <p:cNvPr id="126" name="tx126"/>
            <p:cNvSpPr/>
            <p:nvPr/>
          </p:nvSpPr>
          <p:spPr>
            <a:xfrm>
              <a:off x="7455282" y="3045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7" name="tx127"/>
            <p:cNvSpPr/>
            <p:nvPr/>
          </p:nvSpPr>
          <p:spPr>
            <a:xfrm>
              <a:off x="7695699" y="3671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292.3</a:t>
              </a:r>
            </a:p>
          </p:txBody>
        </p:sp>
        <p:sp>
          <p:nvSpPr>
            <p:cNvPr id="128" name="tx128"/>
            <p:cNvSpPr/>
            <p:nvPr/>
          </p:nvSpPr>
          <p:spPr>
            <a:xfrm>
              <a:off x="7721825" y="3061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29" name="tx129"/>
            <p:cNvSpPr/>
            <p:nvPr/>
          </p:nvSpPr>
          <p:spPr>
            <a:xfrm>
              <a:off x="7962242" y="36881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282.5</a:t>
              </a:r>
            </a:p>
          </p:txBody>
        </p:sp>
        <p:sp>
          <p:nvSpPr>
            <p:cNvPr id="130" name="tx130"/>
            <p:cNvSpPr/>
            <p:nvPr/>
          </p:nvSpPr>
          <p:spPr>
            <a:xfrm>
              <a:off x="7988368" y="3084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678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7758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838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161" name="pl161"/>
            <p:cNvSpPr/>
            <p:nvPr/>
          </p:nvSpPr>
          <p:spPr>
            <a:xfrm>
              <a:off x="21815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520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226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931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668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37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078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3784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785776" cy="124062"/>
            </a:xfrm>
            <a:prstGeom prst="rect">
              <a:avLst/>
            </a:prstGeom>
            <a:solidFill>
              <a:srgbClr val="80BD41">
                <a:alpha val="100000"/>
              </a:srgbClr>
            </a:solidFill>
          </p:spPr>
          <p:txBody>
            <a:bodyPr/>
            <a:lstStyle/>
            <a:p/>
          </p:txBody>
        </p:sp>
        <p:sp>
          <p:nvSpPr>
            <p:cNvPr id="174" name="rc174"/>
            <p:cNvSpPr/>
            <p:nvPr/>
          </p:nvSpPr>
          <p:spPr>
            <a:xfrm>
              <a:off x="7082050" y="5840557"/>
              <a:ext cx="788953" cy="124062"/>
            </a:xfrm>
            <a:prstGeom prst="rect">
              <a:avLst/>
            </a:prstGeom>
            <a:solidFill>
              <a:srgbClr val="1CABE2">
                <a:alpha val="100000"/>
              </a:srgbClr>
            </a:solidFill>
          </p:spPr>
          <p:txBody>
            <a:bodyPr/>
            <a:lstStyle/>
            <a:p/>
          </p:txBody>
        </p:sp>
        <p:sp>
          <p:nvSpPr>
            <p:cNvPr id="175" name="rc175"/>
            <p:cNvSpPr/>
            <p:nvPr/>
          </p:nvSpPr>
          <p:spPr>
            <a:xfrm>
              <a:off x="1296273" y="5685479"/>
              <a:ext cx="5175648" cy="124062"/>
            </a:xfrm>
            <a:prstGeom prst="rect">
              <a:avLst/>
            </a:prstGeom>
            <a:solidFill>
              <a:srgbClr val="80BD41">
                <a:alpha val="100000"/>
              </a:srgbClr>
            </a:solidFill>
          </p:spPr>
          <p:txBody>
            <a:bodyPr/>
            <a:lstStyle/>
            <a:p/>
          </p:txBody>
        </p:sp>
        <p:sp>
          <p:nvSpPr>
            <p:cNvPr id="176" name="rc176"/>
            <p:cNvSpPr/>
            <p:nvPr/>
          </p:nvSpPr>
          <p:spPr>
            <a:xfrm>
              <a:off x="6471921" y="5685479"/>
              <a:ext cx="1060023" cy="124062"/>
            </a:xfrm>
            <a:prstGeom prst="rect">
              <a:avLst/>
            </a:prstGeom>
            <a:solidFill>
              <a:srgbClr val="1CABE2">
                <a:alpha val="100000"/>
              </a:srgbClr>
            </a:solidFill>
          </p:spPr>
          <p:txBody>
            <a:bodyPr/>
            <a:lstStyle/>
            <a:p/>
          </p:txBody>
        </p:sp>
        <p:sp>
          <p:nvSpPr>
            <p:cNvPr id="177" name="rc177"/>
            <p:cNvSpPr/>
            <p:nvPr/>
          </p:nvSpPr>
          <p:spPr>
            <a:xfrm>
              <a:off x="1296273" y="5530401"/>
              <a:ext cx="5002311" cy="124062"/>
            </a:xfrm>
            <a:prstGeom prst="rect">
              <a:avLst/>
            </a:prstGeom>
            <a:solidFill>
              <a:srgbClr val="80BD41">
                <a:alpha val="100000"/>
              </a:srgbClr>
            </a:solidFill>
          </p:spPr>
          <p:txBody>
            <a:bodyPr/>
            <a:lstStyle/>
            <a:p/>
          </p:txBody>
        </p:sp>
        <p:sp>
          <p:nvSpPr>
            <p:cNvPr id="178" name="rc178"/>
            <p:cNvSpPr/>
            <p:nvPr/>
          </p:nvSpPr>
          <p:spPr>
            <a:xfrm>
              <a:off x="6298585" y="5530401"/>
              <a:ext cx="1173338" cy="124062"/>
            </a:xfrm>
            <a:prstGeom prst="rect">
              <a:avLst/>
            </a:prstGeom>
            <a:solidFill>
              <a:srgbClr val="1CABE2">
                <a:alpha val="100000"/>
              </a:srgbClr>
            </a:solidFill>
          </p:spPr>
          <p:txBody>
            <a:bodyPr/>
            <a:lstStyle/>
            <a:p/>
          </p:txBody>
        </p:sp>
        <p:sp>
          <p:nvSpPr>
            <p:cNvPr id="179" name="tx179"/>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80" name="tx180"/>
            <p:cNvSpPr/>
            <p:nvPr/>
          </p:nvSpPr>
          <p:spPr>
            <a:xfrm>
              <a:off x="769904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81" name="tx181"/>
            <p:cNvSpPr/>
            <p:nvPr/>
          </p:nvSpPr>
          <p:spPr>
            <a:xfrm>
              <a:off x="763602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348.8</a:t>
              </a:r>
            </a:p>
          </p:txBody>
        </p:sp>
        <p:sp>
          <p:nvSpPr>
            <p:cNvPr id="182" name="tx182"/>
            <p:cNvSpPr/>
            <p:nvPr/>
          </p:nvSpPr>
          <p:spPr>
            <a:xfrm>
              <a:off x="405352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326.8</a:t>
              </a:r>
            </a:p>
          </p:txBody>
        </p:sp>
        <p:sp>
          <p:nvSpPr>
            <p:cNvPr id="183" name="tx183"/>
            <p:cNvSpPr/>
            <p:nvPr/>
          </p:nvSpPr>
          <p:spPr>
            <a:xfrm>
              <a:off x="737103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a:t>
              </a:r>
            </a:p>
          </p:txBody>
        </p:sp>
        <p:sp>
          <p:nvSpPr>
            <p:cNvPr id="184" name="tx184"/>
            <p:cNvSpPr/>
            <p:nvPr/>
          </p:nvSpPr>
          <p:spPr>
            <a:xfrm>
              <a:off x="374845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292.3</a:t>
              </a:r>
            </a:p>
          </p:txBody>
        </p:sp>
        <p:sp>
          <p:nvSpPr>
            <p:cNvPr id="185" name="tx185"/>
            <p:cNvSpPr/>
            <p:nvPr/>
          </p:nvSpPr>
          <p:spPr>
            <a:xfrm>
              <a:off x="689643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59.9</a:t>
              </a:r>
            </a:p>
          </p:txBody>
        </p:sp>
        <p:sp>
          <p:nvSpPr>
            <p:cNvPr id="186" name="tx186"/>
            <p:cNvSpPr/>
            <p:nvPr/>
          </p:nvSpPr>
          <p:spPr>
            <a:xfrm>
              <a:off x="3661791"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282.5</a:t>
              </a:r>
            </a:p>
          </p:txBody>
        </p:sp>
        <p:sp>
          <p:nvSpPr>
            <p:cNvPr id="187" name="tx187"/>
            <p:cNvSpPr/>
            <p:nvPr/>
          </p:nvSpPr>
          <p:spPr>
            <a:xfrm>
              <a:off x="6779761"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5027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7208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491357"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82618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(81%) was lower than in 2019 (88%).
The number of children vaccinated with DTP3 decreased 14%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46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99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251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772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425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23493"/>
              <a:ext cx="239399" cy="488516"/>
            </a:xfrm>
            <a:prstGeom prst="rect">
              <a:avLst/>
            </a:prstGeom>
            <a:solidFill>
              <a:srgbClr val="E2231A">
                <a:alpha val="90196"/>
              </a:srgbClr>
            </a:solidFill>
          </p:spPr>
          <p:txBody>
            <a:bodyPr/>
            <a:lstStyle/>
            <a:p/>
          </p:txBody>
        </p:sp>
        <p:sp>
          <p:nvSpPr>
            <p:cNvPr id="23" name="rc23"/>
            <p:cNvSpPr/>
            <p:nvPr/>
          </p:nvSpPr>
          <p:spPr>
            <a:xfrm>
              <a:off x="1577053" y="3636331"/>
              <a:ext cx="239399" cy="575678"/>
            </a:xfrm>
            <a:prstGeom prst="rect">
              <a:avLst/>
            </a:prstGeom>
            <a:solidFill>
              <a:srgbClr val="E2231A">
                <a:alpha val="90196"/>
              </a:srgbClr>
            </a:solidFill>
          </p:spPr>
          <p:txBody>
            <a:bodyPr/>
            <a:lstStyle/>
            <a:p/>
          </p:txBody>
        </p:sp>
        <p:sp>
          <p:nvSpPr>
            <p:cNvPr id="24" name="rc24"/>
            <p:cNvSpPr/>
            <p:nvPr/>
          </p:nvSpPr>
          <p:spPr>
            <a:xfrm>
              <a:off x="1843053" y="3539573"/>
              <a:ext cx="239399" cy="672435"/>
            </a:xfrm>
            <a:prstGeom prst="rect">
              <a:avLst/>
            </a:prstGeom>
            <a:solidFill>
              <a:srgbClr val="E2231A">
                <a:alpha val="90196"/>
              </a:srgbClr>
            </a:solidFill>
          </p:spPr>
          <p:txBody>
            <a:bodyPr/>
            <a:lstStyle/>
            <a:p/>
          </p:txBody>
        </p:sp>
        <p:sp>
          <p:nvSpPr>
            <p:cNvPr id="25" name="rc25"/>
            <p:cNvSpPr/>
            <p:nvPr/>
          </p:nvSpPr>
          <p:spPr>
            <a:xfrm>
              <a:off x="2109053" y="3724332"/>
              <a:ext cx="239399" cy="487677"/>
            </a:xfrm>
            <a:prstGeom prst="rect">
              <a:avLst/>
            </a:prstGeom>
            <a:solidFill>
              <a:srgbClr val="E2231A">
                <a:alpha val="90196"/>
              </a:srgbClr>
            </a:solidFill>
          </p:spPr>
          <p:txBody>
            <a:bodyPr/>
            <a:lstStyle/>
            <a:p/>
          </p:txBody>
        </p:sp>
        <p:sp>
          <p:nvSpPr>
            <p:cNvPr id="26" name="rc26"/>
            <p:cNvSpPr/>
            <p:nvPr/>
          </p:nvSpPr>
          <p:spPr>
            <a:xfrm>
              <a:off x="2375052" y="3934817"/>
              <a:ext cx="239399" cy="277192"/>
            </a:xfrm>
            <a:prstGeom prst="rect">
              <a:avLst/>
            </a:prstGeom>
            <a:solidFill>
              <a:srgbClr val="E2231A">
                <a:alpha val="90196"/>
              </a:srgbClr>
            </a:solidFill>
          </p:spPr>
          <p:txBody>
            <a:bodyPr/>
            <a:lstStyle/>
            <a:p/>
          </p:txBody>
        </p:sp>
        <p:sp>
          <p:nvSpPr>
            <p:cNvPr id="27" name="rc27"/>
            <p:cNvSpPr/>
            <p:nvPr/>
          </p:nvSpPr>
          <p:spPr>
            <a:xfrm>
              <a:off x="2641052" y="3917559"/>
              <a:ext cx="239399" cy="294450"/>
            </a:xfrm>
            <a:prstGeom prst="rect">
              <a:avLst/>
            </a:prstGeom>
            <a:solidFill>
              <a:srgbClr val="E2231A">
                <a:alpha val="90196"/>
              </a:srgbClr>
            </a:solidFill>
          </p:spPr>
          <p:txBody>
            <a:bodyPr/>
            <a:lstStyle/>
            <a:p/>
          </p:txBody>
        </p:sp>
        <p:sp>
          <p:nvSpPr>
            <p:cNvPr id="28" name="rc28"/>
            <p:cNvSpPr/>
            <p:nvPr/>
          </p:nvSpPr>
          <p:spPr>
            <a:xfrm>
              <a:off x="2907052" y="3897797"/>
              <a:ext cx="239399" cy="314212"/>
            </a:xfrm>
            <a:prstGeom prst="rect">
              <a:avLst/>
            </a:prstGeom>
            <a:solidFill>
              <a:srgbClr val="E2231A">
                <a:alpha val="90196"/>
              </a:srgbClr>
            </a:solidFill>
          </p:spPr>
          <p:txBody>
            <a:bodyPr/>
            <a:lstStyle/>
            <a:p/>
          </p:txBody>
        </p:sp>
        <p:sp>
          <p:nvSpPr>
            <p:cNvPr id="29" name="rc29"/>
            <p:cNvSpPr/>
            <p:nvPr/>
          </p:nvSpPr>
          <p:spPr>
            <a:xfrm>
              <a:off x="3173051" y="3905889"/>
              <a:ext cx="239399" cy="306119"/>
            </a:xfrm>
            <a:prstGeom prst="rect">
              <a:avLst/>
            </a:prstGeom>
            <a:solidFill>
              <a:srgbClr val="E2231A">
                <a:alpha val="90196"/>
              </a:srgbClr>
            </a:solidFill>
          </p:spPr>
          <p:txBody>
            <a:bodyPr/>
            <a:lstStyle/>
            <a:p/>
          </p:txBody>
        </p:sp>
        <p:sp>
          <p:nvSpPr>
            <p:cNvPr id="30" name="rc30"/>
            <p:cNvSpPr/>
            <p:nvPr/>
          </p:nvSpPr>
          <p:spPr>
            <a:xfrm>
              <a:off x="3439051" y="4050869"/>
              <a:ext cx="239399" cy="161140"/>
            </a:xfrm>
            <a:prstGeom prst="rect">
              <a:avLst/>
            </a:prstGeom>
            <a:solidFill>
              <a:srgbClr val="E2231A">
                <a:alpha val="90196"/>
              </a:srgbClr>
            </a:solidFill>
          </p:spPr>
          <p:txBody>
            <a:bodyPr/>
            <a:lstStyle/>
            <a:p/>
          </p:txBody>
        </p:sp>
        <p:sp>
          <p:nvSpPr>
            <p:cNvPr id="31" name="rc31"/>
            <p:cNvSpPr/>
            <p:nvPr/>
          </p:nvSpPr>
          <p:spPr>
            <a:xfrm>
              <a:off x="3705050" y="4093866"/>
              <a:ext cx="239399" cy="118143"/>
            </a:xfrm>
            <a:prstGeom prst="rect">
              <a:avLst/>
            </a:prstGeom>
            <a:solidFill>
              <a:srgbClr val="E2231A">
                <a:alpha val="90196"/>
              </a:srgbClr>
            </a:solidFill>
          </p:spPr>
          <p:txBody>
            <a:bodyPr/>
            <a:lstStyle/>
            <a:p/>
          </p:txBody>
        </p:sp>
        <p:sp>
          <p:nvSpPr>
            <p:cNvPr id="32" name="rc32"/>
            <p:cNvSpPr/>
            <p:nvPr/>
          </p:nvSpPr>
          <p:spPr>
            <a:xfrm>
              <a:off x="3971050" y="4065160"/>
              <a:ext cx="239399" cy="146849"/>
            </a:xfrm>
            <a:prstGeom prst="rect">
              <a:avLst/>
            </a:prstGeom>
            <a:solidFill>
              <a:srgbClr val="E2231A">
                <a:alpha val="90196"/>
              </a:srgbClr>
            </a:solidFill>
          </p:spPr>
          <p:txBody>
            <a:bodyPr/>
            <a:lstStyle/>
            <a:p/>
          </p:txBody>
        </p:sp>
        <p:sp>
          <p:nvSpPr>
            <p:cNvPr id="33" name="rc33"/>
            <p:cNvSpPr/>
            <p:nvPr/>
          </p:nvSpPr>
          <p:spPr>
            <a:xfrm>
              <a:off x="4237050" y="4035673"/>
              <a:ext cx="239399" cy="176336"/>
            </a:xfrm>
            <a:prstGeom prst="rect">
              <a:avLst/>
            </a:prstGeom>
            <a:solidFill>
              <a:srgbClr val="E2231A">
                <a:alpha val="90196"/>
              </a:srgbClr>
            </a:solidFill>
          </p:spPr>
          <p:txBody>
            <a:bodyPr/>
            <a:lstStyle/>
            <a:p/>
          </p:txBody>
        </p:sp>
        <p:sp>
          <p:nvSpPr>
            <p:cNvPr id="34" name="rc34"/>
            <p:cNvSpPr/>
            <p:nvPr/>
          </p:nvSpPr>
          <p:spPr>
            <a:xfrm>
              <a:off x="4503049" y="3973411"/>
              <a:ext cx="239399" cy="238598"/>
            </a:xfrm>
            <a:prstGeom prst="rect">
              <a:avLst/>
            </a:prstGeom>
            <a:solidFill>
              <a:srgbClr val="E2231A">
                <a:alpha val="90196"/>
              </a:srgbClr>
            </a:solidFill>
          </p:spPr>
          <p:txBody>
            <a:bodyPr/>
            <a:lstStyle/>
            <a:p/>
          </p:txBody>
        </p:sp>
        <p:sp>
          <p:nvSpPr>
            <p:cNvPr id="35" name="rc35"/>
            <p:cNvSpPr/>
            <p:nvPr/>
          </p:nvSpPr>
          <p:spPr>
            <a:xfrm>
              <a:off x="4769049" y="3893919"/>
              <a:ext cx="239399" cy="318089"/>
            </a:xfrm>
            <a:prstGeom prst="rect">
              <a:avLst/>
            </a:prstGeom>
            <a:solidFill>
              <a:srgbClr val="E2231A">
                <a:alpha val="90196"/>
              </a:srgbClr>
            </a:solidFill>
          </p:spPr>
          <p:txBody>
            <a:bodyPr/>
            <a:lstStyle/>
            <a:p/>
          </p:txBody>
        </p:sp>
        <p:sp>
          <p:nvSpPr>
            <p:cNvPr id="36" name="rc36"/>
            <p:cNvSpPr/>
            <p:nvPr/>
          </p:nvSpPr>
          <p:spPr>
            <a:xfrm>
              <a:off x="5035049" y="3951958"/>
              <a:ext cx="239399" cy="260051"/>
            </a:xfrm>
            <a:prstGeom prst="rect">
              <a:avLst/>
            </a:prstGeom>
            <a:solidFill>
              <a:srgbClr val="E2231A">
                <a:alpha val="90196"/>
              </a:srgbClr>
            </a:solidFill>
          </p:spPr>
          <p:txBody>
            <a:bodyPr/>
            <a:lstStyle/>
            <a:p/>
          </p:txBody>
        </p:sp>
        <p:sp>
          <p:nvSpPr>
            <p:cNvPr id="37" name="rc37"/>
            <p:cNvSpPr/>
            <p:nvPr/>
          </p:nvSpPr>
          <p:spPr>
            <a:xfrm>
              <a:off x="5301048" y="3980664"/>
              <a:ext cx="239399" cy="231344"/>
            </a:xfrm>
            <a:prstGeom prst="rect">
              <a:avLst/>
            </a:prstGeom>
            <a:solidFill>
              <a:srgbClr val="E2231A">
                <a:alpha val="90196"/>
              </a:srgbClr>
            </a:solidFill>
          </p:spPr>
          <p:txBody>
            <a:bodyPr/>
            <a:lstStyle/>
            <a:p/>
          </p:txBody>
        </p:sp>
        <p:sp>
          <p:nvSpPr>
            <p:cNvPr id="38" name="rc38"/>
            <p:cNvSpPr/>
            <p:nvPr/>
          </p:nvSpPr>
          <p:spPr>
            <a:xfrm>
              <a:off x="5567048" y="3979567"/>
              <a:ext cx="239399" cy="232442"/>
            </a:xfrm>
            <a:prstGeom prst="rect">
              <a:avLst/>
            </a:prstGeom>
            <a:solidFill>
              <a:srgbClr val="E2231A">
                <a:alpha val="90196"/>
              </a:srgbClr>
            </a:solidFill>
          </p:spPr>
          <p:txBody>
            <a:bodyPr/>
            <a:lstStyle/>
            <a:p/>
          </p:txBody>
        </p:sp>
        <p:sp>
          <p:nvSpPr>
            <p:cNvPr id="39" name="rc39"/>
            <p:cNvSpPr/>
            <p:nvPr/>
          </p:nvSpPr>
          <p:spPr>
            <a:xfrm>
              <a:off x="5833047" y="3979078"/>
              <a:ext cx="239399" cy="232930"/>
            </a:xfrm>
            <a:prstGeom prst="rect">
              <a:avLst/>
            </a:prstGeom>
            <a:solidFill>
              <a:srgbClr val="E2231A">
                <a:alpha val="90196"/>
              </a:srgbClr>
            </a:solidFill>
          </p:spPr>
          <p:txBody>
            <a:bodyPr/>
            <a:lstStyle/>
            <a:p/>
          </p:txBody>
        </p:sp>
        <p:sp>
          <p:nvSpPr>
            <p:cNvPr id="40" name="rc40"/>
            <p:cNvSpPr/>
            <p:nvPr/>
          </p:nvSpPr>
          <p:spPr>
            <a:xfrm>
              <a:off x="6099047" y="3994337"/>
              <a:ext cx="239399" cy="217672"/>
            </a:xfrm>
            <a:prstGeom prst="rect">
              <a:avLst/>
            </a:prstGeom>
            <a:solidFill>
              <a:srgbClr val="E2231A">
                <a:alpha val="90196"/>
              </a:srgbClr>
            </a:solidFill>
          </p:spPr>
          <p:txBody>
            <a:bodyPr/>
            <a:lstStyle/>
            <a:p/>
          </p:txBody>
        </p:sp>
        <p:sp>
          <p:nvSpPr>
            <p:cNvPr id="41" name="rc41"/>
            <p:cNvSpPr/>
            <p:nvPr/>
          </p:nvSpPr>
          <p:spPr>
            <a:xfrm>
              <a:off x="6365047" y="4010531"/>
              <a:ext cx="239399" cy="201478"/>
            </a:xfrm>
            <a:prstGeom prst="rect">
              <a:avLst/>
            </a:prstGeom>
            <a:solidFill>
              <a:srgbClr val="E2231A">
                <a:alpha val="90196"/>
              </a:srgbClr>
            </a:solidFill>
          </p:spPr>
          <p:txBody>
            <a:bodyPr/>
            <a:lstStyle/>
            <a:p/>
          </p:txBody>
        </p:sp>
        <p:sp>
          <p:nvSpPr>
            <p:cNvPr id="42" name="rc42"/>
            <p:cNvSpPr/>
            <p:nvPr/>
          </p:nvSpPr>
          <p:spPr>
            <a:xfrm>
              <a:off x="6631046" y="3951186"/>
              <a:ext cx="239399" cy="260823"/>
            </a:xfrm>
            <a:prstGeom prst="rect">
              <a:avLst/>
            </a:prstGeom>
            <a:solidFill>
              <a:srgbClr val="E2231A">
                <a:alpha val="90196"/>
              </a:srgbClr>
            </a:solidFill>
          </p:spPr>
          <p:txBody>
            <a:bodyPr/>
            <a:lstStyle/>
            <a:p/>
          </p:txBody>
        </p:sp>
        <p:sp>
          <p:nvSpPr>
            <p:cNvPr id="43" name="rc43"/>
            <p:cNvSpPr/>
            <p:nvPr/>
          </p:nvSpPr>
          <p:spPr>
            <a:xfrm>
              <a:off x="6897046" y="3953077"/>
              <a:ext cx="239399" cy="258932"/>
            </a:xfrm>
            <a:prstGeom prst="rect">
              <a:avLst/>
            </a:prstGeom>
            <a:solidFill>
              <a:srgbClr val="E2231A">
                <a:alpha val="90196"/>
              </a:srgbClr>
            </a:solidFill>
          </p:spPr>
          <p:txBody>
            <a:bodyPr/>
            <a:lstStyle/>
            <a:p/>
          </p:txBody>
        </p:sp>
        <p:sp>
          <p:nvSpPr>
            <p:cNvPr id="44" name="rc44"/>
            <p:cNvSpPr/>
            <p:nvPr/>
          </p:nvSpPr>
          <p:spPr>
            <a:xfrm>
              <a:off x="7163045" y="3956958"/>
              <a:ext cx="239399" cy="255051"/>
            </a:xfrm>
            <a:prstGeom prst="rect">
              <a:avLst/>
            </a:prstGeom>
            <a:solidFill>
              <a:srgbClr val="E2231A">
                <a:alpha val="90196"/>
              </a:srgbClr>
            </a:solidFill>
          </p:spPr>
          <p:txBody>
            <a:bodyPr/>
            <a:lstStyle/>
            <a:p/>
          </p:txBody>
        </p:sp>
        <p:sp>
          <p:nvSpPr>
            <p:cNvPr id="45" name="rc45"/>
            <p:cNvSpPr/>
            <p:nvPr/>
          </p:nvSpPr>
          <p:spPr>
            <a:xfrm>
              <a:off x="7429045" y="3900581"/>
              <a:ext cx="239399" cy="311428"/>
            </a:xfrm>
            <a:prstGeom prst="rect">
              <a:avLst/>
            </a:prstGeom>
            <a:solidFill>
              <a:srgbClr val="E2231A">
                <a:alpha val="90196"/>
              </a:srgbClr>
            </a:solidFill>
          </p:spPr>
          <p:txBody>
            <a:bodyPr/>
            <a:lstStyle/>
            <a:p/>
          </p:txBody>
        </p:sp>
        <p:sp>
          <p:nvSpPr>
            <p:cNvPr id="46" name="rc46"/>
            <p:cNvSpPr/>
            <p:nvPr/>
          </p:nvSpPr>
          <p:spPr>
            <a:xfrm>
              <a:off x="7695045" y="3991524"/>
              <a:ext cx="239399" cy="220485"/>
            </a:xfrm>
            <a:prstGeom prst="rect">
              <a:avLst/>
            </a:prstGeom>
            <a:solidFill>
              <a:srgbClr val="E2231A">
                <a:alpha val="90196"/>
              </a:srgbClr>
            </a:solidFill>
          </p:spPr>
          <p:txBody>
            <a:bodyPr/>
            <a:lstStyle/>
            <a:p/>
          </p:txBody>
        </p:sp>
        <p:sp>
          <p:nvSpPr>
            <p:cNvPr id="47" name="rc47"/>
            <p:cNvSpPr/>
            <p:nvPr/>
          </p:nvSpPr>
          <p:spPr>
            <a:xfrm>
              <a:off x="7961044" y="4022760"/>
              <a:ext cx="239399" cy="189249"/>
            </a:xfrm>
            <a:prstGeom prst="rect">
              <a:avLst/>
            </a:prstGeom>
            <a:solidFill>
              <a:srgbClr val="E2231A">
                <a:alpha val="90196"/>
              </a:srgbClr>
            </a:solidFill>
          </p:spPr>
          <p:txBody>
            <a:bodyPr/>
            <a:lstStyle/>
            <a:p/>
          </p:txBody>
        </p:sp>
        <p:sp>
          <p:nvSpPr>
            <p:cNvPr id="48" name="rc48"/>
            <p:cNvSpPr/>
            <p:nvPr/>
          </p:nvSpPr>
          <p:spPr>
            <a:xfrm>
              <a:off x="4503049" y="3352703"/>
              <a:ext cx="239399" cy="620707"/>
            </a:xfrm>
            <a:prstGeom prst="rect">
              <a:avLst/>
            </a:prstGeom>
            <a:solidFill>
              <a:srgbClr val="B3B3B3">
                <a:alpha val="90196"/>
              </a:srgbClr>
            </a:solidFill>
          </p:spPr>
          <p:txBody>
            <a:bodyPr/>
            <a:lstStyle/>
            <a:p/>
          </p:txBody>
        </p:sp>
        <p:sp>
          <p:nvSpPr>
            <p:cNvPr id="49" name="rc49"/>
            <p:cNvSpPr/>
            <p:nvPr/>
          </p:nvSpPr>
          <p:spPr>
            <a:xfrm>
              <a:off x="4769049" y="3514156"/>
              <a:ext cx="239399" cy="379763"/>
            </a:xfrm>
            <a:prstGeom prst="rect">
              <a:avLst/>
            </a:prstGeom>
            <a:solidFill>
              <a:srgbClr val="B3B3B3">
                <a:alpha val="90196"/>
              </a:srgbClr>
            </a:solidFill>
          </p:spPr>
          <p:txBody>
            <a:bodyPr/>
            <a:lstStyle/>
            <a:p/>
          </p:txBody>
        </p:sp>
        <p:sp>
          <p:nvSpPr>
            <p:cNvPr id="50" name="rc50"/>
            <p:cNvSpPr/>
            <p:nvPr/>
          </p:nvSpPr>
          <p:spPr>
            <a:xfrm>
              <a:off x="5035049" y="3640279"/>
              <a:ext cx="239399" cy="311679"/>
            </a:xfrm>
            <a:prstGeom prst="rect">
              <a:avLst/>
            </a:prstGeom>
            <a:solidFill>
              <a:srgbClr val="B3B3B3">
                <a:alpha val="90196"/>
              </a:srgbClr>
            </a:solidFill>
          </p:spPr>
          <p:txBody>
            <a:bodyPr/>
            <a:lstStyle/>
            <a:p/>
          </p:txBody>
        </p:sp>
        <p:sp>
          <p:nvSpPr>
            <p:cNvPr id="51" name="rc51"/>
            <p:cNvSpPr/>
            <p:nvPr/>
          </p:nvSpPr>
          <p:spPr>
            <a:xfrm>
              <a:off x="5301048" y="3601452"/>
              <a:ext cx="239399" cy="379212"/>
            </a:xfrm>
            <a:prstGeom prst="rect">
              <a:avLst/>
            </a:prstGeom>
            <a:solidFill>
              <a:srgbClr val="B3B3B3">
                <a:alpha val="90196"/>
              </a:srgbClr>
            </a:solidFill>
          </p:spPr>
          <p:txBody>
            <a:bodyPr/>
            <a:lstStyle/>
            <a:p/>
          </p:txBody>
        </p:sp>
        <p:sp>
          <p:nvSpPr>
            <p:cNvPr id="52" name="rc52"/>
            <p:cNvSpPr/>
            <p:nvPr/>
          </p:nvSpPr>
          <p:spPr>
            <a:xfrm>
              <a:off x="5567048" y="3668756"/>
              <a:ext cx="239399" cy="310810"/>
            </a:xfrm>
            <a:prstGeom prst="rect">
              <a:avLst/>
            </a:prstGeom>
            <a:solidFill>
              <a:srgbClr val="B3B3B3">
                <a:alpha val="90196"/>
              </a:srgbClr>
            </a:solidFill>
          </p:spPr>
          <p:txBody>
            <a:bodyPr/>
            <a:lstStyle/>
            <a:p/>
          </p:txBody>
        </p:sp>
        <p:sp>
          <p:nvSpPr>
            <p:cNvPr id="53" name="rc53"/>
            <p:cNvSpPr/>
            <p:nvPr/>
          </p:nvSpPr>
          <p:spPr>
            <a:xfrm>
              <a:off x="5833047" y="3713881"/>
              <a:ext cx="239399" cy="265197"/>
            </a:xfrm>
            <a:prstGeom prst="rect">
              <a:avLst/>
            </a:prstGeom>
            <a:solidFill>
              <a:srgbClr val="B3B3B3">
                <a:alpha val="90196"/>
              </a:srgbClr>
            </a:solidFill>
          </p:spPr>
          <p:txBody>
            <a:bodyPr/>
            <a:lstStyle/>
            <a:p/>
          </p:txBody>
        </p:sp>
        <p:sp>
          <p:nvSpPr>
            <p:cNvPr id="54" name="rc54"/>
            <p:cNvSpPr/>
            <p:nvPr/>
          </p:nvSpPr>
          <p:spPr>
            <a:xfrm>
              <a:off x="6099047" y="3672812"/>
              <a:ext cx="239399" cy="321524"/>
            </a:xfrm>
            <a:prstGeom prst="rect">
              <a:avLst/>
            </a:prstGeom>
            <a:solidFill>
              <a:srgbClr val="B3B3B3">
                <a:alpha val="90196"/>
              </a:srgbClr>
            </a:solidFill>
          </p:spPr>
          <p:txBody>
            <a:bodyPr/>
            <a:lstStyle/>
            <a:p/>
          </p:txBody>
        </p:sp>
        <p:sp>
          <p:nvSpPr>
            <p:cNvPr id="55" name="rc55"/>
            <p:cNvSpPr/>
            <p:nvPr/>
          </p:nvSpPr>
          <p:spPr>
            <a:xfrm>
              <a:off x="6365047" y="3836419"/>
              <a:ext cx="239399" cy="174111"/>
            </a:xfrm>
            <a:prstGeom prst="rect">
              <a:avLst/>
            </a:prstGeom>
            <a:solidFill>
              <a:srgbClr val="B3B3B3">
                <a:alpha val="90196"/>
              </a:srgbClr>
            </a:solidFill>
          </p:spPr>
          <p:txBody>
            <a:bodyPr/>
            <a:lstStyle/>
            <a:p/>
          </p:txBody>
        </p:sp>
        <p:sp>
          <p:nvSpPr>
            <p:cNvPr id="56" name="rc56"/>
            <p:cNvSpPr/>
            <p:nvPr/>
          </p:nvSpPr>
          <p:spPr>
            <a:xfrm>
              <a:off x="6631046" y="3786507"/>
              <a:ext cx="239399" cy="164679"/>
            </a:xfrm>
            <a:prstGeom prst="rect">
              <a:avLst/>
            </a:prstGeom>
            <a:solidFill>
              <a:srgbClr val="B3B3B3">
                <a:alpha val="90196"/>
              </a:srgbClr>
            </a:solidFill>
          </p:spPr>
          <p:txBody>
            <a:bodyPr/>
            <a:lstStyle/>
            <a:p/>
          </p:txBody>
        </p:sp>
        <p:sp>
          <p:nvSpPr>
            <p:cNvPr id="57" name="rc57"/>
            <p:cNvSpPr/>
            <p:nvPr/>
          </p:nvSpPr>
          <p:spPr>
            <a:xfrm>
              <a:off x="6897046" y="3644119"/>
              <a:ext cx="239399" cy="308957"/>
            </a:xfrm>
            <a:prstGeom prst="rect">
              <a:avLst/>
            </a:prstGeom>
            <a:solidFill>
              <a:srgbClr val="B3B3B3">
                <a:alpha val="90196"/>
              </a:srgbClr>
            </a:solidFill>
          </p:spPr>
          <p:txBody>
            <a:bodyPr/>
            <a:lstStyle/>
            <a:p/>
          </p:txBody>
        </p:sp>
        <p:sp>
          <p:nvSpPr>
            <p:cNvPr id="58" name="rc58"/>
            <p:cNvSpPr/>
            <p:nvPr/>
          </p:nvSpPr>
          <p:spPr>
            <a:xfrm>
              <a:off x="7163045" y="3736335"/>
              <a:ext cx="239399" cy="220622"/>
            </a:xfrm>
            <a:prstGeom prst="rect">
              <a:avLst/>
            </a:prstGeom>
            <a:solidFill>
              <a:srgbClr val="B3B3B3">
                <a:alpha val="90196"/>
              </a:srgbClr>
            </a:solidFill>
          </p:spPr>
          <p:txBody>
            <a:bodyPr/>
            <a:lstStyle/>
            <a:p/>
          </p:txBody>
        </p:sp>
        <p:sp>
          <p:nvSpPr>
            <p:cNvPr id="59" name="rc59"/>
            <p:cNvSpPr/>
            <p:nvPr/>
          </p:nvSpPr>
          <p:spPr>
            <a:xfrm>
              <a:off x="7429045" y="3664332"/>
              <a:ext cx="239399" cy="236248"/>
            </a:xfrm>
            <a:prstGeom prst="rect">
              <a:avLst/>
            </a:prstGeom>
            <a:solidFill>
              <a:srgbClr val="B3B3B3">
                <a:alpha val="90196"/>
              </a:srgbClr>
            </a:solidFill>
          </p:spPr>
          <p:txBody>
            <a:bodyPr/>
            <a:lstStyle/>
            <a:p/>
          </p:txBody>
        </p:sp>
        <p:sp>
          <p:nvSpPr>
            <p:cNvPr id="60" name="rc60"/>
            <p:cNvSpPr/>
            <p:nvPr/>
          </p:nvSpPr>
          <p:spPr>
            <a:xfrm>
              <a:off x="7695045" y="3745759"/>
              <a:ext cx="239399" cy="245764"/>
            </a:xfrm>
            <a:prstGeom prst="rect">
              <a:avLst/>
            </a:prstGeom>
            <a:solidFill>
              <a:srgbClr val="B3B3B3">
                <a:alpha val="90196"/>
              </a:srgbClr>
            </a:solidFill>
          </p:spPr>
          <p:txBody>
            <a:bodyPr/>
            <a:lstStyle/>
            <a:p/>
          </p:txBody>
        </p:sp>
        <p:sp>
          <p:nvSpPr>
            <p:cNvPr id="61" name="rc61"/>
            <p:cNvSpPr/>
            <p:nvPr/>
          </p:nvSpPr>
          <p:spPr>
            <a:xfrm>
              <a:off x="7961044" y="3811306"/>
              <a:ext cx="239399" cy="211453"/>
            </a:xfrm>
            <a:prstGeom prst="rect">
              <a:avLst/>
            </a:prstGeom>
            <a:solidFill>
              <a:srgbClr val="B3B3B3">
                <a:alpha val="90196"/>
              </a:srgbClr>
            </a:solidFill>
          </p:spPr>
          <p:txBody>
            <a:bodyPr/>
            <a:lstStyle/>
            <a:p/>
          </p:txBody>
        </p:sp>
        <p:sp>
          <p:nvSpPr>
            <p:cNvPr id="62" name="pl62"/>
            <p:cNvSpPr/>
            <p:nvPr/>
          </p:nvSpPr>
          <p:spPr>
            <a:xfrm>
              <a:off x="1430754" y="2235604"/>
              <a:ext cx="6649990" cy="859306"/>
            </a:xfrm>
            <a:custGeom>
              <a:avLst/>
              <a:pathLst>
                <a:path w="6649990" h="859306">
                  <a:moveTo>
                    <a:pt x="0" y="580031"/>
                  </a:moveTo>
                  <a:lnTo>
                    <a:pt x="265999" y="708927"/>
                  </a:lnTo>
                  <a:lnTo>
                    <a:pt x="531999" y="859306"/>
                  </a:lnTo>
                  <a:lnTo>
                    <a:pt x="797998" y="580031"/>
                  </a:lnTo>
                  <a:lnTo>
                    <a:pt x="1063998" y="257791"/>
                  </a:lnTo>
                  <a:lnTo>
                    <a:pt x="1329998" y="279274"/>
                  </a:lnTo>
                  <a:lnTo>
                    <a:pt x="1595997" y="300757"/>
                  </a:lnTo>
                  <a:lnTo>
                    <a:pt x="1861997" y="279274"/>
                  </a:lnTo>
                  <a:lnTo>
                    <a:pt x="2127996" y="64447"/>
                  </a:lnTo>
                  <a:lnTo>
                    <a:pt x="2393996" y="0"/>
                  </a:lnTo>
                  <a:lnTo>
                    <a:pt x="2659996" y="42965"/>
                  </a:lnTo>
                  <a:lnTo>
                    <a:pt x="2925995" y="85930"/>
                  </a:lnTo>
                  <a:lnTo>
                    <a:pt x="3191995" y="171861"/>
                  </a:lnTo>
                  <a:lnTo>
                    <a:pt x="3457995" y="279274"/>
                  </a:lnTo>
                  <a:lnTo>
                    <a:pt x="3723994" y="193343"/>
                  </a:lnTo>
                  <a:lnTo>
                    <a:pt x="3989994" y="150378"/>
                  </a:lnTo>
                  <a:lnTo>
                    <a:pt x="4255993" y="150378"/>
                  </a:lnTo>
                  <a:lnTo>
                    <a:pt x="4521993" y="150378"/>
                  </a:lnTo>
                  <a:lnTo>
                    <a:pt x="4787993" y="128895"/>
                  </a:lnTo>
                  <a:lnTo>
                    <a:pt x="5053992" y="107413"/>
                  </a:lnTo>
                  <a:lnTo>
                    <a:pt x="5319992" y="193343"/>
                  </a:lnTo>
                  <a:lnTo>
                    <a:pt x="5585991" y="193343"/>
                  </a:lnTo>
                  <a:lnTo>
                    <a:pt x="5851991" y="193343"/>
                  </a:lnTo>
                  <a:lnTo>
                    <a:pt x="6117991" y="279274"/>
                  </a:lnTo>
                  <a:lnTo>
                    <a:pt x="6383990" y="150378"/>
                  </a:lnTo>
                  <a:lnTo>
                    <a:pt x="6649990" y="107413"/>
                  </a:lnTo>
                </a:path>
              </a:pathLst>
            </a:custGeom>
            <a:ln w="27101" cap="flat">
              <a:solidFill>
                <a:srgbClr val="3283FE">
                  <a:alpha val="100000"/>
                </a:srgbClr>
              </a:solidFill>
              <a:prstDash val="solid"/>
              <a:round/>
            </a:ln>
          </p:spPr>
          <p:txBody>
            <a:bodyPr/>
            <a:lstStyle/>
            <a:p/>
          </p:txBody>
        </p:sp>
        <p:sp>
          <p:nvSpPr>
            <p:cNvPr id="63" name="pl63"/>
            <p:cNvSpPr/>
            <p:nvPr/>
          </p:nvSpPr>
          <p:spPr>
            <a:xfrm>
              <a:off x="4622749" y="2600809"/>
              <a:ext cx="3457995" cy="730410"/>
            </a:xfrm>
            <a:custGeom>
              <a:avLst/>
              <a:pathLst>
                <a:path w="3457995" h="730410">
                  <a:moveTo>
                    <a:pt x="0" y="730410"/>
                  </a:moveTo>
                  <a:lnTo>
                    <a:pt x="265999" y="494101"/>
                  </a:lnTo>
                  <a:lnTo>
                    <a:pt x="531999" y="300757"/>
                  </a:lnTo>
                  <a:lnTo>
                    <a:pt x="797998" y="343722"/>
                  </a:lnTo>
                  <a:lnTo>
                    <a:pt x="1063998" y="236309"/>
                  </a:lnTo>
                  <a:lnTo>
                    <a:pt x="1329998" y="171861"/>
                  </a:lnTo>
                  <a:lnTo>
                    <a:pt x="1595997" y="236309"/>
                  </a:lnTo>
                  <a:lnTo>
                    <a:pt x="1861997" y="0"/>
                  </a:lnTo>
                  <a:lnTo>
                    <a:pt x="2127996" y="64447"/>
                  </a:lnTo>
                  <a:lnTo>
                    <a:pt x="2393996" y="257791"/>
                  </a:lnTo>
                  <a:lnTo>
                    <a:pt x="2659996" y="128895"/>
                  </a:lnTo>
                  <a:lnTo>
                    <a:pt x="2925995" y="236309"/>
                  </a:lnTo>
                  <a:lnTo>
                    <a:pt x="3191995" y="128895"/>
                  </a:lnTo>
                  <a:lnTo>
                    <a:pt x="3457995" y="42965"/>
                  </a:lnTo>
                </a:path>
              </a:pathLst>
            </a:custGeom>
            <a:ln w="27101" cap="flat">
              <a:solidFill>
                <a:srgbClr val="FFA500">
                  <a:alpha val="100000"/>
                </a:srgbClr>
              </a:solidFill>
              <a:prstDash val="solid"/>
              <a:round/>
            </a:ln>
          </p:spPr>
          <p:txBody>
            <a:bodyPr/>
            <a:lstStyle/>
            <a:p/>
          </p:txBody>
        </p:sp>
        <p:sp>
          <p:nvSpPr>
            <p:cNvPr id="64" name="tx64"/>
            <p:cNvSpPr/>
            <p:nvPr/>
          </p:nvSpPr>
          <p:spPr>
            <a:xfrm>
              <a:off x="1360416"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5" name="tx65"/>
            <p:cNvSpPr/>
            <p:nvPr/>
          </p:nvSpPr>
          <p:spPr>
            <a:xfrm>
              <a:off x="2690414"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6" name="tx66"/>
            <p:cNvSpPr/>
            <p:nvPr/>
          </p:nvSpPr>
          <p:spPr>
            <a:xfrm>
              <a:off x="402041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535041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8" name="tx68"/>
            <p:cNvSpPr/>
            <p:nvPr/>
          </p:nvSpPr>
          <p:spPr>
            <a:xfrm>
              <a:off x="5350410"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69" name="tx69"/>
            <p:cNvSpPr/>
            <p:nvPr/>
          </p:nvSpPr>
          <p:spPr>
            <a:xfrm>
              <a:off x="6414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0" name="tx70"/>
            <p:cNvSpPr/>
            <p:nvPr/>
          </p:nvSpPr>
          <p:spPr>
            <a:xfrm>
              <a:off x="641440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1" name="tx71"/>
            <p:cNvSpPr/>
            <p:nvPr/>
          </p:nvSpPr>
          <p:spPr>
            <a:xfrm>
              <a:off x="6680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2" name="tx72"/>
            <p:cNvSpPr/>
            <p:nvPr/>
          </p:nvSpPr>
          <p:spPr>
            <a:xfrm>
              <a:off x="668040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73" name="tx73"/>
            <p:cNvSpPr/>
            <p:nvPr/>
          </p:nvSpPr>
          <p:spPr>
            <a:xfrm>
              <a:off x="6946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4" name="tx74"/>
            <p:cNvSpPr/>
            <p:nvPr/>
          </p:nvSpPr>
          <p:spPr>
            <a:xfrm>
              <a:off x="694640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5" name="tx75"/>
            <p:cNvSpPr/>
            <p:nvPr/>
          </p:nvSpPr>
          <p:spPr>
            <a:xfrm>
              <a:off x="7212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6" name="tx76"/>
            <p:cNvSpPr/>
            <p:nvPr/>
          </p:nvSpPr>
          <p:spPr>
            <a:xfrm>
              <a:off x="7212407"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7" name="tx77"/>
            <p:cNvSpPr/>
            <p:nvPr/>
          </p:nvSpPr>
          <p:spPr>
            <a:xfrm>
              <a:off x="7478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8" name="tx78"/>
            <p:cNvSpPr/>
            <p:nvPr/>
          </p:nvSpPr>
          <p:spPr>
            <a:xfrm>
              <a:off x="7478407"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9" name="tx79"/>
            <p:cNvSpPr/>
            <p:nvPr/>
          </p:nvSpPr>
          <p:spPr>
            <a:xfrm>
              <a:off x="7744407"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0" name="tx80"/>
            <p:cNvSpPr/>
            <p:nvPr/>
          </p:nvSpPr>
          <p:spPr>
            <a:xfrm>
              <a:off x="7744407"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81" name="tx81"/>
            <p:cNvSpPr/>
            <p:nvPr/>
          </p:nvSpPr>
          <p:spPr>
            <a:xfrm>
              <a:off x="8010406"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8010406"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3" name="tx83"/>
            <p:cNvSpPr/>
            <p:nvPr/>
          </p:nvSpPr>
          <p:spPr>
            <a:xfrm>
              <a:off x="1340319" y="392863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84" name="tx84"/>
            <p:cNvSpPr/>
            <p:nvPr/>
          </p:nvSpPr>
          <p:spPr>
            <a:xfrm>
              <a:off x="2700462" y="40256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5" name="tx85"/>
            <p:cNvSpPr/>
            <p:nvPr/>
          </p:nvSpPr>
          <p:spPr>
            <a:xfrm>
              <a:off x="4030460" y="40980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6" name="tx86"/>
            <p:cNvSpPr/>
            <p:nvPr/>
          </p:nvSpPr>
          <p:spPr>
            <a:xfrm>
              <a:off x="5360458" y="40572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7" name="tx87"/>
            <p:cNvSpPr/>
            <p:nvPr/>
          </p:nvSpPr>
          <p:spPr>
            <a:xfrm>
              <a:off x="6424457" y="4070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8" name="tx88"/>
            <p:cNvSpPr/>
            <p:nvPr/>
          </p:nvSpPr>
          <p:spPr>
            <a:xfrm>
              <a:off x="6690456" y="40411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6956456" y="4042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0" name="tx90"/>
            <p:cNvSpPr/>
            <p:nvPr/>
          </p:nvSpPr>
          <p:spPr>
            <a:xfrm>
              <a:off x="7222456" y="4044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1" name="tx91"/>
            <p:cNvSpPr/>
            <p:nvPr/>
          </p:nvSpPr>
          <p:spPr>
            <a:xfrm>
              <a:off x="7488455" y="40171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2" name="tx92"/>
            <p:cNvSpPr/>
            <p:nvPr/>
          </p:nvSpPr>
          <p:spPr>
            <a:xfrm>
              <a:off x="7754455" y="40612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3" name="tx93"/>
            <p:cNvSpPr/>
            <p:nvPr/>
          </p:nvSpPr>
          <p:spPr>
            <a:xfrm>
              <a:off x="8020454" y="40772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5360458" y="37506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5" name="tx95"/>
            <p:cNvSpPr/>
            <p:nvPr/>
          </p:nvSpPr>
          <p:spPr>
            <a:xfrm>
              <a:off x="6424457" y="38843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6" name="tx96"/>
            <p:cNvSpPr/>
            <p:nvPr/>
          </p:nvSpPr>
          <p:spPr>
            <a:xfrm>
              <a:off x="6690456" y="3828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7" name="tx97"/>
            <p:cNvSpPr/>
            <p:nvPr/>
          </p:nvSpPr>
          <p:spPr>
            <a:xfrm>
              <a:off x="6956456" y="37597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8" name="tx98"/>
            <p:cNvSpPr/>
            <p:nvPr/>
          </p:nvSpPr>
          <p:spPr>
            <a:xfrm>
              <a:off x="7222456" y="38061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9" name="tx99"/>
            <p:cNvSpPr/>
            <p:nvPr/>
          </p:nvSpPr>
          <p:spPr>
            <a:xfrm>
              <a:off x="7488455" y="37433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0" name="tx100"/>
            <p:cNvSpPr/>
            <p:nvPr/>
          </p:nvSpPr>
          <p:spPr>
            <a:xfrm>
              <a:off x="7754455" y="3828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8020454" y="38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5339357" y="34952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103" name="tx103"/>
            <p:cNvSpPr/>
            <p:nvPr/>
          </p:nvSpPr>
          <p:spPr>
            <a:xfrm>
              <a:off x="6430486" y="3730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4" name="tx104"/>
            <p:cNvSpPr/>
            <p:nvPr/>
          </p:nvSpPr>
          <p:spPr>
            <a:xfrm>
              <a:off x="6669355" y="368027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105" name="tx105"/>
            <p:cNvSpPr/>
            <p:nvPr/>
          </p:nvSpPr>
          <p:spPr>
            <a:xfrm>
              <a:off x="6935355" y="353783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106" name="tx106"/>
            <p:cNvSpPr/>
            <p:nvPr/>
          </p:nvSpPr>
          <p:spPr>
            <a:xfrm>
              <a:off x="7201354" y="363129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114</a:t>
              </a:r>
            </a:p>
          </p:txBody>
        </p:sp>
        <p:sp>
          <p:nvSpPr>
            <p:cNvPr id="107" name="tx107"/>
            <p:cNvSpPr/>
            <p:nvPr/>
          </p:nvSpPr>
          <p:spPr>
            <a:xfrm>
              <a:off x="7467354" y="355804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131</a:t>
              </a:r>
            </a:p>
          </p:txBody>
        </p:sp>
        <p:sp>
          <p:nvSpPr>
            <p:cNvPr id="108" name="tx108"/>
            <p:cNvSpPr/>
            <p:nvPr/>
          </p:nvSpPr>
          <p:spPr>
            <a:xfrm>
              <a:off x="7733353" y="364071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9" name="tx109"/>
            <p:cNvSpPr/>
            <p:nvPr/>
          </p:nvSpPr>
          <p:spPr>
            <a:xfrm>
              <a:off x="8026483" y="37050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0" name="tx11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577692" y="33251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2" name="tx112"/>
            <p:cNvSpPr/>
            <p:nvPr/>
          </p:nvSpPr>
          <p:spPr>
            <a:xfrm>
              <a:off x="577692" y="24904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86533" y="5080163"/>
              <a:ext cx="201456" cy="201456"/>
            </a:xfrm>
            <a:prstGeom prst="rect">
              <a:avLst/>
            </a:prstGeom>
            <a:solidFill>
              <a:srgbClr val="E2231A">
                <a:alpha val="90196"/>
              </a:srgbClr>
            </a:solidFill>
          </p:spPr>
          <p:txBody>
            <a:bodyPr/>
            <a:lstStyle/>
            <a:p/>
          </p:txBody>
        </p:sp>
        <p:sp>
          <p:nvSpPr>
            <p:cNvPr id="136" name="rc136"/>
            <p:cNvSpPr/>
            <p:nvPr/>
          </p:nvSpPr>
          <p:spPr>
            <a:xfrm>
              <a:off x="5650692" y="5080163"/>
              <a:ext cx="201456" cy="201456"/>
            </a:xfrm>
            <a:prstGeom prst="rect">
              <a:avLst/>
            </a:prstGeom>
            <a:solidFill>
              <a:srgbClr val="B3B3B3">
                <a:alpha val="90196"/>
              </a:srgbClr>
            </a:solidFill>
          </p:spPr>
          <p:txBody>
            <a:bodyPr/>
            <a:lstStyle/>
            <a:p/>
          </p:txBody>
        </p:sp>
        <p:sp>
          <p:nvSpPr>
            <p:cNvPr id="137" name="tx13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66584" y="1592892"/>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141" name="pl141"/>
            <p:cNvSpPr/>
            <p:nvPr/>
          </p:nvSpPr>
          <p:spPr>
            <a:xfrm>
              <a:off x="22361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0862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936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7864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611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0112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8613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840557"/>
              <a:ext cx="2977078" cy="124062"/>
            </a:xfrm>
            <a:prstGeom prst="rect">
              <a:avLst/>
            </a:prstGeom>
            <a:solidFill>
              <a:srgbClr val="E2231A">
                <a:alpha val="90196"/>
              </a:srgbClr>
            </a:solidFill>
          </p:spPr>
          <p:txBody>
            <a:bodyPr/>
            <a:lstStyle/>
            <a:p/>
          </p:txBody>
        </p:sp>
        <p:sp>
          <p:nvSpPr>
            <p:cNvPr id="153" name="rc153"/>
            <p:cNvSpPr/>
            <p:nvPr/>
          </p:nvSpPr>
          <p:spPr>
            <a:xfrm>
              <a:off x="1311054" y="5685479"/>
              <a:ext cx="3257926" cy="124062"/>
            </a:xfrm>
            <a:prstGeom prst="rect">
              <a:avLst/>
            </a:prstGeom>
            <a:solidFill>
              <a:srgbClr val="E2231A">
                <a:alpha val="90196"/>
              </a:srgbClr>
            </a:solidFill>
          </p:spPr>
          <p:txBody>
            <a:bodyPr/>
            <a:lstStyle/>
            <a:p/>
          </p:txBody>
        </p:sp>
        <p:sp>
          <p:nvSpPr>
            <p:cNvPr id="154" name="rc154"/>
            <p:cNvSpPr/>
            <p:nvPr/>
          </p:nvSpPr>
          <p:spPr>
            <a:xfrm>
              <a:off x="1311054" y="5530401"/>
              <a:ext cx="2796384" cy="124062"/>
            </a:xfrm>
            <a:prstGeom prst="rect">
              <a:avLst/>
            </a:prstGeom>
            <a:solidFill>
              <a:srgbClr val="E2231A">
                <a:alpha val="90196"/>
              </a:srgbClr>
            </a:solidFill>
          </p:spPr>
          <p:txBody>
            <a:bodyPr/>
            <a:lstStyle/>
            <a:p/>
          </p:txBody>
        </p:sp>
        <p:sp>
          <p:nvSpPr>
            <p:cNvPr id="155" name="rc155"/>
            <p:cNvSpPr/>
            <p:nvPr/>
          </p:nvSpPr>
          <p:spPr>
            <a:xfrm>
              <a:off x="4288133" y="5840557"/>
              <a:ext cx="2572705" cy="124062"/>
            </a:xfrm>
            <a:prstGeom prst="rect">
              <a:avLst/>
            </a:prstGeom>
            <a:solidFill>
              <a:srgbClr val="B3B3B3">
                <a:alpha val="90196"/>
              </a:srgbClr>
            </a:solidFill>
          </p:spPr>
          <p:txBody>
            <a:bodyPr/>
            <a:lstStyle/>
            <a:p/>
          </p:txBody>
        </p:sp>
        <p:sp>
          <p:nvSpPr>
            <p:cNvPr id="156" name="rc156"/>
            <p:cNvSpPr/>
            <p:nvPr/>
          </p:nvSpPr>
          <p:spPr>
            <a:xfrm>
              <a:off x="4568980" y="5685479"/>
              <a:ext cx="3631463" cy="124062"/>
            </a:xfrm>
            <a:prstGeom prst="rect">
              <a:avLst/>
            </a:prstGeom>
            <a:solidFill>
              <a:srgbClr val="B3B3B3">
                <a:alpha val="90196"/>
              </a:srgbClr>
            </a:solidFill>
          </p:spPr>
          <p:txBody>
            <a:bodyPr/>
            <a:lstStyle/>
            <a:p/>
          </p:txBody>
        </p:sp>
        <p:sp>
          <p:nvSpPr>
            <p:cNvPr id="157" name="rc157"/>
            <p:cNvSpPr/>
            <p:nvPr/>
          </p:nvSpPr>
          <p:spPr>
            <a:xfrm>
              <a:off x="4107438" y="5530401"/>
              <a:ext cx="3124471" cy="124062"/>
            </a:xfrm>
            <a:prstGeom prst="rect">
              <a:avLst/>
            </a:prstGeom>
            <a:solidFill>
              <a:srgbClr val="B3B3B3">
                <a:alpha val="90196"/>
              </a:srgbClr>
            </a:solidFill>
          </p:spPr>
          <p:txBody>
            <a:bodyPr/>
            <a:lstStyle/>
            <a:p/>
          </p:txBody>
        </p:sp>
        <p:sp>
          <p:nvSpPr>
            <p:cNvPr id="158" name="tx158"/>
            <p:cNvSpPr/>
            <p:nvPr/>
          </p:nvSpPr>
          <p:spPr>
            <a:xfrm>
              <a:off x="6925148"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59" name="tx159"/>
            <p:cNvSpPr/>
            <p:nvPr/>
          </p:nvSpPr>
          <p:spPr>
            <a:xfrm>
              <a:off x="8345125"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111.7</a:t>
              </a:r>
            </a:p>
          </p:txBody>
        </p:sp>
        <p:sp>
          <p:nvSpPr>
            <p:cNvPr id="160" name="tx160"/>
            <p:cNvSpPr/>
            <p:nvPr/>
          </p:nvSpPr>
          <p:spPr>
            <a:xfrm>
              <a:off x="7296219"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61" name="tx161"/>
            <p:cNvSpPr/>
            <p:nvPr/>
          </p:nvSpPr>
          <p:spPr>
            <a:xfrm>
              <a:off x="268706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48.3</a:t>
              </a:r>
            </a:p>
          </p:txBody>
        </p:sp>
        <p:sp>
          <p:nvSpPr>
            <p:cNvPr id="162" name="tx162"/>
            <p:cNvSpPr/>
            <p:nvPr/>
          </p:nvSpPr>
          <p:spPr>
            <a:xfrm>
              <a:off x="282749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52.8</a:t>
              </a:r>
            </a:p>
          </p:txBody>
        </p:sp>
        <p:sp>
          <p:nvSpPr>
            <p:cNvPr id="163" name="tx163"/>
            <p:cNvSpPr/>
            <p:nvPr/>
          </p:nvSpPr>
          <p:spPr>
            <a:xfrm>
              <a:off x="259671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a:t>
              </a:r>
            </a:p>
          </p:txBody>
        </p:sp>
        <p:sp>
          <p:nvSpPr>
            <p:cNvPr id="164" name="tx164"/>
            <p:cNvSpPr/>
            <p:nvPr/>
          </p:nvSpPr>
          <p:spPr>
            <a:xfrm>
              <a:off x="5461959"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41.7</a:t>
              </a:r>
            </a:p>
          </p:txBody>
        </p:sp>
        <p:sp>
          <p:nvSpPr>
            <p:cNvPr id="165" name="tx165"/>
            <p:cNvSpPr/>
            <p:nvPr/>
          </p:nvSpPr>
          <p:spPr>
            <a:xfrm>
              <a:off x="627218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58.9</a:t>
              </a:r>
            </a:p>
          </p:txBody>
        </p:sp>
        <p:sp>
          <p:nvSpPr>
            <p:cNvPr id="166" name="tx166"/>
            <p:cNvSpPr/>
            <p:nvPr/>
          </p:nvSpPr>
          <p:spPr>
            <a:xfrm>
              <a:off x="555714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50.7</a:t>
              </a:r>
            </a:p>
          </p:txBody>
        </p:sp>
        <p:sp>
          <p:nvSpPr>
            <p:cNvPr id="167" name="tx16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036883"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2" name="tx172"/>
            <p:cNvSpPr/>
            <p:nvPr/>
          </p:nvSpPr>
          <p:spPr>
            <a:xfrm>
              <a:off x="48869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3" name="tx173"/>
            <p:cNvSpPr/>
            <p:nvPr/>
          </p:nvSpPr>
          <p:spPr>
            <a:xfrm>
              <a:off x="673711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4" name="tx174"/>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87%. This is similar to in 2019, where coverage was 87%.
45,000 children missed their routine first dose of measles vaccine.
MCV2 is typically administered to children between 18 months and five years old. MCV2 coverage increased to 73% in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85% in 2024 to 87% in 2025 - below the 95% level needed to prevent outbreaks and, leaving 45,000 children without any protection against measles. MCV2 coverage increased to from 69% in 2024 to 73% in 2025 - below the IA2030 target of 90%.</a:t>
            </a:r>
          </a:p>
        </p:txBody>
      </p:sp>
      <p:grpSp xmlns:pic="http://schemas.openxmlformats.org/drawingml/2006/picture">
        <p:nvGrpSpPr>
          <p:cNvPr id="179" name=""/>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47530"/>
              <a:ext cx="3397293" cy="874853"/>
            </a:xfrm>
            <a:custGeom>
              <a:avLst/>
              <a:pathLst>
                <a:path w="3397293" h="874853">
                  <a:moveTo>
                    <a:pt x="0" y="590526"/>
                  </a:moveTo>
                  <a:lnTo>
                    <a:pt x="135891" y="721754"/>
                  </a:lnTo>
                  <a:lnTo>
                    <a:pt x="271783" y="874853"/>
                  </a:lnTo>
                  <a:lnTo>
                    <a:pt x="407675" y="590526"/>
                  </a:lnTo>
                  <a:lnTo>
                    <a:pt x="543566" y="262456"/>
                  </a:lnTo>
                  <a:lnTo>
                    <a:pt x="679458" y="284327"/>
                  </a:lnTo>
                  <a:lnTo>
                    <a:pt x="815350" y="306198"/>
                  </a:lnTo>
                  <a:lnTo>
                    <a:pt x="951242" y="284327"/>
                  </a:lnTo>
                  <a:lnTo>
                    <a:pt x="1087133" y="65614"/>
                  </a:lnTo>
                  <a:lnTo>
                    <a:pt x="1223025" y="0"/>
                  </a:lnTo>
                  <a:lnTo>
                    <a:pt x="1358917" y="43742"/>
                  </a:lnTo>
                  <a:lnTo>
                    <a:pt x="1494809" y="87485"/>
                  </a:lnTo>
                  <a:lnTo>
                    <a:pt x="1630700" y="174970"/>
                  </a:lnTo>
                  <a:lnTo>
                    <a:pt x="1766592" y="284327"/>
                  </a:lnTo>
                  <a:lnTo>
                    <a:pt x="1902484" y="196842"/>
                  </a:lnTo>
                  <a:lnTo>
                    <a:pt x="2038375" y="153099"/>
                  </a:lnTo>
                  <a:lnTo>
                    <a:pt x="2174267" y="153099"/>
                  </a:lnTo>
                  <a:lnTo>
                    <a:pt x="2310159" y="153099"/>
                  </a:lnTo>
                  <a:lnTo>
                    <a:pt x="2446051" y="131228"/>
                  </a:lnTo>
                  <a:lnTo>
                    <a:pt x="2581942" y="109356"/>
                  </a:lnTo>
                  <a:lnTo>
                    <a:pt x="2717834" y="196842"/>
                  </a:lnTo>
                  <a:lnTo>
                    <a:pt x="2853726" y="196842"/>
                  </a:lnTo>
                  <a:lnTo>
                    <a:pt x="2989618" y="196842"/>
                  </a:lnTo>
                  <a:lnTo>
                    <a:pt x="3125509" y="284327"/>
                  </a:lnTo>
                  <a:lnTo>
                    <a:pt x="3261401" y="153099"/>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47530"/>
              <a:ext cx="3397293" cy="874853"/>
            </a:xfrm>
            <a:custGeom>
              <a:avLst/>
              <a:pathLst>
                <a:path w="3397293" h="874853">
                  <a:moveTo>
                    <a:pt x="0" y="590526"/>
                  </a:moveTo>
                  <a:lnTo>
                    <a:pt x="135891" y="721754"/>
                  </a:lnTo>
                  <a:lnTo>
                    <a:pt x="271783" y="874853"/>
                  </a:lnTo>
                  <a:lnTo>
                    <a:pt x="407675" y="590526"/>
                  </a:lnTo>
                  <a:lnTo>
                    <a:pt x="543566" y="262456"/>
                  </a:lnTo>
                  <a:lnTo>
                    <a:pt x="679458" y="284327"/>
                  </a:lnTo>
                  <a:lnTo>
                    <a:pt x="815350" y="306198"/>
                  </a:lnTo>
                  <a:lnTo>
                    <a:pt x="951242" y="284327"/>
                  </a:lnTo>
                  <a:lnTo>
                    <a:pt x="1087133" y="65614"/>
                  </a:lnTo>
                  <a:lnTo>
                    <a:pt x="1223025" y="0"/>
                  </a:lnTo>
                  <a:lnTo>
                    <a:pt x="1358917" y="43742"/>
                  </a:lnTo>
                  <a:lnTo>
                    <a:pt x="1494809" y="87485"/>
                  </a:lnTo>
                  <a:lnTo>
                    <a:pt x="1630700" y="174970"/>
                  </a:lnTo>
                  <a:lnTo>
                    <a:pt x="1766592" y="284327"/>
                  </a:lnTo>
                  <a:lnTo>
                    <a:pt x="1902484" y="196842"/>
                  </a:lnTo>
                  <a:lnTo>
                    <a:pt x="2038375" y="153099"/>
                  </a:lnTo>
                  <a:lnTo>
                    <a:pt x="2174267" y="153099"/>
                  </a:lnTo>
                  <a:lnTo>
                    <a:pt x="2310159" y="153099"/>
                  </a:lnTo>
                  <a:lnTo>
                    <a:pt x="2446051" y="131228"/>
                  </a:lnTo>
                  <a:lnTo>
                    <a:pt x="2581942" y="109356"/>
                  </a:lnTo>
                  <a:lnTo>
                    <a:pt x="2717834" y="196842"/>
                  </a:lnTo>
                  <a:lnTo>
                    <a:pt x="2853726" y="196842"/>
                  </a:lnTo>
                  <a:lnTo>
                    <a:pt x="2989618" y="196842"/>
                  </a:lnTo>
                  <a:lnTo>
                    <a:pt x="3125509" y="284327"/>
                  </a:lnTo>
                  <a:lnTo>
                    <a:pt x="3261401" y="153099"/>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2047530"/>
              <a:ext cx="3397293" cy="874853"/>
            </a:xfrm>
            <a:custGeom>
              <a:avLst/>
              <a:pathLst>
                <a:path w="3397293" h="874853">
                  <a:moveTo>
                    <a:pt x="0" y="590526"/>
                  </a:moveTo>
                  <a:lnTo>
                    <a:pt x="135891" y="721754"/>
                  </a:lnTo>
                  <a:lnTo>
                    <a:pt x="271783" y="874853"/>
                  </a:lnTo>
                  <a:lnTo>
                    <a:pt x="407675" y="590526"/>
                  </a:lnTo>
                  <a:lnTo>
                    <a:pt x="543566" y="262456"/>
                  </a:lnTo>
                  <a:lnTo>
                    <a:pt x="679458" y="284327"/>
                  </a:lnTo>
                  <a:lnTo>
                    <a:pt x="815350" y="306198"/>
                  </a:lnTo>
                  <a:lnTo>
                    <a:pt x="951242" y="284327"/>
                  </a:lnTo>
                  <a:lnTo>
                    <a:pt x="1087133" y="65614"/>
                  </a:lnTo>
                  <a:lnTo>
                    <a:pt x="1223025" y="0"/>
                  </a:lnTo>
                  <a:lnTo>
                    <a:pt x="1358917" y="43742"/>
                  </a:lnTo>
                  <a:lnTo>
                    <a:pt x="1494809" y="87485"/>
                  </a:lnTo>
                  <a:lnTo>
                    <a:pt x="1630700" y="174970"/>
                  </a:lnTo>
                  <a:lnTo>
                    <a:pt x="1766592" y="284327"/>
                  </a:lnTo>
                  <a:lnTo>
                    <a:pt x="1902484" y="196842"/>
                  </a:lnTo>
                  <a:lnTo>
                    <a:pt x="2038375" y="153099"/>
                  </a:lnTo>
                  <a:lnTo>
                    <a:pt x="2174267" y="153099"/>
                  </a:lnTo>
                  <a:lnTo>
                    <a:pt x="2310159" y="153099"/>
                  </a:lnTo>
                  <a:lnTo>
                    <a:pt x="2446051" y="131228"/>
                  </a:lnTo>
                  <a:lnTo>
                    <a:pt x="2581942" y="109356"/>
                  </a:lnTo>
                  <a:lnTo>
                    <a:pt x="2717834" y="196842"/>
                  </a:lnTo>
                  <a:lnTo>
                    <a:pt x="2853726" y="196842"/>
                  </a:lnTo>
                  <a:lnTo>
                    <a:pt x="2989618" y="196842"/>
                  </a:lnTo>
                  <a:lnTo>
                    <a:pt x="3125509" y="284327"/>
                  </a:lnTo>
                  <a:lnTo>
                    <a:pt x="3261401" y="153099"/>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6847" y="1403693"/>
              <a:ext cx="26855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Cambodia,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9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240105"/>
                  </a:moveTo>
                  <a:lnTo>
                    <a:pt x="135891" y="1515684"/>
                  </a:lnTo>
                  <a:lnTo>
                    <a:pt x="271783" y="1837193"/>
                  </a:lnTo>
                  <a:lnTo>
                    <a:pt x="407675" y="1240105"/>
                  </a:lnTo>
                  <a:lnTo>
                    <a:pt x="543566" y="551158"/>
                  </a:lnTo>
                  <a:lnTo>
                    <a:pt x="679458" y="597087"/>
                  </a:lnTo>
                  <a:lnTo>
                    <a:pt x="815350" y="643017"/>
                  </a:lnTo>
                  <a:lnTo>
                    <a:pt x="951242" y="597087"/>
                  </a:lnTo>
                  <a:lnTo>
                    <a:pt x="1087133" y="137789"/>
                  </a:lnTo>
                  <a:lnTo>
                    <a:pt x="1223025" y="0"/>
                  </a:lnTo>
                  <a:lnTo>
                    <a:pt x="1358917" y="91859"/>
                  </a:lnTo>
                  <a:lnTo>
                    <a:pt x="1494809" y="183719"/>
                  </a:lnTo>
                  <a:lnTo>
                    <a:pt x="1630700" y="367438"/>
                  </a:lnTo>
                  <a:lnTo>
                    <a:pt x="1766592" y="597087"/>
                  </a:lnTo>
                  <a:lnTo>
                    <a:pt x="1902484" y="413368"/>
                  </a:lnTo>
                  <a:lnTo>
                    <a:pt x="2038375" y="321508"/>
                  </a:lnTo>
                  <a:lnTo>
                    <a:pt x="2174267" y="321508"/>
                  </a:lnTo>
                  <a:lnTo>
                    <a:pt x="2310159" y="321508"/>
                  </a:lnTo>
                  <a:lnTo>
                    <a:pt x="2446051" y="275579"/>
                  </a:lnTo>
                  <a:lnTo>
                    <a:pt x="2581942" y="229649"/>
                  </a:lnTo>
                  <a:lnTo>
                    <a:pt x="2717834" y="413368"/>
                  </a:lnTo>
                  <a:lnTo>
                    <a:pt x="2853726" y="413368"/>
                  </a:lnTo>
                  <a:lnTo>
                    <a:pt x="2989618" y="413368"/>
                  </a:lnTo>
                  <a:lnTo>
                    <a:pt x="3125509" y="597087"/>
                  </a:lnTo>
                  <a:lnTo>
                    <a:pt x="3261401" y="321508"/>
                  </a:lnTo>
                  <a:lnTo>
                    <a:pt x="3397293" y="22964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52150"/>
              <a:ext cx="3397293" cy="688947"/>
            </a:xfrm>
            <a:custGeom>
              <a:avLst/>
              <a:pathLst>
                <a:path w="3397293" h="688947">
                  <a:moveTo>
                    <a:pt x="0" y="688947"/>
                  </a:moveTo>
                  <a:lnTo>
                    <a:pt x="135891" y="643017"/>
                  </a:lnTo>
                  <a:lnTo>
                    <a:pt x="271783" y="643017"/>
                  </a:lnTo>
                  <a:lnTo>
                    <a:pt x="407675" y="597087"/>
                  </a:lnTo>
                  <a:lnTo>
                    <a:pt x="543566" y="505228"/>
                  </a:lnTo>
                  <a:lnTo>
                    <a:pt x="679458" y="413368"/>
                  </a:lnTo>
                  <a:lnTo>
                    <a:pt x="815350" y="321508"/>
                  </a:lnTo>
                  <a:lnTo>
                    <a:pt x="951242" y="321508"/>
                  </a:lnTo>
                  <a:lnTo>
                    <a:pt x="1087133" y="229649"/>
                  </a:lnTo>
                  <a:lnTo>
                    <a:pt x="1223025" y="137789"/>
                  </a:lnTo>
                  <a:lnTo>
                    <a:pt x="1358917" y="91859"/>
                  </a:lnTo>
                  <a:lnTo>
                    <a:pt x="1494809" y="91859"/>
                  </a:lnTo>
                  <a:lnTo>
                    <a:pt x="1630700" y="91859"/>
                  </a:lnTo>
                  <a:lnTo>
                    <a:pt x="1766592" y="91859"/>
                  </a:lnTo>
                  <a:lnTo>
                    <a:pt x="1902484" y="91859"/>
                  </a:lnTo>
                  <a:lnTo>
                    <a:pt x="2038375" y="91859"/>
                  </a:lnTo>
                  <a:lnTo>
                    <a:pt x="2174267" y="45929"/>
                  </a:lnTo>
                  <a:lnTo>
                    <a:pt x="2310159" y="45929"/>
                  </a:lnTo>
                  <a:lnTo>
                    <a:pt x="2446051" y="0"/>
                  </a:lnTo>
                  <a:lnTo>
                    <a:pt x="2581942" y="0"/>
                  </a:lnTo>
                  <a:lnTo>
                    <a:pt x="2717834" y="137789"/>
                  </a:lnTo>
                  <a:lnTo>
                    <a:pt x="2853726" y="229649"/>
                  </a:lnTo>
                  <a:lnTo>
                    <a:pt x="2989618" y="137789"/>
                  </a:lnTo>
                  <a:lnTo>
                    <a:pt x="3125509" y="137789"/>
                  </a:lnTo>
                  <a:lnTo>
                    <a:pt x="3261401" y="9185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406220"/>
              <a:ext cx="3397293" cy="551158"/>
            </a:xfrm>
            <a:custGeom>
              <a:avLst/>
              <a:pathLst>
                <a:path w="3397293" h="551158">
                  <a:moveTo>
                    <a:pt x="0" y="551158"/>
                  </a:moveTo>
                  <a:lnTo>
                    <a:pt x="135891" y="551158"/>
                  </a:lnTo>
                  <a:lnTo>
                    <a:pt x="271783" y="551158"/>
                  </a:lnTo>
                  <a:lnTo>
                    <a:pt x="407675" y="505228"/>
                  </a:lnTo>
                  <a:lnTo>
                    <a:pt x="543566" y="413368"/>
                  </a:lnTo>
                  <a:lnTo>
                    <a:pt x="679458" y="413368"/>
                  </a:lnTo>
                  <a:lnTo>
                    <a:pt x="815350" y="229649"/>
                  </a:lnTo>
                  <a:lnTo>
                    <a:pt x="951242" y="275579"/>
                  </a:lnTo>
                  <a:lnTo>
                    <a:pt x="1087133" y="137789"/>
                  </a:lnTo>
                  <a:lnTo>
                    <a:pt x="1223025" y="91859"/>
                  </a:lnTo>
                  <a:lnTo>
                    <a:pt x="1358917" y="91859"/>
                  </a:lnTo>
                  <a:lnTo>
                    <a:pt x="1494809" y="45929"/>
                  </a:lnTo>
                  <a:lnTo>
                    <a:pt x="1630700" y="45929"/>
                  </a:lnTo>
                  <a:lnTo>
                    <a:pt x="1766592" y="0"/>
                  </a:lnTo>
                  <a:lnTo>
                    <a:pt x="1902484" y="45929"/>
                  </a:lnTo>
                  <a:lnTo>
                    <a:pt x="2038375" y="45929"/>
                  </a:lnTo>
                  <a:lnTo>
                    <a:pt x="2174267" y="0"/>
                  </a:lnTo>
                  <a:lnTo>
                    <a:pt x="2310159" y="0"/>
                  </a:lnTo>
                  <a:lnTo>
                    <a:pt x="2446051" y="0"/>
                  </a:lnTo>
                  <a:lnTo>
                    <a:pt x="2581942" y="45929"/>
                  </a:lnTo>
                  <a:lnTo>
                    <a:pt x="2717834" y="183719"/>
                  </a:lnTo>
                  <a:lnTo>
                    <a:pt x="2853726" y="413368"/>
                  </a:lnTo>
                  <a:lnTo>
                    <a:pt x="2989618" y="137789"/>
                  </a:lnTo>
                  <a:lnTo>
                    <a:pt x="3125509" y="321508"/>
                  </a:lnTo>
                  <a:lnTo>
                    <a:pt x="3261401" y="275579"/>
                  </a:lnTo>
                  <a:lnTo>
                    <a:pt x="3397293" y="2755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5215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240105"/>
                  </a:moveTo>
                  <a:lnTo>
                    <a:pt x="135891" y="1515684"/>
                  </a:lnTo>
                  <a:lnTo>
                    <a:pt x="271783" y="1837193"/>
                  </a:lnTo>
                  <a:lnTo>
                    <a:pt x="407675" y="1240105"/>
                  </a:lnTo>
                  <a:lnTo>
                    <a:pt x="543566" y="551158"/>
                  </a:lnTo>
                  <a:lnTo>
                    <a:pt x="679458" y="597087"/>
                  </a:lnTo>
                  <a:lnTo>
                    <a:pt x="815350" y="643017"/>
                  </a:lnTo>
                  <a:lnTo>
                    <a:pt x="951242" y="597087"/>
                  </a:lnTo>
                  <a:lnTo>
                    <a:pt x="1087133" y="137789"/>
                  </a:lnTo>
                  <a:lnTo>
                    <a:pt x="1223025" y="0"/>
                  </a:lnTo>
                  <a:lnTo>
                    <a:pt x="1358917" y="91859"/>
                  </a:lnTo>
                  <a:lnTo>
                    <a:pt x="1494809" y="183719"/>
                  </a:lnTo>
                  <a:lnTo>
                    <a:pt x="1630700" y="367438"/>
                  </a:lnTo>
                  <a:lnTo>
                    <a:pt x="1766592" y="597087"/>
                  </a:lnTo>
                  <a:lnTo>
                    <a:pt x="1902484" y="413368"/>
                  </a:lnTo>
                  <a:lnTo>
                    <a:pt x="2038375" y="321508"/>
                  </a:lnTo>
                  <a:lnTo>
                    <a:pt x="2174267" y="321508"/>
                  </a:lnTo>
                  <a:lnTo>
                    <a:pt x="2310159" y="321508"/>
                  </a:lnTo>
                  <a:lnTo>
                    <a:pt x="2446051" y="275579"/>
                  </a:lnTo>
                  <a:lnTo>
                    <a:pt x="2581942" y="229649"/>
                  </a:lnTo>
                  <a:lnTo>
                    <a:pt x="2717834" y="413368"/>
                  </a:lnTo>
                  <a:lnTo>
                    <a:pt x="2853726" y="413368"/>
                  </a:lnTo>
                  <a:lnTo>
                    <a:pt x="2989618" y="413368"/>
                  </a:lnTo>
                  <a:lnTo>
                    <a:pt x="3125509" y="597087"/>
                  </a:lnTo>
                  <a:lnTo>
                    <a:pt x="3261401" y="321508"/>
                  </a:lnTo>
                  <a:lnTo>
                    <a:pt x="3397293" y="22964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9013"/>
              <a:ext cx="0" cy="1313593"/>
            </a:xfrm>
            <a:custGeom>
              <a:avLst/>
              <a:pathLst>
                <a:path w="0" h="1313593">
                  <a:moveTo>
                    <a:pt x="0" y="13135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9013"/>
              <a:ext cx="0" cy="670575"/>
            </a:xfrm>
            <a:custGeom>
              <a:avLst/>
              <a:pathLst>
                <a:path w="0" h="670575">
                  <a:moveTo>
                    <a:pt x="0" y="6705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9013"/>
              <a:ext cx="0" cy="165347"/>
            </a:xfrm>
            <a:custGeom>
              <a:avLst/>
              <a:pathLst>
                <a:path w="0" h="165347">
                  <a:moveTo>
                    <a:pt x="0" y="1653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9013"/>
              <a:ext cx="0" cy="394996"/>
            </a:xfrm>
            <a:custGeom>
              <a:avLst/>
              <a:pathLst>
                <a:path w="0" h="394996">
                  <a:moveTo>
                    <a:pt x="0" y="3949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9013"/>
              <a:ext cx="0" cy="303136"/>
            </a:xfrm>
            <a:custGeom>
              <a:avLst/>
              <a:pathLst>
                <a:path w="0" h="303136">
                  <a:moveTo>
                    <a:pt x="0" y="3031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9013"/>
              <a:ext cx="0" cy="394996"/>
            </a:xfrm>
            <a:custGeom>
              <a:avLst/>
              <a:pathLst>
                <a:path w="0" h="394996">
                  <a:moveTo>
                    <a:pt x="0" y="39499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9013"/>
              <a:ext cx="0" cy="303136"/>
            </a:xfrm>
            <a:custGeom>
              <a:avLst/>
              <a:pathLst>
                <a:path w="0" h="303136">
                  <a:moveTo>
                    <a:pt x="0" y="3031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240105"/>
                  </a:moveTo>
                  <a:lnTo>
                    <a:pt x="135891" y="1515684"/>
                  </a:lnTo>
                  <a:lnTo>
                    <a:pt x="271783" y="1837193"/>
                  </a:lnTo>
                  <a:lnTo>
                    <a:pt x="407675" y="1240105"/>
                  </a:lnTo>
                  <a:lnTo>
                    <a:pt x="543566" y="551158"/>
                  </a:lnTo>
                  <a:lnTo>
                    <a:pt x="679458" y="597087"/>
                  </a:lnTo>
                  <a:lnTo>
                    <a:pt x="815350" y="643017"/>
                  </a:lnTo>
                  <a:lnTo>
                    <a:pt x="951242" y="597087"/>
                  </a:lnTo>
                  <a:lnTo>
                    <a:pt x="1087133" y="137789"/>
                  </a:lnTo>
                  <a:lnTo>
                    <a:pt x="1223025" y="0"/>
                  </a:lnTo>
                  <a:lnTo>
                    <a:pt x="1358917" y="91859"/>
                  </a:lnTo>
                  <a:lnTo>
                    <a:pt x="1494809" y="183719"/>
                  </a:lnTo>
                  <a:lnTo>
                    <a:pt x="1630700" y="367438"/>
                  </a:lnTo>
                  <a:lnTo>
                    <a:pt x="1766592" y="597087"/>
                  </a:lnTo>
                  <a:lnTo>
                    <a:pt x="1902484" y="413368"/>
                  </a:lnTo>
                  <a:lnTo>
                    <a:pt x="2038375" y="321508"/>
                  </a:lnTo>
                  <a:lnTo>
                    <a:pt x="2174267" y="321508"/>
                  </a:lnTo>
                  <a:lnTo>
                    <a:pt x="2310159" y="321508"/>
                  </a:lnTo>
                  <a:lnTo>
                    <a:pt x="2446051" y="275579"/>
                  </a:lnTo>
                  <a:lnTo>
                    <a:pt x="2581942" y="229649"/>
                  </a:lnTo>
                  <a:lnTo>
                    <a:pt x="2717834" y="413368"/>
                  </a:lnTo>
                  <a:lnTo>
                    <a:pt x="2853726" y="413368"/>
                  </a:lnTo>
                  <a:lnTo>
                    <a:pt x="2989618" y="413368"/>
                  </a:lnTo>
                  <a:lnTo>
                    <a:pt x="3125509" y="597087"/>
                  </a:lnTo>
                  <a:lnTo>
                    <a:pt x="3261401" y="321508"/>
                  </a:lnTo>
                  <a:lnTo>
                    <a:pt x="3397293" y="22964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915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68928"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766436" y="20901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091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91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5048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4273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77786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186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85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000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40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988970"/>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7031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749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46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890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8608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690414"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6284338" cy="114824"/>
            </a:xfrm>
            <a:prstGeom prst="rect">
              <a:avLst/>
            </a:prstGeom>
            <a:solidFill>
              <a:srgbClr val="E2231A">
                <a:alpha val="80000"/>
              </a:srgbClr>
            </a:solidFill>
          </p:spPr>
          <p:txBody>
            <a:bodyPr/>
            <a:lstStyle/>
            <a:p/>
          </p:txBody>
        </p:sp>
        <p:sp>
          <p:nvSpPr>
            <p:cNvPr id="136" name="tx136"/>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66174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4335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Cambodia (87%) was 3 percentage points higher than the global average (84%) and 2 percentage points lower than the average across all EAPR countries (89%).
National MCV1 coverage was the same as in 2019 (87%).
This equates to 45,000 unvaccinated children in 2025 compared to 48,000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MCV1 coverage was 87% - this is the same as in 2019, but 3 percentage points higher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Cambodia ranked number 13 out of 27 countries for lowest MCV1 coverage (based on tied ranks).
Cambodia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7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7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78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87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67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47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5393"/>
              <a:ext cx="239888" cy="782628"/>
            </a:xfrm>
            <a:prstGeom prst="rect">
              <a:avLst/>
            </a:prstGeom>
            <a:solidFill>
              <a:srgbClr val="80BD41">
                <a:alpha val="100000"/>
              </a:srgbClr>
            </a:solidFill>
          </p:spPr>
          <p:txBody>
            <a:bodyPr/>
            <a:lstStyle/>
            <a:p/>
          </p:txBody>
        </p:sp>
        <p:sp>
          <p:nvSpPr>
            <p:cNvPr id="24" name="rc24"/>
            <p:cNvSpPr/>
            <p:nvPr/>
          </p:nvSpPr>
          <p:spPr>
            <a:xfrm>
              <a:off x="1296273" y="3103981"/>
              <a:ext cx="239888" cy="421412"/>
            </a:xfrm>
            <a:prstGeom prst="rect">
              <a:avLst/>
            </a:prstGeom>
            <a:solidFill>
              <a:srgbClr val="E2231A">
                <a:alpha val="100000"/>
              </a:srgbClr>
            </a:solidFill>
          </p:spPr>
          <p:txBody>
            <a:bodyPr/>
            <a:lstStyle/>
            <a:p/>
          </p:txBody>
        </p:sp>
        <p:sp>
          <p:nvSpPr>
            <p:cNvPr id="25" name="rc25"/>
            <p:cNvSpPr/>
            <p:nvPr/>
          </p:nvSpPr>
          <p:spPr>
            <a:xfrm>
              <a:off x="1562816" y="3593402"/>
              <a:ext cx="239888" cy="714618"/>
            </a:xfrm>
            <a:prstGeom prst="rect">
              <a:avLst/>
            </a:prstGeom>
            <a:solidFill>
              <a:srgbClr val="80BD41">
                <a:alpha val="100000"/>
              </a:srgbClr>
            </a:solidFill>
          </p:spPr>
          <p:txBody>
            <a:bodyPr/>
            <a:lstStyle/>
            <a:p/>
          </p:txBody>
        </p:sp>
        <p:sp>
          <p:nvSpPr>
            <p:cNvPr id="26" name="rc26"/>
            <p:cNvSpPr/>
            <p:nvPr/>
          </p:nvSpPr>
          <p:spPr>
            <a:xfrm>
              <a:off x="1562816" y="3096816"/>
              <a:ext cx="239888" cy="496586"/>
            </a:xfrm>
            <a:prstGeom prst="rect">
              <a:avLst/>
            </a:prstGeom>
            <a:solidFill>
              <a:srgbClr val="E2231A">
                <a:alpha val="100000"/>
              </a:srgbClr>
            </a:solidFill>
          </p:spPr>
          <p:txBody>
            <a:bodyPr/>
            <a:lstStyle/>
            <a:p/>
          </p:txBody>
        </p:sp>
        <p:sp>
          <p:nvSpPr>
            <p:cNvPr id="27" name="rc27"/>
            <p:cNvSpPr/>
            <p:nvPr/>
          </p:nvSpPr>
          <p:spPr>
            <a:xfrm>
              <a:off x="1829360" y="3679629"/>
              <a:ext cx="239888" cy="628392"/>
            </a:xfrm>
            <a:prstGeom prst="rect">
              <a:avLst/>
            </a:prstGeom>
            <a:solidFill>
              <a:srgbClr val="80BD41">
                <a:alpha val="100000"/>
              </a:srgbClr>
            </a:solidFill>
          </p:spPr>
          <p:txBody>
            <a:bodyPr/>
            <a:lstStyle/>
            <a:p/>
          </p:txBody>
        </p:sp>
        <p:sp>
          <p:nvSpPr>
            <p:cNvPr id="28" name="rc28"/>
            <p:cNvSpPr/>
            <p:nvPr/>
          </p:nvSpPr>
          <p:spPr>
            <a:xfrm>
              <a:off x="1829360" y="3099552"/>
              <a:ext cx="239888" cy="580076"/>
            </a:xfrm>
            <a:prstGeom prst="rect">
              <a:avLst/>
            </a:prstGeom>
            <a:solidFill>
              <a:srgbClr val="E2231A">
                <a:alpha val="100000"/>
              </a:srgbClr>
            </a:solidFill>
          </p:spPr>
          <p:txBody>
            <a:bodyPr/>
            <a:lstStyle/>
            <a:p/>
          </p:txBody>
        </p:sp>
        <p:sp>
          <p:nvSpPr>
            <p:cNvPr id="29" name="rc29"/>
            <p:cNvSpPr/>
            <p:nvPr/>
          </p:nvSpPr>
          <p:spPr>
            <a:xfrm>
              <a:off x="2095903" y="3526761"/>
              <a:ext cx="239888" cy="781260"/>
            </a:xfrm>
            <a:prstGeom prst="rect">
              <a:avLst/>
            </a:prstGeom>
            <a:solidFill>
              <a:srgbClr val="80BD41">
                <a:alpha val="100000"/>
              </a:srgbClr>
            </a:solidFill>
          </p:spPr>
          <p:txBody>
            <a:bodyPr/>
            <a:lstStyle/>
            <a:p/>
          </p:txBody>
        </p:sp>
        <p:sp>
          <p:nvSpPr>
            <p:cNvPr id="30" name="rc30"/>
            <p:cNvSpPr/>
            <p:nvPr/>
          </p:nvSpPr>
          <p:spPr>
            <a:xfrm>
              <a:off x="2095903" y="3106069"/>
              <a:ext cx="239888" cy="420692"/>
            </a:xfrm>
            <a:prstGeom prst="rect">
              <a:avLst/>
            </a:prstGeom>
            <a:solidFill>
              <a:srgbClr val="E2231A">
                <a:alpha val="100000"/>
              </a:srgbClr>
            </a:solidFill>
          </p:spPr>
          <p:txBody>
            <a:bodyPr/>
            <a:lstStyle/>
            <a:p/>
          </p:txBody>
        </p:sp>
        <p:sp>
          <p:nvSpPr>
            <p:cNvPr id="31" name="rc31"/>
            <p:cNvSpPr/>
            <p:nvPr/>
          </p:nvSpPr>
          <p:spPr>
            <a:xfrm>
              <a:off x="2362446" y="3351572"/>
              <a:ext cx="239888" cy="956449"/>
            </a:xfrm>
            <a:prstGeom prst="rect">
              <a:avLst/>
            </a:prstGeom>
            <a:solidFill>
              <a:srgbClr val="80BD41">
                <a:alpha val="100000"/>
              </a:srgbClr>
            </a:solidFill>
          </p:spPr>
          <p:txBody>
            <a:bodyPr/>
            <a:lstStyle/>
            <a:p/>
          </p:txBody>
        </p:sp>
        <p:sp>
          <p:nvSpPr>
            <p:cNvPr id="32" name="rc32"/>
            <p:cNvSpPr/>
            <p:nvPr/>
          </p:nvSpPr>
          <p:spPr>
            <a:xfrm>
              <a:off x="2362446" y="3112441"/>
              <a:ext cx="239888" cy="239130"/>
            </a:xfrm>
            <a:prstGeom prst="rect">
              <a:avLst/>
            </a:prstGeom>
            <a:solidFill>
              <a:srgbClr val="E2231A">
                <a:alpha val="100000"/>
              </a:srgbClr>
            </a:solidFill>
          </p:spPr>
          <p:txBody>
            <a:bodyPr/>
            <a:lstStyle/>
            <a:p/>
          </p:txBody>
        </p:sp>
        <p:sp>
          <p:nvSpPr>
            <p:cNvPr id="33" name="rc33"/>
            <p:cNvSpPr/>
            <p:nvPr/>
          </p:nvSpPr>
          <p:spPr>
            <a:xfrm>
              <a:off x="2628989" y="3352508"/>
              <a:ext cx="239888" cy="955513"/>
            </a:xfrm>
            <a:prstGeom prst="rect">
              <a:avLst/>
            </a:prstGeom>
            <a:solidFill>
              <a:srgbClr val="80BD41">
                <a:alpha val="100000"/>
              </a:srgbClr>
            </a:solidFill>
          </p:spPr>
          <p:txBody>
            <a:bodyPr/>
            <a:lstStyle/>
            <a:p/>
          </p:txBody>
        </p:sp>
        <p:sp>
          <p:nvSpPr>
            <p:cNvPr id="34" name="rc34"/>
            <p:cNvSpPr/>
            <p:nvPr/>
          </p:nvSpPr>
          <p:spPr>
            <a:xfrm>
              <a:off x="2628989" y="3098508"/>
              <a:ext cx="239888" cy="253999"/>
            </a:xfrm>
            <a:prstGeom prst="rect">
              <a:avLst/>
            </a:prstGeom>
            <a:solidFill>
              <a:srgbClr val="E2231A">
                <a:alpha val="100000"/>
              </a:srgbClr>
            </a:solidFill>
          </p:spPr>
          <p:txBody>
            <a:bodyPr/>
            <a:lstStyle/>
            <a:p/>
          </p:txBody>
        </p:sp>
        <p:sp>
          <p:nvSpPr>
            <p:cNvPr id="35" name="rc35"/>
            <p:cNvSpPr/>
            <p:nvPr/>
          </p:nvSpPr>
          <p:spPr>
            <a:xfrm>
              <a:off x="2895532" y="3347035"/>
              <a:ext cx="239888" cy="960985"/>
            </a:xfrm>
            <a:prstGeom prst="rect">
              <a:avLst/>
            </a:prstGeom>
            <a:solidFill>
              <a:srgbClr val="80BD41">
                <a:alpha val="100000"/>
              </a:srgbClr>
            </a:solidFill>
          </p:spPr>
          <p:txBody>
            <a:bodyPr/>
            <a:lstStyle/>
            <a:p/>
          </p:txBody>
        </p:sp>
        <p:sp>
          <p:nvSpPr>
            <p:cNvPr id="36" name="rc36"/>
            <p:cNvSpPr/>
            <p:nvPr/>
          </p:nvSpPr>
          <p:spPr>
            <a:xfrm>
              <a:off x="2895532" y="3076006"/>
              <a:ext cx="239888" cy="271028"/>
            </a:xfrm>
            <a:prstGeom prst="rect">
              <a:avLst/>
            </a:prstGeom>
            <a:solidFill>
              <a:srgbClr val="E2231A">
                <a:alpha val="100000"/>
              </a:srgbClr>
            </a:solidFill>
          </p:spPr>
          <p:txBody>
            <a:bodyPr/>
            <a:lstStyle/>
            <a:p/>
          </p:txBody>
        </p:sp>
        <p:sp>
          <p:nvSpPr>
            <p:cNvPr id="37" name="rc37"/>
            <p:cNvSpPr/>
            <p:nvPr/>
          </p:nvSpPr>
          <p:spPr>
            <a:xfrm>
              <a:off x="3162075" y="3314633"/>
              <a:ext cx="239888" cy="993388"/>
            </a:xfrm>
            <a:prstGeom prst="rect">
              <a:avLst/>
            </a:prstGeom>
            <a:solidFill>
              <a:srgbClr val="80BD41">
                <a:alpha val="100000"/>
              </a:srgbClr>
            </a:solidFill>
          </p:spPr>
          <p:txBody>
            <a:bodyPr/>
            <a:lstStyle/>
            <a:p/>
          </p:txBody>
        </p:sp>
        <p:sp>
          <p:nvSpPr>
            <p:cNvPr id="38" name="rc38"/>
            <p:cNvSpPr/>
            <p:nvPr/>
          </p:nvSpPr>
          <p:spPr>
            <a:xfrm>
              <a:off x="3162075" y="3050552"/>
              <a:ext cx="239888" cy="264080"/>
            </a:xfrm>
            <a:prstGeom prst="rect">
              <a:avLst/>
            </a:prstGeom>
            <a:solidFill>
              <a:srgbClr val="E2231A">
                <a:alpha val="100000"/>
              </a:srgbClr>
            </a:solidFill>
          </p:spPr>
          <p:txBody>
            <a:bodyPr/>
            <a:lstStyle/>
            <a:p/>
          </p:txBody>
        </p:sp>
        <p:sp>
          <p:nvSpPr>
            <p:cNvPr id="39" name="rc39"/>
            <p:cNvSpPr/>
            <p:nvPr/>
          </p:nvSpPr>
          <p:spPr>
            <a:xfrm>
              <a:off x="3428618" y="3183367"/>
              <a:ext cx="239888" cy="1124654"/>
            </a:xfrm>
            <a:prstGeom prst="rect">
              <a:avLst/>
            </a:prstGeom>
            <a:solidFill>
              <a:srgbClr val="80BD41">
                <a:alpha val="100000"/>
              </a:srgbClr>
            </a:solidFill>
          </p:spPr>
          <p:txBody>
            <a:bodyPr/>
            <a:lstStyle/>
            <a:p/>
          </p:txBody>
        </p:sp>
        <p:sp>
          <p:nvSpPr>
            <p:cNvPr id="40" name="rc40"/>
            <p:cNvSpPr/>
            <p:nvPr/>
          </p:nvSpPr>
          <p:spPr>
            <a:xfrm>
              <a:off x="3428618" y="3044360"/>
              <a:ext cx="239888" cy="139006"/>
            </a:xfrm>
            <a:prstGeom prst="rect">
              <a:avLst/>
            </a:prstGeom>
            <a:solidFill>
              <a:srgbClr val="E2231A">
                <a:alpha val="100000"/>
              </a:srgbClr>
            </a:solidFill>
          </p:spPr>
          <p:txBody>
            <a:bodyPr/>
            <a:lstStyle/>
            <a:p/>
          </p:txBody>
        </p:sp>
        <p:sp>
          <p:nvSpPr>
            <p:cNvPr id="41" name="rc41"/>
            <p:cNvSpPr/>
            <p:nvPr/>
          </p:nvSpPr>
          <p:spPr>
            <a:xfrm>
              <a:off x="3695161" y="3135987"/>
              <a:ext cx="239888" cy="1172034"/>
            </a:xfrm>
            <a:prstGeom prst="rect">
              <a:avLst/>
            </a:prstGeom>
            <a:solidFill>
              <a:srgbClr val="80BD41">
                <a:alpha val="100000"/>
              </a:srgbClr>
            </a:solidFill>
          </p:spPr>
          <p:txBody>
            <a:bodyPr/>
            <a:lstStyle/>
            <a:p/>
          </p:txBody>
        </p:sp>
        <p:sp>
          <p:nvSpPr>
            <p:cNvPr id="42" name="rc42"/>
            <p:cNvSpPr/>
            <p:nvPr/>
          </p:nvSpPr>
          <p:spPr>
            <a:xfrm>
              <a:off x="3695161" y="3034063"/>
              <a:ext cx="239888" cy="101923"/>
            </a:xfrm>
            <a:prstGeom prst="rect">
              <a:avLst/>
            </a:prstGeom>
            <a:solidFill>
              <a:srgbClr val="E2231A">
                <a:alpha val="100000"/>
              </a:srgbClr>
            </a:solidFill>
          </p:spPr>
          <p:txBody>
            <a:bodyPr/>
            <a:lstStyle/>
            <a:p/>
          </p:txBody>
        </p:sp>
        <p:sp>
          <p:nvSpPr>
            <p:cNvPr id="43" name="rc43"/>
            <p:cNvSpPr/>
            <p:nvPr/>
          </p:nvSpPr>
          <p:spPr>
            <a:xfrm>
              <a:off x="3961705" y="3167921"/>
              <a:ext cx="239888" cy="1140099"/>
            </a:xfrm>
            <a:prstGeom prst="rect">
              <a:avLst/>
            </a:prstGeom>
            <a:solidFill>
              <a:srgbClr val="80BD41">
                <a:alpha val="100000"/>
              </a:srgbClr>
            </a:solidFill>
          </p:spPr>
          <p:txBody>
            <a:bodyPr/>
            <a:lstStyle/>
            <a:p/>
          </p:txBody>
        </p:sp>
        <p:sp>
          <p:nvSpPr>
            <p:cNvPr id="44" name="rc44"/>
            <p:cNvSpPr/>
            <p:nvPr/>
          </p:nvSpPr>
          <p:spPr>
            <a:xfrm>
              <a:off x="3961705" y="3041228"/>
              <a:ext cx="239888" cy="126693"/>
            </a:xfrm>
            <a:prstGeom prst="rect">
              <a:avLst/>
            </a:prstGeom>
            <a:solidFill>
              <a:srgbClr val="E2231A">
                <a:alpha val="100000"/>
              </a:srgbClr>
            </a:solidFill>
          </p:spPr>
          <p:txBody>
            <a:bodyPr/>
            <a:lstStyle/>
            <a:p/>
          </p:txBody>
        </p:sp>
        <p:sp>
          <p:nvSpPr>
            <p:cNvPr id="45" name="rc45"/>
            <p:cNvSpPr/>
            <p:nvPr/>
          </p:nvSpPr>
          <p:spPr>
            <a:xfrm>
              <a:off x="4228248" y="3192511"/>
              <a:ext cx="239888" cy="1115509"/>
            </a:xfrm>
            <a:prstGeom prst="rect">
              <a:avLst/>
            </a:prstGeom>
            <a:solidFill>
              <a:srgbClr val="80BD41">
                <a:alpha val="100000"/>
              </a:srgbClr>
            </a:solidFill>
          </p:spPr>
          <p:txBody>
            <a:bodyPr/>
            <a:lstStyle/>
            <a:p/>
          </p:txBody>
        </p:sp>
        <p:sp>
          <p:nvSpPr>
            <p:cNvPr id="46" name="rc46"/>
            <p:cNvSpPr/>
            <p:nvPr/>
          </p:nvSpPr>
          <p:spPr>
            <a:xfrm>
              <a:off x="4228248" y="3040400"/>
              <a:ext cx="239888" cy="152111"/>
            </a:xfrm>
            <a:prstGeom prst="rect">
              <a:avLst/>
            </a:prstGeom>
            <a:solidFill>
              <a:srgbClr val="E2231A">
                <a:alpha val="100000"/>
              </a:srgbClr>
            </a:solidFill>
          </p:spPr>
          <p:txBody>
            <a:bodyPr/>
            <a:lstStyle/>
            <a:p/>
          </p:txBody>
        </p:sp>
        <p:sp>
          <p:nvSpPr>
            <p:cNvPr id="47" name="rc47"/>
            <p:cNvSpPr/>
            <p:nvPr/>
          </p:nvSpPr>
          <p:spPr>
            <a:xfrm>
              <a:off x="4494791" y="3227470"/>
              <a:ext cx="239888" cy="1080551"/>
            </a:xfrm>
            <a:prstGeom prst="rect">
              <a:avLst/>
            </a:prstGeom>
            <a:solidFill>
              <a:srgbClr val="80BD41">
                <a:alpha val="100000"/>
              </a:srgbClr>
            </a:solidFill>
          </p:spPr>
          <p:txBody>
            <a:bodyPr/>
            <a:lstStyle/>
            <a:p/>
          </p:txBody>
        </p:sp>
        <p:sp>
          <p:nvSpPr>
            <p:cNvPr id="48" name="rc48"/>
            <p:cNvSpPr/>
            <p:nvPr/>
          </p:nvSpPr>
          <p:spPr>
            <a:xfrm>
              <a:off x="4494791" y="3021642"/>
              <a:ext cx="239888" cy="205827"/>
            </a:xfrm>
            <a:prstGeom prst="rect">
              <a:avLst/>
            </a:prstGeom>
            <a:solidFill>
              <a:srgbClr val="E2231A">
                <a:alpha val="100000"/>
              </a:srgbClr>
            </a:solidFill>
          </p:spPr>
          <p:txBody>
            <a:bodyPr/>
            <a:lstStyle/>
            <a:p/>
          </p:txBody>
        </p:sp>
        <p:sp>
          <p:nvSpPr>
            <p:cNvPr id="49" name="rc49"/>
            <p:cNvSpPr/>
            <p:nvPr/>
          </p:nvSpPr>
          <p:spPr>
            <a:xfrm>
              <a:off x="4761334" y="3275786"/>
              <a:ext cx="239888" cy="1032235"/>
            </a:xfrm>
            <a:prstGeom prst="rect">
              <a:avLst/>
            </a:prstGeom>
            <a:solidFill>
              <a:srgbClr val="80BD41">
                <a:alpha val="100000"/>
              </a:srgbClr>
            </a:solidFill>
          </p:spPr>
          <p:txBody>
            <a:bodyPr/>
            <a:lstStyle/>
            <a:p/>
          </p:txBody>
        </p:sp>
        <p:sp>
          <p:nvSpPr>
            <p:cNvPr id="50" name="rc50"/>
            <p:cNvSpPr/>
            <p:nvPr/>
          </p:nvSpPr>
          <p:spPr>
            <a:xfrm>
              <a:off x="4761334" y="3001409"/>
              <a:ext cx="239888" cy="274377"/>
            </a:xfrm>
            <a:prstGeom prst="rect">
              <a:avLst/>
            </a:prstGeom>
            <a:solidFill>
              <a:srgbClr val="E2231A">
                <a:alpha val="100000"/>
              </a:srgbClr>
            </a:solidFill>
          </p:spPr>
          <p:txBody>
            <a:bodyPr/>
            <a:lstStyle/>
            <a:p/>
          </p:txBody>
        </p:sp>
        <p:sp>
          <p:nvSpPr>
            <p:cNvPr id="51" name="rc51"/>
            <p:cNvSpPr/>
            <p:nvPr/>
          </p:nvSpPr>
          <p:spPr>
            <a:xfrm>
              <a:off x="5027877" y="3212781"/>
              <a:ext cx="239888" cy="1095240"/>
            </a:xfrm>
            <a:prstGeom prst="rect">
              <a:avLst/>
            </a:prstGeom>
            <a:solidFill>
              <a:srgbClr val="80BD41">
                <a:alpha val="100000"/>
              </a:srgbClr>
            </a:solidFill>
          </p:spPr>
          <p:txBody>
            <a:bodyPr/>
            <a:lstStyle/>
            <a:p/>
          </p:txBody>
        </p:sp>
        <p:sp>
          <p:nvSpPr>
            <p:cNvPr id="52" name="rc52"/>
            <p:cNvSpPr/>
            <p:nvPr/>
          </p:nvSpPr>
          <p:spPr>
            <a:xfrm>
              <a:off x="5027877" y="2988448"/>
              <a:ext cx="239888" cy="224333"/>
            </a:xfrm>
            <a:prstGeom prst="rect">
              <a:avLst/>
            </a:prstGeom>
            <a:solidFill>
              <a:srgbClr val="E2231A">
                <a:alpha val="100000"/>
              </a:srgbClr>
            </a:solidFill>
          </p:spPr>
          <p:txBody>
            <a:bodyPr/>
            <a:lstStyle/>
            <a:p/>
          </p:txBody>
        </p:sp>
        <p:sp>
          <p:nvSpPr>
            <p:cNvPr id="53" name="rc53"/>
            <p:cNvSpPr/>
            <p:nvPr/>
          </p:nvSpPr>
          <p:spPr>
            <a:xfrm>
              <a:off x="5294420" y="3177174"/>
              <a:ext cx="239888" cy="1130846"/>
            </a:xfrm>
            <a:prstGeom prst="rect">
              <a:avLst/>
            </a:prstGeom>
            <a:solidFill>
              <a:srgbClr val="80BD41">
                <a:alpha val="100000"/>
              </a:srgbClr>
            </a:solidFill>
          </p:spPr>
          <p:txBody>
            <a:bodyPr/>
            <a:lstStyle/>
            <a:p/>
          </p:txBody>
        </p:sp>
        <p:sp>
          <p:nvSpPr>
            <p:cNvPr id="54" name="rc54"/>
            <p:cNvSpPr/>
            <p:nvPr/>
          </p:nvSpPr>
          <p:spPr>
            <a:xfrm>
              <a:off x="5294420" y="2977611"/>
              <a:ext cx="239888" cy="199563"/>
            </a:xfrm>
            <a:prstGeom prst="rect">
              <a:avLst/>
            </a:prstGeom>
            <a:solidFill>
              <a:srgbClr val="E2231A">
                <a:alpha val="100000"/>
              </a:srgbClr>
            </a:solidFill>
          </p:spPr>
          <p:txBody>
            <a:bodyPr/>
            <a:lstStyle/>
            <a:p/>
          </p:txBody>
        </p:sp>
        <p:sp>
          <p:nvSpPr>
            <p:cNvPr id="55" name="rc55"/>
            <p:cNvSpPr/>
            <p:nvPr/>
          </p:nvSpPr>
          <p:spPr>
            <a:xfrm>
              <a:off x="5560963" y="3171774"/>
              <a:ext cx="239888" cy="1136247"/>
            </a:xfrm>
            <a:prstGeom prst="rect">
              <a:avLst/>
            </a:prstGeom>
            <a:solidFill>
              <a:srgbClr val="80BD41">
                <a:alpha val="100000"/>
              </a:srgbClr>
            </a:solidFill>
          </p:spPr>
          <p:txBody>
            <a:bodyPr/>
            <a:lstStyle/>
            <a:p/>
          </p:txBody>
        </p:sp>
        <p:sp>
          <p:nvSpPr>
            <p:cNvPr id="56" name="rc56"/>
            <p:cNvSpPr/>
            <p:nvPr/>
          </p:nvSpPr>
          <p:spPr>
            <a:xfrm>
              <a:off x="5560963" y="2971274"/>
              <a:ext cx="239888" cy="200499"/>
            </a:xfrm>
            <a:prstGeom prst="rect">
              <a:avLst/>
            </a:prstGeom>
            <a:solidFill>
              <a:srgbClr val="E2231A">
                <a:alpha val="100000"/>
              </a:srgbClr>
            </a:solidFill>
          </p:spPr>
          <p:txBody>
            <a:bodyPr/>
            <a:lstStyle/>
            <a:p/>
          </p:txBody>
        </p:sp>
        <p:sp>
          <p:nvSpPr>
            <p:cNvPr id="57" name="rc57"/>
            <p:cNvSpPr/>
            <p:nvPr/>
          </p:nvSpPr>
          <p:spPr>
            <a:xfrm>
              <a:off x="5827506" y="3169398"/>
              <a:ext cx="239888" cy="1138623"/>
            </a:xfrm>
            <a:prstGeom prst="rect">
              <a:avLst/>
            </a:prstGeom>
            <a:solidFill>
              <a:srgbClr val="80BD41">
                <a:alpha val="100000"/>
              </a:srgbClr>
            </a:solidFill>
          </p:spPr>
          <p:txBody>
            <a:bodyPr/>
            <a:lstStyle/>
            <a:p/>
          </p:txBody>
        </p:sp>
        <p:sp>
          <p:nvSpPr>
            <p:cNvPr id="58" name="rc58"/>
            <p:cNvSpPr/>
            <p:nvPr/>
          </p:nvSpPr>
          <p:spPr>
            <a:xfrm>
              <a:off x="5827506" y="2968466"/>
              <a:ext cx="239888" cy="200931"/>
            </a:xfrm>
            <a:prstGeom prst="rect">
              <a:avLst/>
            </a:prstGeom>
            <a:solidFill>
              <a:srgbClr val="E2231A">
                <a:alpha val="100000"/>
              </a:srgbClr>
            </a:solidFill>
          </p:spPr>
          <p:txBody>
            <a:bodyPr/>
            <a:lstStyle/>
            <a:p/>
          </p:txBody>
        </p:sp>
        <p:sp>
          <p:nvSpPr>
            <p:cNvPr id="59" name="rc59"/>
            <p:cNvSpPr/>
            <p:nvPr/>
          </p:nvSpPr>
          <p:spPr>
            <a:xfrm>
              <a:off x="6094049" y="3154564"/>
              <a:ext cx="239888" cy="1153456"/>
            </a:xfrm>
            <a:prstGeom prst="rect">
              <a:avLst/>
            </a:prstGeom>
            <a:solidFill>
              <a:srgbClr val="80BD41">
                <a:alpha val="100000"/>
              </a:srgbClr>
            </a:solidFill>
          </p:spPr>
          <p:txBody>
            <a:bodyPr/>
            <a:lstStyle/>
            <a:p/>
          </p:txBody>
        </p:sp>
        <p:sp>
          <p:nvSpPr>
            <p:cNvPr id="60" name="rc60"/>
            <p:cNvSpPr/>
            <p:nvPr/>
          </p:nvSpPr>
          <p:spPr>
            <a:xfrm>
              <a:off x="6094049" y="2966810"/>
              <a:ext cx="239888" cy="187754"/>
            </a:xfrm>
            <a:prstGeom prst="rect">
              <a:avLst/>
            </a:prstGeom>
            <a:solidFill>
              <a:srgbClr val="E2231A">
                <a:alpha val="100000"/>
              </a:srgbClr>
            </a:solidFill>
          </p:spPr>
          <p:txBody>
            <a:bodyPr/>
            <a:lstStyle/>
            <a:p/>
          </p:txBody>
        </p:sp>
        <p:sp>
          <p:nvSpPr>
            <p:cNvPr id="61" name="rc61"/>
            <p:cNvSpPr/>
            <p:nvPr/>
          </p:nvSpPr>
          <p:spPr>
            <a:xfrm>
              <a:off x="6360593" y="3144880"/>
              <a:ext cx="239888" cy="1163141"/>
            </a:xfrm>
            <a:prstGeom prst="rect">
              <a:avLst/>
            </a:prstGeom>
            <a:solidFill>
              <a:srgbClr val="80BD41">
                <a:alpha val="100000"/>
              </a:srgbClr>
            </a:solidFill>
          </p:spPr>
          <p:txBody>
            <a:bodyPr/>
            <a:lstStyle/>
            <a:p/>
          </p:txBody>
        </p:sp>
        <p:sp>
          <p:nvSpPr>
            <p:cNvPr id="62" name="rc62"/>
            <p:cNvSpPr/>
            <p:nvPr/>
          </p:nvSpPr>
          <p:spPr>
            <a:xfrm>
              <a:off x="6360593" y="2971094"/>
              <a:ext cx="239888" cy="173785"/>
            </a:xfrm>
            <a:prstGeom prst="rect">
              <a:avLst/>
            </a:prstGeom>
            <a:solidFill>
              <a:srgbClr val="E2231A">
                <a:alpha val="100000"/>
              </a:srgbClr>
            </a:solidFill>
          </p:spPr>
          <p:txBody>
            <a:bodyPr/>
            <a:lstStyle/>
            <a:p/>
          </p:txBody>
        </p:sp>
        <p:sp>
          <p:nvSpPr>
            <p:cNvPr id="63" name="rc63"/>
            <p:cNvSpPr/>
            <p:nvPr/>
          </p:nvSpPr>
          <p:spPr>
            <a:xfrm>
              <a:off x="6627136" y="3209505"/>
              <a:ext cx="239888" cy="1098516"/>
            </a:xfrm>
            <a:prstGeom prst="rect">
              <a:avLst/>
            </a:prstGeom>
            <a:solidFill>
              <a:srgbClr val="80BD41">
                <a:alpha val="100000"/>
              </a:srgbClr>
            </a:solidFill>
          </p:spPr>
          <p:txBody>
            <a:bodyPr/>
            <a:lstStyle/>
            <a:p/>
          </p:txBody>
        </p:sp>
        <p:sp>
          <p:nvSpPr>
            <p:cNvPr id="64" name="rc64"/>
            <p:cNvSpPr/>
            <p:nvPr/>
          </p:nvSpPr>
          <p:spPr>
            <a:xfrm>
              <a:off x="6627136" y="2984523"/>
              <a:ext cx="239888" cy="224981"/>
            </a:xfrm>
            <a:prstGeom prst="rect">
              <a:avLst/>
            </a:prstGeom>
            <a:solidFill>
              <a:srgbClr val="E2231A">
                <a:alpha val="100000"/>
              </a:srgbClr>
            </a:solidFill>
          </p:spPr>
          <p:txBody>
            <a:bodyPr/>
            <a:lstStyle/>
            <a:p/>
          </p:txBody>
        </p:sp>
        <p:sp>
          <p:nvSpPr>
            <p:cNvPr id="65" name="rc65"/>
            <p:cNvSpPr/>
            <p:nvPr/>
          </p:nvSpPr>
          <p:spPr>
            <a:xfrm>
              <a:off x="6893679" y="3217497"/>
              <a:ext cx="239888" cy="1090523"/>
            </a:xfrm>
            <a:prstGeom prst="rect">
              <a:avLst/>
            </a:prstGeom>
            <a:solidFill>
              <a:srgbClr val="80BD41">
                <a:alpha val="100000"/>
              </a:srgbClr>
            </a:solidFill>
          </p:spPr>
          <p:txBody>
            <a:bodyPr/>
            <a:lstStyle/>
            <a:p/>
          </p:txBody>
        </p:sp>
        <p:sp>
          <p:nvSpPr>
            <p:cNvPr id="66" name="rc66"/>
            <p:cNvSpPr/>
            <p:nvPr/>
          </p:nvSpPr>
          <p:spPr>
            <a:xfrm>
              <a:off x="6893679" y="2994136"/>
              <a:ext cx="239888" cy="223361"/>
            </a:xfrm>
            <a:prstGeom prst="rect">
              <a:avLst/>
            </a:prstGeom>
            <a:solidFill>
              <a:srgbClr val="E2231A">
                <a:alpha val="100000"/>
              </a:srgbClr>
            </a:solidFill>
          </p:spPr>
          <p:txBody>
            <a:bodyPr/>
            <a:lstStyle/>
            <a:p/>
          </p:txBody>
        </p:sp>
        <p:sp>
          <p:nvSpPr>
            <p:cNvPr id="67" name="rc67"/>
            <p:cNvSpPr/>
            <p:nvPr/>
          </p:nvSpPr>
          <p:spPr>
            <a:xfrm>
              <a:off x="7160222" y="3233843"/>
              <a:ext cx="239888" cy="1074178"/>
            </a:xfrm>
            <a:prstGeom prst="rect">
              <a:avLst/>
            </a:prstGeom>
            <a:solidFill>
              <a:srgbClr val="80BD41">
                <a:alpha val="100000"/>
              </a:srgbClr>
            </a:solidFill>
          </p:spPr>
          <p:txBody>
            <a:bodyPr/>
            <a:lstStyle/>
            <a:p/>
          </p:txBody>
        </p:sp>
        <p:sp>
          <p:nvSpPr>
            <p:cNvPr id="68" name="rc68"/>
            <p:cNvSpPr/>
            <p:nvPr/>
          </p:nvSpPr>
          <p:spPr>
            <a:xfrm>
              <a:off x="7160222" y="3013830"/>
              <a:ext cx="239888" cy="220012"/>
            </a:xfrm>
            <a:prstGeom prst="rect">
              <a:avLst/>
            </a:prstGeom>
            <a:solidFill>
              <a:srgbClr val="E2231A">
                <a:alpha val="100000"/>
              </a:srgbClr>
            </a:solidFill>
          </p:spPr>
          <p:txBody>
            <a:bodyPr/>
            <a:lstStyle/>
            <a:p/>
          </p:txBody>
        </p:sp>
        <p:sp>
          <p:nvSpPr>
            <p:cNvPr id="69" name="rc69"/>
            <p:cNvSpPr/>
            <p:nvPr/>
          </p:nvSpPr>
          <p:spPr>
            <a:xfrm>
              <a:off x="7426765" y="3297387"/>
              <a:ext cx="239888" cy="1010633"/>
            </a:xfrm>
            <a:prstGeom prst="rect">
              <a:avLst/>
            </a:prstGeom>
            <a:solidFill>
              <a:srgbClr val="80BD41">
                <a:alpha val="100000"/>
              </a:srgbClr>
            </a:solidFill>
          </p:spPr>
          <p:txBody>
            <a:bodyPr/>
            <a:lstStyle/>
            <a:p/>
          </p:txBody>
        </p:sp>
        <p:sp>
          <p:nvSpPr>
            <p:cNvPr id="70" name="rc70"/>
            <p:cNvSpPr/>
            <p:nvPr/>
          </p:nvSpPr>
          <p:spPr>
            <a:xfrm>
              <a:off x="7426765" y="3028735"/>
              <a:ext cx="239888" cy="268652"/>
            </a:xfrm>
            <a:prstGeom prst="rect">
              <a:avLst/>
            </a:prstGeom>
            <a:solidFill>
              <a:srgbClr val="E2231A">
                <a:alpha val="100000"/>
              </a:srgbClr>
            </a:solidFill>
          </p:spPr>
          <p:txBody>
            <a:bodyPr/>
            <a:lstStyle/>
            <a:p/>
          </p:txBody>
        </p:sp>
        <p:sp>
          <p:nvSpPr>
            <p:cNvPr id="71" name="rc71"/>
            <p:cNvSpPr/>
            <p:nvPr/>
          </p:nvSpPr>
          <p:spPr>
            <a:xfrm>
              <a:off x="7693308" y="3230242"/>
              <a:ext cx="239888" cy="1077778"/>
            </a:xfrm>
            <a:prstGeom prst="rect">
              <a:avLst/>
            </a:prstGeom>
            <a:solidFill>
              <a:srgbClr val="80BD41">
                <a:alpha val="100000"/>
              </a:srgbClr>
            </a:solidFill>
          </p:spPr>
          <p:txBody>
            <a:bodyPr/>
            <a:lstStyle/>
            <a:p/>
          </p:txBody>
        </p:sp>
        <p:sp>
          <p:nvSpPr>
            <p:cNvPr id="72" name="rc72"/>
            <p:cNvSpPr/>
            <p:nvPr/>
          </p:nvSpPr>
          <p:spPr>
            <a:xfrm>
              <a:off x="7693308" y="3040040"/>
              <a:ext cx="239888" cy="190202"/>
            </a:xfrm>
            <a:prstGeom prst="rect">
              <a:avLst/>
            </a:prstGeom>
            <a:solidFill>
              <a:srgbClr val="E2231A">
                <a:alpha val="100000"/>
              </a:srgbClr>
            </a:solidFill>
          </p:spPr>
          <p:txBody>
            <a:bodyPr/>
            <a:lstStyle/>
            <a:p/>
          </p:txBody>
        </p:sp>
        <p:sp>
          <p:nvSpPr>
            <p:cNvPr id="73" name="rc73"/>
            <p:cNvSpPr/>
            <p:nvPr/>
          </p:nvSpPr>
          <p:spPr>
            <a:xfrm>
              <a:off x="7959851" y="3215517"/>
              <a:ext cx="239888" cy="1092504"/>
            </a:xfrm>
            <a:prstGeom prst="rect">
              <a:avLst/>
            </a:prstGeom>
            <a:solidFill>
              <a:srgbClr val="80BD41">
                <a:alpha val="100000"/>
              </a:srgbClr>
            </a:solidFill>
          </p:spPr>
          <p:txBody>
            <a:bodyPr/>
            <a:lstStyle/>
            <a:p/>
          </p:txBody>
        </p:sp>
        <p:sp>
          <p:nvSpPr>
            <p:cNvPr id="74" name="rc74"/>
            <p:cNvSpPr/>
            <p:nvPr/>
          </p:nvSpPr>
          <p:spPr>
            <a:xfrm>
              <a:off x="7959851" y="3052281"/>
              <a:ext cx="239888" cy="163236"/>
            </a:xfrm>
            <a:prstGeom prst="rect">
              <a:avLst/>
            </a:prstGeom>
            <a:solidFill>
              <a:srgbClr val="E2231A">
                <a:alpha val="100000"/>
              </a:srgbClr>
            </a:solidFill>
          </p:spPr>
          <p:txBody>
            <a:bodyPr/>
            <a:lstStyle/>
            <a:p/>
          </p:txBody>
        </p:sp>
        <p:sp>
          <p:nvSpPr>
            <p:cNvPr id="75" name="pl75"/>
            <p:cNvSpPr/>
            <p:nvPr/>
          </p:nvSpPr>
          <p:spPr>
            <a:xfrm>
              <a:off x="1416218" y="2251497"/>
              <a:ext cx="6663577" cy="894140"/>
            </a:xfrm>
            <a:custGeom>
              <a:avLst/>
              <a:pathLst>
                <a:path w="6663577" h="894140">
                  <a:moveTo>
                    <a:pt x="0" y="603545"/>
                  </a:moveTo>
                  <a:lnTo>
                    <a:pt x="266543" y="737666"/>
                  </a:lnTo>
                  <a:lnTo>
                    <a:pt x="533086" y="894140"/>
                  </a:lnTo>
                  <a:lnTo>
                    <a:pt x="799629" y="603545"/>
                  </a:lnTo>
                  <a:lnTo>
                    <a:pt x="1066172" y="268242"/>
                  </a:lnTo>
                  <a:lnTo>
                    <a:pt x="1332715" y="290595"/>
                  </a:lnTo>
                  <a:lnTo>
                    <a:pt x="1599258" y="312949"/>
                  </a:lnTo>
                  <a:lnTo>
                    <a:pt x="1865801" y="290595"/>
                  </a:lnTo>
                  <a:lnTo>
                    <a:pt x="2132344" y="67060"/>
                  </a:lnTo>
                  <a:lnTo>
                    <a:pt x="2398888" y="0"/>
                  </a:lnTo>
                  <a:lnTo>
                    <a:pt x="2665431" y="44707"/>
                  </a:lnTo>
                  <a:lnTo>
                    <a:pt x="2931974" y="89414"/>
                  </a:lnTo>
                  <a:lnTo>
                    <a:pt x="3198517" y="178828"/>
                  </a:lnTo>
                  <a:lnTo>
                    <a:pt x="3465060" y="290595"/>
                  </a:lnTo>
                  <a:lnTo>
                    <a:pt x="3731603" y="201181"/>
                  </a:lnTo>
                  <a:lnTo>
                    <a:pt x="3998146" y="156474"/>
                  </a:lnTo>
                  <a:lnTo>
                    <a:pt x="4264689" y="156474"/>
                  </a:lnTo>
                  <a:lnTo>
                    <a:pt x="4531233" y="156474"/>
                  </a:lnTo>
                  <a:lnTo>
                    <a:pt x="4797776" y="134121"/>
                  </a:lnTo>
                  <a:lnTo>
                    <a:pt x="5064319" y="111767"/>
                  </a:lnTo>
                  <a:lnTo>
                    <a:pt x="5330862" y="201181"/>
                  </a:lnTo>
                  <a:lnTo>
                    <a:pt x="5597405" y="201181"/>
                  </a:lnTo>
                  <a:lnTo>
                    <a:pt x="5863948" y="201181"/>
                  </a:lnTo>
                  <a:lnTo>
                    <a:pt x="6130491" y="290595"/>
                  </a:lnTo>
                  <a:lnTo>
                    <a:pt x="6397034" y="156474"/>
                  </a:lnTo>
                  <a:lnTo>
                    <a:pt x="6663577" y="11176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1298664" y="2968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8" name="tx88"/>
            <p:cNvSpPr/>
            <p:nvPr/>
          </p:nvSpPr>
          <p:spPr>
            <a:xfrm>
              <a:off x="2670557" y="29625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9" name="tx89"/>
            <p:cNvSpPr/>
            <p:nvPr/>
          </p:nvSpPr>
          <p:spPr>
            <a:xfrm>
              <a:off x="3964096" y="29052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90" name="tx90"/>
            <p:cNvSpPr/>
            <p:nvPr/>
          </p:nvSpPr>
          <p:spPr>
            <a:xfrm>
              <a:off x="5296811" y="28416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91" name="tx91"/>
            <p:cNvSpPr/>
            <p:nvPr/>
          </p:nvSpPr>
          <p:spPr>
            <a:xfrm>
              <a:off x="6362984" y="2835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2" name="tx92"/>
            <p:cNvSpPr/>
            <p:nvPr/>
          </p:nvSpPr>
          <p:spPr>
            <a:xfrm>
              <a:off x="6629527" y="2848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93" name="tx93"/>
            <p:cNvSpPr/>
            <p:nvPr/>
          </p:nvSpPr>
          <p:spPr>
            <a:xfrm>
              <a:off x="6896070" y="2858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4" name="tx94"/>
            <p:cNvSpPr/>
            <p:nvPr/>
          </p:nvSpPr>
          <p:spPr>
            <a:xfrm>
              <a:off x="7162613" y="28778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5" name="tx95"/>
            <p:cNvSpPr/>
            <p:nvPr/>
          </p:nvSpPr>
          <p:spPr>
            <a:xfrm>
              <a:off x="7429156" y="28927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6" name="tx96"/>
            <p:cNvSpPr/>
            <p:nvPr/>
          </p:nvSpPr>
          <p:spPr>
            <a:xfrm>
              <a:off x="7695699" y="2904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7" name="tx97"/>
            <p:cNvSpPr/>
            <p:nvPr/>
          </p:nvSpPr>
          <p:spPr>
            <a:xfrm>
              <a:off x="7962242" y="29162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348.8</a:t>
              </a:r>
            </a:p>
          </p:txBody>
        </p:sp>
        <p:sp>
          <p:nvSpPr>
            <p:cNvPr id="98" name="pl98"/>
            <p:cNvSpPr/>
            <p:nvPr/>
          </p:nvSpPr>
          <p:spPr>
            <a:xfrm>
              <a:off x="1416218"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828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10" name="tx110"/>
            <p:cNvSpPr/>
            <p:nvPr/>
          </p:nvSpPr>
          <p:spPr>
            <a:xfrm>
              <a:off x="1337841" y="328078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1" name="tx111"/>
            <p:cNvSpPr/>
            <p:nvPr/>
          </p:nvSpPr>
          <p:spPr>
            <a:xfrm>
              <a:off x="2631380" y="37952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265.4</a:t>
              </a:r>
            </a:p>
          </p:txBody>
        </p:sp>
        <p:sp>
          <p:nvSpPr>
            <p:cNvPr id="112" name="tx112"/>
            <p:cNvSpPr/>
            <p:nvPr/>
          </p:nvSpPr>
          <p:spPr>
            <a:xfrm>
              <a:off x="2657505" y="31904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a:t>
              </a:r>
            </a:p>
          </p:txBody>
        </p:sp>
        <p:sp>
          <p:nvSpPr>
            <p:cNvPr id="113" name="tx113"/>
            <p:cNvSpPr/>
            <p:nvPr/>
          </p:nvSpPr>
          <p:spPr>
            <a:xfrm>
              <a:off x="3964096" y="3702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316.7</a:t>
              </a:r>
            </a:p>
          </p:txBody>
        </p:sp>
        <p:sp>
          <p:nvSpPr>
            <p:cNvPr id="114" name="tx114"/>
            <p:cNvSpPr/>
            <p:nvPr/>
          </p:nvSpPr>
          <p:spPr>
            <a:xfrm>
              <a:off x="3990221" y="30694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15" name="tx115"/>
            <p:cNvSpPr/>
            <p:nvPr/>
          </p:nvSpPr>
          <p:spPr>
            <a:xfrm>
              <a:off x="5296811" y="3707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314.1</a:t>
              </a:r>
            </a:p>
          </p:txBody>
        </p:sp>
        <p:sp>
          <p:nvSpPr>
            <p:cNvPr id="116" name="tx116"/>
            <p:cNvSpPr/>
            <p:nvPr/>
          </p:nvSpPr>
          <p:spPr>
            <a:xfrm>
              <a:off x="5322937" y="304262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7" name="tx117"/>
            <p:cNvSpPr/>
            <p:nvPr/>
          </p:nvSpPr>
          <p:spPr>
            <a:xfrm>
              <a:off x="6362984" y="36913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323.1</a:t>
              </a:r>
            </a:p>
          </p:txBody>
        </p:sp>
        <p:sp>
          <p:nvSpPr>
            <p:cNvPr id="118" name="tx118"/>
            <p:cNvSpPr/>
            <p:nvPr/>
          </p:nvSpPr>
          <p:spPr>
            <a:xfrm>
              <a:off x="6389109" y="30228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19" name="tx119"/>
            <p:cNvSpPr/>
            <p:nvPr/>
          </p:nvSpPr>
          <p:spPr>
            <a:xfrm>
              <a:off x="6629527" y="3723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305.1</a:t>
              </a:r>
            </a:p>
          </p:txBody>
        </p:sp>
        <p:sp>
          <p:nvSpPr>
            <p:cNvPr id="120" name="tx120"/>
            <p:cNvSpPr/>
            <p:nvPr/>
          </p:nvSpPr>
          <p:spPr>
            <a:xfrm>
              <a:off x="6655652" y="3061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1" name="tx121"/>
            <p:cNvSpPr/>
            <p:nvPr/>
          </p:nvSpPr>
          <p:spPr>
            <a:xfrm>
              <a:off x="6896070" y="3727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302.9</a:t>
              </a:r>
            </a:p>
          </p:txBody>
        </p:sp>
        <p:sp>
          <p:nvSpPr>
            <p:cNvPr id="122" name="tx122"/>
            <p:cNvSpPr/>
            <p:nvPr/>
          </p:nvSpPr>
          <p:spPr>
            <a:xfrm>
              <a:off x="6961372" y="30707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7162613" y="3735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298.4</a:t>
              </a:r>
            </a:p>
          </p:txBody>
        </p:sp>
        <p:sp>
          <p:nvSpPr>
            <p:cNvPr id="124" name="tx124"/>
            <p:cNvSpPr/>
            <p:nvPr/>
          </p:nvSpPr>
          <p:spPr>
            <a:xfrm>
              <a:off x="7188738" y="3088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5" name="tx125"/>
            <p:cNvSpPr/>
            <p:nvPr/>
          </p:nvSpPr>
          <p:spPr>
            <a:xfrm>
              <a:off x="7429156" y="3767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280.7</a:t>
              </a:r>
            </a:p>
          </p:txBody>
        </p:sp>
        <p:sp>
          <p:nvSpPr>
            <p:cNvPr id="126" name="tx126"/>
            <p:cNvSpPr/>
            <p:nvPr/>
          </p:nvSpPr>
          <p:spPr>
            <a:xfrm>
              <a:off x="7455282" y="3128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27" name="tx127"/>
            <p:cNvSpPr/>
            <p:nvPr/>
          </p:nvSpPr>
          <p:spPr>
            <a:xfrm>
              <a:off x="7695699" y="37340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299.4</a:t>
              </a:r>
            </a:p>
          </p:txBody>
        </p:sp>
        <p:sp>
          <p:nvSpPr>
            <p:cNvPr id="128" name="tx128"/>
            <p:cNvSpPr/>
            <p:nvPr/>
          </p:nvSpPr>
          <p:spPr>
            <a:xfrm>
              <a:off x="7721825" y="3100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29" name="tx129"/>
            <p:cNvSpPr/>
            <p:nvPr/>
          </p:nvSpPr>
          <p:spPr>
            <a:xfrm>
              <a:off x="7962242" y="37266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303.4</a:t>
              </a:r>
            </a:p>
          </p:txBody>
        </p:sp>
        <p:sp>
          <p:nvSpPr>
            <p:cNvPr id="130" name="tx130"/>
            <p:cNvSpPr/>
            <p:nvPr/>
          </p:nvSpPr>
          <p:spPr>
            <a:xfrm>
              <a:off x="7988368" y="30988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535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8157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95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161" name="pl161"/>
            <p:cNvSpPr/>
            <p:nvPr/>
          </p:nvSpPr>
          <p:spPr>
            <a:xfrm>
              <a:off x="21815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52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226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931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668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37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078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3784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720089" cy="129091"/>
            </a:xfrm>
            <a:prstGeom prst="rect">
              <a:avLst/>
            </a:prstGeom>
            <a:solidFill>
              <a:srgbClr val="80BD41">
                <a:alpha val="100000"/>
              </a:srgbClr>
            </a:solidFill>
          </p:spPr>
          <p:txBody>
            <a:bodyPr/>
            <a:lstStyle/>
            <a:p/>
          </p:txBody>
        </p:sp>
        <p:sp>
          <p:nvSpPr>
            <p:cNvPr id="174" name="rc174"/>
            <p:cNvSpPr/>
            <p:nvPr/>
          </p:nvSpPr>
          <p:spPr>
            <a:xfrm>
              <a:off x="7016363" y="5954972"/>
              <a:ext cx="854640" cy="129091"/>
            </a:xfrm>
            <a:prstGeom prst="rect">
              <a:avLst/>
            </a:prstGeom>
            <a:solidFill>
              <a:srgbClr val="E2231A">
                <a:alpha val="100000"/>
              </a:srgbClr>
            </a:solidFill>
          </p:spPr>
          <p:txBody>
            <a:bodyPr/>
            <a:lstStyle/>
            <a:p/>
          </p:txBody>
        </p:sp>
        <p:sp>
          <p:nvSpPr>
            <p:cNvPr id="175" name="rc175"/>
            <p:cNvSpPr/>
            <p:nvPr/>
          </p:nvSpPr>
          <p:spPr>
            <a:xfrm>
              <a:off x="1296273" y="5793607"/>
              <a:ext cx="5300294" cy="129091"/>
            </a:xfrm>
            <a:prstGeom prst="rect">
              <a:avLst/>
            </a:prstGeom>
            <a:solidFill>
              <a:srgbClr val="80BD41">
                <a:alpha val="100000"/>
              </a:srgbClr>
            </a:solidFill>
          </p:spPr>
          <p:txBody>
            <a:bodyPr/>
            <a:lstStyle/>
            <a:p/>
          </p:txBody>
        </p:sp>
        <p:sp>
          <p:nvSpPr>
            <p:cNvPr id="176" name="rc176"/>
            <p:cNvSpPr/>
            <p:nvPr/>
          </p:nvSpPr>
          <p:spPr>
            <a:xfrm>
              <a:off x="6596568" y="5793607"/>
              <a:ext cx="935377" cy="129091"/>
            </a:xfrm>
            <a:prstGeom prst="rect">
              <a:avLst/>
            </a:prstGeom>
            <a:solidFill>
              <a:srgbClr val="E2231A">
                <a:alpha val="100000"/>
              </a:srgbClr>
            </a:solidFill>
          </p:spPr>
          <p:txBody>
            <a:bodyPr/>
            <a:lstStyle/>
            <a:p/>
          </p:txBody>
        </p:sp>
        <p:sp>
          <p:nvSpPr>
            <p:cNvPr id="177" name="rc177"/>
            <p:cNvSpPr/>
            <p:nvPr/>
          </p:nvSpPr>
          <p:spPr>
            <a:xfrm>
              <a:off x="1296273" y="5632243"/>
              <a:ext cx="5372709" cy="129091"/>
            </a:xfrm>
            <a:prstGeom prst="rect">
              <a:avLst/>
            </a:prstGeom>
            <a:solidFill>
              <a:srgbClr val="80BD41">
                <a:alpha val="100000"/>
              </a:srgbClr>
            </a:solidFill>
          </p:spPr>
          <p:txBody>
            <a:bodyPr/>
            <a:lstStyle/>
            <a:p/>
          </p:txBody>
        </p:sp>
        <p:sp>
          <p:nvSpPr>
            <p:cNvPr id="178" name="rc178"/>
            <p:cNvSpPr/>
            <p:nvPr/>
          </p:nvSpPr>
          <p:spPr>
            <a:xfrm>
              <a:off x="6668983" y="5632243"/>
              <a:ext cx="802763" cy="129091"/>
            </a:xfrm>
            <a:prstGeom prst="rect">
              <a:avLst/>
            </a:prstGeom>
            <a:solidFill>
              <a:srgbClr val="E2231A">
                <a:alpha val="100000"/>
              </a:srgbClr>
            </a:solidFill>
          </p:spPr>
          <p:txBody>
            <a:bodyPr/>
            <a:lstStyle/>
            <a:p/>
          </p:txBody>
        </p:sp>
        <p:sp>
          <p:nvSpPr>
            <p:cNvPr id="179" name="tx179"/>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80" name="tx180"/>
            <p:cNvSpPr/>
            <p:nvPr/>
          </p:nvSpPr>
          <p:spPr>
            <a:xfrm>
              <a:off x="76990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81" name="tx181"/>
            <p:cNvSpPr/>
            <p:nvPr/>
          </p:nvSpPr>
          <p:spPr>
            <a:xfrm>
              <a:off x="763602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348.8</a:t>
              </a:r>
            </a:p>
          </p:txBody>
        </p:sp>
        <p:sp>
          <p:nvSpPr>
            <p:cNvPr id="182" name="tx182"/>
            <p:cNvSpPr/>
            <p:nvPr/>
          </p:nvSpPr>
          <p:spPr>
            <a:xfrm>
              <a:off x="402068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323.1</a:t>
              </a:r>
            </a:p>
          </p:txBody>
        </p:sp>
        <p:sp>
          <p:nvSpPr>
            <p:cNvPr id="183" name="tx183"/>
            <p:cNvSpPr/>
            <p:nvPr/>
          </p:nvSpPr>
          <p:spPr>
            <a:xfrm>
              <a:off x="733819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4" name="tx184"/>
            <p:cNvSpPr/>
            <p:nvPr/>
          </p:nvSpPr>
          <p:spPr>
            <a:xfrm>
              <a:off x="381078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299.4</a:t>
              </a:r>
            </a:p>
          </p:txBody>
        </p:sp>
        <p:sp>
          <p:nvSpPr>
            <p:cNvPr id="185" name="tx185"/>
            <p:cNvSpPr/>
            <p:nvPr/>
          </p:nvSpPr>
          <p:spPr>
            <a:xfrm>
              <a:off x="695876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52.8</a:t>
              </a:r>
            </a:p>
          </p:txBody>
        </p:sp>
        <p:sp>
          <p:nvSpPr>
            <p:cNvPr id="186" name="tx186"/>
            <p:cNvSpPr/>
            <p:nvPr/>
          </p:nvSpPr>
          <p:spPr>
            <a:xfrm>
              <a:off x="3846989"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303.4</a:t>
              </a:r>
            </a:p>
          </p:txBody>
        </p:sp>
        <p:sp>
          <p:nvSpPr>
            <p:cNvPr id="187" name="tx187"/>
            <p:cNvSpPr/>
            <p:nvPr/>
          </p:nvSpPr>
          <p:spPr>
            <a:xfrm>
              <a:off x="696487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9502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7208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6491357"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5" name="tx195"/>
            <p:cNvSpPr/>
            <p:nvPr/>
          </p:nvSpPr>
          <p:spPr>
            <a:xfrm>
              <a:off x="82618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the same as in 2019 (87%).
The number of children vaccinated with MCV1 decreased 6%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62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934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2059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477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798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0700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341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613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52633"/>
              <a:ext cx="420026" cy="0"/>
            </a:xfrm>
            <a:prstGeom prst="rect">
              <a:avLst/>
            </a:prstGeom>
            <a:solidFill>
              <a:srgbClr val="1CABE2">
                <a:alpha val="100000"/>
              </a:srgbClr>
            </a:solidFill>
          </p:spPr>
          <p:txBody>
            <a:bodyPr/>
            <a:lstStyle/>
            <a:p/>
          </p:txBody>
        </p:sp>
        <p:sp>
          <p:nvSpPr>
            <p:cNvPr id="28" name="rc28"/>
            <p:cNvSpPr/>
            <p:nvPr/>
          </p:nvSpPr>
          <p:spPr>
            <a:xfrm>
              <a:off x="1425243" y="4952633"/>
              <a:ext cx="420026" cy="0"/>
            </a:xfrm>
            <a:prstGeom prst="rect">
              <a:avLst/>
            </a:prstGeom>
            <a:solidFill>
              <a:srgbClr val="1CABE2">
                <a:alpha val="100000"/>
              </a:srgbClr>
            </a:solidFill>
          </p:spPr>
          <p:txBody>
            <a:bodyPr/>
            <a:lstStyle/>
            <a:p/>
          </p:txBody>
        </p:sp>
        <p:sp>
          <p:nvSpPr>
            <p:cNvPr id="29" name="rc29"/>
            <p:cNvSpPr/>
            <p:nvPr/>
          </p:nvSpPr>
          <p:spPr>
            <a:xfrm>
              <a:off x="1891939" y="4952633"/>
              <a:ext cx="420026" cy="0"/>
            </a:xfrm>
            <a:prstGeom prst="rect">
              <a:avLst/>
            </a:prstGeom>
            <a:solidFill>
              <a:srgbClr val="1CABE2">
                <a:alpha val="100000"/>
              </a:srgbClr>
            </a:solidFill>
          </p:spPr>
          <p:txBody>
            <a:bodyPr/>
            <a:lstStyle/>
            <a:p/>
          </p:txBody>
        </p:sp>
        <p:sp>
          <p:nvSpPr>
            <p:cNvPr id="30" name="rc30"/>
            <p:cNvSpPr/>
            <p:nvPr/>
          </p:nvSpPr>
          <p:spPr>
            <a:xfrm>
              <a:off x="2358635" y="4952633"/>
              <a:ext cx="420026" cy="0"/>
            </a:xfrm>
            <a:prstGeom prst="rect">
              <a:avLst/>
            </a:prstGeom>
            <a:solidFill>
              <a:srgbClr val="1CABE2">
                <a:alpha val="100000"/>
              </a:srgbClr>
            </a:solidFill>
          </p:spPr>
          <p:txBody>
            <a:bodyPr/>
            <a:lstStyle/>
            <a:p/>
          </p:txBody>
        </p:sp>
        <p:sp>
          <p:nvSpPr>
            <p:cNvPr id="31" name="rc31"/>
            <p:cNvSpPr/>
            <p:nvPr/>
          </p:nvSpPr>
          <p:spPr>
            <a:xfrm>
              <a:off x="2825330" y="4909355"/>
              <a:ext cx="420026" cy="43277"/>
            </a:xfrm>
            <a:prstGeom prst="rect">
              <a:avLst/>
            </a:prstGeom>
            <a:solidFill>
              <a:srgbClr val="1CABE2">
                <a:alpha val="100000"/>
              </a:srgbClr>
            </a:solidFill>
          </p:spPr>
          <p:txBody>
            <a:bodyPr/>
            <a:lstStyle/>
            <a:p/>
          </p:txBody>
        </p:sp>
        <p:sp>
          <p:nvSpPr>
            <p:cNvPr id="32" name="rc32"/>
            <p:cNvSpPr/>
            <p:nvPr/>
          </p:nvSpPr>
          <p:spPr>
            <a:xfrm>
              <a:off x="3292026" y="4944904"/>
              <a:ext cx="420026" cy="7728"/>
            </a:xfrm>
            <a:prstGeom prst="rect">
              <a:avLst/>
            </a:prstGeom>
            <a:solidFill>
              <a:srgbClr val="1CABE2">
                <a:alpha val="100000"/>
              </a:srgbClr>
            </a:solidFill>
          </p:spPr>
          <p:txBody>
            <a:bodyPr/>
            <a:lstStyle/>
            <a:p/>
          </p:txBody>
        </p:sp>
        <p:sp>
          <p:nvSpPr>
            <p:cNvPr id="33" name="rc33"/>
            <p:cNvSpPr/>
            <p:nvPr/>
          </p:nvSpPr>
          <p:spPr>
            <a:xfrm>
              <a:off x="3758722" y="4950314"/>
              <a:ext cx="420026" cy="2318"/>
            </a:xfrm>
            <a:prstGeom prst="rect">
              <a:avLst/>
            </a:prstGeom>
            <a:solidFill>
              <a:srgbClr val="1CABE2">
                <a:alpha val="100000"/>
              </a:srgbClr>
            </a:solidFill>
          </p:spPr>
          <p:txBody>
            <a:bodyPr/>
            <a:lstStyle/>
            <a:p/>
          </p:txBody>
        </p:sp>
        <p:sp>
          <p:nvSpPr>
            <p:cNvPr id="34" name="rc34"/>
            <p:cNvSpPr/>
            <p:nvPr/>
          </p:nvSpPr>
          <p:spPr>
            <a:xfrm>
              <a:off x="4225417" y="4430982"/>
              <a:ext cx="420026" cy="521650"/>
            </a:xfrm>
            <a:prstGeom prst="rect">
              <a:avLst/>
            </a:prstGeom>
            <a:solidFill>
              <a:srgbClr val="1CABE2">
                <a:alpha val="100000"/>
              </a:srgbClr>
            </a:solidFill>
          </p:spPr>
          <p:txBody>
            <a:bodyPr/>
            <a:lstStyle/>
            <a:p/>
          </p:txBody>
        </p:sp>
        <p:sp>
          <p:nvSpPr>
            <p:cNvPr id="35" name="rc35"/>
            <p:cNvSpPr/>
            <p:nvPr/>
          </p:nvSpPr>
          <p:spPr>
            <a:xfrm>
              <a:off x="4692113" y="4659736"/>
              <a:ext cx="420026" cy="292896"/>
            </a:xfrm>
            <a:prstGeom prst="rect">
              <a:avLst/>
            </a:prstGeom>
            <a:solidFill>
              <a:srgbClr val="1CABE2">
                <a:alpha val="100000"/>
              </a:srgbClr>
            </a:solidFill>
          </p:spPr>
          <p:txBody>
            <a:bodyPr/>
            <a:lstStyle/>
            <a:p/>
          </p:txBody>
        </p:sp>
        <p:sp>
          <p:nvSpPr>
            <p:cNvPr id="36" name="rc36"/>
            <p:cNvSpPr/>
            <p:nvPr/>
          </p:nvSpPr>
          <p:spPr>
            <a:xfrm>
              <a:off x="5158809" y="4948769"/>
              <a:ext cx="420026" cy="3864"/>
            </a:xfrm>
            <a:prstGeom prst="rect">
              <a:avLst/>
            </a:prstGeom>
            <a:solidFill>
              <a:srgbClr val="1CABE2">
                <a:alpha val="100000"/>
              </a:srgbClr>
            </a:solidFill>
          </p:spPr>
          <p:txBody>
            <a:bodyPr/>
            <a:lstStyle/>
            <a:p/>
          </p:txBody>
        </p:sp>
        <p:sp>
          <p:nvSpPr>
            <p:cNvPr id="37" name="rc37"/>
            <p:cNvSpPr/>
            <p:nvPr/>
          </p:nvSpPr>
          <p:spPr>
            <a:xfrm>
              <a:off x="5625505" y="4942586"/>
              <a:ext cx="420026" cy="10046"/>
            </a:xfrm>
            <a:prstGeom prst="rect">
              <a:avLst/>
            </a:prstGeom>
            <a:solidFill>
              <a:srgbClr val="1CABE2">
                <a:alpha val="100000"/>
              </a:srgbClr>
            </a:solidFill>
          </p:spPr>
          <p:txBody>
            <a:bodyPr/>
            <a:lstStyle/>
            <a:p/>
          </p:txBody>
        </p:sp>
        <p:sp>
          <p:nvSpPr>
            <p:cNvPr id="38" name="rc38"/>
            <p:cNvSpPr/>
            <p:nvPr/>
          </p:nvSpPr>
          <p:spPr>
            <a:xfrm>
              <a:off x="6092200" y="4944132"/>
              <a:ext cx="420026" cy="8500"/>
            </a:xfrm>
            <a:prstGeom prst="rect">
              <a:avLst/>
            </a:prstGeom>
            <a:solidFill>
              <a:srgbClr val="1CABE2">
                <a:alpha val="100000"/>
              </a:srgbClr>
            </a:solidFill>
          </p:spPr>
          <p:txBody>
            <a:bodyPr/>
            <a:lstStyle/>
            <a:p/>
          </p:txBody>
        </p:sp>
        <p:sp>
          <p:nvSpPr>
            <p:cNvPr id="39" name="rc39"/>
            <p:cNvSpPr/>
            <p:nvPr/>
          </p:nvSpPr>
          <p:spPr>
            <a:xfrm>
              <a:off x="6558896" y="4437938"/>
              <a:ext cx="420026" cy="514694"/>
            </a:xfrm>
            <a:prstGeom prst="rect">
              <a:avLst/>
            </a:prstGeom>
            <a:solidFill>
              <a:srgbClr val="1CABE2">
                <a:alpha val="100000"/>
              </a:srgbClr>
            </a:solidFill>
          </p:spPr>
          <p:txBody>
            <a:bodyPr/>
            <a:lstStyle/>
            <a:p/>
          </p:txBody>
        </p:sp>
        <p:sp>
          <p:nvSpPr>
            <p:cNvPr id="40" name="rc40"/>
            <p:cNvSpPr/>
            <p:nvPr/>
          </p:nvSpPr>
          <p:spPr>
            <a:xfrm>
              <a:off x="7025592" y="4016754"/>
              <a:ext cx="420026" cy="935878"/>
            </a:xfrm>
            <a:prstGeom prst="rect">
              <a:avLst/>
            </a:prstGeom>
            <a:solidFill>
              <a:srgbClr val="1CABE2">
                <a:alpha val="100000"/>
              </a:srgbClr>
            </a:solidFill>
          </p:spPr>
          <p:txBody>
            <a:bodyPr/>
            <a:lstStyle/>
            <a:p/>
          </p:txBody>
        </p:sp>
        <p:sp>
          <p:nvSpPr>
            <p:cNvPr id="41" name="pl41"/>
            <p:cNvSpPr/>
            <p:nvPr/>
          </p:nvSpPr>
          <p:spPr>
            <a:xfrm>
              <a:off x="1168561" y="2238584"/>
              <a:ext cx="6067044" cy="249567"/>
            </a:xfrm>
            <a:custGeom>
              <a:avLst/>
              <a:pathLst>
                <a:path w="6067044" h="249567">
                  <a:moveTo>
                    <a:pt x="0" y="93587"/>
                  </a:moveTo>
                  <a:lnTo>
                    <a:pt x="466695" y="249567"/>
                  </a:lnTo>
                  <a:lnTo>
                    <a:pt x="933391" y="124783"/>
                  </a:lnTo>
                  <a:lnTo>
                    <a:pt x="1400087" y="62391"/>
                  </a:lnTo>
                  <a:lnTo>
                    <a:pt x="1866782" y="62391"/>
                  </a:lnTo>
                  <a:lnTo>
                    <a:pt x="2333478" y="62391"/>
                  </a:lnTo>
                  <a:lnTo>
                    <a:pt x="2800174" y="31195"/>
                  </a:lnTo>
                  <a:lnTo>
                    <a:pt x="3266869" y="0"/>
                  </a:lnTo>
                  <a:lnTo>
                    <a:pt x="3733565" y="124783"/>
                  </a:lnTo>
                  <a:lnTo>
                    <a:pt x="4200261" y="124783"/>
                  </a:lnTo>
                  <a:lnTo>
                    <a:pt x="4666957" y="124783"/>
                  </a:lnTo>
                  <a:lnTo>
                    <a:pt x="5133652" y="249567"/>
                  </a:lnTo>
                  <a:lnTo>
                    <a:pt x="5600348" y="62391"/>
                  </a:lnTo>
                  <a:lnTo>
                    <a:pt x="6067044" y="0"/>
                  </a:lnTo>
                </a:path>
              </a:pathLst>
            </a:custGeom>
            <a:ln w="27101" cap="flat">
              <a:solidFill>
                <a:srgbClr val="00833D">
                  <a:alpha val="100000"/>
                </a:srgbClr>
              </a:solidFill>
              <a:prstDash val="solid"/>
              <a:round/>
            </a:ln>
          </p:spPr>
          <p:txBody>
            <a:bodyPr/>
            <a:lstStyle/>
            <a:p/>
          </p:txBody>
        </p:sp>
        <p:sp>
          <p:nvSpPr>
            <p:cNvPr id="42" name="pl42"/>
            <p:cNvSpPr/>
            <p:nvPr/>
          </p:nvSpPr>
          <p:spPr>
            <a:xfrm>
              <a:off x="1168561" y="2612935"/>
              <a:ext cx="6067044" cy="1060662"/>
            </a:xfrm>
            <a:custGeom>
              <a:avLst/>
              <a:pathLst>
                <a:path w="6067044" h="1060662">
                  <a:moveTo>
                    <a:pt x="0" y="1060662"/>
                  </a:moveTo>
                  <a:lnTo>
                    <a:pt x="466695" y="717507"/>
                  </a:lnTo>
                  <a:lnTo>
                    <a:pt x="933391" y="436743"/>
                  </a:lnTo>
                  <a:lnTo>
                    <a:pt x="1400087" y="499135"/>
                  </a:lnTo>
                  <a:lnTo>
                    <a:pt x="1866782" y="343155"/>
                  </a:lnTo>
                  <a:lnTo>
                    <a:pt x="2333478" y="249567"/>
                  </a:lnTo>
                  <a:lnTo>
                    <a:pt x="2800174" y="343155"/>
                  </a:lnTo>
                  <a:lnTo>
                    <a:pt x="3266869" y="0"/>
                  </a:lnTo>
                  <a:lnTo>
                    <a:pt x="3733565" y="93587"/>
                  </a:lnTo>
                  <a:lnTo>
                    <a:pt x="4200261" y="374351"/>
                  </a:lnTo>
                  <a:lnTo>
                    <a:pt x="4666957" y="187175"/>
                  </a:lnTo>
                  <a:lnTo>
                    <a:pt x="5133652" y="343155"/>
                  </a:lnTo>
                  <a:lnTo>
                    <a:pt x="5600348" y="187175"/>
                  </a:lnTo>
                  <a:lnTo>
                    <a:pt x="6067044" y="62391"/>
                  </a:lnTo>
                </a:path>
              </a:pathLst>
            </a:custGeom>
            <a:ln w="27101" cap="flat">
              <a:solidFill>
                <a:srgbClr val="002759">
                  <a:alpha val="100000"/>
                </a:srgbClr>
              </a:solidFill>
              <a:prstDash val="solid"/>
              <a:round/>
            </a:ln>
          </p:spPr>
          <p:txBody>
            <a:bodyPr/>
            <a:lstStyle/>
            <a:p/>
          </p:txBody>
        </p:sp>
        <p:sp>
          <p:nvSpPr>
            <p:cNvPr id="43" name="pt43"/>
            <p:cNvSpPr/>
            <p:nvPr/>
          </p:nvSpPr>
          <p:spPr>
            <a:xfrm>
              <a:off x="1136959"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3641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540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60209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06879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53548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2969025" y="47795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76" name="tx76"/>
            <p:cNvSpPr/>
            <p:nvPr/>
          </p:nvSpPr>
          <p:spPr>
            <a:xfrm>
              <a:off x="3435720" y="48150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3935575" y="482041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8" name="tx78"/>
            <p:cNvSpPr/>
            <p:nvPr/>
          </p:nvSpPr>
          <p:spPr>
            <a:xfrm>
              <a:off x="4335953" y="43011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675</a:t>
              </a:r>
            </a:p>
          </p:txBody>
        </p:sp>
        <p:sp>
          <p:nvSpPr>
            <p:cNvPr id="79" name="tx79"/>
            <p:cNvSpPr/>
            <p:nvPr/>
          </p:nvSpPr>
          <p:spPr>
            <a:xfrm>
              <a:off x="4802648" y="452983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379</a:t>
              </a:r>
            </a:p>
          </p:txBody>
        </p:sp>
        <p:sp>
          <p:nvSpPr>
            <p:cNvPr id="80" name="tx80"/>
            <p:cNvSpPr/>
            <p:nvPr/>
          </p:nvSpPr>
          <p:spPr>
            <a:xfrm>
              <a:off x="5335663" y="482044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1" name="tx81"/>
            <p:cNvSpPr/>
            <p:nvPr/>
          </p:nvSpPr>
          <p:spPr>
            <a:xfrm>
              <a:off x="5769199" y="481268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2" name="tx82"/>
            <p:cNvSpPr/>
            <p:nvPr/>
          </p:nvSpPr>
          <p:spPr>
            <a:xfrm>
              <a:off x="6235895" y="481574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3" name="tx83"/>
            <p:cNvSpPr/>
            <p:nvPr/>
          </p:nvSpPr>
          <p:spPr>
            <a:xfrm>
              <a:off x="6669431" y="43080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666</a:t>
              </a:r>
            </a:p>
          </p:txBody>
        </p:sp>
        <p:sp>
          <p:nvSpPr>
            <p:cNvPr id="84" name="tx84"/>
            <p:cNvSpPr/>
            <p:nvPr/>
          </p:nvSpPr>
          <p:spPr>
            <a:xfrm>
              <a:off x="708640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1,211</a:t>
              </a:r>
            </a:p>
          </p:txBody>
        </p:sp>
        <p:sp>
          <p:nvSpPr>
            <p:cNvPr id="85" name="pl85"/>
            <p:cNvSpPr/>
            <p:nvPr/>
          </p:nvSpPr>
          <p:spPr>
            <a:xfrm>
              <a:off x="7254810" y="2238631"/>
              <a:ext cx="607493" cy="1501"/>
            </a:xfrm>
            <a:custGeom>
              <a:avLst/>
              <a:pathLst>
                <a:path w="607493" h="1501">
                  <a:moveTo>
                    <a:pt x="607493" y="1501"/>
                  </a:moveTo>
                  <a:lnTo>
                    <a:pt x="0" y="0"/>
                  </a:lnTo>
                </a:path>
              </a:pathLst>
            </a:custGeom>
          </p:spPr>
          <p:txBody>
            <a:bodyPr/>
            <a:lstStyle/>
            <a:p/>
          </p:txBody>
        </p:sp>
        <p:sp>
          <p:nvSpPr>
            <p:cNvPr id="86" name="pl86"/>
            <p:cNvSpPr/>
            <p:nvPr/>
          </p:nvSpPr>
          <p:spPr>
            <a:xfrm>
              <a:off x="7254810" y="2675395"/>
              <a:ext cx="607493" cy="2151"/>
            </a:xfrm>
            <a:custGeom>
              <a:avLst/>
              <a:pathLst>
                <a:path w="607493" h="2151">
                  <a:moveTo>
                    <a:pt x="607493" y="2151"/>
                  </a:moveTo>
                  <a:lnTo>
                    <a:pt x="0" y="0"/>
                  </a:lnTo>
                </a:path>
              </a:pathLst>
            </a:custGeom>
          </p:spPr>
          <p:txBody>
            <a:bodyPr/>
            <a:lstStyle/>
            <a:p/>
          </p:txBody>
        </p:sp>
        <p:sp>
          <p:nvSpPr>
            <p:cNvPr id="87" name="pg87"/>
            <p:cNvSpPr/>
            <p:nvPr/>
          </p:nvSpPr>
          <p:spPr>
            <a:xfrm>
              <a:off x="7793724" y="215173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1928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87%</a:t>
              </a:r>
            </a:p>
          </p:txBody>
        </p:sp>
        <p:sp>
          <p:nvSpPr>
            <p:cNvPr id="89" name="pg89"/>
            <p:cNvSpPr/>
            <p:nvPr/>
          </p:nvSpPr>
          <p:spPr>
            <a:xfrm>
              <a:off x="7793724" y="25891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6302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11600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334319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5" name="tx95"/>
            <p:cNvSpPr/>
            <p:nvPr/>
          </p:nvSpPr>
          <p:spPr>
            <a:xfrm>
              <a:off x="508103" y="257037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6" name="tx96"/>
            <p:cNvSpPr/>
            <p:nvPr/>
          </p:nvSpPr>
          <p:spPr>
            <a:xfrm>
              <a:off x="508103" y="17975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34514"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799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958121" y="1334104"/>
              <a:ext cx="56079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Cambodia,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1,211 confirmed measles cases in Cambodia. In the same year, MCV1 coverage was 87% and MCV2 coverage was 73%.
The number of cases in 2025 was 82% more than in 2024 (n=666).
The highest number of measles cases was reported in 2025 (n=1,211). In this year, MCV1 coverage was 87%.
Cambodia reported measles vaccine stockouts in 2007, 2017, 2019, and 2022.
There were measles-containing vaccine supplementary immunization activities/campaigns in 2024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experienced an increase in measles cases compared with 2024, while MCV1 coverage was 87% and MCV2 coverage was 73%.</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69442"/>
              <a:ext cx="3520101" cy="2266682"/>
            </a:xfrm>
            <a:custGeom>
              <a:avLst/>
              <a:pathLst>
                <a:path w="3520101" h="2266682">
                  <a:moveTo>
                    <a:pt x="0" y="0"/>
                  </a:moveTo>
                  <a:lnTo>
                    <a:pt x="140804" y="1726995"/>
                  </a:lnTo>
                  <a:lnTo>
                    <a:pt x="281608" y="1511121"/>
                  </a:lnTo>
                  <a:lnTo>
                    <a:pt x="422412" y="1834933"/>
                  </a:lnTo>
                  <a:lnTo>
                    <a:pt x="563216" y="1726995"/>
                  </a:lnTo>
                  <a:lnTo>
                    <a:pt x="704020" y="2158744"/>
                  </a:lnTo>
                  <a:lnTo>
                    <a:pt x="844824" y="1942870"/>
                  </a:lnTo>
                  <a:lnTo>
                    <a:pt x="985628" y="1942870"/>
                  </a:lnTo>
                  <a:lnTo>
                    <a:pt x="1126432" y="2158744"/>
                  </a:lnTo>
                  <a:lnTo>
                    <a:pt x="1267236" y="2050807"/>
                  </a:lnTo>
                  <a:lnTo>
                    <a:pt x="1408040" y="2266682"/>
                  </a:lnTo>
                  <a:lnTo>
                    <a:pt x="1548844" y="2158744"/>
                  </a:lnTo>
                  <a:lnTo>
                    <a:pt x="1689648" y="1834933"/>
                  </a:lnTo>
                  <a:lnTo>
                    <a:pt x="1830452" y="1619058"/>
                  </a:lnTo>
                  <a:lnTo>
                    <a:pt x="1971256" y="2158744"/>
                  </a:lnTo>
                  <a:lnTo>
                    <a:pt x="2112061" y="2266682"/>
                  </a:lnTo>
                  <a:lnTo>
                    <a:pt x="2252865" y="2266682"/>
                  </a:lnTo>
                  <a:lnTo>
                    <a:pt x="2393669" y="2266682"/>
                  </a:lnTo>
                  <a:lnTo>
                    <a:pt x="2534473" y="2158744"/>
                  </a:lnTo>
                  <a:lnTo>
                    <a:pt x="2675277" y="2050807"/>
                  </a:lnTo>
                  <a:lnTo>
                    <a:pt x="2816081" y="1834933"/>
                  </a:lnTo>
                  <a:lnTo>
                    <a:pt x="2956885" y="1834933"/>
                  </a:lnTo>
                  <a:lnTo>
                    <a:pt x="3097689" y="1619058"/>
                  </a:lnTo>
                  <a:lnTo>
                    <a:pt x="3238493" y="1511121"/>
                  </a:lnTo>
                  <a:lnTo>
                    <a:pt x="3379297" y="1726995"/>
                  </a:lnTo>
                  <a:lnTo>
                    <a:pt x="3520101" y="1834933"/>
                  </a:lnTo>
                </a:path>
              </a:pathLst>
            </a:custGeom>
            <a:ln w="27101" cap="flat">
              <a:solidFill>
                <a:srgbClr val="0058AB">
                  <a:alpha val="80000"/>
                </a:srgbClr>
              </a:solidFill>
              <a:prstDash val="solid"/>
              <a:round/>
            </a:ln>
          </p:spPr>
          <p:txBody>
            <a:bodyPr/>
            <a:lstStyle/>
            <a:p/>
          </p:txBody>
        </p:sp>
        <p:sp>
          <p:nvSpPr>
            <p:cNvPr id="20" name="pl20"/>
            <p:cNvSpPr/>
            <p:nvPr/>
          </p:nvSpPr>
          <p:spPr>
            <a:xfrm>
              <a:off x="943464" y="3756752"/>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1" name="pl21"/>
            <p:cNvSpPr/>
            <p:nvPr/>
          </p:nvSpPr>
          <p:spPr>
            <a:xfrm>
              <a:off x="943464" y="4080564"/>
              <a:ext cx="3520101" cy="971435"/>
            </a:xfrm>
            <a:custGeom>
              <a:avLst/>
              <a:pathLst>
                <a:path w="3520101" h="971435">
                  <a:moveTo>
                    <a:pt x="0" y="0"/>
                  </a:moveTo>
                  <a:lnTo>
                    <a:pt x="140804" y="107937"/>
                  </a:lnTo>
                  <a:lnTo>
                    <a:pt x="281608" y="0"/>
                  </a:lnTo>
                  <a:lnTo>
                    <a:pt x="422412" y="107937"/>
                  </a:lnTo>
                  <a:lnTo>
                    <a:pt x="563216" y="215874"/>
                  </a:lnTo>
                  <a:lnTo>
                    <a:pt x="704020" y="215874"/>
                  </a:lnTo>
                  <a:lnTo>
                    <a:pt x="844824" y="323811"/>
                  </a:lnTo>
                  <a:lnTo>
                    <a:pt x="985628" y="431748"/>
                  </a:lnTo>
                  <a:lnTo>
                    <a:pt x="1126432" y="647623"/>
                  </a:lnTo>
                  <a:lnTo>
                    <a:pt x="1267236" y="863497"/>
                  </a:lnTo>
                  <a:lnTo>
                    <a:pt x="1408040" y="863497"/>
                  </a:lnTo>
                  <a:lnTo>
                    <a:pt x="1548844" y="863497"/>
                  </a:lnTo>
                  <a:lnTo>
                    <a:pt x="1689648" y="971435"/>
                  </a:lnTo>
                  <a:lnTo>
                    <a:pt x="1830452" y="755560"/>
                  </a:lnTo>
                  <a:lnTo>
                    <a:pt x="1971256" y="863497"/>
                  </a:lnTo>
                  <a:lnTo>
                    <a:pt x="2112061" y="863497"/>
                  </a:lnTo>
                  <a:lnTo>
                    <a:pt x="2252865" y="863497"/>
                  </a:lnTo>
                  <a:lnTo>
                    <a:pt x="2393669" y="863497"/>
                  </a:lnTo>
                  <a:lnTo>
                    <a:pt x="2534473" y="863497"/>
                  </a:lnTo>
                  <a:lnTo>
                    <a:pt x="2675277" y="863497"/>
                  </a:lnTo>
                  <a:lnTo>
                    <a:pt x="2816081" y="863497"/>
                  </a:lnTo>
                  <a:lnTo>
                    <a:pt x="2956885" y="755560"/>
                  </a:lnTo>
                  <a:lnTo>
                    <a:pt x="3097689" y="863497"/>
                  </a:lnTo>
                  <a:lnTo>
                    <a:pt x="3238493" y="755560"/>
                  </a:lnTo>
                  <a:lnTo>
                    <a:pt x="3379297" y="755560"/>
                  </a:lnTo>
                  <a:lnTo>
                    <a:pt x="3520101" y="863497"/>
                  </a:lnTo>
                </a:path>
              </a:pathLst>
            </a:custGeom>
            <a:ln w="27101" cap="flat">
              <a:solidFill>
                <a:srgbClr val="00833D">
                  <a:alpha val="80000"/>
                </a:srgbClr>
              </a:solidFill>
              <a:prstDash val="solid"/>
              <a:round/>
            </a:ln>
          </p:spPr>
          <p:txBody>
            <a:bodyPr/>
            <a:lstStyle/>
            <a:p/>
          </p:txBody>
        </p:sp>
        <p:sp>
          <p:nvSpPr>
            <p:cNvPr id="22" name="pl22"/>
            <p:cNvSpPr/>
            <p:nvPr/>
          </p:nvSpPr>
          <p:spPr>
            <a:xfrm>
              <a:off x="943464" y="2569442"/>
              <a:ext cx="3520101" cy="2266682"/>
            </a:xfrm>
            <a:custGeom>
              <a:avLst/>
              <a:pathLst>
                <a:path w="3520101" h="2266682">
                  <a:moveTo>
                    <a:pt x="0" y="0"/>
                  </a:moveTo>
                  <a:lnTo>
                    <a:pt x="140804" y="1726995"/>
                  </a:lnTo>
                  <a:lnTo>
                    <a:pt x="281608" y="1511121"/>
                  </a:lnTo>
                  <a:lnTo>
                    <a:pt x="422412" y="1834933"/>
                  </a:lnTo>
                  <a:lnTo>
                    <a:pt x="563216" y="1726995"/>
                  </a:lnTo>
                  <a:lnTo>
                    <a:pt x="704020" y="2158744"/>
                  </a:lnTo>
                  <a:lnTo>
                    <a:pt x="844824" y="1942870"/>
                  </a:lnTo>
                  <a:lnTo>
                    <a:pt x="985628" y="1942870"/>
                  </a:lnTo>
                  <a:lnTo>
                    <a:pt x="1126432" y="2158744"/>
                  </a:lnTo>
                  <a:lnTo>
                    <a:pt x="1267236" y="2050807"/>
                  </a:lnTo>
                  <a:lnTo>
                    <a:pt x="1408040" y="2266682"/>
                  </a:lnTo>
                  <a:lnTo>
                    <a:pt x="1548844" y="2158744"/>
                  </a:lnTo>
                  <a:lnTo>
                    <a:pt x="1689648" y="1834933"/>
                  </a:lnTo>
                  <a:lnTo>
                    <a:pt x="1830452" y="1619058"/>
                  </a:lnTo>
                  <a:lnTo>
                    <a:pt x="1971256" y="2158744"/>
                  </a:lnTo>
                  <a:lnTo>
                    <a:pt x="2112061" y="2266682"/>
                  </a:lnTo>
                  <a:lnTo>
                    <a:pt x="2252865" y="2266682"/>
                  </a:lnTo>
                  <a:lnTo>
                    <a:pt x="2393669" y="2266682"/>
                  </a:lnTo>
                  <a:lnTo>
                    <a:pt x="2534473" y="2158744"/>
                  </a:lnTo>
                  <a:lnTo>
                    <a:pt x="2675277" y="2050807"/>
                  </a:lnTo>
                  <a:lnTo>
                    <a:pt x="2816081" y="1834933"/>
                  </a:lnTo>
                  <a:lnTo>
                    <a:pt x="2956885" y="1834933"/>
                  </a:lnTo>
                  <a:lnTo>
                    <a:pt x="3097689" y="1619058"/>
                  </a:lnTo>
                  <a:lnTo>
                    <a:pt x="3238493" y="1511121"/>
                  </a:lnTo>
                  <a:lnTo>
                    <a:pt x="3379297" y="1726995"/>
                  </a:lnTo>
                  <a:lnTo>
                    <a:pt x="3520101" y="1834933"/>
                  </a:lnTo>
                </a:path>
              </a:pathLst>
            </a:custGeom>
            <a:ln w="43362" cap="flat">
              <a:solidFill>
                <a:srgbClr val="000000">
                  <a:alpha val="100000"/>
                </a:srgbClr>
              </a:solidFill>
              <a:prstDash val="solid"/>
              <a:round/>
            </a:ln>
          </p:spPr>
          <p:txBody>
            <a:bodyPr/>
            <a:lstStyle/>
            <a:p/>
          </p:txBody>
        </p:sp>
        <p:sp>
          <p:nvSpPr>
            <p:cNvPr id="23" name="pl23"/>
            <p:cNvSpPr/>
            <p:nvPr/>
          </p:nvSpPr>
          <p:spPr>
            <a:xfrm>
              <a:off x="943464" y="2569442"/>
              <a:ext cx="3520101" cy="2266682"/>
            </a:xfrm>
            <a:custGeom>
              <a:avLst/>
              <a:pathLst>
                <a:path w="3520101" h="2266682">
                  <a:moveTo>
                    <a:pt x="0" y="0"/>
                  </a:moveTo>
                  <a:lnTo>
                    <a:pt x="140804" y="1726995"/>
                  </a:lnTo>
                  <a:lnTo>
                    <a:pt x="281608" y="1511121"/>
                  </a:lnTo>
                  <a:lnTo>
                    <a:pt x="422412" y="1834933"/>
                  </a:lnTo>
                  <a:lnTo>
                    <a:pt x="563216" y="1726995"/>
                  </a:lnTo>
                  <a:lnTo>
                    <a:pt x="704020" y="2158744"/>
                  </a:lnTo>
                  <a:lnTo>
                    <a:pt x="844824" y="1942870"/>
                  </a:lnTo>
                  <a:lnTo>
                    <a:pt x="985628" y="1942870"/>
                  </a:lnTo>
                  <a:lnTo>
                    <a:pt x="1126432" y="2158744"/>
                  </a:lnTo>
                  <a:lnTo>
                    <a:pt x="1267236" y="2050807"/>
                  </a:lnTo>
                  <a:lnTo>
                    <a:pt x="1408040" y="2266682"/>
                  </a:lnTo>
                  <a:lnTo>
                    <a:pt x="1548844" y="2158744"/>
                  </a:lnTo>
                  <a:lnTo>
                    <a:pt x="1689648" y="1834933"/>
                  </a:lnTo>
                  <a:lnTo>
                    <a:pt x="1830452" y="1619058"/>
                  </a:lnTo>
                  <a:lnTo>
                    <a:pt x="1971256" y="2158744"/>
                  </a:lnTo>
                  <a:lnTo>
                    <a:pt x="2112061" y="2266682"/>
                  </a:lnTo>
                  <a:lnTo>
                    <a:pt x="2252865" y="2266682"/>
                  </a:lnTo>
                  <a:lnTo>
                    <a:pt x="2393669" y="2266682"/>
                  </a:lnTo>
                  <a:lnTo>
                    <a:pt x="2534473" y="2158744"/>
                  </a:lnTo>
                  <a:lnTo>
                    <a:pt x="2675277" y="2050807"/>
                  </a:lnTo>
                  <a:lnTo>
                    <a:pt x="2816081" y="1834933"/>
                  </a:lnTo>
                  <a:lnTo>
                    <a:pt x="2956885" y="1834933"/>
                  </a:lnTo>
                  <a:lnTo>
                    <a:pt x="3097689" y="1619058"/>
                  </a:lnTo>
                  <a:lnTo>
                    <a:pt x="3238493" y="1511121"/>
                  </a:lnTo>
                  <a:lnTo>
                    <a:pt x="3379297" y="1726995"/>
                  </a:lnTo>
                  <a:lnTo>
                    <a:pt x="3520101" y="1834933"/>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40437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296438"/>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08056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209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4" name="pg34"/>
            <p:cNvSpPr/>
            <p:nvPr/>
          </p:nvSpPr>
          <p:spPr>
            <a:xfrm>
              <a:off x="1588995" y="43378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3681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293016"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997036"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560252" y="4229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25997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64273"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405077" y="40139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04529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3855" y="45811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9049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1179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1179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71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6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78897" y="6119132"/>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5" name="tx65"/>
            <p:cNvSpPr/>
            <p:nvPr/>
          </p:nvSpPr>
          <p:spPr>
            <a:xfrm>
              <a:off x="27742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75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3325003"/>
              <a:ext cx="3520101" cy="1834933"/>
            </a:xfrm>
            <a:custGeom>
              <a:avLst/>
              <a:pathLst>
                <a:path w="3520101" h="1834933">
                  <a:moveTo>
                    <a:pt x="0" y="0"/>
                  </a:moveTo>
                  <a:lnTo>
                    <a:pt x="140804" y="863497"/>
                  </a:lnTo>
                  <a:lnTo>
                    <a:pt x="281608" y="431748"/>
                  </a:lnTo>
                  <a:lnTo>
                    <a:pt x="422412" y="539686"/>
                  </a:lnTo>
                  <a:lnTo>
                    <a:pt x="563216" y="431748"/>
                  </a:lnTo>
                  <a:lnTo>
                    <a:pt x="704020" y="1079372"/>
                  </a:lnTo>
                  <a:lnTo>
                    <a:pt x="844824" y="971435"/>
                  </a:lnTo>
                  <a:lnTo>
                    <a:pt x="985628" y="863497"/>
                  </a:lnTo>
                  <a:lnTo>
                    <a:pt x="1126432" y="1187309"/>
                  </a:lnTo>
                  <a:lnTo>
                    <a:pt x="1267236" y="1079372"/>
                  </a:lnTo>
                  <a:lnTo>
                    <a:pt x="1408040" y="1511121"/>
                  </a:lnTo>
                  <a:lnTo>
                    <a:pt x="1548844" y="1079372"/>
                  </a:lnTo>
                  <a:lnTo>
                    <a:pt x="1689648" y="431748"/>
                  </a:lnTo>
                  <a:lnTo>
                    <a:pt x="1830452" y="107937"/>
                  </a:lnTo>
                  <a:lnTo>
                    <a:pt x="1971256" y="539686"/>
                  </a:lnTo>
                  <a:lnTo>
                    <a:pt x="2112061" y="755560"/>
                  </a:lnTo>
                  <a:lnTo>
                    <a:pt x="2252865" y="755560"/>
                  </a:lnTo>
                  <a:lnTo>
                    <a:pt x="2393669" y="863497"/>
                  </a:lnTo>
                  <a:lnTo>
                    <a:pt x="2534473" y="971435"/>
                  </a:lnTo>
                  <a:lnTo>
                    <a:pt x="2675277" y="1187309"/>
                  </a:lnTo>
                  <a:lnTo>
                    <a:pt x="2816081" y="755560"/>
                  </a:lnTo>
                  <a:lnTo>
                    <a:pt x="2956885" y="755560"/>
                  </a:lnTo>
                  <a:lnTo>
                    <a:pt x="3097689" y="755560"/>
                  </a:lnTo>
                  <a:lnTo>
                    <a:pt x="3238493" y="215874"/>
                  </a:lnTo>
                  <a:lnTo>
                    <a:pt x="3379297" y="1187309"/>
                  </a:lnTo>
                  <a:lnTo>
                    <a:pt x="3520101" y="1834933"/>
                  </a:lnTo>
                </a:path>
              </a:pathLst>
            </a:custGeom>
            <a:ln w="27101" cap="flat">
              <a:solidFill>
                <a:srgbClr val="0058AB">
                  <a:alpha val="80000"/>
                </a:srgbClr>
              </a:solidFill>
              <a:prstDash val="solid"/>
              <a:round/>
            </a:ln>
          </p:spPr>
          <p:txBody>
            <a:bodyPr/>
            <a:lstStyle/>
            <a:p/>
          </p:txBody>
        </p:sp>
        <p:sp>
          <p:nvSpPr>
            <p:cNvPr id="83" name="pl83"/>
            <p:cNvSpPr/>
            <p:nvPr/>
          </p:nvSpPr>
          <p:spPr>
            <a:xfrm>
              <a:off x="5308715" y="3648815"/>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4" name="pl84"/>
            <p:cNvSpPr/>
            <p:nvPr/>
          </p:nvSpPr>
          <p:spPr>
            <a:xfrm>
              <a:off x="5308715" y="4080564"/>
              <a:ext cx="3520101" cy="1079372"/>
            </a:xfrm>
            <a:custGeom>
              <a:avLst/>
              <a:pathLst>
                <a:path w="3520101" h="1079372">
                  <a:moveTo>
                    <a:pt x="0" y="0"/>
                  </a:moveTo>
                  <a:lnTo>
                    <a:pt x="140804" y="107937"/>
                  </a:lnTo>
                  <a:lnTo>
                    <a:pt x="281608" y="215874"/>
                  </a:lnTo>
                  <a:lnTo>
                    <a:pt x="422412" y="107937"/>
                  </a:lnTo>
                  <a:lnTo>
                    <a:pt x="563216" y="323811"/>
                  </a:lnTo>
                  <a:lnTo>
                    <a:pt x="704020" y="323811"/>
                  </a:lnTo>
                  <a:lnTo>
                    <a:pt x="844824" y="539686"/>
                  </a:lnTo>
                  <a:lnTo>
                    <a:pt x="985628" y="431748"/>
                  </a:lnTo>
                  <a:lnTo>
                    <a:pt x="1126432" y="647623"/>
                  </a:lnTo>
                  <a:lnTo>
                    <a:pt x="1267236" y="755560"/>
                  </a:lnTo>
                  <a:lnTo>
                    <a:pt x="1408040" y="863497"/>
                  </a:lnTo>
                  <a:lnTo>
                    <a:pt x="1548844" y="863497"/>
                  </a:lnTo>
                  <a:lnTo>
                    <a:pt x="1689648" y="755560"/>
                  </a:lnTo>
                  <a:lnTo>
                    <a:pt x="1830452" y="863497"/>
                  </a:lnTo>
                  <a:lnTo>
                    <a:pt x="1971256" y="863497"/>
                  </a:lnTo>
                  <a:lnTo>
                    <a:pt x="2112061" y="971435"/>
                  </a:lnTo>
                  <a:lnTo>
                    <a:pt x="2252865" y="971435"/>
                  </a:lnTo>
                  <a:lnTo>
                    <a:pt x="2393669" y="971435"/>
                  </a:lnTo>
                  <a:lnTo>
                    <a:pt x="2534473" y="1079372"/>
                  </a:lnTo>
                  <a:lnTo>
                    <a:pt x="2675277" y="971435"/>
                  </a:lnTo>
                  <a:lnTo>
                    <a:pt x="2816081" y="863497"/>
                  </a:lnTo>
                  <a:lnTo>
                    <a:pt x="2956885" y="971435"/>
                  </a:lnTo>
                  <a:lnTo>
                    <a:pt x="3097689" y="863497"/>
                  </a:lnTo>
                  <a:lnTo>
                    <a:pt x="3238493" y="755560"/>
                  </a:lnTo>
                  <a:lnTo>
                    <a:pt x="3379297" y="971435"/>
                  </a:lnTo>
                  <a:lnTo>
                    <a:pt x="3520101" y="863497"/>
                  </a:lnTo>
                </a:path>
              </a:pathLst>
            </a:custGeom>
            <a:ln w="27101" cap="flat">
              <a:solidFill>
                <a:srgbClr val="00833D">
                  <a:alpha val="80000"/>
                </a:srgbClr>
              </a:solidFill>
              <a:prstDash val="solid"/>
              <a:round/>
            </a:ln>
          </p:spPr>
          <p:txBody>
            <a:bodyPr/>
            <a:lstStyle/>
            <a:p/>
          </p:txBody>
        </p:sp>
        <p:sp>
          <p:nvSpPr>
            <p:cNvPr id="85" name="pl85"/>
            <p:cNvSpPr/>
            <p:nvPr/>
          </p:nvSpPr>
          <p:spPr>
            <a:xfrm>
              <a:off x="5308715" y="3325003"/>
              <a:ext cx="3520101" cy="1834933"/>
            </a:xfrm>
            <a:custGeom>
              <a:avLst/>
              <a:pathLst>
                <a:path w="3520101" h="1834933">
                  <a:moveTo>
                    <a:pt x="0" y="0"/>
                  </a:moveTo>
                  <a:lnTo>
                    <a:pt x="140804" y="863497"/>
                  </a:lnTo>
                  <a:lnTo>
                    <a:pt x="281608" y="431748"/>
                  </a:lnTo>
                  <a:lnTo>
                    <a:pt x="422412" y="539686"/>
                  </a:lnTo>
                  <a:lnTo>
                    <a:pt x="563216" y="431748"/>
                  </a:lnTo>
                  <a:lnTo>
                    <a:pt x="704020" y="1079372"/>
                  </a:lnTo>
                  <a:lnTo>
                    <a:pt x="844824" y="971435"/>
                  </a:lnTo>
                  <a:lnTo>
                    <a:pt x="985628" y="863497"/>
                  </a:lnTo>
                  <a:lnTo>
                    <a:pt x="1126432" y="1187309"/>
                  </a:lnTo>
                  <a:lnTo>
                    <a:pt x="1267236" y="1079372"/>
                  </a:lnTo>
                  <a:lnTo>
                    <a:pt x="1408040" y="1511121"/>
                  </a:lnTo>
                  <a:lnTo>
                    <a:pt x="1548844" y="1079372"/>
                  </a:lnTo>
                  <a:lnTo>
                    <a:pt x="1689648" y="431748"/>
                  </a:lnTo>
                  <a:lnTo>
                    <a:pt x="1830452" y="107937"/>
                  </a:lnTo>
                  <a:lnTo>
                    <a:pt x="1971256" y="539686"/>
                  </a:lnTo>
                  <a:lnTo>
                    <a:pt x="2112061" y="755560"/>
                  </a:lnTo>
                  <a:lnTo>
                    <a:pt x="2252865" y="755560"/>
                  </a:lnTo>
                  <a:lnTo>
                    <a:pt x="2393669" y="863497"/>
                  </a:lnTo>
                  <a:lnTo>
                    <a:pt x="2534473" y="971435"/>
                  </a:lnTo>
                  <a:lnTo>
                    <a:pt x="2675277" y="1187309"/>
                  </a:lnTo>
                  <a:lnTo>
                    <a:pt x="2816081" y="755560"/>
                  </a:lnTo>
                  <a:lnTo>
                    <a:pt x="2956885" y="755560"/>
                  </a:lnTo>
                  <a:lnTo>
                    <a:pt x="3097689" y="755560"/>
                  </a:lnTo>
                  <a:lnTo>
                    <a:pt x="3238493" y="215874"/>
                  </a:lnTo>
                  <a:lnTo>
                    <a:pt x="3379297" y="1187309"/>
                  </a:lnTo>
                  <a:lnTo>
                    <a:pt x="3520101" y="1834933"/>
                  </a:lnTo>
                </a:path>
              </a:pathLst>
            </a:custGeom>
            <a:ln w="43362" cap="flat">
              <a:solidFill>
                <a:srgbClr val="000000">
                  <a:alpha val="100000"/>
                </a:srgbClr>
              </a:solidFill>
              <a:prstDash val="solid"/>
              <a:round/>
            </a:ln>
          </p:spPr>
          <p:txBody>
            <a:bodyPr/>
            <a:lstStyle/>
            <a:p/>
          </p:txBody>
        </p:sp>
        <p:sp>
          <p:nvSpPr>
            <p:cNvPr id="86" name="pl86"/>
            <p:cNvSpPr/>
            <p:nvPr/>
          </p:nvSpPr>
          <p:spPr>
            <a:xfrm>
              <a:off x="5308715" y="3325003"/>
              <a:ext cx="3520101" cy="1834933"/>
            </a:xfrm>
            <a:custGeom>
              <a:avLst/>
              <a:pathLst>
                <a:path w="3520101" h="1834933">
                  <a:moveTo>
                    <a:pt x="0" y="0"/>
                  </a:moveTo>
                  <a:lnTo>
                    <a:pt x="140804" y="863497"/>
                  </a:lnTo>
                  <a:lnTo>
                    <a:pt x="281608" y="431748"/>
                  </a:lnTo>
                  <a:lnTo>
                    <a:pt x="422412" y="539686"/>
                  </a:lnTo>
                  <a:lnTo>
                    <a:pt x="563216" y="431748"/>
                  </a:lnTo>
                  <a:lnTo>
                    <a:pt x="704020" y="1079372"/>
                  </a:lnTo>
                  <a:lnTo>
                    <a:pt x="844824" y="971435"/>
                  </a:lnTo>
                  <a:lnTo>
                    <a:pt x="985628" y="863497"/>
                  </a:lnTo>
                  <a:lnTo>
                    <a:pt x="1126432" y="1187309"/>
                  </a:lnTo>
                  <a:lnTo>
                    <a:pt x="1267236" y="1079372"/>
                  </a:lnTo>
                  <a:lnTo>
                    <a:pt x="1408040" y="1511121"/>
                  </a:lnTo>
                  <a:lnTo>
                    <a:pt x="1548844" y="1079372"/>
                  </a:lnTo>
                  <a:lnTo>
                    <a:pt x="1689648" y="431748"/>
                  </a:lnTo>
                  <a:lnTo>
                    <a:pt x="1830452" y="107937"/>
                  </a:lnTo>
                  <a:lnTo>
                    <a:pt x="1971256" y="539686"/>
                  </a:lnTo>
                  <a:lnTo>
                    <a:pt x="2112061" y="755560"/>
                  </a:lnTo>
                  <a:lnTo>
                    <a:pt x="2252865" y="755560"/>
                  </a:lnTo>
                  <a:lnTo>
                    <a:pt x="2393669" y="863497"/>
                  </a:lnTo>
                  <a:lnTo>
                    <a:pt x="2534473" y="971435"/>
                  </a:lnTo>
                  <a:lnTo>
                    <a:pt x="2675277" y="1187309"/>
                  </a:lnTo>
                  <a:lnTo>
                    <a:pt x="2816081" y="755560"/>
                  </a:lnTo>
                  <a:lnTo>
                    <a:pt x="2956885" y="755560"/>
                  </a:lnTo>
                  <a:lnTo>
                    <a:pt x="3097689" y="755560"/>
                  </a:lnTo>
                  <a:lnTo>
                    <a:pt x="3238493" y="215874"/>
                  </a:lnTo>
                  <a:lnTo>
                    <a:pt x="3379297" y="1187309"/>
                  </a:lnTo>
                  <a:lnTo>
                    <a:pt x="3520101" y="1834933"/>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00119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08056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18850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18850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83612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9346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9646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7" name="pg97"/>
            <p:cNvSpPr/>
            <p:nvPr/>
          </p:nvSpPr>
          <p:spPr>
            <a:xfrm>
              <a:off x="5954246" y="40139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04529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6658267"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47451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7334152" y="36901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7190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7925503" y="41219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1507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629524" y="41219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1507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770328" y="47695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7983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89106" y="44718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9049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7704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7704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4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9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44148" y="6119132"/>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8" name="tx128"/>
            <p:cNvSpPr/>
            <p:nvPr/>
          </p:nvSpPr>
          <p:spPr>
            <a:xfrm>
              <a:off x="71395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200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roughly all children who received DTP1 also received MCV1 (right).
The medium DTP drop-out rate implies moderate ability to provide a complete series of vaccines early in life. The absence of DTP-MCV drop-out implies very good retention in immunization programmes and ability to provide a full course of vaccines in infancy (up to one year).
In 2025, Cambodia DTP drop-out was higher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no (0%) in Cambodia, indicating moderate ability to deliver the primary series early on, but very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500496"/>
            </a:xfrm>
            <a:custGeom>
              <a:avLst/>
              <a:pathLst>
                <a:path w="2135265" h="500496">
                  <a:moveTo>
                    <a:pt x="0" y="250248"/>
                  </a:moveTo>
                  <a:lnTo>
                    <a:pt x="85410" y="486593"/>
                  </a:lnTo>
                  <a:lnTo>
                    <a:pt x="170821" y="500496"/>
                  </a:lnTo>
                  <a:lnTo>
                    <a:pt x="256231" y="319761"/>
                  </a:lnTo>
                  <a:lnTo>
                    <a:pt x="341642" y="55610"/>
                  </a:lnTo>
                  <a:lnTo>
                    <a:pt x="427053" y="166832"/>
                  </a:lnTo>
                  <a:lnTo>
                    <a:pt x="512463" y="166832"/>
                  </a:lnTo>
                  <a:lnTo>
                    <a:pt x="597874" y="125124"/>
                  </a:lnTo>
                  <a:lnTo>
                    <a:pt x="683284" y="13902"/>
                  </a:lnTo>
                  <a:lnTo>
                    <a:pt x="768695" y="41708"/>
                  </a:lnTo>
                  <a:lnTo>
                    <a:pt x="854106" y="55610"/>
                  </a:lnTo>
                  <a:lnTo>
                    <a:pt x="939516" y="13902"/>
                  </a:lnTo>
                  <a:lnTo>
                    <a:pt x="1024927" y="0"/>
                  </a:lnTo>
                  <a:lnTo>
                    <a:pt x="1110337" y="41708"/>
                  </a:lnTo>
                  <a:lnTo>
                    <a:pt x="1195748" y="13902"/>
                  </a:lnTo>
                  <a:lnTo>
                    <a:pt x="1281159" y="0"/>
                  </a:lnTo>
                  <a:lnTo>
                    <a:pt x="1366569" y="0"/>
                  </a:lnTo>
                  <a:lnTo>
                    <a:pt x="1451980" y="0"/>
                  </a:lnTo>
                  <a:lnTo>
                    <a:pt x="1537390" y="125124"/>
                  </a:lnTo>
                  <a:lnTo>
                    <a:pt x="1622801" y="55610"/>
                  </a:lnTo>
                  <a:lnTo>
                    <a:pt x="1708212" y="69513"/>
                  </a:lnTo>
                  <a:lnTo>
                    <a:pt x="1793622" y="97318"/>
                  </a:lnTo>
                  <a:lnTo>
                    <a:pt x="1879033" y="55610"/>
                  </a:lnTo>
                  <a:lnTo>
                    <a:pt x="1964443" y="111221"/>
                  </a:lnTo>
                  <a:lnTo>
                    <a:pt x="2049854" y="125124"/>
                  </a:lnTo>
                  <a:lnTo>
                    <a:pt x="2135265" y="18073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5196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1256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142863"/>
              <a:ext cx="768695" cy="319761"/>
            </a:xfrm>
            <a:custGeom>
              <a:avLst/>
              <a:pathLst>
                <a:path w="768695" h="319761">
                  <a:moveTo>
                    <a:pt x="0" y="111221"/>
                  </a:moveTo>
                  <a:lnTo>
                    <a:pt x="85410" y="319761"/>
                  </a:lnTo>
                  <a:lnTo>
                    <a:pt x="170821" y="125124"/>
                  </a:lnTo>
                  <a:lnTo>
                    <a:pt x="256231" y="0"/>
                  </a:lnTo>
                  <a:lnTo>
                    <a:pt x="341642" y="13902"/>
                  </a:lnTo>
                  <a:lnTo>
                    <a:pt x="427053" y="27805"/>
                  </a:lnTo>
                  <a:lnTo>
                    <a:pt x="512463" y="69513"/>
                  </a:lnTo>
                  <a:lnTo>
                    <a:pt x="597874" y="83416"/>
                  </a:lnTo>
                  <a:lnTo>
                    <a:pt x="683284" y="69513"/>
                  </a:lnTo>
                  <a:lnTo>
                    <a:pt x="768695" y="111221"/>
                  </a:lnTo>
                </a:path>
              </a:pathLst>
            </a:custGeom>
            <a:ln w="27101" cap="flat">
              <a:solidFill>
                <a:srgbClr val="1CABE2">
                  <a:alpha val="100000"/>
                </a:srgbClr>
              </a:solidFill>
              <a:prstDash val="solid"/>
              <a:round/>
            </a:ln>
          </p:spPr>
          <p:txBody>
            <a:bodyPr/>
            <a:lstStyle/>
            <a:p/>
          </p:txBody>
        </p:sp>
        <p:sp>
          <p:nvSpPr>
            <p:cNvPr id="74" name="pt74"/>
            <p:cNvSpPr/>
            <p:nvPr/>
          </p:nvSpPr>
          <p:spPr>
            <a:xfrm>
              <a:off x="2404623"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44445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41618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5" name="tx85"/>
            <p:cNvSpPr/>
            <p:nvPr/>
          </p:nvSpPr>
          <p:spPr>
            <a:xfrm>
              <a:off x="3223926" y="41618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2624645"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3051698"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542204"/>
            </a:xfrm>
            <a:custGeom>
              <a:avLst/>
              <a:pathLst>
                <a:path w="2135265" h="542204">
                  <a:moveTo>
                    <a:pt x="0" y="291956"/>
                  </a:moveTo>
                  <a:lnTo>
                    <a:pt x="85410" y="472690"/>
                  </a:lnTo>
                  <a:lnTo>
                    <a:pt x="170821" y="542204"/>
                  </a:lnTo>
                  <a:lnTo>
                    <a:pt x="256231" y="347566"/>
                  </a:lnTo>
                  <a:lnTo>
                    <a:pt x="341642" y="97318"/>
                  </a:lnTo>
                  <a:lnTo>
                    <a:pt x="427053" y="194637"/>
                  </a:lnTo>
                  <a:lnTo>
                    <a:pt x="512463" y="194637"/>
                  </a:lnTo>
                  <a:lnTo>
                    <a:pt x="597874" y="166832"/>
                  </a:lnTo>
                  <a:lnTo>
                    <a:pt x="683284" y="55610"/>
                  </a:lnTo>
                  <a:lnTo>
                    <a:pt x="768695" y="0"/>
                  </a:lnTo>
                  <a:lnTo>
                    <a:pt x="854106" y="83416"/>
                  </a:lnTo>
                  <a:lnTo>
                    <a:pt x="939516" y="55610"/>
                  </a:lnTo>
                  <a:lnTo>
                    <a:pt x="1024927" y="27805"/>
                  </a:lnTo>
                  <a:lnTo>
                    <a:pt x="1110337" y="69513"/>
                  </a:lnTo>
                  <a:lnTo>
                    <a:pt x="1195748" y="69513"/>
                  </a:lnTo>
                  <a:lnTo>
                    <a:pt x="1281159" y="69513"/>
                  </a:lnTo>
                  <a:lnTo>
                    <a:pt x="1366569" y="69513"/>
                  </a:lnTo>
                  <a:lnTo>
                    <a:pt x="1451980" y="83416"/>
                  </a:lnTo>
                  <a:lnTo>
                    <a:pt x="1537390" y="83416"/>
                  </a:lnTo>
                  <a:lnTo>
                    <a:pt x="1622801" y="83416"/>
                  </a:lnTo>
                  <a:lnTo>
                    <a:pt x="1708212" y="97318"/>
                  </a:lnTo>
                  <a:lnTo>
                    <a:pt x="1793622" y="97318"/>
                  </a:lnTo>
                  <a:lnTo>
                    <a:pt x="1879033" y="97318"/>
                  </a:lnTo>
                  <a:lnTo>
                    <a:pt x="1964443" y="83416"/>
                  </a:lnTo>
                  <a:lnTo>
                    <a:pt x="2049854" y="125124"/>
                  </a:lnTo>
                  <a:lnTo>
                    <a:pt x="2135265" y="166832"/>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28422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22368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35" name="tx135"/>
            <p:cNvSpPr/>
            <p:nvPr/>
          </p:nvSpPr>
          <p:spPr>
            <a:xfrm>
              <a:off x="6018113" y="21117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36" name="tx136"/>
            <p:cNvSpPr/>
            <p:nvPr/>
          </p:nvSpPr>
          <p:spPr>
            <a:xfrm>
              <a:off x="5418832"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7" name="tx137"/>
            <p:cNvSpPr/>
            <p:nvPr/>
          </p:nvSpPr>
          <p:spPr>
            <a:xfrm>
              <a:off x="5845885"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101155"/>
              <a:ext cx="2135265" cy="556106"/>
            </a:xfrm>
            <a:custGeom>
              <a:avLst/>
              <a:pathLst>
                <a:path w="2135265" h="556106">
                  <a:moveTo>
                    <a:pt x="0" y="375372"/>
                  </a:moveTo>
                  <a:lnTo>
                    <a:pt x="85410" y="458788"/>
                  </a:lnTo>
                  <a:lnTo>
                    <a:pt x="170821" y="556106"/>
                  </a:lnTo>
                  <a:lnTo>
                    <a:pt x="256231" y="375372"/>
                  </a:lnTo>
                  <a:lnTo>
                    <a:pt x="341642" y="166832"/>
                  </a:lnTo>
                  <a:lnTo>
                    <a:pt x="427053" y="180734"/>
                  </a:lnTo>
                  <a:lnTo>
                    <a:pt x="512463" y="194637"/>
                  </a:lnTo>
                  <a:lnTo>
                    <a:pt x="597874" y="180734"/>
                  </a:lnTo>
                  <a:lnTo>
                    <a:pt x="683284" y="41708"/>
                  </a:lnTo>
                  <a:lnTo>
                    <a:pt x="768695" y="0"/>
                  </a:lnTo>
                  <a:lnTo>
                    <a:pt x="854106" y="27805"/>
                  </a:lnTo>
                  <a:lnTo>
                    <a:pt x="939516" y="55610"/>
                  </a:lnTo>
                  <a:lnTo>
                    <a:pt x="1024927" y="111221"/>
                  </a:lnTo>
                  <a:lnTo>
                    <a:pt x="1110337" y="180734"/>
                  </a:lnTo>
                  <a:lnTo>
                    <a:pt x="1195748" y="125124"/>
                  </a:lnTo>
                  <a:lnTo>
                    <a:pt x="1281159" y="97318"/>
                  </a:lnTo>
                  <a:lnTo>
                    <a:pt x="1366569" y="97318"/>
                  </a:lnTo>
                  <a:lnTo>
                    <a:pt x="1451980" y="97318"/>
                  </a:lnTo>
                  <a:lnTo>
                    <a:pt x="1537390" y="83416"/>
                  </a:lnTo>
                  <a:lnTo>
                    <a:pt x="1622801" y="69513"/>
                  </a:lnTo>
                  <a:lnTo>
                    <a:pt x="1708212" y="125124"/>
                  </a:lnTo>
                  <a:lnTo>
                    <a:pt x="1793622" y="125124"/>
                  </a:lnTo>
                  <a:lnTo>
                    <a:pt x="1879033" y="125124"/>
                  </a:lnTo>
                  <a:lnTo>
                    <a:pt x="1964443" y="180734"/>
                  </a:lnTo>
                  <a:lnTo>
                    <a:pt x="2049854" y="97318"/>
                  </a:lnTo>
                  <a:lnTo>
                    <a:pt x="2135265" y="69513"/>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2638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51552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36963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54045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2082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579668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85" name="tx185"/>
            <p:cNvSpPr/>
            <p:nvPr/>
          </p:nvSpPr>
          <p:spPr>
            <a:xfrm>
              <a:off x="6018113"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6" name="tx186"/>
            <p:cNvSpPr/>
            <p:nvPr/>
          </p:nvSpPr>
          <p:spPr>
            <a:xfrm>
              <a:off x="5418832"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7" name="tx187"/>
            <p:cNvSpPr/>
            <p:nvPr/>
          </p:nvSpPr>
          <p:spPr>
            <a:xfrm>
              <a:off x="5845885" y="40573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106675"/>
              <a:ext cx="2135265" cy="556106"/>
            </a:xfrm>
            <a:custGeom>
              <a:avLst/>
              <a:pathLst>
                <a:path w="2135265" h="556106">
                  <a:moveTo>
                    <a:pt x="0" y="486593"/>
                  </a:moveTo>
                  <a:lnTo>
                    <a:pt x="85410" y="472690"/>
                  </a:lnTo>
                  <a:lnTo>
                    <a:pt x="170821" y="556106"/>
                  </a:lnTo>
                  <a:lnTo>
                    <a:pt x="256231" y="347566"/>
                  </a:lnTo>
                  <a:lnTo>
                    <a:pt x="341642" y="125124"/>
                  </a:lnTo>
                  <a:lnTo>
                    <a:pt x="427053" y="166832"/>
                  </a:lnTo>
                  <a:lnTo>
                    <a:pt x="512463" y="194637"/>
                  </a:lnTo>
                  <a:lnTo>
                    <a:pt x="597874" y="166832"/>
                  </a:lnTo>
                  <a:lnTo>
                    <a:pt x="683284" y="41708"/>
                  </a:lnTo>
                  <a:lnTo>
                    <a:pt x="768695" y="0"/>
                  </a:lnTo>
                  <a:lnTo>
                    <a:pt x="854106" y="55610"/>
                  </a:lnTo>
                  <a:lnTo>
                    <a:pt x="939516" y="41708"/>
                  </a:lnTo>
                  <a:lnTo>
                    <a:pt x="1024927" y="55610"/>
                  </a:lnTo>
                  <a:lnTo>
                    <a:pt x="1110337" y="111221"/>
                  </a:lnTo>
                  <a:lnTo>
                    <a:pt x="1195748" y="55610"/>
                  </a:lnTo>
                  <a:lnTo>
                    <a:pt x="1281159" y="41708"/>
                  </a:lnTo>
                  <a:lnTo>
                    <a:pt x="1366569" y="41708"/>
                  </a:lnTo>
                  <a:lnTo>
                    <a:pt x="1451980" y="55610"/>
                  </a:lnTo>
                  <a:lnTo>
                    <a:pt x="1537390" y="69513"/>
                  </a:lnTo>
                  <a:lnTo>
                    <a:pt x="1622801" y="83416"/>
                  </a:lnTo>
                  <a:lnTo>
                    <a:pt x="1708212" y="111221"/>
                  </a:lnTo>
                  <a:lnTo>
                    <a:pt x="1793622" y="111221"/>
                  </a:lnTo>
                  <a:lnTo>
                    <a:pt x="1879033" y="139026"/>
                  </a:lnTo>
                  <a:lnTo>
                    <a:pt x="1964443" y="139026"/>
                  </a:lnTo>
                  <a:lnTo>
                    <a:pt x="2049854" y="152929"/>
                  </a:lnTo>
                  <a:lnTo>
                    <a:pt x="2135265" y="180734"/>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6447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807840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501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35" name="tx235"/>
            <p:cNvSpPr/>
            <p:nvPr/>
          </p:nvSpPr>
          <p:spPr>
            <a:xfrm>
              <a:off x="8812300"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36" name="tx236"/>
            <p:cNvSpPr/>
            <p:nvPr/>
          </p:nvSpPr>
          <p:spPr>
            <a:xfrm>
              <a:off x="8213020"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7" name="tx237"/>
            <p:cNvSpPr/>
            <p:nvPr/>
          </p:nvSpPr>
          <p:spPr>
            <a:xfrm>
              <a:off x="8640073" y="21184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69406" y="4337500"/>
              <a:ext cx="1110337" cy="472690"/>
            </a:xfrm>
            <a:custGeom>
              <a:avLst/>
              <a:pathLst>
                <a:path w="1110337" h="472690">
                  <a:moveTo>
                    <a:pt x="0" y="472690"/>
                  </a:moveTo>
                  <a:lnTo>
                    <a:pt x="85410" y="319761"/>
                  </a:lnTo>
                  <a:lnTo>
                    <a:pt x="170821" y="194637"/>
                  </a:lnTo>
                  <a:lnTo>
                    <a:pt x="256231" y="222442"/>
                  </a:lnTo>
                  <a:lnTo>
                    <a:pt x="341642" y="152929"/>
                  </a:lnTo>
                  <a:lnTo>
                    <a:pt x="427053" y="111221"/>
                  </a:lnTo>
                  <a:lnTo>
                    <a:pt x="512463" y="152929"/>
                  </a:lnTo>
                  <a:lnTo>
                    <a:pt x="597874" y="0"/>
                  </a:lnTo>
                  <a:lnTo>
                    <a:pt x="683284" y="41708"/>
                  </a:lnTo>
                  <a:lnTo>
                    <a:pt x="768695" y="166832"/>
                  </a:lnTo>
                  <a:lnTo>
                    <a:pt x="854106" y="83416"/>
                  </a:lnTo>
                  <a:lnTo>
                    <a:pt x="939516" y="152929"/>
                  </a:lnTo>
                  <a:lnTo>
                    <a:pt x="1024927" y="83416"/>
                  </a:lnTo>
                  <a:lnTo>
                    <a:pt x="1110337" y="27805"/>
                  </a:lnTo>
                </a:path>
              </a:pathLst>
            </a:custGeom>
            <a:ln w="27101" cap="flat">
              <a:solidFill>
                <a:srgbClr val="1CABE2">
                  <a:alpha val="100000"/>
                </a:srgbClr>
              </a:solidFill>
              <a:prstDash val="solid"/>
              <a:round/>
            </a:ln>
          </p:spPr>
          <p:txBody>
            <a:bodyPr/>
            <a:lstStyle/>
            <a:p/>
          </p:txBody>
        </p:sp>
        <p:sp>
          <p:nvSpPr>
            <p:cNvPr id="258" name="pt258"/>
            <p:cNvSpPr/>
            <p:nvPr/>
          </p:nvSpPr>
          <p:spPr>
            <a:xfrm>
              <a:off x="7651355"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163819"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334640"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4028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9" name="pt269"/>
            <p:cNvSpPr/>
            <p:nvPr/>
          </p:nvSpPr>
          <p:spPr>
            <a:xfrm>
              <a:off x="8590872"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517476" y="47191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73" name="tx273"/>
            <p:cNvSpPr/>
            <p:nvPr/>
          </p:nvSpPr>
          <p:spPr>
            <a:xfrm>
              <a:off x="8812300" y="42729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4" name="tx274"/>
            <p:cNvSpPr/>
            <p:nvPr/>
          </p:nvSpPr>
          <p:spPr>
            <a:xfrm>
              <a:off x="8213020"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75" name="tx275"/>
            <p:cNvSpPr/>
            <p:nvPr/>
          </p:nvSpPr>
          <p:spPr>
            <a:xfrm>
              <a:off x="8640073" y="4279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6" name="pt31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tx31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0" name="tx320"/>
            <p:cNvSpPr/>
            <p:nvPr/>
          </p:nvSpPr>
          <p:spPr>
            <a:xfrm>
              <a:off x="2294620" y="1330710"/>
              <a:ext cx="52466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Cambodia, 2000-2025</a:t>
              </a:r>
            </a:p>
          </p:txBody>
        </p:sp>
        <p:sp>
          <p:nvSpPr>
            <p:cNvPr id="321" name="tx32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2" name="tx32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(73%), followed by DTP3 and IPV1 (81%).
Compared to 2019, coverage of 5 vaccines decreased (BCG, DTP1, DTP3, IPV1 and MCV2) and one vaccine remained constant (MCV1).
Compared to 2024, coverage of 4 vaccines decreased (BCG, DTP1, DTP3 and IPV1) and 2 vaccines increased (MCV1 and MCV2).</a:t>
            </a:r>
          </a:p>
        </p:txBody>
      </p:sp>
      <p:sp>
        <p:nvSpPr>
          <p:cNvPr id="3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Cambodia had its lowest coverage in MCV2 (73%), while most other routine vaccines clustered around 81-87%; 5 antigens decreased since 2019, and 4 antigens decreased since 2024.</a:t>
            </a:r>
          </a:p>
        </p:txBody>
      </p:sp>
      <p:grpSp xmlns:pic="http://schemas.openxmlformats.org/drawingml/2006/picture">
        <p:nvGrpSpPr>
          <p:cNvPr id="325" name=""/>
          <p:cNvGrpSpPr/>
          <p:nvPr/>
        </p:nvGrpSpPr>
        <p:grpSpPr>
          <a:xfrm>
            <a:off x="292608" y="1097280"/>
            <a:ext cx="8595360" cy="28575"/>
            <a:chOff x="292608" y="1097280"/>
            <a:chExt cx="8595360" cy="28575"/>
          </a:xfrm>
        </p:grpSpPr>
        <p:sp>
          <p:nvSpPr>
            <p:cNvPr id="3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1897984"/>
            </a:xfrm>
            <a:custGeom>
              <a:avLst/>
              <a:pathLst>
                <a:path w="6518190" h="1897984">
                  <a:moveTo>
                    <a:pt x="0" y="1660736"/>
                  </a:moveTo>
                  <a:lnTo>
                    <a:pt x="260727" y="1613286"/>
                  </a:lnTo>
                  <a:lnTo>
                    <a:pt x="521455" y="1897984"/>
                  </a:lnTo>
                  <a:lnTo>
                    <a:pt x="782182" y="1186240"/>
                  </a:lnTo>
                  <a:lnTo>
                    <a:pt x="1042910" y="427046"/>
                  </a:lnTo>
                  <a:lnTo>
                    <a:pt x="1303638" y="569395"/>
                  </a:lnTo>
                  <a:lnTo>
                    <a:pt x="1564365" y="664294"/>
                  </a:lnTo>
                  <a:lnTo>
                    <a:pt x="1825093" y="569395"/>
                  </a:lnTo>
                  <a:lnTo>
                    <a:pt x="2085820" y="142348"/>
                  </a:lnTo>
                  <a:lnTo>
                    <a:pt x="2346548" y="0"/>
                  </a:lnTo>
                  <a:lnTo>
                    <a:pt x="2607276" y="189798"/>
                  </a:lnTo>
                  <a:lnTo>
                    <a:pt x="2868003" y="142348"/>
                  </a:lnTo>
                  <a:lnTo>
                    <a:pt x="3128731" y="189798"/>
                  </a:lnTo>
                  <a:lnTo>
                    <a:pt x="3389458" y="379596"/>
                  </a:lnTo>
                  <a:lnTo>
                    <a:pt x="3650186" y="189798"/>
                  </a:lnTo>
                  <a:lnTo>
                    <a:pt x="3910914" y="142348"/>
                  </a:lnTo>
                  <a:lnTo>
                    <a:pt x="4171641" y="142348"/>
                  </a:lnTo>
                  <a:lnTo>
                    <a:pt x="4432369" y="189798"/>
                  </a:lnTo>
                  <a:lnTo>
                    <a:pt x="4693096" y="237248"/>
                  </a:lnTo>
                  <a:lnTo>
                    <a:pt x="4953824" y="284697"/>
                  </a:lnTo>
                  <a:lnTo>
                    <a:pt x="5214552" y="379596"/>
                  </a:lnTo>
                  <a:lnTo>
                    <a:pt x="5475279" y="379596"/>
                  </a:lnTo>
                  <a:lnTo>
                    <a:pt x="5736007" y="474496"/>
                  </a:lnTo>
                  <a:lnTo>
                    <a:pt x="5996734" y="474496"/>
                  </a:lnTo>
                  <a:lnTo>
                    <a:pt x="6257462" y="521945"/>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2699620" y="1262946"/>
              <a:ext cx="4953824" cy="569395"/>
            </a:xfrm>
            <a:custGeom>
              <a:avLst/>
              <a:pathLst>
                <a:path w="4953824" h="569395">
                  <a:moveTo>
                    <a:pt x="0" y="569395"/>
                  </a:moveTo>
                  <a:lnTo>
                    <a:pt x="260727" y="474496"/>
                  </a:lnTo>
                  <a:lnTo>
                    <a:pt x="521455" y="47449"/>
                  </a:lnTo>
                  <a:lnTo>
                    <a:pt x="782182" y="0"/>
                  </a:lnTo>
                  <a:lnTo>
                    <a:pt x="1042910" y="47449"/>
                  </a:lnTo>
                  <a:lnTo>
                    <a:pt x="1303638" y="47449"/>
                  </a:lnTo>
                  <a:lnTo>
                    <a:pt x="1564365" y="47449"/>
                  </a:lnTo>
                  <a:lnTo>
                    <a:pt x="1825093" y="284697"/>
                  </a:lnTo>
                  <a:lnTo>
                    <a:pt x="2085820" y="94899"/>
                  </a:lnTo>
                  <a:lnTo>
                    <a:pt x="2346548" y="47449"/>
                  </a:lnTo>
                  <a:lnTo>
                    <a:pt x="2607276" y="47449"/>
                  </a:lnTo>
                  <a:lnTo>
                    <a:pt x="2868003" y="94899"/>
                  </a:lnTo>
                  <a:lnTo>
                    <a:pt x="3128731" y="142348"/>
                  </a:lnTo>
                  <a:lnTo>
                    <a:pt x="3389458" y="189798"/>
                  </a:lnTo>
                  <a:lnTo>
                    <a:pt x="3650186" y="284697"/>
                  </a:lnTo>
                  <a:lnTo>
                    <a:pt x="3910914" y="284697"/>
                  </a:lnTo>
                  <a:lnTo>
                    <a:pt x="4171641" y="379596"/>
                  </a:lnTo>
                  <a:lnTo>
                    <a:pt x="4432369" y="379596"/>
                  </a:lnTo>
                  <a:lnTo>
                    <a:pt x="4693096" y="427046"/>
                  </a:lnTo>
                  <a:lnTo>
                    <a:pt x="4953824" y="521945"/>
                  </a:lnTo>
                </a:path>
              </a:pathLst>
            </a:custGeom>
            <a:ln w="27101" cap="flat">
              <a:solidFill>
                <a:srgbClr val="80BD41">
                  <a:alpha val="100000"/>
                </a:srgbClr>
              </a:solidFill>
              <a:prstDash val="solid"/>
              <a:round/>
            </a:ln>
          </p:spPr>
          <p:txBody>
            <a:bodyPr/>
            <a:lstStyle/>
            <a:p/>
          </p:txBody>
        </p:sp>
        <p:sp>
          <p:nvSpPr>
            <p:cNvPr id="40" name="pl40"/>
            <p:cNvSpPr/>
            <p:nvPr/>
          </p:nvSpPr>
          <p:spPr>
            <a:xfrm>
              <a:off x="3742531" y="1310396"/>
              <a:ext cx="3910914" cy="474496"/>
            </a:xfrm>
            <a:custGeom>
              <a:avLst/>
              <a:pathLst>
                <a:path w="3910914" h="474496">
                  <a:moveTo>
                    <a:pt x="0" y="237248"/>
                  </a:moveTo>
                  <a:lnTo>
                    <a:pt x="260727" y="142348"/>
                  </a:lnTo>
                  <a:lnTo>
                    <a:pt x="521455" y="94899"/>
                  </a:lnTo>
                  <a:lnTo>
                    <a:pt x="782182" y="237248"/>
                  </a:lnTo>
                  <a:lnTo>
                    <a:pt x="1042910" y="47449"/>
                  </a:lnTo>
                  <a:lnTo>
                    <a:pt x="1303638" y="0"/>
                  </a:lnTo>
                  <a:lnTo>
                    <a:pt x="1564365" y="0"/>
                  </a:lnTo>
                  <a:lnTo>
                    <a:pt x="1825093" y="47449"/>
                  </a:lnTo>
                  <a:lnTo>
                    <a:pt x="2085820" y="94899"/>
                  </a:lnTo>
                  <a:lnTo>
                    <a:pt x="2346548" y="142348"/>
                  </a:lnTo>
                  <a:lnTo>
                    <a:pt x="2607276" y="237248"/>
                  </a:lnTo>
                  <a:lnTo>
                    <a:pt x="2868003" y="237248"/>
                  </a:lnTo>
                  <a:lnTo>
                    <a:pt x="3128731" y="332147"/>
                  </a:lnTo>
                  <a:lnTo>
                    <a:pt x="3389458" y="332147"/>
                  </a:lnTo>
                  <a:lnTo>
                    <a:pt x="3650186" y="379596"/>
                  </a:lnTo>
                  <a:lnTo>
                    <a:pt x="3910914" y="474496"/>
                  </a:lnTo>
                </a:path>
              </a:pathLst>
            </a:custGeom>
            <a:ln w="27101" cap="flat">
              <a:solidFill>
                <a:srgbClr val="EE00EE">
                  <a:alpha val="100000"/>
                </a:srgbClr>
              </a:solidFill>
              <a:prstDash val="solid"/>
              <a:round/>
            </a:ln>
          </p:spPr>
          <p:txBody>
            <a:bodyPr/>
            <a:lstStyle/>
            <a:p/>
          </p:txBody>
        </p:sp>
        <p:sp>
          <p:nvSpPr>
            <p:cNvPr id="41" name="pl41"/>
            <p:cNvSpPr/>
            <p:nvPr/>
          </p:nvSpPr>
          <p:spPr>
            <a:xfrm>
              <a:off x="7131990" y="1500194"/>
              <a:ext cx="521455" cy="94899"/>
            </a:xfrm>
            <a:custGeom>
              <a:avLst/>
              <a:pathLst>
                <a:path w="521455" h="94899">
                  <a:moveTo>
                    <a:pt x="0" y="0"/>
                  </a:moveTo>
                  <a:lnTo>
                    <a:pt x="260727" y="94899"/>
                  </a:lnTo>
                  <a:lnTo>
                    <a:pt x="521455" y="94899"/>
                  </a:lnTo>
                </a:path>
              </a:pathLst>
            </a:custGeom>
            <a:ln w="27101" cap="flat">
              <a:solidFill>
                <a:srgbClr val="6A3D9A">
                  <a:alpha val="100000"/>
                </a:srgbClr>
              </a:solidFill>
              <a:prstDash val="solid"/>
              <a:round/>
            </a:ln>
          </p:spPr>
          <p:txBody>
            <a:bodyPr/>
            <a:lstStyle/>
            <a:p/>
          </p:txBody>
        </p:sp>
        <p:sp>
          <p:nvSpPr>
            <p:cNvPr id="42" name="pl42"/>
            <p:cNvSpPr/>
            <p:nvPr/>
          </p:nvSpPr>
          <p:spPr>
            <a:xfrm>
              <a:off x="5306897" y="1405295"/>
              <a:ext cx="2346548" cy="1091341"/>
            </a:xfrm>
            <a:custGeom>
              <a:avLst/>
              <a:pathLst>
                <a:path w="2346548" h="1091341">
                  <a:moveTo>
                    <a:pt x="0" y="379596"/>
                  </a:moveTo>
                  <a:lnTo>
                    <a:pt x="260727" y="1091341"/>
                  </a:lnTo>
                  <a:lnTo>
                    <a:pt x="521455" y="427046"/>
                  </a:lnTo>
                  <a:lnTo>
                    <a:pt x="782182" y="0"/>
                  </a:lnTo>
                  <a:lnTo>
                    <a:pt x="1042910" y="47449"/>
                  </a:lnTo>
                  <a:lnTo>
                    <a:pt x="1303638" y="94899"/>
                  </a:lnTo>
                  <a:lnTo>
                    <a:pt x="1564365" y="237248"/>
                  </a:lnTo>
                  <a:lnTo>
                    <a:pt x="1825093" y="284697"/>
                  </a:lnTo>
                  <a:lnTo>
                    <a:pt x="2085820" y="237248"/>
                  </a:lnTo>
                  <a:lnTo>
                    <a:pt x="2346548"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262946"/>
              <a:ext cx="6518190" cy="1897984"/>
            </a:xfrm>
            <a:custGeom>
              <a:avLst/>
              <a:pathLst>
                <a:path w="6518190" h="1897984">
                  <a:moveTo>
                    <a:pt x="0" y="1281139"/>
                  </a:moveTo>
                  <a:lnTo>
                    <a:pt x="260727" y="1565837"/>
                  </a:lnTo>
                  <a:lnTo>
                    <a:pt x="521455" y="1897984"/>
                  </a:lnTo>
                  <a:lnTo>
                    <a:pt x="782182" y="1281139"/>
                  </a:lnTo>
                  <a:lnTo>
                    <a:pt x="1042910" y="569395"/>
                  </a:lnTo>
                  <a:lnTo>
                    <a:pt x="1303638" y="616844"/>
                  </a:lnTo>
                  <a:lnTo>
                    <a:pt x="1564365" y="664294"/>
                  </a:lnTo>
                  <a:lnTo>
                    <a:pt x="1825093" y="616844"/>
                  </a:lnTo>
                  <a:lnTo>
                    <a:pt x="2085820" y="142348"/>
                  </a:lnTo>
                  <a:lnTo>
                    <a:pt x="2346548" y="0"/>
                  </a:lnTo>
                  <a:lnTo>
                    <a:pt x="2607276" y="94899"/>
                  </a:lnTo>
                  <a:lnTo>
                    <a:pt x="2868003" y="189798"/>
                  </a:lnTo>
                  <a:lnTo>
                    <a:pt x="3128731" y="379596"/>
                  </a:lnTo>
                  <a:lnTo>
                    <a:pt x="3389458" y="616844"/>
                  </a:lnTo>
                  <a:lnTo>
                    <a:pt x="3650186" y="427046"/>
                  </a:lnTo>
                  <a:lnTo>
                    <a:pt x="3910914" y="332147"/>
                  </a:lnTo>
                  <a:lnTo>
                    <a:pt x="4171641" y="332147"/>
                  </a:lnTo>
                  <a:lnTo>
                    <a:pt x="4432369" y="332147"/>
                  </a:lnTo>
                  <a:lnTo>
                    <a:pt x="4693096" y="284697"/>
                  </a:lnTo>
                  <a:lnTo>
                    <a:pt x="4953824" y="237248"/>
                  </a:lnTo>
                  <a:lnTo>
                    <a:pt x="5214552" y="427046"/>
                  </a:lnTo>
                  <a:lnTo>
                    <a:pt x="5475279" y="427046"/>
                  </a:lnTo>
                  <a:lnTo>
                    <a:pt x="5736007" y="427046"/>
                  </a:lnTo>
                  <a:lnTo>
                    <a:pt x="5996734" y="616844"/>
                  </a:lnTo>
                  <a:lnTo>
                    <a:pt x="6257462" y="332147"/>
                  </a:lnTo>
                  <a:lnTo>
                    <a:pt x="6518190" y="237248"/>
                  </a:lnTo>
                </a:path>
              </a:pathLst>
            </a:custGeom>
            <a:ln w="27101" cap="flat">
              <a:solidFill>
                <a:srgbClr val="FF7F00">
                  <a:alpha val="100000"/>
                </a:srgbClr>
              </a:solidFill>
              <a:prstDash val="solid"/>
              <a:round/>
            </a:ln>
          </p:spPr>
          <p:txBody>
            <a:bodyPr/>
            <a:lstStyle/>
            <a:p/>
          </p:txBody>
        </p:sp>
        <p:sp>
          <p:nvSpPr>
            <p:cNvPr id="44" name="pl44"/>
            <p:cNvSpPr/>
            <p:nvPr/>
          </p:nvSpPr>
          <p:spPr>
            <a:xfrm>
              <a:off x="4263986" y="2069589"/>
              <a:ext cx="3389458" cy="1613286"/>
            </a:xfrm>
            <a:custGeom>
              <a:avLst/>
              <a:pathLst>
                <a:path w="3389458" h="1613286">
                  <a:moveTo>
                    <a:pt x="0" y="1613286"/>
                  </a:moveTo>
                  <a:lnTo>
                    <a:pt x="260727" y="1091341"/>
                  </a:lnTo>
                  <a:lnTo>
                    <a:pt x="521455" y="664294"/>
                  </a:lnTo>
                  <a:lnTo>
                    <a:pt x="782182" y="759193"/>
                  </a:lnTo>
                  <a:lnTo>
                    <a:pt x="1042910" y="521945"/>
                  </a:lnTo>
                  <a:lnTo>
                    <a:pt x="1303638" y="379596"/>
                  </a:lnTo>
                  <a:lnTo>
                    <a:pt x="1564365" y="521945"/>
                  </a:lnTo>
                  <a:lnTo>
                    <a:pt x="1825093" y="0"/>
                  </a:lnTo>
                  <a:lnTo>
                    <a:pt x="2085820" y="142348"/>
                  </a:lnTo>
                  <a:lnTo>
                    <a:pt x="2346548" y="569395"/>
                  </a:lnTo>
                  <a:lnTo>
                    <a:pt x="2607276" y="284697"/>
                  </a:lnTo>
                  <a:lnTo>
                    <a:pt x="2868003" y="521945"/>
                  </a:lnTo>
                  <a:lnTo>
                    <a:pt x="3128731" y="284697"/>
                  </a:lnTo>
                  <a:lnTo>
                    <a:pt x="3389458" y="94899"/>
                  </a:lnTo>
                </a:path>
              </a:pathLst>
            </a:custGeom>
            <a:ln w="27101" cap="flat">
              <a:solidFill>
                <a:srgbClr val="FFC20E">
                  <a:alpha val="100000"/>
                </a:srgbClr>
              </a:solidFill>
              <a:prstDash val="solid"/>
              <a:round/>
            </a:ln>
          </p:spPr>
          <p:txBody>
            <a:bodyPr/>
            <a:lstStyle/>
            <a:p/>
          </p:txBody>
        </p:sp>
        <p:sp>
          <p:nvSpPr>
            <p:cNvPr id="45" name="pl45"/>
            <p:cNvSpPr/>
            <p:nvPr/>
          </p:nvSpPr>
          <p:spPr>
            <a:xfrm>
              <a:off x="5046169" y="1452744"/>
              <a:ext cx="2607276" cy="948992"/>
            </a:xfrm>
            <a:custGeom>
              <a:avLst/>
              <a:pathLst>
                <a:path w="2607276" h="948992">
                  <a:moveTo>
                    <a:pt x="0" y="948992"/>
                  </a:moveTo>
                  <a:lnTo>
                    <a:pt x="260727" y="47449"/>
                  </a:lnTo>
                  <a:lnTo>
                    <a:pt x="521455" y="332147"/>
                  </a:lnTo>
                  <a:lnTo>
                    <a:pt x="782182" y="237248"/>
                  </a:lnTo>
                  <a:lnTo>
                    <a:pt x="1042910" y="0"/>
                  </a:lnTo>
                  <a:lnTo>
                    <a:pt x="1303638" y="94899"/>
                  </a:lnTo>
                  <a:lnTo>
                    <a:pt x="1564365" y="94899"/>
                  </a:lnTo>
                  <a:lnTo>
                    <a:pt x="1825093" y="189798"/>
                  </a:lnTo>
                  <a:lnTo>
                    <a:pt x="2085820" y="284697"/>
                  </a:lnTo>
                  <a:lnTo>
                    <a:pt x="2346548" y="237248"/>
                  </a:lnTo>
                  <a:lnTo>
                    <a:pt x="2607276" y="379596"/>
                  </a:lnTo>
                </a:path>
              </a:pathLst>
            </a:custGeom>
            <a:ln w="27101" cap="flat">
              <a:solidFill>
                <a:srgbClr val="008B00">
                  <a:alpha val="100000"/>
                </a:srgbClr>
              </a:solidFill>
              <a:prstDash val="solid"/>
              <a:round/>
            </a:ln>
          </p:spPr>
          <p:txBody>
            <a:bodyPr/>
            <a:lstStyle/>
            <a:p/>
          </p:txBody>
        </p:sp>
        <p:sp>
          <p:nvSpPr>
            <p:cNvPr id="46" name="pl46"/>
            <p:cNvSpPr/>
            <p:nvPr/>
          </p:nvSpPr>
          <p:spPr>
            <a:xfrm>
              <a:off x="4524714" y="1500194"/>
              <a:ext cx="3128731" cy="379596"/>
            </a:xfrm>
            <a:custGeom>
              <a:avLst/>
              <a:pathLst>
                <a:path w="3128731" h="379596">
                  <a:moveTo>
                    <a:pt x="0" y="379596"/>
                  </a:moveTo>
                  <a:lnTo>
                    <a:pt x="260727" y="189798"/>
                  </a:lnTo>
                  <a:lnTo>
                    <a:pt x="521455" y="94899"/>
                  </a:lnTo>
                  <a:lnTo>
                    <a:pt x="782182" y="94899"/>
                  </a:lnTo>
                  <a:lnTo>
                    <a:pt x="1042910" y="94899"/>
                  </a:lnTo>
                  <a:lnTo>
                    <a:pt x="1303638" y="47449"/>
                  </a:lnTo>
                  <a:lnTo>
                    <a:pt x="1564365" y="0"/>
                  </a:lnTo>
                  <a:lnTo>
                    <a:pt x="1825093" y="189798"/>
                  </a:lnTo>
                  <a:lnTo>
                    <a:pt x="2085820" y="189798"/>
                  </a:lnTo>
                  <a:lnTo>
                    <a:pt x="2346548" y="189798"/>
                  </a:lnTo>
                  <a:lnTo>
                    <a:pt x="2607276" y="379596"/>
                  </a:lnTo>
                  <a:lnTo>
                    <a:pt x="2868003" y="94899"/>
                  </a:lnTo>
                  <a:lnTo>
                    <a:pt x="3128731" y="0"/>
                  </a:lnTo>
                </a:path>
              </a:pathLst>
            </a:custGeom>
            <a:ln w="27101" cap="flat">
              <a:solidFill>
                <a:srgbClr val="9A32CD">
                  <a:alpha val="100000"/>
                </a:srgbClr>
              </a:solidFill>
              <a:prstDash val="solid"/>
              <a:round/>
            </a:ln>
          </p:spPr>
          <p:txBody>
            <a:bodyPr/>
            <a:lstStyle/>
            <a:p/>
          </p:txBody>
        </p:sp>
        <p:sp>
          <p:nvSpPr>
            <p:cNvPr id="47" name="pl47"/>
            <p:cNvSpPr/>
            <p:nvPr/>
          </p:nvSpPr>
          <p:spPr>
            <a:xfrm>
              <a:off x="7666611" y="1080619"/>
              <a:ext cx="692249" cy="411743"/>
            </a:xfrm>
            <a:custGeom>
              <a:avLst/>
              <a:pathLst>
                <a:path w="692249" h="411743">
                  <a:moveTo>
                    <a:pt x="692249" y="0"/>
                  </a:moveTo>
                  <a:lnTo>
                    <a:pt x="0" y="411743"/>
                  </a:lnTo>
                </a:path>
              </a:pathLst>
            </a:custGeom>
          </p:spPr>
          <p:txBody>
            <a:bodyPr/>
            <a:lstStyle/>
            <a:p/>
          </p:txBody>
        </p:sp>
        <p:sp>
          <p:nvSpPr>
            <p:cNvPr id="48" name="pl48"/>
            <p:cNvSpPr/>
            <p:nvPr/>
          </p:nvSpPr>
          <p:spPr>
            <a:xfrm>
              <a:off x="7662662" y="820421"/>
              <a:ext cx="629769" cy="669968"/>
            </a:xfrm>
            <a:custGeom>
              <a:avLst/>
              <a:pathLst>
                <a:path w="629769" h="669968">
                  <a:moveTo>
                    <a:pt x="629769" y="0"/>
                  </a:moveTo>
                  <a:lnTo>
                    <a:pt x="0" y="669968"/>
                  </a:lnTo>
                </a:path>
              </a:pathLst>
            </a:custGeom>
          </p:spPr>
          <p:txBody>
            <a:bodyPr/>
            <a:lstStyle/>
            <a:p/>
          </p:txBody>
        </p:sp>
        <p:sp>
          <p:nvSpPr>
            <p:cNvPr id="49" name="pl49"/>
            <p:cNvSpPr/>
            <p:nvPr/>
          </p:nvSpPr>
          <p:spPr>
            <a:xfrm>
              <a:off x="7669349" y="1343908"/>
              <a:ext cx="713596" cy="245709"/>
            </a:xfrm>
            <a:custGeom>
              <a:avLst/>
              <a:pathLst>
                <a:path w="713596" h="245709">
                  <a:moveTo>
                    <a:pt x="713596" y="0"/>
                  </a:moveTo>
                  <a:lnTo>
                    <a:pt x="0" y="245709"/>
                  </a:lnTo>
                </a:path>
              </a:pathLst>
            </a:custGeom>
          </p:spPr>
          <p:txBody>
            <a:bodyPr/>
            <a:lstStyle/>
            <a:p/>
          </p:txBody>
        </p:sp>
        <p:sp>
          <p:nvSpPr>
            <p:cNvPr id="50" name="pl50"/>
            <p:cNvSpPr/>
            <p:nvPr/>
          </p:nvSpPr>
          <p:spPr>
            <a:xfrm>
              <a:off x="7671349" y="1786723"/>
              <a:ext cx="711595" cy="72768"/>
            </a:xfrm>
            <a:custGeom>
              <a:avLst/>
              <a:pathLst>
                <a:path w="711595" h="72768">
                  <a:moveTo>
                    <a:pt x="711595" y="72768"/>
                  </a:moveTo>
                  <a:lnTo>
                    <a:pt x="0" y="0"/>
                  </a:lnTo>
                </a:path>
              </a:pathLst>
            </a:custGeom>
          </p:spPr>
          <p:txBody>
            <a:bodyPr/>
            <a:lstStyle/>
            <a:p/>
          </p:txBody>
        </p:sp>
        <p:sp>
          <p:nvSpPr>
            <p:cNvPr id="51" name="pl51"/>
            <p:cNvSpPr/>
            <p:nvPr/>
          </p:nvSpPr>
          <p:spPr>
            <a:xfrm>
              <a:off x="7670167" y="1606712"/>
              <a:ext cx="658417" cy="173766"/>
            </a:xfrm>
            <a:custGeom>
              <a:avLst/>
              <a:pathLst>
                <a:path w="658417" h="173766">
                  <a:moveTo>
                    <a:pt x="658417" y="0"/>
                  </a:moveTo>
                  <a:lnTo>
                    <a:pt x="0" y="173766"/>
                  </a:lnTo>
                </a:path>
              </a:pathLst>
            </a:custGeom>
          </p:spPr>
          <p:txBody>
            <a:bodyPr/>
            <a:lstStyle/>
            <a:p/>
          </p:txBody>
        </p:sp>
        <p:sp>
          <p:nvSpPr>
            <p:cNvPr id="52" name="pl52"/>
            <p:cNvSpPr/>
            <p:nvPr/>
          </p:nvSpPr>
          <p:spPr>
            <a:xfrm>
              <a:off x="7668524" y="1791220"/>
              <a:ext cx="768570" cy="322535"/>
            </a:xfrm>
            <a:custGeom>
              <a:avLst/>
              <a:pathLst>
                <a:path w="768570" h="322535">
                  <a:moveTo>
                    <a:pt x="768570" y="322535"/>
                  </a:moveTo>
                  <a:lnTo>
                    <a:pt x="0" y="0"/>
                  </a:lnTo>
                </a:path>
              </a:pathLst>
            </a:custGeom>
          </p:spPr>
          <p:txBody>
            <a:bodyPr/>
            <a:lstStyle/>
            <a:p/>
          </p:txBody>
        </p:sp>
        <p:sp>
          <p:nvSpPr>
            <p:cNvPr id="53" name="pl53"/>
            <p:cNvSpPr/>
            <p:nvPr/>
          </p:nvSpPr>
          <p:spPr>
            <a:xfrm>
              <a:off x="7664983" y="1793676"/>
              <a:ext cx="760043" cy="578675"/>
            </a:xfrm>
            <a:custGeom>
              <a:avLst/>
              <a:pathLst>
                <a:path w="760043" h="578675">
                  <a:moveTo>
                    <a:pt x="760043" y="578675"/>
                  </a:moveTo>
                  <a:lnTo>
                    <a:pt x="0" y="0"/>
                  </a:lnTo>
                </a:path>
              </a:pathLst>
            </a:custGeom>
          </p:spPr>
          <p:txBody>
            <a:bodyPr/>
            <a:lstStyle/>
            <a:p/>
          </p:txBody>
        </p:sp>
        <p:sp>
          <p:nvSpPr>
            <p:cNvPr id="54" name="pl54"/>
            <p:cNvSpPr/>
            <p:nvPr/>
          </p:nvSpPr>
          <p:spPr>
            <a:xfrm>
              <a:off x="7662436" y="1842229"/>
              <a:ext cx="720509" cy="792395"/>
            </a:xfrm>
            <a:custGeom>
              <a:avLst/>
              <a:pathLst>
                <a:path w="720509" h="792395">
                  <a:moveTo>
                    <a:pt x="720509" y="792395"/>
                  </a:moveTo>
                  <a:lnTo>
                    <a:pt x="0" y="0"/>
                  </a:lnTo>
                </a:path>
              </a:pathLst>
            </a:custGeom>
          </p:spPr>
          <p:txBody>
            <a:bodyPr/>
            <a:lstStyle/>
            <a:p/>
          </p:txBody>
        </p:sp>
        <p:sp>
          <p:nvSpPr>
            <p:cNvPr id="55" name="pl55"/>
            <p:cNvSpPr/>
            <p:nvPr/>
          </p:nvSpPr>
          <p:spPr>
            <a:xfrm>
              <a:off x="7662803" y="2174241"/>
              <a:ext cx="696057" cy="725365"/>
            </a:xfrm>
            <a:custGeom>
              <a:avLst/>
              <a:pathLst>
                <a:path w="696057" h="725365">
                  <a:moveTo>
                    <a:pt x="696057" y="725365"/>
                  </a:moveTo>
                  <a:lnTo>
                    <a:pt x="0" y="0"/>
                  </a:lnTo>
                </a:path>
              </a:pathLst>
            </a:custGeom>
          </p:spPr>
          <p:txBody>
            <a:bodyPr/>
            <a:lstStyle/>
            <a:p/>
          </p:txBody>
        </p:sp>
        <p:sp>
          <p:nvSpPr>
            <p:cNvPr id="56" name="pg56"/>
            <p:cNvSpPr/>
            <p:nvPr/>
          </p:nvSpPr>
          <p:spPr>
            <a:xfrm>
              <a:off x="8290281" y="9884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7" name="tx57"/>
            <p:cNvSpPr/>
            <p:nvPr/>
          </p:nvSpPr>
          <p:spPr>
            <a:xfrm>
              <a:off x="8313141" y="10300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58" name="pg58"/>
            <p:cNvSpPr/>
            <p:nvPr/>
          </p:nvSpPr>
          <p:spPr>
            <a:xfrm>
              <a:off x="8223851" y="7282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9" name="tx59"/>
            <p:cNvSpPr/>
            <p:nvPr/>
          </p:nvSpPr>
          <p:spPr>
            <a:xfrm>
              <a:off x="8246711" y="7698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87%</a:t>
              </a:r>
            </a:p>
          </p:txBody>
        </p:sp>
        <p:sp>
          <p:nvSpPr>
            <p:cNvPr id="60" name="pg60"/>
            <p:cNvSpPr/>
            <p:nvPr/>
          </p:nvSpPr>
          <p:spPr>
            <a:xfrm>
              <a:off x="8314365" y="12536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12951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85%</a:t>
              </a:r>
            </a:p>
          </p:txBody>
        </p:sp>
        <p:sp>
          <p:nvSpPr>
            <p:cNvPr id="62" name="pg62"/>
            <p:cNvSpPr/>
            <p:nvPr/>
          </p:nvSpPr>
          <p:spPr>
            <a:xfrm>
              <a:off x="8314365" y="17759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8175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81%</a:t>
              </a:r>
            </a:p>
          </p:txBody>
        </p:sp>
        <p:sp>
          <p:nvSpPr>
            <p:cNvPr id="64" name="pg64"/>
            <p:cNvSpPr/>
            <p:nvPr/>
          </p:nvSpPr>
          <p:spPr>
            <a:xfrm>
              <a:off x="8260004" y="15173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54018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81%</a:t>
              </a:r>
            </a:p>
          </p:txBody>
        </p:sp>
        <p:sp>
          <p:nvSpPr>
            <p:cNvPr id="66" name="pg66"/>
            <p:cNvSpPr/>
            <p:nvPr/>
          </p:nvSpPr>
          <p:spPr>
            <a:xfrm>
              <a:off x="8368515" y="203536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07690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81%</a:t>
              </a:r>
            </a:p>
          </p:txBody>
        </p:sp>
        <p:sp>
          <p:nvSpPr>
            <p:cNvPr id="68" name="pg68"/>
            <p:cNvSpPr/>
            <p:nvPr/>
          </p:nvSpPr>
          <p:spPr>
            <a:xfrm>
              <a:off x="8356446" y="229483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3363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70" name="pg70"/>
            <p:cNvSpPr/>
            <p:nvPr/>
          </p:nvSpPr>
          <p:spPr>
            <a:xfrm>
              <a:off x="8314365" y="25567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25982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80%</a:t>
              </a:r>
            </a:p>
          </p:txBody>
        </p:sp>
        <p:sp>
          <p:nvSpPr>
            <p:cNvPr id="72" name="pg72"/>
            <p:cNvSpPr/>
            <p:nvPr/>
          </p:nvSpPr>
          <p:spPr>
            <a:xfrm>
              <a:off x="8290281" y="28220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636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73%</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73983" y="401416"/>
              <a:ext cx="3083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Cambodia,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(73%), followed by DTP3, HepB3, Hib3, and IPV1 (81%).
Coverage of 5 vaccines decreased (DTP3, HEPB3, HIB3, IPV1 and MCV2) and 2 vaccines were the same (MCV1 and RUBELLA) compared to respective coverage in 2019.
Coverage of 4 vaccines decreased (DTP3, HEPB3, HIB3 and IPV1), 1 vaccine was the same (HPVC), and 3 vaccines increased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02299" y="907931"/>
              <a:ext cx="649947" cy="0"/>
            </a:xfrm>
            <a:custGeom>
              <a:avLst/>
              <a:pathLst>
                <a:path w="649947" h="0">
                  <a:moveTo>
                    <a:pt x="0" y="0"/>
                  </a:moveTo>
                  <a:lnTo>
                    <a:pt x="288865" y="0"/>
                  </a:lnTo>
                  <a:lnTo>
                    <a:pt x="361082"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774515" y="1320786"/>
              <a:ext cx="433298" cy="0"/>
            </a:xfrm>
            <a:custGeom>
              <a:avLst/>
              <a:pathLst>
                <a:path w="433298" h="0">
                  <a:moveTo>
                    <a:pt x="0" y="0"/>
                  </a:moveTo>
                  <a:lnTo>
                    <a:pt x="216649" y="0"/>
                  </a:lnTo>
                  <a:lnTo>
                    <a:pt x="361082"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341217" y="1733641"/>
              <a:ext cx="505514" cy="0"/>
            </a:xfrm>
            <a:custGeom>
              <a:avLst/>
              <a:pathLst>
                <a:path w="505514" h="0">
                  <a:moveTo>
                    <a:pt x="0" y="0"/>
                  </a:moveTo>
                  <a:lnTo>
                    <a:pt x="144432" y="0"/>
                  </a:lnTo>
                  <a:lnTo>
                    <a:pt x="216649" y="0"/>
                  </a:lnTo>
                  <a:lnTo>
                    <a:pt x="216649"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341217" y="2146496"/>
              <a:ext cx="505514" cy="0"/>
            </a:xfrm>
            <a:custGeom>
              <a:avLst/>
              <a:pathLst>
                <a:path w="505514" h="0">
                  <a:moveTo>
                    <a:pt x="0" y="0"/>
                  </a:moveTo>
                  <a:lnTo>
                    <a:pt x="144432" y="0"/>
                  </a:lnTo>
                  <a:lnTo>
                    <a:pt x="216649" y="0"/>
                  </a:lnTo>
                  <a:lnTo>
                    <a:pt x="216649"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6907918" y="2559351"/>
              <a:ext cx="1083246" cy="0"/>
            </a:xfrm>
            <a:custGeom>
              <a:avLst/>
              <a:pathLst>
                <a:path w="1083246" h="0">
                  <a:moveTo>
                    <a:pt x="0" y="0"/>
                  </a:moveTo>
                  <a:lnTo>
                    <a:pt x="216649" y="0"/>
                  </a:lnTo>
                  <a:lnTo>
                    <a:pt x="288865" y="0"/>
                  </a:lnTo>
                  <a:lnTo>
                    <a:pt x="505514" y="0"/>
                  </a:lnTo>
                  <a:lnTo>
                    <a:pt x="505514" y="0"/>
                  </a:lnTo>
                  <a:lnTo>
                    <a:pt x="649947"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2972206"/>
              <a:ext cx="505514" cy="0"/>
            </a:xfrm>
            <a:custGeom>
              <a:avLst/>
              <a:pathLst>
                <a:path w="505514" h="0">
                  <a:moveTo>
                    <a:pt x="0" y="0"/>
                  </a:moveTo>
                  <a:lnTo>
                    <a:pt x="144432" y="0"/>
                  </a:lnTo>
                  <a:lnTo>
                    <a:pt x="216649" y="0"/>
                  </a:lnTo>
                  <a:lnTo>
                    <a:pt x="216649"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341217" y="3385062"/>
              <a:ext cx="577731" cy="0"/>
            </a:xfrm>
            <a:custGeom>
              <a:avLst/>
              <a:pathLst>
                <a:path w="577731" h="0">
                  <a:moveTo>
                    <a:pt x="0" y="0"/>
                  </a:moveTo>
                  <a:lnTo>
                    <a:pt x="144432" y="0"/>
                  </a:lnTo>
                  <a:lnTo>
                    <a:pt x="216649" y="0"/>
                  </a:lnTo>
                  <a:lnTo>
                    <a:pt x="216649"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797917"/>
              <a:ext cx="577731" cy="0"/>
            </a:xfrm>
            <a:custGeom>
              <a:avLst/>
              <a:pathLst>
                <a:path w="577731" h="0">
                  <a:moveTo>
                    <a:pt x="0" y="0"/>
                  </a:moveTo>
                  <a:lnTo>
                    <a:pt x="288865" y="0"/>
                  </a:lnTo>
                  <a:lnTo>
                    <a:pt x="288865" y="0"/>
                  </a:lnTo>
                  <a:lnTo>
                    <a:pt x="288865"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866596" cy="0"/>
            </a:xfrm>
            <a:custGeom>
              <a:avLst/>
              <a:pathLst>
                <a:path w="866596" h="0">
                  <a:moveTo>
                    <a:pt x="0" y="0"/>
                  </a:moveTo>
                  <a:lnTo>
                    <a:pt x="72216" y="0"/>
                  </a:lnTo>
                  <a:lnTo>
                    <a:pt x="433298" y="0"/>
                  </a:lnTo>
                  <a:lnTo>
                    <a:pt x="433298"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4623627"/>
              <a:ext cx="577731" cy="0"/>
            </a:xfrm>
            <a:custGeom>
              <a:avLst/>
              <a:pathLst>
                <a:path w="577731" h="0">
                  <a:moveTo>
                    <a:pt x="0" y="0"/>
                  </a:moveTo>
                  <a:lnTo>
                    <a:pt x="144432" y="0"/>
                  </a:lnTo>
                  <a:lnTo>
                    <a:pt x="216649" y="0"/>
                  </a:lnTo>
                  <a:lnTo>
                    <a:pt x="288865"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5036482"/>
              <a:ext cx="577731" cy="0"/>
            </a:xfrm>
            <a:custGeom>
              <a:avLst/>
              <a:pathLst>
                <a:path w="577731" h="0">
                  <a:moveTo>
                    <a:pt x="0" y="0"/>
                  </a:moveTo>
                  <a:lnTo>
                    <a:pt x="288865" y="0"/>
                  </a:lnTo>
                  <a:lnTo>
                    <a:pt x="288865" y="0"/>
                  </a:lnTo>
                  <a:lnTo>
                    <a:pt x="288865"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0903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9531"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1174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27844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2288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27844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9509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13401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84515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85618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7844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56731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1174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84515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41185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70071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2288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6731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92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Cambodia,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(90%). DTP1 coverage declined in 2025 (87%) compared to 2024, and was lower than in 2019. In 2019-2025, DTP1 coverage was at it's lowest level in 2025 (87%).
In 2024, 11 vaccines had lower coverage than in 2019.
In 2025, 9 vaccines had lower coverage than in 2019.
In 2025, 8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626510"/>
              <a:ext cx="3780550" cy="54680"/>
            </a:xfrm>
            <a:custGeom>
              <a:avLst/>
              <a:pathLst>
                <a:path w="3780550" h="54680">
                  <a:moveTo>
                    <a:pt x="0" y="0"/>
                  </a:moveTo>
                  <a:lnTo>
                    <a:pt x="1890275" y="54680"/>
                  </a:lnTo>
                  <a:lnTo>
                    <a:pt x="3780550" y="5468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626510"/>
              <a:ext cx="3780550" cy="54680"/>
            </a:xfrm>
            <a:custGeom>
              <a:avLst/>
              <a:pathLst>
                <a:path w="3780550" h="54680">
                  <a:moveTo>
                    <a:pt x="0" y="0"/>
                  </a:moveTo>
                  <a:lnTo>
                    <a:pt x="1890275" y="54680"/>
                  </a:lnTo>
                  <a:lnTo>
                    <a:pt x="3780550" y="5468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29" name="tx29"/>
            <p:cNvSpPr/>
            <p:nvPr/>
          </p:nvSpPr>
          <p:spPr>
            <a:xfrm>
              <a:off x="4915805"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30" name="tx30"/>
            <p:cNvSpPr/>
            <p:nvPr/>
          </p:nvSpPr>
          <p:spPr>
            <a:xfrm>
              <a:off x="6806080"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31" name="tx31"/>
            <p:cNvSpPr/>
            <p:nvPr/>
          </p:nvSpPr>
          <p:spPr>
            <a:xfrm>
              <a:off x="3025530"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2" name="tx32"/>
            <p:cNvSpPr/>
            <p:nvPr/>
          </p:nvSpPr>
          <p:spPr>
            <a:xfrm>
              <a:off x="491580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33" name="tx33"/>
            <p:cNvSpPr/>
            <p:nvPr/>
          </p:nvSpPr>
          <p:spPr>
            <a:xfrm>
              <a:off x="6806080"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5719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Cambodia,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Cambodia was 2023.
In 2025, first dose (HPV1) programme coverage among girls was 85%. In 2025, last dose (HPVc) programme coverage among girls was 85%.</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85%,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6040"/>
              <a:ext cx="6481656" cy="1203754"/>
            </a:xfrm>
            <a:custGeom>
              <a:avLst/>
              <a:pathLst>
                <a:path w="6481656" h="1203754">
                  <a:moveTo>
                    <a:pt x="0" y="1053285"/>
                  </a:moveTo>
                  <a:lnTo>
                    <a:pt x="259266" y="1023191"/>
                  </a:lnTo>
                  <a:lnTo>
                    <a:pt x="518532" y="1203754"/>
                  </a:lnTo>
                  <a:lnTo>
                    <a:pt x="777798" y="752346"/>
                  </a:lnTo>
                  <a:lnTo>
                    <a:pt x="1037065" y="270844"/>
                  </a:lnTo>
                  <a:lnTo>
                    <a:pt x="1296331" y="361126"/>
                  </a:lnTo>
                  <a:lnTo>
                    <a:pt x="1555597" y="421314"/>
                  </a:lnTo>
                  <a:lnTo>
                    <a:pt x="1814863" y="361126"/>
                  </a:lnTo>
                  <a:lnTo>
                    <a:pt x="2074130" y="90281"/>
                  </a:lnTo>
                  <a:lnTo>
                    <a:pt x="2333396" y="0"/>
                  </a:lnTo>
                  <a:lnTo>
                    <a:pt x="2592662" y="120375"/>
                  </a:lnTo>
                  <a:lnTo>
                    <a:pt x="2851928" y="90281"/>
                  </a:lnTo>
                  <a:lnTo>
                    <a:pt x="3111195" y="120375"/>
                  </a:lnTo>
                  <a:lnTo>
                    <a:pt x="3370461" y="240750"/>
                  </a:lnTo>
                  <a:lnTo>
                    <a:pt x="3629727" y="120375"/>
                  </a:lnTo>
                  <a:lnTo>
                    <a:pt x="3888994" y="90281"/>
                  </a:lnTo>
                  <a:lnTo>
                    <a:pt x="4148260" y="90281"/>
                  </a:lnTo>
                  <a:lnTo>
                    <a:pt x="4407526" y="120375"/>
                  </a:lnTo>
                  <a:lnTo>
                    <a:pt x="4666792" y="150469"/>
                  </a:lnTo>
                  <a:lnTo>
                    <a:pt x="4926059" y="180563"/>
                  </a:lnTo>
                  <a:lnTo>
                    <a:pt x="5185325" y="240750"/>
                  </a:lnTo>
                  <a:lnTo>
                    <a:pt x="5444591" y="240750"/>
                  </a:lnTo>
                  <a:lnTo>
                    <a:pt x="5703857" y="300938"/>
                  </a:lnTo>
                  <a:lnTo>
                    <a:pt x="5963124" y="300938"/>
                  </a:lnTo>
                  <a:lnTo>
                    <a:pt x="6222390" y="331032"/>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4550214" y="2857824"/>
              <a:ext cx="3370461" cy="1023191"/>
            </a:xfrm>
            <a:custGeom>
              <a:avLst/>
              <a:pathLst>
                <a:path w="3370461" h="1023191">
                  <a:moveTo>
                    <a:pt x="0" y="1023191"/>
                  </a:moveTo>
                  <a:lnTo>
                    <a:pt x="259266" y="692158"/>
                  </a:lnTo>
                  <a:lnTo>
                    <a:pt x="518532" y="421314"/>
                  </a:lnTo>
                  <a:lnTo>
                    <a:pt x="777798" y="481501"/>
                  </a:lnTo>
                  <a:lnTo>
                    <a:pt x="1037065" y="331032"/>
                  </a:lnTo>
                  <a:lnTo>
                    <a:pt x="1296331" y="240750"/>
                  </a:lnTo>
                  <a:lnTo>
                    <a:pt x="1555597" y="331032"/>
                  </a:lnTo>
                  <a:lnTo>
                    <a:pt x="1814863" y="0"/>
                  </a:lnTo>
                  <a:lnTo>
                    <a:pt x="2074130" y="90281"/>
                  </a:lnTo>
                  <a:lnTo>
                    <a:pt x="2333396" y="361126"/>
                  </a:lnTo>
                  <a:lnTo>
                    <a:pt x="2592662" y="180563"/>
                  </a:lnTo>
                  <a:lnTo>
                    <a:pt x="2851928" y="331032"/>
                  </a:lnTo>
                  <a:lnTo>
                    <a:pt x="3111195" y="180563"/>
                  </a:lnTo>
                  <a:lnTo>
                    <a:pt x="3370461" y="60187"/>
                  </a:lnTo>
                </a:path>
              </a:pathLst>
            </a:custGeom>
            <a:ln w="27101" cap="flat">
              <a:solidFill>
                <a:srgbClr val="7CAE00">
                  <a:alpha val="100000"/>
                </a:srgbClr>
              </a:solidFill>
              <a:prstDash val="solid"/>
              <a:round/>
            </a:ln>
          </p:spPr>
          <p:txBody>
            <a:bodyPr/>
            <a:lstStyle/>
            <a:p/>
          </p:txBody>
        </p:sp>
        <p:sp>
          <p:nvSpPr>
            <p:cNvPr id="29" name="pl29"/>
            <p:cNvSpPr/>
            <p:nvPr/>
          </p:nvSpPr>
          <p:spPr>
            <a:xfrm>
              <a:off x="5328013" y="2466604"/>
              <a:ext cx="2592662" cy="601877"/>
            </a:xfrm>
            <a:custGeom>
              <a:avLst/>
              <a:pathLst>
                <a:path w="2592662" h="601877">
                  <a:moveTo>
                    <a:pt x="0" y="601877"/>
                  </a:moveTo>
                  <a:lnTo>
                    <a:pt x="259266" y="30093"/>
                  </a:lnTo>
                  <a:lnTo>
                    <a:pt x="518532" y="210657"/>
                  </a:lnTo>
                  <a:lnTo>
                    <a:pt x="777798" y="150469"/>
                  </a:lnTo>
                  <a:lnTo>
                    <a:pt x="1037065" y="0"/>
                  </a:lnTo>
                  <a:lnTo>
                    <a:pt x="1296331" y="60187"/>
                  </a:lnTo>
                  <a:lnTo>
                    <a:pt x="1555597" y="60187"/>
                  </a:lnTo>
                  <a:lnTo>
                    <a:pt x="1814863" y="120375"/>
                  </a:lnTo>
                  <a:lnTo>
                    <a:pt x="2074130" y="180563"/>
                  </a:lnTo>
                  <a:lnTo>
                    <a:pt x="2333396" y="150469"/>
                  </a:lnTo>
                  <a:lnTo>
                    <a:pt x="2592662" y="240750"/>
                  </a:lnTo>
                </a:path>
              </a:pathLst>
            </a:custGeom>
            <a:ln w="27101" cap="flat">
              <a:solidFill>
                <a:srgbClr val="00BFC4">
                  <a:alpha val="100000"/>
                </a:srgbClr>
              </a:solidFill>
              <a:prstDash val="solid"/>
              <a:round/>
            </a:ln>
          </p:spPr>
          <p:txBody>
            <a:bodyPr/>
            <a:lstStyle/>
            <a:p/>
          </p:txBody>
        </p:sp>
        <p:sp>
          <p:nvSpPr>
            <p:cNvPr id="30" name="pl30"/>
            <p:cNvSpPr/>
            <p:nvPr/>
          </p:nvSpPr>
          <p:spPr>
            <a:xfrm>
              <a:off x="7402143" y="2496697"/>
              <a:ext cx="518532" cy="60187"/>
            </a:xfrm>
            <a:custGeom>
              <a:avLst/>
              <a:pathLst>
                <a:path w="518532" h="60187">
                  <a:moveTo>
                    <a:pt x="0" y="0"/>
                  </a:moveTo>
                  <a:lnTo>
                    <a:pt x="259266" y="60187"/>
                  </a:lnTo>
                  <a:lnTo>
                    <a:pt x="518532" y="6018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3888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796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689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185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3009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511838" y="38426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0301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24583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8447" y="2320291"/>
              <a:ext cx="251494" cy="229502"/>
            </a:xfrm>
            <a:custGeom>
              <a:avLst/>
              <a:pathLst>
                <a:path w="251494" h="229502">
                  <a:moveTo>
                    <a:pt x="251494" y="0"/>
                  </a:moveTo>
                  <a:lnTo>
                    <a:pt x="0" y="229502"/>
                  </a:lnTo>
                </a:path>
              </a:pathLst>
            </a:custGeom>
          </p:spPr>
          <p:txBody>
            <a:bodyPr/>
            <a:lstStyle/>
            <a:p/>
          </p:txBody>
        </p:sp>
        <p:sp>
          <p:nvSpPr>
            <p:cNvPr id="41" name="pl41"/>
            <p:cNvSpPr/>
            <p:nvPr/>
          </p:nvSpPr>
          <p:spPr>
            <a:xfrm>
              <a:off x="7935863" y="2595364"/>
              <a:ext cx="244078" cy="77098"/>
            </a:xfrm>
            <a:custGeom>
              <a:avLst/>
              <a:pathLst>
                <a:path w="244078" h="77098">
                  <a:moveTo>
                    <a:pt x="244078" y="0"/>
                  </a:moveTo>
                  <a:lnTo>
                    <a:pt x="0" y="77098"/>
                  </a:lnTo>
                </a:path>
              </a:pathLst>
            </a:custGeom>
          </p:spPr>
          <p:txBody>
            <a:bodyPr/>
            <a:lstStyle/>
            <a:p/>
          </p:txBody>
        </p:sp>
        <p:sp>
          <p:nvSpPr>
            <p:cNvPr id="42" name="pl42"/>
            <p:cNvSpPr/>
            <p:nvPr/>
          </p:nvSpPr>
          <p:spPr>
            <a:xfrm>
              <a:off x="7934418" y="2712806"/>
              <a:ext cx="245524" cy="97395"/>
            </a:xfrm>
            <a:custGeom>
              <a:avLst/>
              <a:pathLst>
                <a:path w="245524" h="97395">
                  <a:moveTo>
                    <a:pt x="245524" y="97395"/>
                  </a:moveTo>
                  <a:lnTo>
                    <a:pt x="0" y="0"/>
                  </a:lnTo>
                </a:path>
              </a:pathLst>
            </a:custGeom>
          </p:spPr>
          <p:txBody>
            <a:bodyPr/>
            <a:lstStyle/>
            <a:p/>
          </p:txBody>
        </p:sp>
        <p:sp>
          <p:nvSpPr>
            <p:cNvPr id="43" name="pl43"/>
            <p:cNvSpPr/>
            <p:nvPr/>
          </p:nvSpPr>
          <p:spPr>
            <a:xfrm>
              <a:off x="7930920" y="2924581"/>
              <a:ext cx="249021" cy="159681"/>
            </a:xfrm>
            <a:custGeom>
              <a:avLst/>
              <a:pathLst>
                <a:path w="249021" h="159681">
                  <a:moveTo>
                    <a:pt x="249021" y="159681"/>
                  </a:moveTo>
                  <a:lnTo>
                    <a:pt x="0" y="0"/>
                  </a:lnTo>
                </a:path>
              </a:pathLst>
            </a:custGeom>
          </p:spPr>
          <p:txBody>
            <a:bodyPr/>
            <a:lstStyle/>
            <a:p/>
          </p:txBody>
        </p:sp>
        <p:sp>
          <p:nvSpPr>
            <p:cNvPr id="44" name="pg44"/>
            <p:cNvSpPr/>
            <p:nvPr/>
          </p:nvSpPr>
          <p:spPr>
            <a:xfrm>
              <a:off x="8111362" y="22029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2438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85%</a:t>
              </a:r>
            </a:p>
          </p:txBody>
        </p:sp>
        <p:sp>
          <p:nvSpPr>
            <p:cNvPr id="46" name="pg46"/>
            <p:cNvSpPr/>
            <p:nvPr/>
          </p:nvSpPr>
          <p:spPr>
            <a:xfrm>
              <a:off x="8111362" y="24770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178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81%</a:t>
              </a:r>
            </a:p>
          </p:txBody>
        </p:sp>
        <p:sp>
          <p:nvSpPr>
            <p:cNvPr id="48" name="pg48"/>
            <p:cNvSpPr/>
            <p:nvPr/>
          </p:nvSpPr>
          <p:spPr>
            <a:xfrm>
              <a:off x="8111362" y="27498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906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80%</a:t>
              </a:r>
            </a:p>
          </p:txBody>
        </p:sp>
        <p:sp>
          <p:nvSpPr>
            <p:cNvPr id="50" name="pg50"/>
            <p:cNvSpPr/>
            <p:nvPr/>
          </p:nvSpPr>
          <p:spPr>
            <a:xfrm>
              <a:off x="8111362" y="302366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6450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52" name="pg52"/>
            <p:cNvSpPr/>
            <p:nvPr/>
          </p:nvSpPr>
          <p:spPr>
            <a:xfrm>
              <a:off x="1143397" y="33202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117" y="33640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59</a:t>
              </a:r>
            </a:p>
          </p:txBody>
        </p:sp>
        <p:sp>
          <p:nvSpPr>
            <p:cNvPr id="54" name="pg54"/>
            <p:cNvSpPr/>
            <p:nvPr/>
          </p:nvSpPr>
          <p:spPr>
            <a:xfrm>
              <a:off x="4616106" y="37171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661826" y="37625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41</a:t>
              </a:r>
            </a:p>
          </p:txBody>
        </p:sp>
        <p:sp>
          <p:nvSpPr>
            <p:cNvPr id="56" name="pg56"/>
            <p:cNvSpPr/>
            <p:nvPr/>
          </p:nvSpPr>
          <p:spPr>
            <a:xfrm>
              <a:off x="5030770" y="30500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076490" y="30938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8" name="pg58"/>
            <p:cNvSpPr/>
            <p:nvPr/>
          </p:nvSpPr>
          <p:spPr>
            <a:xfrm>
              <a:off x="7467741" y="233301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513461" y="23768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9631" y="1704354"/>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Cambodia has all 4 of the  SDG vaccines.
In 2025, Cambodia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90% in 2024 to 87% in 2025.
• DTP3 coverage declined 2 percentage points from 83% in 2024 to 81% in 2025.
• There were there were 10,000 more zero-dose children in 2025. This leaves 45,000 children without vaccination, vulnerable to vaccine-preventable diseases and a further 21,000 with incomplete protection.
• Cambodia accounted for 2.5% of zero-dose children in East Asia and the Pacific (EAPR) and 0.3% of zero-dose children globally.
• MCV1 coverage increased 2 percentage points from 85% in 2024 to 87% in 2025. There were 45,000 children who missed out on the first measles vaccination.
• MCV2 coverage increased 4 percentage points from 69% in 2024 to 73% in 2025.
• Last dose coverage of HPV vaccination (HPVc) among girls remained constant at 85%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Cambodia,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Cambodia.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P7TF5XRZ5TZD-1674051314-8106</_dlc_DocId>
    <_dlc_DocIdUrl xmlns="5ce71423-0d49-4a04-8822-86064e799dcd">
      <Url>https://unicef.sharepoint.com/teams/DAPM-DataComm/_layouts/15/DocIdRedir.aspx?ID=P7TF5XRZ5TZD-1674051314-8106</Url>
      <Description>P7TF5XRZ5TZD-1674051314-8106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B8C3691-1D2A-487C-837B-D05ADF13CE9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760bc18a-7f43-495d-b107-83425916b8c5</vt:lpwstr>
  </property>
</Properties>
</file>