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7461614212d263ef01bfa5b2a0cecfa49bb522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55d546c2eda8bc5c0f4c6ba33561624ba506d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c7fefcf630d361388a50b5062e4d9d1955cd9e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4935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4935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4935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4935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4935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49352"/>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4935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49352"/>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49352"/>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49352"/>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49352"/>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49352"/>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4935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10379"/>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1037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10379"/>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1037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1037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1037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10379"/>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1037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10379"/>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10379"/>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10379"/>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10379"/>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10379"/>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1037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10379"/>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10379"/>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10379"/>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10379"/>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1037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471406"/>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471406"/>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471406"/>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471406"/>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471406"/>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471406"/>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471406"/>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471406"/>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471406"/>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471406"/>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471406"/>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471406"/>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471406"/>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471406"/>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471406"/>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471406"/>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471406"/>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471406"/>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471406"/>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471406"/>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2993459"/>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2993459"/>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2993459"/>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299345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299345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299345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299345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2993459"/>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2993459"/>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299345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299345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299345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299345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299345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299345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2993459"/>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299345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299345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6" name="rc106"/>
            <p:cNvSpPr/>
            <p:nvPr/>
          </p:nvSpPr>
          <p:spPr>
            <a:xfrm>
              <a:off x="1566655"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7" name="rc107"/>
            <p:cNvSpPr/>
            <p:nvPr/>
          </p:nvSpPr>
          <p:spPr>
            <a:xfrm>
              <a:off x="1878180" y="2732432"/>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8" name="rc108"/>
            <p:cNvSpPr/>
            <p:nvPr/>
          </p:nvSpPr>
          <p:spPr>
            <a:xfrm>
              <a:off x="2189705" y="2732432"/>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9" name="rc109"/>
            <p:cNvSpPr/>
            <p:nvPr/>
          </p:nvSpPr>
          <p:spPr>
            <a:xfrm>
              <a:off x="2501230" y="273243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0" name="rc110"/>
            <p:cNvSpPr/>
            <p:nvPr/>
          </p:nvSpPr>
          <p:spPr>
            <a:xfrm>
              <a:off x="2812756" y="273243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1" name="rc111"/>
            <p:cNvSpPr/>
            <p:nvPr/>
          </p:nvSpPr>
          <p:spPr>
            <a:xfrm>
              <a:off x="3124281" y="2732432"/>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2" name="rc112"/>
            <p:cNvSpPr/>
            <p:nvPr/>
          </p:nvSpPr>
          <p:spPr>
            <a:xfrm>
              <a:off x="3435806" y="273243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3747331" y="273243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4" name="rc114"/>
            <p:cNvSpPr/>
            <p:nvPr/>
          </p:nvSpPr>
          <p:spPr>
            <a:xfrm>
              <a:off x="4058856" y="273243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4370381" y="2732432"/>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4681906" y="2732432"/>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4993431" y="273243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8" name="rc118"/>
            <p:cNvSpPr/>
            <p:nvPr/>
          </p:nvSpPr>
          <p:spPr>
            <a:xfrm>
              <a:off x="5304957" y="273243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5616482" y="273243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0" name="rc120"/>
            <p:cNvSpPr/>
            <p:nvPr/>
          </p:nvSpPr>
          <p:spPr>
            <a:xfrm>
              <a:off x="5928007" y="273243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1" name="rc121"/>
            <p:cNvSpPr/>
            <p:nvPr/>
          </p:nvSpPr>
          <p:spPr>
            <a:xfrm>
              <a:off x="6239532" y="2732432"/>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2" name="rc122"/>
            <p:cNvSpPr/>
            <p:nvPr/>
          </p:nvSpPr>
          <p:spPr>
            <a:xfrm>
              <a:off x="6551057"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6862582"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7174107"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7485632" y="273243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7797157" y="2732432"/>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8108683"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8420208"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9" name="rc129"/>
            <p:cNvSpPr/>
            <p:nvPr/>
          </p:nvSpPr>
          <p:spPr>
            <a:xfrm>
              <a:off x="8731733" y="273243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0" name="rc130"/>
            <p:cNvSpPr/>
            <p:nvPr/>
          </p:nvSpPr>
          <p:spPr>
            <a:xfrm>
              <a:off x="5928007" y="3776538"/>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1" name="rc131"/>
            <p:cNvSpPr/>
            <p:nvPr/>
          </p:nvSpPr>
          <p:spPr>
            <a:xfrm>
              <a:off x="6239532" y="3776538"/>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2" name="rc132"/>
            <p:cNvSpPr/>
            <p:nvPr/>
          </p:nvSpPr>
          <p:spPr>
            <a:xfrm>
              <a:off x="6551057" y="3776538"/>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3" name="rc133"/>
            <p:cNvSpPr/>
            <p:nvPr/>
          </p:nvSpPr>
          <p:spPr>
            <a:xfrm>
              <a:off x="6862582" y="377653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7174107" y="377653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7485632" y="3776538"/>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7797157" y="377653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8108683" y="377653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8" name="rc138"/>
            <p:cNvSpPr/>
            <p:nvPr/>
          </p:nvSpPr>
          <p:spPr>
            <a:xfrm>
              <a:off x="8420208" y="377653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8731733" y="3776538"/>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0" name="rc140"/>
            <p:cNvSpPr/>
            <p:nvPr/>
          </p:nvSpPr>
          <p:spPr>
            <a:xfrm>
              <a:off x="8731733" y="4037565"/>
              <a:ext cx="311525"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41" name="rc141"/>
            <p:cNvSpPr/>
            <p:nvPr/>
          </p:nvSpPr>
          <p:spPr>
            <a:xfrm>
              <a:off x="943605" y="4298591"/>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2" name="rc142"/>
            <p:cNvSpPr/>
            <p:nvPr/>
          </p:nvSpPr>
          <p:spPr>
            <a:xfrm>
              <a:off x="1255130" y="4298591"/>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3" name="rc143"/>
            <p:cNvSpPr/>
            <p:nvPr/>
          </p:nvSpPr>
          <p:spPr>
            <a:xfrm>
              <a:off x="1566655" y="4298591"/>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4" name="rc144"/>
            <p:cNvSpPr/>
            <p:nvPr/>
          </p:nvSpPr>
          <p:spPr>
            <a:xfrm>
              <a:off x="1878180" y="429859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5" name="rc145"/>
            <p:cNvSpPr/>
            <p:nvPr/>
          </p:nvSpPr>
          <p:spPr>
            <a:xfrm>
              <a:off x="2189705" y="429859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6" name="rc146"/>
            <p:cNvSpPr/>
            <p:nvPr/>
          </p:nvSpPr>
          <p:spPr>
            <a:xfrm>
              <a:off x="2501230" y="4298591"/>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7" name="rc147"/>
            <p:cNvSpPr/>
            <p:nvPr/>
          </p:nvSpPr>
          <p:spPr>
            <a:xfrm>
              <a:off x="2812756" y="4298591"/>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8" name="rc148"/>
            <p:cNvSpPr/>
            <p:nvPr/>
          </p:nvSpPr>
          <p:spPr>
            <a:xfrm>
              <a:off x="3124281" y="429859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9" name="rc149"/>
            <p:cNvSpPr/>
            <p:nvPr/>
          </p:nvSpPr>
          <p:spPr>
            <a:xfrm>
              <a:off x="3435806" y="429859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3747331" y="429859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4058856" y="4298591"/>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4370381" y="4298591"/>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4681906" y="4298591"/>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4993431" y="4298591"/>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5304957" y="4298591"/>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5616482" y="4298591"/>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5928007" y="4298591"/>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6239532" y="4298591"/>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9" name="rc159"/>
            <p:cNvSpPr/>
            <p:nvPr/>
          </p:nvSpPr>
          <p:spPr>
            <a:xfrm>
              <a:off x="6551057" y="429859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6862582" y="429859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7174107" y="429859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7485632" y="429859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7797157" y="429859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4" name="rc164"/>
            <p:cNvSpPr/>
            <p:nvPr/>
          </p:nvSpPr>
          <p:spPr>
            <a:xfrm>
              <a:off x="8108683" y="4298591"/>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5" name="rc165"/>
            <p:cNvSpPr/>
            <p:nvPr/>
          </p:nvSpPr>
          <p:spPr>
            <a:xfrm>
              <a:off x="8420208" y="4298591"/>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6" name="rc166"/>
            <p:cNvSpPr/>
            <p:nvPr/>
          </p:nvSpPr>
          <p:spPr>
            <a:xfrm>
              <a:off x="8731733" y="4298591"/>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7" name="rc167"/>
            <p:cNvSpPr/>
            <p:nvPr/>
          </p:nvSpPr>
          <p:spPr>
            <a:xfrm>
              <a:off x="5616482" y="4820645"/>
              <a:ext cx="311525"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68" name="rc168"/>
            <p:cNvSpPr/>
            <p:nvPr/>
          </p:nvSpPr>
          <p:spPr>
            <a:xfrm>
              <a:off x="5928007" y="4820645"/>
              <a:ext cx="311525"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9" name="rc169"/>
            <p:cNvSpPr/>
            <p:nvPr/>
          </p:nvSpPr>
          <p:spPr>
            <a:xfrm>
              <a:off x="6239532" y="4820645"/>
              <a:ext cx="311525"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6551057" y="4820645"/>
              <a:ext cx="311525"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1" name="rc171"/>
            <p:cNvSpPr/>
            <p:nvPr/>
          </p:nvSpPr>
          <p:spPr>
            <a:xfrm>
              <a:off x="6862582" y="4820645"/>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2" name="rc172"/>
            <p:cNvSpPr/>
            <p:nvPr/>
          </p:nvSpPr>
          <p:spPr>
            <a:xfrm>
              <a:off x="7174107" y="4820645"/>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3" name="rc173"/>
            <p:cNvSpPr/>
            <p:nvPr/>
          </p:nvSpPr>
          <p:spPr>
            <a:xfrm>
              <a:off x="7485632" y="4820645"/>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4" name="rc174"/>
            <p:cNvSpPr/>
            <p:nvPr/>
          </p:nvSpPr>
          <p:spPr>
            <a:xfrm>
              <a:off x="7797157" y="4820645"/>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5" name="rc175"/>
            <p:cNvSpPr/>
            <p:nvPr/>
          </p:nvSpPr>
          <p:spPr>
            <a:xfrm>
              <a:off x="8108683" y="4820645"/>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6" name="rc176"/>
            <p:cNvSpPr/>
            <p:nvPr/>
          </p:nvSpPr>
          <p:spPr>
            <a:xfrm>
              <a:off x="8420208" y="4820645"/>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7" name="rc177"/>
            <p:cNvSpPr/>
            <p:nvPr/>
          </p:nvSpPr>
          <p:spPr>
            <a:xfrm>
              <a:off x="8731733" y="4820645"/>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8" name="rc178"/>
            <p:cNvSpPr/>
            <p:nvPr/>
          </p:nvSpPr>
          <p:spPr>
            <a:xfrm>
              <a:off x="4370381" y="3254485"/>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4681906" y="3254485"/>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0" name="rc180"/>
            <p:cNvSpPr/>
            <p:nvPr/>
          </p:nvSpPr>
          <p:spPr>
            <a:xfrm>
              <a:off x="4993431" y="3254485"/>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1" name="rc181"/>
            <p:cNvSpPr/>
            <p:nvPr/>
          </p:nvSpPr>
          <p:spPr>
            <a:xfrm>
              <a:off x="5304957" y="3254485"/>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2" name="rc182"/>
            <p:cNvSpPr/>
            <p:nvPr/>
          </p:nvSpPr>
          <p:spPr>
            <a:xfrm>
              <a:off x="5616482" y="3254485"/>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3" name="rc183"/>
            <p:cNvSpPr/>
            <p:nvPr/>
          </p:nvSpPr>
          <p:spPr>
            <a:xfrm>
              <a:off x="5928007" y="3254485"/>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6239532" y="3254485"/>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6551057" y="3254485"/>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6" name="rc186"/>
            <p:cNvSpPr/>
            <p:nvPr/>
          </p:nvSpPr>
          <p:spPr>
            <a:xfrm>
              <a:off x="6862582" y="3254485"/>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7174107" y="3254485"/>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7485632" y="3254485"/>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7797157" y="3254485"/>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8108683" y="3254485"/>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1" name="rc191"/>
            <p:cNvSpPr/>
            <p:nvPr/>
          </p:nvSpPr>
          <p:spPr>
            <a:xfrm>
              <a:off x="8420208" y="3254485"/>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8731733" y="3254485"/>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3" name="rc193"/>
            <p:cNvSpPr/>
            <p:nvPr/>
          </p:nvSpPr>
          <p:spPr>
            <a:xfrm>
              <a:off x="6239532" y="4559618"/>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4" name="rc194"/>
            <p:cNvSpPr/>
            <p:nvPr/>
          </p:nvSpPr>
          <p:spPr>
            <a:xfrm>
              <a:off x="6551057" y="455961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6862582" y="455961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7174107" y="455961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7485632" y="455961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8" name="rc198"/>
            <p:cNvSpPr/>
            <p:nvPr/>
          </p:nvSpPr>
          <p:spPr>
            <a:xfrm>
              <a:off x="7797157" y="4559618"/>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9" name="rc199"/>
            <p:cNvSpPr/>
            <p:nvPr/>
          </p:nvSpPr>
          <p:spPr>
            <a:xfrm>
              <a:off x="8108683" y="4559618"/>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0" name="rc200"/>
            <p:cNvSpPr/>
            <p:nvPr/>
          </p:nvSpPr>
          <p:spPr>
            <a:xfrm>
              <a:off x="8420208" y="4559618"/>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1" name="rc201"/>
            <p:cNvSpPr/>
            <p:nvPr/>
          </p:nvSpPr>
          <p:spPr>
            <a:xfrm>
              <a:off x="8731733" y="4559618"/>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2" name="rc202"/>
            <p:cNvSpPr/>
            <p:nvPr/>
          </p:nvSpPr>
          <p:spPr>
            <a:xfrm>
              <a:off x="5304957" y="3515512"/>
              <a:ext cx="311525" cy="26102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03" name="rc203"/>
            <p:cNvSpPr/>
            <p:nvPr/>
          </p:nvSpPr>
          <p:spPr>
            <a:xfrm>
              <a:off x="5616482" y="3515512"/>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4" name="rc204"/>
            <p:cNvSpPr/>
            <p:nvPr/>
          </p:nvSpPr>
          <p:spPr>
            <a:xfrm>
              <a:off x="5928007" y="351551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5" name="rc205"/>
            <p:cNvSpPr/>
            <p:nvPr/>
          </p:nvSpPr>
          <p:spPr>
            <a:xfrm>
              <a:off x="6239532" y="351551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6" name="rc206"/>
            <p:cNvSpPr/>
            <p:nvPr/>
          </p:nvSpPr>
          <p:spPr>
            <a:xfrm>
              <a:off x="6551057" y="351551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7" name="rc207"/>
            <p:cNvSpPr/>
            <p:nvPr/>
          </p:nvSpPr>
          <p:spPr>
            <a:xfrm>
              <a:off x="6862582" y="351551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8" name="rc208"/>
            <p:cNvSpPr/>
            <p:nvPr/>
          </p:nvSpPr>
          <p:spPr>
            <a:xfrm>
              <a:off x="7174107" y="351551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9" name="rc209"/>
            <p:cNvSpPr/>
            <p:nvPr/>
          </p:nvSpPr>
          <p:spPr>
            <a:xfrm>
              <a:off x="7485632" y="351551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7797157" y="3515512"/>
              <a:ext cx="311525"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11" name="rc211"/>
            <p:cNvSpPr/>
            <p:nvPr/>
          </p:nvSpPr>
          <p:spPr>
            <a:xfrm>
              <a:off x="8108683" y="351551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2" name="rc212"/>
            <p:cNvSpPr/>
            <p:nvPr/>
          </p:nvSpPr>
          <p:spPr>
            <a:xfrm>
              <a:off x="8420208" y="351551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3" name="rc213"/>
            <p:cNvSpPr/>
            <p:nvPr/>
          </p:nvSpPr>
          <p:spPr>
            <a:xfrm>
              <a:off x="8731733" y="3515512"/>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4" name="rc214"/>
            <p:cNvSpPr/>
            <p:nvPr/>
          </p:nvSpPr>
          <p:spPr>
            <a:xfrm>
              <a:off x="1566655"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15" name="rc215"/>
            <p:cNvSpPr/>
            <p:nvPr/>
          </p:nvSpPr>
          <p:spPr>
            <a:xfrm>
              <a:off x="1878180"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16" name="rc216"/>
            <p:cNvSpPr/>
            <p:nvPr/>
          </p:nvSpPr>
          <p:spPr>
            <a:xfrm>
              <a:off x="2189705"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17" name="rc217"/>
            <p:cNvSpPr/>
            <p:nvPr/>
          </p:nvSpPr>
          <p:spPr>
            <a:xfrm>
              <a:off x="2501230"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18" name="rc218"/>
            <p:cNvSpPr/>
            <p:nvPr/>
          </p:nvSpPr>
          <p:spPr>
            <a:xfrm>
              <a:off x="2812756"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19" name="rc219"/>
            <p:cNvSpPr/>
            <p:nvPr/>
          </p:nvSpPr>
          <p:spPr>
            <a:xfrm>
              <a:off x="3124281"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0" name="rc220"/>
            <p:cNvSpPr/>
            <p:nvPr/>
          </p:nvSpPr>
          <p:spPr>
            <a:xfrm>
              <a:off x="3435806"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1" name="rc221"/>
            <p:cNvSpPr/>
            <p:nvPr/>
          </p:nvSpPr>
          <p:spPr>
            <a:xfrm>
              <a:off x="3747331"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2" name="rc222"/>
            <p:cNvSpPr/>
            <p:nvPr/>
          </p:nvSpPr>
          <p:spPr>
            <a:xfrm>
              <a:off x="4058856"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3" name="rc223"/>
            <p:cNvSpPr/>
            <p:nvPr/>
          </p:nvSpPr>
          <p:spPr>
            <a:xfrm>
              <a:off x="4370381"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4" name="rc224"/>
            <p:cNvSpPr/>
            <p:nvPr/>
          </p:nvSpPr>
          <p:spPr>
            <a:xfrm>
              <a:off x="4681906" y="5081671"/>
              <a:ext cx="311525"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5" name="rc225"/>
            <p:cNvSpPr/>
            <p:nvPr/>
          </p:nvSpPr>
          <p:spPr>
            <a:xfrm>
              <a:off x="4993431" y="5081671"/>
              <a:ext cx="311525"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6" name="rc226"/>
            <p:cNvSpPr/>
            <p:nvPr/>
          </p:nvSpPr>
          <p:spPr>
            <a:xfrm>
              <a:off x="5304957"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7" name="rc227"/>
            <p:cNvSpPr/>
            <p:nvPr/>
          </p:nvSpPr>
          <p:spPr>
            <a:xfrm>
              <a:off x="5616482"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8" name="rc228"/>
            <p:cNvSpPr/>
            <p:nvPr/>
          </p:nvSpPr>
          <p:spPr>
            <a:xfrm>
              <a:off x="5928007"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29" name="rc229"/>
            <p:cNvSpPr/>
            <p:nvPr/>
          </p:nvSpPr>
          <p:spPr>
            <a:xfrm>
              <a:off x="6239532"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30" name="rc230"/>
            <p:cNvSpPr/>
            <p:nvPr/>
          </p:nvSpPr>
          <p:spPr>
            <a:xfrm>
              <a:off x="6551057" y="5081671"/>
              <a:ext cx="311525"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2582" y="5081671"/>
              <a:ext cx="311525"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32" name="rc232"/>
            <p:cNvSpPr/>
            <p:nvPr/>
          </p:nvSpPr>
          <p:spPr>
            <a:xfrm>
              <a:off x="7174107" y="5081671"/>
              <a:ext cx="311525"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3" name="rc233"/>
            <p:cNvSpPr/>
            <p:nvPr/>
          </p:nvSpPr>
          <p:spPr>
            <a:xfrm>
              <a:off x="7485632" y="5081671"/>
              <a:ext cx="311525"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4" name="rc234"/>
            <p:cNvSpPr/>
            <p:nvPr/>
          </p:nvSpPr>
          <p:spPr>
            <a:xfrm>
              <a:off x="7797157" y="5081671"/>
              <a:ext cx="311525"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35" name="rc235"/>
            <p:cNvSpPr/>
            <p:nvPr/>
          </p:nvSpPr>
          <p:spPr>
            <a:xfrm>
              <a:off x="8108683" y="5081671"/>
              <a:ext cx="311525"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6" name="rc236"/>
            <p:cNvSpPr/>
            <p:nvPr/>
          </p:nvSpPr>
          <p:spPr>
            <a:xfrm>
              <a:off x="8420208" y="5081671"/>
              <a:ext cx="311525"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37" name="rc237"/>
            <p:cNvSpPr/>
            <p:nvPr/>
          </p:nvSpPr>
          <p:spPr>
            <a:xfrm>
              <a:off x="8731733" y="5081671"/>
              <a:ext cx="311525" cy="26102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38" name="rc238"/>
            <p:cNvSpPr/>
            <p:nvPr/>
          </p:nvSpPr>
          <p:spPr>
            <a:xfrm>
              <a:off x="7174107" y="5342698"/>
              <a:ext cx="311525" cy="2610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39" name="rc239"/>
            <p:cNvSpPr/>
            <p:nvPr/>
          </p:nvSpPr>
          <p:spPr>
            <a:xfrm>
              <a:off x="7485632" y="5342698"/>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40" name="rc240"/>
            <p:cNvSpPr/>
            <p:nvPr/>
          </p:nvSpPr>
          <p:spPr>
            <a:xfrm>
              <a:off x="7797157" y="5342698"/>
              <a:ext cx="311525"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41" name="rc241"/>
            <p:cNvSpPr/>
            <p:nvPr/>
          </p:nvSpPr>
          <p:spPr>
            <a:xfrm>
              <a:off x="8108683" y="5342698"/>
              <a:ext cx="311525"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42" name="rc242"/>
            <p:cNvSpPr/>
            <p:nvPr/>
          </p:nvSpPr>
          <p:spPr>
            <a:xfrm>
              <a:off x="8420208" y="5342698"/>
              <a:ext cx="311525"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43" name="rc243"/>
            <p:cNvSpPr/>
            <p:nvPr/>
          </p:nvSpPr>
          <p:spPr>
            <a:xfrm>
              <a:off x="8731733" y="5342698"/>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4" name="tx244"/>
            <p:cNvSpPr/>
            <p:nvPr/>
          </p:nvSpPr>
          <p:spPr>
            <a:xfrm>
              <a:off x="103907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5" name="tx245"/>
            <p:cNvSpPr/>
            <p:nvPr/>
          </p:nvSpPr>
          <p:spPr>
            <a:xfrm>
              <a:off x="135060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6" name="tx246"/>
            <p:cNvSpPr/>
            <p:nvPr/>
          </p:nvSpPr>
          <p:spPr>
            <a:xfrm>
              <a:off x="16621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7" name="tx247"/>
            <p:cNvSpPr/>
            <p:nvPr/>
          </p:nvSpPr>
          <p:spPr>
            <a:xfrm>
              <a:off x="197365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8" name="tx248"/>
            <p:cNvSpPr/>
            <p:nvPr/>
          </p:nvSpPr>
          <p:spPr>
            <a:xfrm>
              <a:off x="228517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9" name="tx249"/>
            <p:cNvSpPr/>
            <p:nvPr/>
          </p:nvSpPr>
          <p:spPr>
            <a:xfrm>
              <a:off x="257561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0" name="tx250"/>
            <p:cNvSpPr/>
            <p:nvPr/>
          </p:nvSpPr>
          <p:spPr>
            <a:xfrm>
              <a:off x="2908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1" name="tx251"/>
            <p:cNvSpPr/>
            <p:nvPr/>
          </p:nvSpPr>
          <p:spPr>
            <a:xfrm>
              <a:off x="321975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2" name="tx252"/>
            <p:cNvSpPr/>
            <p:nvPr/>
          </p:nvSpPr>
          <p:spPr>
            <a:xfrm>
              <a:off x="351018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384280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15432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444476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475628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508890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8" name="tx258"/>
            <p:cNvSpPr/>
            <p:nvPr/>
          </p:nvSpPr>
          <p:spPr>
            <a:xfrm>
              <a:off x="537933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9" name="tx259"/>
            <p:cNvSpPr/>
            <p:nvPr/>
          </p:nvSpPr>
          <p:spPr>
            <a:xfrm>
              <a:off x="569086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0" name="tx260"/>
            <p:cNvSpPr/>
            <p:nvPr/>
          </p:nvSpPr>
          <p:spPr>
            <a:xfrm>
              <a:off x="600238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63139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2" name="tx262"/>
            <p:cNvSpPr/>
            <p:nvPr/>
          </p:nvSpPr>
          <p:spPr>
            <a:xfrm>
              <a:off x="6625436"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693696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72695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756001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78926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7" name="tx267"/>
            <p:cNvSpPr/>
            <p:nvPr/>
          </p:nvSpPr>
          <p:spPr>
            <a:xfrm>
              <a:off x="82041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8" name="tx268"/>
            <p:cNvSpPr/>
            <p:nvPr/>
          </p:nvSpPr>
          <p:spPr>
            <a:xfrm>
              <a:off x="849458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9" name="tx269"/>
            <p:cNvSpPr/>
            <p:nvPr/>
          </p:nvSpPr>
          <p:spPr>
            <a:xfrm>
              <a:off x="880611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0" name="tx270"/>
            <p:cNvSpPr/>
            <p:nvPr/>
          </p:nvSpPr>
          <p:spPr>
            <a:xfrm>
              <a:off x="103907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1" name="tx271"/>
            <p:cNvSpPr/>
            <p:nvPr/>
          </p:nvSpPr>
          <p:spPr>
            <a:xfrm>
              <a:off x="13506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2" name="tx272"/>
            <p:cNvSpPr/>
            <p:nvPr/>
          </p:nvSpPr>
          <p:spPr>
            <a:xfrm>
              <a:off x="16621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197365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4" name="tx274"/>
            <p:cNvSpPr/>
            <p:nvPr/>
          </p:nvSpPr>
          <p:spPr>
            <a:xfrm>
              <a:off x="226408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5" name="tx275"/>
            <p:cNvSpPr/>
            <p:nvPr/>
          </p:nvSpPr>
          <p:spPr>
            <a:xfrm>
              <a:off x="25967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6" name="tx276"/>
            <p:cNvSpPr/>
            <p:nvPr/>
          </p:nvSpPr>
          <p:spPr>
            <a:xfrm>
              <a:off x="2908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7" name="tx277"/>
            <p:cNvSpPr/>
            <p:nvPr/>
          </p:nvSpPr>
          <p:spPr>
            <a:xfrm>
              <a:off x="32197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8" name="tx278"/>
            <p:cNvSpPr/>
            <p:nvPr/>
          </p:nvSpPr>
          <p:spPr>
            <a:xfrm>
              <a:off x="3510185"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9" name="tx279"/>
            <p:cNvSpPr/>
            <p:nvPr/>
          </p:nvSpPr>
          <p:spPr>
            <a:xfrm>
              <a:off x="38428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0" name="tx280"/>
            <p:cNvSpPr/>
            <p:nvPr/>
          </p:nvSpPr>
          <p:spPr>
            <a:xfrm>
              <a:off x="4133235"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444476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475628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50889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54004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57119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60234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7" name="tx287"/>
            <p:cNvSpPr/>
            <p:nvPr/>
          </p:nvSpPr>
          <p:spPr>
            <a:xfrm>
              <a:off x="63350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8" name="tx288"/>
            <p:cNvSpPr/>
            <p:nvPr/>
          </p:nvSpPr>
          <p:spPr>
            <a:xfrm>
              <a:off x="6625436"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693696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724848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75811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89263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82041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8515681"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5" name="tx295"/>
            <p:cNvSpPr/>
            <p:nvPr/>
          </p:nvSpPr>
          <p:spPr>
            <a:xfrm>
              <a:off x="882720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6" name="tx296"/>
            <p:cNvSpPr/>
            <p:nvPr/>
          </p:nvSpPr>
          <p:spPr>
            <a:xfrm>
              <a:off x="103907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7" name="tx297"/>
            <p:cNvSpPr/>
            <p:nvPr/>
          </p:nvSpPr>
          <p:spPr>
            <a:xfrm>
              <a:off x="135060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8" name="tx298"/>
            <p:cNvSpPr/>
            <p:nvPr/>
          </p:nvSpPr>
          <p:spPr>
            <a:xfrm>
              <a:off x="16621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9" name="tx299"/>
            <p:cNvSpPr/>
            <p:nvPr/>
          </p:nvSpPr>
          <p:spPr>
            <a:xfrm>
              <a:off x="197365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0" name="tx300"/>
            <p:cNvSpPr/>
            <p:nvPr/>
          </p:nvSpPr>
          <p:spPr>
            <a:xfrm>
              <a:off x="2264085"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1" name="tx301"/>
            <p:cNvSpPr/>
            <p:nvPr/>
          </p:nvSpPr>
          <p:spPr>
            <a:xfrm>
              <a:off x="259670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2" name="tx302"/>
            <p:cNvSpPr/>
            <p:nvPr/>
          </p:nvSpPr>
          <p:spPr>
            <a:xfrm>
              <a:off x="2908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3" name="tx303"/>
            <p:cNvSpPr/>
            <p:nvPr/>
          </p:nvSpPr>
          <p:spPr>
            <a:xfrm>
              <a:off x="32197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4" name="tx304"/>
            <p:cNvSpPr/>
            <p:nvPr/>
          </p:nvSpPr>
          <p:spPr>
            <a:xfrm>
              <a:off x="351018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5" name="tx305"/>
            <p:cNvSpPr/>
            <p:nvPr/>
          </p:nvSpPr>
          <p:spPr>
            <a:xfrm>
              <a:off x="38428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6" name="tx306"/>
            <p:cNvSpPr/>
            <p:nvPr/>
          </p:nvSpPr>
          <p:spPr>
            <a:xfrm>
              <a:off x="413323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7" name="tx307"/>
            <p:cNvSpPr/>
            <p:nvPr/>
          </p:nvSpPr>
          <p:spPr>
            <a:xfrm>
              <a:off x="444476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475628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50889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54004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57119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60234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3" name="tx313"/>
            <p:cNvSpPr/>
            <p:nvPr/>
          </p:nvSpPr>
          <p:spPr>
            <a:xfrm>
              <a:off x="63350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4" name="tx314"/>
            <p:cNvSpPr/>
            <p:nvPr/>
          </p:nvSpPr>
          <p:spPr>
            <a:xfrm>
              <a:off x="662543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5" name="tx315"/>
            <p:cNvSpPr/>
            <p:nvPr/>
          </p:nvSpPr>
          <p:spPr>
            <a:xfrm>
              <a:off x="6936962"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7248487"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75811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789263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8204155"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851568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1" name="tx321"/>
            <p:cNvSpPr/>
            <p:nvPr/>
          </p:nvSpPr>
          <p:spPr>
            <a:xfrm>
              <a:off x="882720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2" name="tx322"/>
            <p:cNvSpPr/>
            <p:nvPr/>
          </p:nvSpPr>
          <p:spPr>
            <a:xfrm>
              <a:off x="16621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3" name="tx323"/>
            <p:cNvSpPr/>
            <p:nvPr/>
          </p:nvSpPr>
          <p:spPr>
            <a:xfrm>
              <a:off x="1973653"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4" name="tx324"/>
            <p:cNvSpPr/>
            <p:nvPr/>
          </p:nvSpPr>
          <p:spPr>
            <a:xfrm>
              <a:off x="2264085"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5" name="tx325"/>
            <p:cNvSpPr/>
            <p:nvPr/>
          </p:nvSpPr>
          <p:spPr>
            <a:xfrm>
              <a:off x="259670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6" name="tx326"/>
            <p:cNvSpPr/>
            <p:nvPr/>
          </p:nvSpPr>
          <p:spPr>
            <a:xfrm>
              <a:off x="2908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7" name="tx327"/>
            <p:cNvSpPr/>
            <p:nvPr/>
          </p:nvSpPr>
          <p:spPr>
            <a:xfrm>
              <a:off x="32197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8" name="tx328"/>
            <p:cNvSpPr/>
            <p:nvPr/>
          </p:nvSpPr>
          <p:spPr>
            <a:xfrm>
              <a:off x="351018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9" name="tx329"/>
            <p:cNvSpPr/>
            <p:nvPr/>
          </p:nvSpPr>
          <p:spPr>
            <a:xfrm>
              <a:off x="38428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0" name="tx330"/>
            <p:cNvSpPr/>
            <p:nvPr/>
          </p:nvSpPr>
          <p:spPr>
            <a:xfrm>
              <a:off x="413323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444476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475628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50889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4" name="tx334"/>
            <p:cNvSpPr/>
            <p:nvPr/>
          </p:nvSpPr>
          <p:spPr>
            <a:xfrm>
              <a:off x="54004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5" name="tx335"/>
            <p:cNvSpPr/>
            <p:nvPr/>
          </p:nvSpPr>
          <p:spPr>
            <a:xfrm>
              <a:off x="57119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60234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7" name="tx337"/>
            <p:cNvSpPr/>
            <p:nvPr/>
          </p:nvSpPr>
          <p:spPr>
            <a:xfrm>
              <a:off x="63350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8" name="tx338"/>
            <p:cNvSpPr/>
            <p:nvPr/>
          </p:nvSpPr>
          <p:spPr>
            <a:xfrm>
              <a:off x="662543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6936962"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7248487"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1" name="tx341"/>
            <p:cNvSpPr/>
            <p:nvPr/>
          </p:nvSpPr>
          <p:spPr>
            <a:xfrm>
              <a:off x="75811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789263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8204155"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851568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5" name="tx345"/>
            <p:cNvSpPr/>
            <p:nvPr/>
          </p:nvSpPr>
          <p:spPr>
            <a:xfrm>
              <a:off x="882720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6" name="tx346"/>
            <p:cNvSpPr/>
            <p:nvPr/>
          </p:nvSpPr>
          <p:spPr>
            <a:xfrm>
              <a:off x="16621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7" name="tx347"/>
            <p:cNvSpPr/>
            <p:nvPr/>
          </p:nvSpPr>
          <p:spPr>
            <a:xfrm>
              <a:off x="1973653"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8" name="tx348"/>
            <p:cNvSpPr/>
            <p:nvPr/>
          </p:nvSpPr>
          <p:spPr>
            <a:xfrm>
              <a:off x="2264085"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9" name="tx349"/>
            <p:cNvSpPr/>
            <p:nvPr/>
          </p:nvSpPr>
          <p:spPr>
            <a:xfrm>
              <a:off x="259670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0" name="tx350"/>
            <p:cNvSpPr/>
            <p:nvPr/>
          </p:nvSpPr>
          <p:spPr>
            <a:xfrm>
              <a:off x="2908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1" name="tx351"/>
            <p:cNvSpPr/>
            <p:nvPr/>
          </p:nvSpPr>
          <p:spPr>
            <a:xfrm>
              <a:off x="319866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2" name="tx352"/>
            <p:cNvSpPr/>
            <p:nvPr/>
          </p:nvSpPr>
          <p:spPr>
            <a:xfrm>
              <a:off x="351018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3" name="tx353"/>
            <p:cNvSpPr/>
            <p:nvPr/>
          </p:nvSpPr>
          <p:spPr>
            <a:xfrm>
              <a:off x="38428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4" name="tx354"/>
            <p:cNvSpPr/>
            <p:nvPr/>
          </p:nvSpPr>
          <p:spPr>
            <a:xfrm>
              <a:off x="413323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4444761"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475628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50889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8" name="tx358"/>
            <p:cNvSpPr/>
            <p:nvPr/>
          </p:nvSpPr>
          <p:spPr>
            <a:xfrm>
              <a:off x="54004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57119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0" name="tx360"/>
            <p:cNvSpPr/>
            <p:nvPr/>
          </p:nvSpPr>
          <p:spPr>
            <a:xfrm>
              <a:off x="60234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63350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2" name="tx362"/>
            <p:cNvSpPr/>
            <p:nvPr/>
          </p:nvSpPr>
          <p:spPr>
            <a:xfrm>
              <a:off x="662543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3" name="tx363"/>
            <p:cNvSpPr/>
            <p:nvPr/>
          </p:nvSpPr>
          <p:spPr>
            <a:xfrm>
              <a:off x="6936962"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7248487"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75811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789263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8204155"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8" name="tx368"/>
            <p:cNvSpPr/>
            <p:nvPr/>
          </p:nvSpPr>
          <p:spPr>
            <a:xfrm>
              <a:off x="851568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882720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0" name="tx370"/>
            <p:cNvSpPr/>
            <p:nvPr/>
          </p:nvSpPr>
          <p:spPr>
            <a:xfrm>
              <a:off x="60234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1" name="tx371"/>
            <p:cNvSpPr/>
            <p:nvPr/>
          </p:nvSpPr>
          <p:spPr>
            <a:xfrm>
              <a:off x="63350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2" name="tx372"/>
            <p:cNvSpPr/>
            <p:nvPr/>
          </p:nvSpPr>
          <p:spPr>
            <a:xfrm>
              <a:off x="664653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3" name="tx373"/>
            <p:cNvSpPr/>
            <p:nvPr/>
          </p:nvSpPr>
          <p:spPr>
            <a:xfrm>
              <a:off x="693696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4" name="tx374"/>
            <p:cNvSpPr/>
            <p:nvPr/>
          </p:nvSpPr>
          <p:spPr>
            <a:xfrm>
              <a:off x="724848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5" name="tx375"/>
            <p:cNvSpPr/>
            <p:nvPr/>
          </p:nvSpPr>
          <p:spPr>
            <a:xfrm>
              <a:off x="756001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7871537"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7" name="tx377"/>
            <p:cNvSpPr/>
            <p:nvPr/>
          </p:nvSpPr>
          <p:spPr>
            <a:xfrm>
              <a:off x="820415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8" name="tx378"/>
            <p:cNvSpPr/>
            <p:nvPr/>
          </p:nvSpPr>
          <p:spPr>
            <a:xfrm>
              <a:off x="851568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882720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0" name="tx380"/>
            <p:cNvSpPr/>
            <p:nvPr/>
          </p:nvSpPr>
          <p:spPr>
            <a:xfrm>
              <a:off x="10390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1" name="tx381"/>
            <p:cNvSpPr/>
            <p:nvPr/>
          </p:nvSpPr>
          <p:spPr>
            <a:xfrm>
              <a:off x="1350603" y="439131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2" name="tx382"/>
            <p:cNvSpPr/>
            <p:nvPr/>
          </p:nvSpPr>
          <p:spPr>
            <a:xfrm>
              <a:off x="16621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3" name="tx383"/>
            <p:cNvSpPr/>
            <p:nvPr/>
          </p:nvSpPr>
          <p:spPr>
            <a:xfrm>
              <a:off x="1973653"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4" name="tx384"/>
            <p:cNvSpPr/>
            <p:nvPr/>
          </p:nvSpPr>
          <p:spPr>
            <a:xfrm>
              <a:off x="2285178"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5" name="tx385"/>
            <p:cNvSpPr/>
            <p:nvPr/>
          </p:nvSpPr>
          <p:spPr>
            <a:xfrm>
              <a:off x="25967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6" name="tx386"/>
            <p:cNvSpPr/>
            <p:nvPr/>
          </p:nvSpPr>
          <p:spPr>
            <a:xfrm>
              <a:off x="2908228" y="439131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7" name="tx387"/>
            <p:cNvSpPr/>
            <p:nvPr/>
          </p:nvSpPr>
          <p:spPr>
            <a:xfrm>
              <a:off x="32197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8" name="tx388"/>
            <p:cNvSpPr/>
            <p:nvPr/>
          </p:nvSpPr>
          <p:spPr>
            <a:xfrm>
              <a:off x="35312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384280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0" name="tx390"/>
            <p:cNvSpPr/>
            <p:nvPr/>
          </p:nvSpPr>
          <p:spPr>
            <a:xfrm>
              <a:off x="41543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44658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2" name="tx392"/>
            <p:cNvSpPr/>
            <p:nvPr/>
          </p:nvSpPr>
          <p:spPr>
            <a:xfrm>
              <a:off x="4777379"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508890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54004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57119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6023480"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7" name="tx397"/>
            <p:cNvSpPr/>
            <p:nvPr/>
          </p:nvSpPr>
          <p:spPr>
            <a:xfrm>
              <a:off x="633500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8" name="tx398"/>
            <p:cNvSpPr/>
            <p:nvPr/>
          </p:nvSpPr>
          <p:spPr>
            <a:xfrm>
              <a:off x="6625436"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9" name="tx399"/>
            <p:cNvSpPr/>
            <p:nvPr/>
          </p:nvSpPr>
          <p:spPr>
            <a:xfrm>
              <a:off x="6936962"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7248487"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1" name="tx401"/>
            <p:cNvSpPr/>
            <p:nvPr/>
          </p:nvSpPr>
          <p:spPr>
            <a:xfrm>
              <a:off x="758110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2" name="tx402"/>
            <p:cNvSpPr/>
            <p:nvPr/>
          </p:nvSpPr>
          <p:spPr>
            <a:xfrm>
              <a:off x="78926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3" name="tx403"/>
            <p:cNvSpPr/>
            <p:nvPr/>
          </p:nvSpPr>
          <p:spPr>
            <a:xfrm>
              <a:off x="82041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4" name="tx404"/>
            <p:cNvSpPr/>
            <p:nvPr/>
          </p:nvSpPr>
          <p:spPr>
            <a:xfrm>
              <a:off x="8494587" y="43876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5" name="tx405"/>
            <p:cNvSpPr/>
            <p:nvPr/>
          </p:nvSpPr>
          <p:spPr>
            <a:xfrm>
              <a:off x="8827206"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6" name="tx406"/>
            <p:cNvSpPr/>
            <p:nvPr/>
          </p:nvSpPr>
          <p:spPr>
            <a:xfrm>
              <a:off x="6936962"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07" name="tx407"/>
            <p:cNvSpPr/>
            <p:nvPr/>
          </p:nvSpPr>
          <p:spPr>
            <a:xfrm>
              <a:off x="7248487"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8" name="tx408"/>
            <p:cNvSpPr/>
            <p:nvPr/>
          </p:nvSpPr>
          <p:spPr>
            <a:xfrm>
              <a:off x="7581105"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9" name="tx409"/>
            <p:cNvSpPr/>
            <p:nvPr/>
          </p:nvSpPr>
          <p:spPr>
            <a:xfrm>
              <a:off x="789263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0" name="tx410"/>
            <p:cNvSpPr/>
            <p:nvPr/>
          </p:nvSpPr>
          <p:spPr>
            <a:xfrm>
              <a:off x="820415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1" name="tx411"/>
            <p:cNvSpPr/>
            <p:nvPr/>
          </p:nvSpPr>
          <p:spPr>
            <a:xfrm>
              <a:off x="8494587"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2" name="tx412"/>
            <p:cNvSpPr/>
            <p:nvPr/>
          </p:nvSpPr>
          <p:spPr>
            <a:xfrm>
              <a:off x="882720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3" name="tx413"/>
            <p:cNvSpPr/>
            <p:nvPr/>
          </p:nvSpPr>
          <p:spPr>
            <a:xfrm>
              <a:off x="446585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477737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5" name="tx415"/>
            <p:cNvSpPr/>
            <p:nvPr/>
          </p:nvSpPr>
          <p:spPr>
            <a:xfrm>
              <a:off x="5088904"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6" name="tx416"/>
            <p:cNvSpPr/>
            <p:nvPr/>
          </p:nvSpPr>
          <p:spPr>
            <a:xfrm>
              <a:off x="540042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7" name="tx417"/>
            <p:cNvSpPr/>
            <p:nvPr/>
          </p:nvSpPr>
          <p:spPr>
            <a:xfrm>
              <a:off x="57119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8" name="tx418"/>
            <p:cNvSpPr/>
            <p:nvPr/>
          </p:nvSpPr>
          <p:spPr>
            <a:xfrm>
              <a:off x="602348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9" name="tx419"/>
            <p:cNvSpPr/>
            <p:nvPr/>
          </p:nvSpPr>
          <p:spPr>
            <a:xfrm>
              <a:off x="63350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0" name="tx420"/>
            <p:cNvSpPr/>
            <p:nvPr/>
          </p:nvSpPr>
          <p:spPr>
            <a:xfrm>
              <a:off x="66465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695805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2" name="tx422"/>
            <p:cNvSpPr/>
            <p:nvPr/>
          </p:nvSpPr>
          <p:spPr>
            <a:xfrm>
              <a:off x="72695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3" name="tx423"/>
            <p:cNvSpPr/>
            <p:nvPr/>
          </p:nvSpPr>
          <p:spPr>
            <a:xfrm>
              <a:off x="75811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789263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5" name="tx425"/>
            <p:cNvSpPr/>
            <p:nvPr/>
          </p:nvSpPr>
          <p:spPr>
            <a:xfrm>
              <a:off x="82041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851568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7" name="tx427"/>
            <p:cNvSpPr/>
            <p:nvPr/>
          </p:nvSpPr>
          <p:spPr>
            <a:xfrm>
              <a:off x="882720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8" name="tx428"/>
            <p:cNvSpPr/>
            <p:nvPr/>
          </p:nvSpPr>
          <p:spPr>
            <a:xfrm>
              <a:off x="63350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9" name="tx429"/>
            <p:cNvSpPr/>
            <p:nvPr/>
          </p:nvSpPr>
          <p:spPr>
            <a:xfrm>
              <a:off x="66465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0" name="tx430"/>
            <p:cNvSpPr/>
            <p:nvPr/>
          </p:nvSpPr>
          <p:spPr>
            <a:xfrm>
              <a:off x="69580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72695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2" name="tx432"/>
            <p:cNvSpPr/>
            <p:nvPr/>
          </p:nvSpPr>
          <p:spPr>
            <a:xfrm>
              <a:off x="75811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78926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4" name="tx434"/>
            <p:cNvSpPr/>
            <p:nvPr/>
          </p:nvSpPr>
          <p:spPr>
            <a:xfrm>
              <a:off x="82041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5" name="tx435"/>
            <p:cNvSpPr/>
            <p:nvPr/>
          </p:nvSpPr>
          <p:spPr>
            <a:xfrm>
              <a:off x="849458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6" name="tx436"/>
            <p:cNvSpPr/>
            <p:nvPr/>
          </p:nvSpPr>
          <p:spPr>
            <a:xfrm>
              <a:off x="882720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7" name="tx437"/>
            <p:cNvSpPr/>
            <p:nvPr/>
          </p:nvSpPr>
          <p:spPr>
            <a:xfrm>
              <a:off x="57119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8" name="tx438"/>
            <p:cNvSpPr/>
            <p:nvPr/>
          </p:nvSpPr>
          <p:spPr>
            <a:xfrm>
              <a:off x="6023480" y="360722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9" name="tx439"/>
            <p:cNvSpPr/>
            <p:nvPr/>
          </p:nvSpPr>
          <p:spPr>
            <a:xfrm>
              <a:off x="63350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40" name="tx440"/>
            <p:cNvSpPr/>
            <p:nvPr/>
          </p:nvSpPr>
          <p:spPr>
            <a:xfrm>
              <a:off x="664653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1" name="tx441"/>
            <p:cNvSpPr/>
            <p:nvPr/>
          </p:nvSpPr>
          <p:spPr>
            <a:xfrm>
              <a:off x="693696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2" name="tx442"/>
            <p:cNvSpPr/>
            <p:nvPr/>
          </p:nvSpPr>
          <p:spPr>
            <a:xfrm>
              <a:off x="724848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7560012"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4" name="tx444"/>
            <p:cNvSpPr/>
            <p:nvPr/>
          </p:nvSpPr>
          <p:spPr>
            <a:xfrm>
              <a:off x="8183062" y="360590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45" name="tx445"/>
            <p:cNvSpPr/>
            <p:nvPr/>
          </p:nvSpPr>
          <p:spPr>
            <a:xfrm>
              <a:off x="851568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6" name="tx446"/>
            <p:cNvSpPr/>
            <p:nvPr/>
          </p:nvSpPr>
          <p:spPr>
            <a:xfrm>
              <a:off x="882720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7" name="tx447"/>
            <p:cNvSpPr/>
            <p:nvPr/>
          </p:nvSpPr>
          <p:spPr>
            <a:xfrm>
              <a:off x="882720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48" name="tx448"/>
            <p:cNvSpPr/>
            <p:nvPr/>
          </p:nvSpPr>
          <p:spPr>
            <a:xfrm>
              <a:off x="8857351" y="41276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571195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50" name="tx450"/>
            <p:cNvSpPr/>
            <p:nvPr/>
          </p:nvSpPr>
          <p:spPr>
            <a:xfrm>
              <a:off x="602348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51" name="tx451"/>
            <p:cNvSpPr/>
            <p:nvPr/>
          </p:nvSpPr>
          <p:spPr>
            <a:xfrm>
              <a:off x="6335005"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52" name="tx452"/>
            <p:cNvSpPr/>
            <p:nvPr/>
          </p:nvSpPr>
          <p:spPr>
            <a:xfrm>
              <a:off x="6625436" y="49096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53" name="tx453"/>
            <p:cNvSpPr/>
            <p:nvPr/>
          </p:nvSpPr>
          <p:spPr>
            <a:xfrm>
              <a:off x="5379336"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54" name="tx454"/>
            <p:cNvSpPr/>
            <p:nvPr/>
          </p:nvSpPr>
          <p:spPr>
            <a:xfrm>
              <a:off x="7871537"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55" name="tx455"/>
            <p:cNvSpPr/>
            <p:nvPr/>
          </p:nvSpPr>
          <p:spPr>
            <a:xfrm>
              <a:off x="1692273"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6" name="tx456"/>
            <p:cNvSpPr/>
            <p:nvPr/>
          </p:nvSpPr>
          <p:spPr>
            <a:xfrm>
              <a:off x="2003798"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7" name="tx457"/>
            <p:cNvSpPr/>
            <p:nvPr/>
          </p:nvSpPr>
          <p:spPr>
            <a:xfrm>
              <a:off x="2315323"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8" name="tx458"/>
            <p:cNvSpPr/>
            <p:nvPr/>
          </p:nvSpPr>
          <p:spPr>
            <a:xfrm>
              <a:off x="2626848"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9" name="tx459"/>
            <p:cNvSpPr/>
            <p:nvPr/>
          </p:nvSpPr>
          <p:spPr>
            <a:xfrm>
              <a:off x="2917280" y="5172062"/>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0" name="tx460"/>
            <p:cNvSpPr/>
            <p:nvPr/>
          </p:nvSpPr>
          <p:spPr>
            <a:xfrm>
              <a:off x="3249898"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1" name="tx461"/>
            <p:cNvSpPr/>
            <p:nvPr/>
          </p:nvSpPr>
          <p:spPr>
            <a:xfrm>
              <a:off x="3561424"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2" name="tx462"/>
            <p:cNvSpPr/>
            <p:nvPr/>
          </p:nvSpPr>
          <p:spPr>
            <a:xfrm>
              <a:off x="3872949"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3" name="tx463"/>
            <p:cNvSpPr/>
            <p:nvPr/>
          </p:nvSpPr>
          <p:spPr>
            <a:xfrm>
              <a:off x="4184474"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4" name="tx464"/>
            <p:cNvSpPr/>
            <p:nvPr/>
          </p:nvSpPr>
          <p:spPr>
            <a:xfrm>
              <a:off x="4495999"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5" name="tx465"/>
            <p:cNvSpPr/>
            <p:nvPr/>
          </p:nvSpPr>
          <p:spPr>
            <a:xfrm>
              <a:off x="4807524"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6" name="tx466"/>
            <p:cNvSpPr/>
            <p:nvPr/>
          </p:nvSpPr>
          <p:spPr>
            <a:xfrm>
              <a:off x="5119049"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7" name="tx467"/>
            <p:cNvSpPr/>
            <p:nvPr/>
          </p:nvSpPr>
          <p:spPr>
            <a:xfrm>
              <a:off x="5430574"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8" name="tx468"/>
            <p:cNvSpPr/>
            <p:nvPr/>
          </p:nvSpPr>
          <p:spPr>
            <a:xfrm>
              <a:off x="5721006" y="5172062"/>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9" name="tx469"/>
            <p:cNvSpPr/>
            <p:nvPr/>
          </p:nvSpPr>
          <p:spPr>
            <a:xfrm>
              <a:off x="6032531" y="5172062"/>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0" name="tx470"/>
            <p:cNvSpPr/>
            <p:nvPr/>
          </p:nvSpPr>
          <p:spPr>
            <a:xfrm>
              <a:off x="6344056" y="5172062"/>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1" name="tx471"/>
            <p:cNvSpPr/>
            <p:nvPr/>
          </p:nvSpPr>
          <p:spPr>
            <a:xfrm>
              <a:off x="6655581" y="5172062"/>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2" name="tx472"/>
            <p:cNvSpPr/>
            <p:nvPr/>
          </p:nvSpPr>
          <p:spPr>
            <a:xfrm>
              <a:off x="6988200" y="51730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73" name="tx473"/>
            <p:cNvSpPr/>
            <p:nvPr/>
          </p:nvSpPr>
          <p:spPr>
            <a:xfrm>
              <a:off x="7299725" y="517439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74" name="tx474"/>
            <p:cNvSpPr/>
            <p:nvPr/>
          </p:nvSpPr>
          <p:spPr>
            <a:xfrm>
              <a:off x="7611250" y="517439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75" name="tx475"/>
            <p:cNvSpPr/>
            <p:nvPr/>
          </p:nvSpPr>
          <p:spPr>
            <a:xfrm>
              <a:off x="7901682" y="5172062"/>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6" name="tx476"/>
            <p:cNvSpPr/>
            <p:nvPr/>
          </p:nvSpPr>
          <p:spPr>
            <a:xfrm>
              <a:off x="8234300" y="51717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77" name="tx477"/>
            <p:cNvSpPr/>
            <p:nvPr/>
          </p:nvSpPr>
          <p:spPr>
            <a:xfrm>
              <a:off x="8545825" y="51733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8" name="tx478"/>
            <p:cNvSpPr/>
            <p:nvPr/>
          </p:nvSpPr>
          <p:spPr>
            <a:xfrm>
              <a:off x="8836257" y="5170686"/>
              <a:ext cx="10247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79" name="tx479"/>
            <p:cNvSpPr/>
            <p:nvPr/>
          </p:nvSpPr>
          <p:spPr>
            <a:xfrm>
              <a:off x="726958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80" name="tx480"/>
            <p:cNvSpPr/>
            <p:nvPr/>
          </p:nvSpPr>
          <p:spPr>
            <a:xfrm>
              <a:off x="7581105"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81" name="tx481"/>
            <p:cNvSpPr/>
            <p:nvPr/>
          </p:nvSpPr>
          <p:spPr>
            <a:xfrm>
              <a:off x="789263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82" name="tx482"/>
            <p:cNvSpPr/>
            <p:nvPr/>
          </p:nvSpPr>
          <p:spPr>
            <a:xfrm>
              <a:off x="820415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83" name="tx483"/>
            <p:cNvSpPr/>
            <p:nvPr/>
          </p:nvSpPr>
          <p:spPr>
            <a:xfrm>
              <a:off x="8515681"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84" name="tx48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5" name="tx48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6" name="tx48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7" name="tx48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8" name="tx48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9" name="tx48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0" name="tx49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1" name="tx49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2" name="tx49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3" name="tx49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4" name="tx49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5" name="tx49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6" name="tx49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7" name="tx49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8" name="tx49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9" name="tx49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0" name="tx50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1" name="tx50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2" name="tx50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3" name="tx50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4" name="tx50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5" name="tx50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6" name="tx50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7" name="tx50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8" name="tx50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9" name="tx50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0" name="tx510"/>
            <p:cNvSpPr/>
            <p:nvPr/>
          </p:nvSpPr>
          <p:spPr>
            <a:xfrm>
              <a:off x="564147"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1" name="tx511"/>
            <p:cNvSpPr/>
            <p:nvPr/>
          </p:nvSpPr>
          <p:spPr>
            <a:xfrm>
              <a:off x="632469"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12" name="tx512"/>
            <p:cNvSpPr/>
            <p:nvPr/>
          </p:nvSpPr>
          <p:spPr>
            <a:xfrm>
              <a:off x="539317"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3" name="tx513"/>
            <p:cNvSpPr/>
            <p:nvPr/>
          </p:nvSpPr>
          <p:spPr>
            <a:xfrm>
              <a:off x="551705"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4" name="tx514"/>
            <p:cNvSpPr/>
            <p:nvPr/>
          </p:nvSpPr>
          <p:spPr>
            <a:xfrm>
              <a:off x="539317"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5" name="tx515"/>
            <p:cNvSpPr/>
            <p:nvPr/>
          </p:nvSpPr>
          <p:spPr>
            <a:xfrm>
              <a:off x="588976"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6" name="tx516"/>
            <p:cNvSpPr/>
            <p:nvPr/>
          </p:nvSpPr>
          <p:spPr>
            <a:xfrm>
              <a:off x="607530"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7" name="tx517"/>
            <p:cNvSpPr/>
            <p:nvPr/>
          </p:nvSpPr>
          <p:spPr>
            <a:xfrm>
              <a:off x="533042"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18" name="tx518"/>
            <p:cNvSpPr/>
            <p:nvPr/>
          </p:nvSpPr>
          <p:spPr>
            <a:xfrm>
              <a:off x="539317"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9" name="tx519"/>
            <p:cNvSpPr/>
            <p:nvPr/>
          </p:nvSpPr>
          <p:spPr>
            <a:xfrm>
              <a:off x="508103"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0" name="tx520"/>
            <p:cNvSpPr/>
            <p:nvPr/>
          </p:nvSpPr>
          <p:spPr>
            <a:xfrm>
              <a:off x="619972"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1" name="tx521"/>
            <p:cNvSpPr/>
            <p:nvPr/>
          </p:nvSpPr>
          <p:spPr>
            <a:xfrm>
              <a:off x="564147"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2" name="tx522"/>
            <p:cNvSpPr/>
            <p:nvPr/>
          </p:nvSpPr>
          <p:spPr>
            <a:xfrm>
              <a:off x="564147"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3" name="tx523"/>
            <p:cNvSpPr/>
            <p:nvPr/>
          </p:nvSpPr>
          <p:spPr>
            <a:xfrm>
              <a:off x="607639"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4" name="tx52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5" name="pic525"/>
            <p:cNvPicPr/>
            <p:nvPr/>
          </p:nvPicPr>
          <p:blipFill>
            <a:blip r:embed="rId2" cstate="print"/>
            <a:stretch>
              <a:fillRect/>
            </a:stretch>
          </p:blipFill>
          <p:spPr>
            <a:xfrm>
              <a:off x="4647033" y="5838594"/>
              <a:ext cx="2160000" cy="219455"/>
            </a:xfrm>
            <a:prstGeom prst="rect">
              <a:avLst/>
            </a:prstGeom>
          </p:spPr>
        </p:pic>
        <p:sp>
          <p:nvSpPr>
            <p:cNvPr id="526" name="pl52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7" name="pl52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8" name="pl52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9" name="pl52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3" name="pl53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4" name="pl53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5" name="pl53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tx53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9" name="tx53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0" name="tx54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1" name="tx54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2" name="tx54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3" name="tx54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4" name="tx544"/>
            <p:cNvSpPr/>
            <p:nvPr/>
          </p:nvSpPr>
          <p:spPr>
            <a:xfrm>
              <a:off x="912452" y="1332266"/>
              <a:ext cx="27959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Kenya, 2000-2025</a:t>
              </a:r>
            </a:p>
          </p:txBody>
        </p:sp>
        <p:sp>
          <p:nvSpPr>
            <p:cNvPr id="545" name="tx54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6" name="tx54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7" name="tx54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14 (7%) vaccines in the schedule achieved coverage of 90% or more. Vaccine coverage ranged from 3% to 91%.
Since 2002, estimates have been made for 10 new vaccines. IPVC is the newest vaccine reported (2025), which achieved 9% coverage in 2025.
In 2025, Kenya reported stockouts of vaccines/supplies (BCG, HPV, and YFV) (more information on slide 8).</a:t>
            </a:r>
          </a:p>
        </p:txBody>
      </p:sp>
      <p:sp>
        <p:nvSpPr>
          <p:cNvPr id="5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none, and declined for 11, indicating limited improvement in routine immunization performance; one achieved at least 90% coverage.</a:t>
            </a:r>
          </a:p>
        </p:txBody>
      </p:sp>
      <p:grpSp xmlns:pic="http://schemas.openxmlformats.org/drawingml/2006/picture">
        <p:nvGrpSpPr>
          <p:cNvPr id="550" name=""/>
          <p:cNvGrpSpPr/>
          <p:nvPr/>
        </p:nvGrpSpPr>
        <p:grpSpPr>
          <a:xfrm>
            <a:off x="292608" y="1005840"/>
            <a:ext cx="8595360" cy="28575"/>
            <a:chOff x="292608" y="1005840"/>
            <a:chExt cx="8595360" cy="28575"/>
          </a:xfrm>
        </p:grpSpPr>
        <p:sp>
          <p:nvSpPr>
            <p:cNvPr id="5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678346"/>
            </a:xfrm>
            <a:custGeom>
              <a:avLst/>
              <a:pathLst>
                <a:path w="6481656" h="678346">
                  <a:moveTo>
                    <a:pt x="0" y="638443"/>
                  </a:moveTo>
                  <a:lnTo>
                    <a:pt x="259266" y="598540"/>
                  </a:lnTo>
                  <a:lnTo>
                    <a:pt x="518532" y="359124"/>
                  </a:lnTo>
                  <a:lnTo>
                    <a:pt x="777798" y="399027"/>
                  </a:lnTo>
                  <a:lnTo>
                    <a:pt x="1037065" y="478832"/>
                  </a:lnTo>
                  <a:lnTo>
                    <a:pt x="1296331" y="558638"/>
                  </a:lnTo>
                  <a:lnTo>
                    <a:pt x="1555597" y="359124"/>
                  </a:lnTo>
                  <a:lnTo>
                    <a:pt x="1814863" y="399027"/>
                  </a:lnTo>
                  <a:lnTo>
                    <a:pt x="2074130" y="359124"/>
                  </a:lnTo>
                  <a:lnTo>
                    <a:pt x="2333396" y="279319"/>
                  </a:lnTo>
                  <a:lnTo>
                    <a:pt x="2592662" y="239416"/>
                  </a:lnTo>
                  <a:lnTo>
                    <a:pt x="2851928" y="39902"/>
                  </a:lnTo>
                  <a:lnTo>
                    <a:pt x="3111195" y="39902"/>
                  </a:lnTo>
                  <a:lnTo>
                    <a:pt x="3370461" y="159610"/>
                  </a:lnTo>
                  <a:lnTo>
                    <a:pt x="3629727" y="79805"/>
                  </a:lnTo>
                  <a:lnTo>
                    <a:pt x="3888994" y="119708"/>
                  </a:lnTo>
                  <a:lnTo>
                    <a:pt x="4148260" y="399027"/>
                  </a:lnTo>
                  <a:lnTo>
                    <a:pt x="4407526" y="678346"/>
                  </a:lnTo>
                  <a:lnTo>
                    <a:pt x="4666792" y="239416"/>
                  </a:lnTo>
                  <a:lnTo>
                    <a:pt x="4926059" y="119708"/>
                  </a:lnTo>
                  <a:lnTo>
                    <a:pt x="5185325" y="79805"/>
                  </a:lnTo>
                  <a:lnTo>
                    <a:pt x="5444591" y="0"/>
                  </a:lnTo>
                  <a:lnTo>
                    <a:pt x="5703857" y="0"/>
                  </a:lnTo>
                  <a:lnTo>
                    <a:pt x="5963124" y="79805"/>
                  </a:lnTo>
                  <a:lnTo>
                    <a:pt x="6222390" y="239416"/>
                  </a:lnTo>
                  <a:lnTo>
                    <a:pt x="6481656" y="31922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917762"/>
            </a:xfrm>
            <a:custGeom>
              <a:avLst/>
              <a:pathLst>
                <a:path w="6481656" h="917762">
                  <a:moveTo>
                    <a:pt x="0" y="558638"/>
                  </a:moveTo>
                  <a:lnTo>
                    <a:pt x="259266" y="638443"/>
                  </a:lnTo>
                  <a:lnTo>
                    <a:pt x="518532" y="478832"/>
                  </a:lnTo>
                  <a:lnTo>
                    <a:pt x="777798" y="917762"/>
                  </a:lnTo>
                  <a:lnTo>
                    <a:pt x="1037065" y="917762"/>
                  </a:lnTo>
                  <a:lnTo>
                    <a:pt x="1296331" y="798054"/>
                  </a:lnTo>
                  <a:lnTo>
                    <a:pt x="1555597" y="638443"/>
                  </a:lnTo>
                  <a:lnTo>
                    <a:pt x="1814863" y="598540"/>
                  </a:lnTo>
                  <a:lnTo>
                    <a:pt x="2074130" y="319221"/>
                  </a:lnTo>
                  <a:lnTo>
                    <a:pt x="2333396" y="319221"/>
                  </a:lnTo>
                  <a:lnTo>
                    <a:pt x="2592662" y="239416"/>
                  </a:lnTo>
                  <a:lnTo>
                    <a:pt x="2851928" y="0"/>
                  </a:lnTo>
                  <a:lnTo>
                    <a:pt x="3111195" y="79805"/>
                  </a:lnTo>
                  <a:lnTo>
                    <a:pt x="3370461" y="359124"/>
                  </a:lnTo>
                  <a:lnTo>
                    <a:pt x="3629727" y="159610"/>
                  </a:lnTo>
                  <a:lnTo>
                    <a:pt x="3888994" y="279319"/>
                  </a:lnTo>
                  <a:lnTo>
                    <a:pt x="4148260" y="319221"/>
                  </a:lnTo>
                  <a:lnTo>
                    <a:pt x="4407526" y="598540"/>
                  </a:lnTo>
                  <a:lnTo>
                    <a:pt x="4666792" y="199513"/>
                  </a:lnTo>
                  <a:lnTo>
                    <a:pt x="4926059" y="119708"/>
                  </a:lnTo>
                  <a:lnTo>
                    <a:pt x="5185325" y="119708"/>
                  </a:lnTo>
                  <a:lnTo>
                    <a:pt x="5444591" y="39902"/>
                  </a:lnTo>
                  <a:lnTo>
                    <a:pt x="5703857" y="79805"/>
                  </a:lnTo>
                  <a:lnTo>
                    <a:pt x="5963124" y="119708"/>
                  </a:lnTo>
                  <a:lnTo>
                    <a:pt x="6222390" y="199513"/>
                  </a:lnTo>
                  <a:lnTo>
                    <a:pt x="6481656" y="31922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077373"/>
            </a:xfrm>
            <a:custGeom>
              <a:avLst/>
              <a:pathLst>
                <a:path w="6481656" h="1077373">
                  <a:moveTo>
                    <a:pt x="0" y="718249"/>
                  </a:moveTo>
                  <a:lnTo>
                    <a:pt x="259266" y="758151"/>
                  </a:lnTo>
                  <a:lnTo>
                    <a:pt x="518532" y="718249"/>
                  </a:lnTo>
                  <a:lnTo>
                    <a:pt x="777798" y="957665"/>
                  </a:lnTo>
                  <a:lnTo>
                    <a:pt x="1037065" y="917762"/>
                  </a:lnTo>
                  <a:lnTo>
                    <a:pt x="1296331" y="1077373"/>
                  </a:lnTo>
                  <a:lnTo>
                    <a:pt x="1555597" y="758151"/>
                  </a:lnTo>
                  <a:lnTo>
                    <a:pt x="1814863" y="638443"/>
                  </a:lnTo>
                  <a:lnTo>
                    <a:pt x="2074130" y="239416"/>
                  </a:lnTo>
                  <a:lnTo>
                    <a:pt x="2333396" y="319221"/>
                  </a:lnTo>
                  <a:lnTo>
                    <a:pt x="2592662" y="399027"/>
                  </a:lnTo>
                  <a:lnTo>
                    <a:pt x="2851928" y="359124"/>
                  </a:lnTo>
                  <a:lnTo>
                    <a:pt x="3111195" y="119708"/>
                  </a:lnTo>
                  <a:lnTo>
                    <a:pt x="3370461" y="79805"/>
                  </a:lnTo>
                  <a:lnTo>
                    <a:pt x="3629727" y="39902"/>
                  </a:lnTo>
                  <a:lnTo>
                    <a:pt x="3888994" y="0"/>
                  </a:lnTo>
                  <a:lnTo>
                    <a:pt x="4148260" y="119708"/>
                  </a:lnTo>
                  <a:lnTo>
                    <a:pt x="4407526" y="478832"/>
                  </a:lnTo>
                  <a:lnTo>
                    <a:pt x="4666792" y="159610"/>
                  </a:lnTo>
                  <a:lnTo>
                    <a:pt x="4926059" y="159610"/>
                  </a:lnTo>
                  <a:lnTo>
                    <a:pt x="5185325" y="279319"/>
                  </a:lnTo>
                  <a:lnTo>
                    <a:pt x="5444591" y="319221"/>
                  </a:lnTo>
                  <a:lnTo>
                    <a:pt x="5703857" y="438929"/>
                  </a:lnTo>
                  <a:lnTo>
                    <a:pt x="5963124" y="438929"/>
                  </a:lnTo>
                  <a:lnTo>
                    <a:pt x="6222390" y="558638"/>
                  </a:lnTo>
                  <a:lnTo>
                    <a:pt x="6481656" y="638443"/>
                  </a:lnTo>
                </a:path>
              </a:pathLst>
            </a:custGeom>
            <a:ln w="27101" cap="flat">
              <a:solidFill>
                <a:srgbClr val="00BFC4">
                  <a:alpha val="100000"/>
                </a:srgbClr>
              </a:solidFill>
              <a:prstDash val="solid"/>
              <a:round/>
            </a:ln>
          </p:spPr>
          <p:txBody>
            <a:bodyPr/>
            <a:lstStyle/>
            <a:p/>
          </p:txBody>
        </p:sp>
        <p:sp>
          <p:nvSpPr>
            <p:cNvPr id="31" name="pl31"/>
            <p:cNvSpPr/>
            <p:nvPr/>
          </p:nvSpPr>
          <p:spPr>
            <a:xfrm>
              <a:off x="5328013" y="2036861"/>
              <a:ext cx="2592662" cy="2114844"/>
            </a:xfrm>
            <a:custGeom>
              <a:avLst/>
              <a:pathLst>
                <a:path w="2592662" h="2114844">
                  <a:moveTo>
                    <a:pt x="0" y="2114844"/>
                  </a:moveTo>
                  <a:lnTo>
                    <a:pt x="259266" y="1835525"/>
                  </a:lnTo>
                  <a:lnTo>
                    <a:pt x="518532" y="1596108"/>
                  </a:lnTo>
                  <a:lnTo>
                    <a:pt x="777798" y="1117276"/>
                  </a:lnTo>
                  <a:lnTo>
                    <a:pt x="1037065" y="837957"/>
                  </a:lnTo>
                  <a:lnTo>
                    <a:pt x="1296331" y="558638"/>
                  </a:lnTo>
                  <a:lnTo>
                    <a:pt x="1555597" y="399027"/>
                  </a:lnTo>
                  <a:lnTo>
                    <a:pt x="1814863" y="438929"/>
                  </a:lnTo>
                  <a:lnTo>
                    <a:pt x="2074130" y="199513"/>
                  </a:lnTo>
                  <a:lnTo>
                    <a:pt x="2333396" y="199513"/>
                  </a:lnTo>
                  <a:lnTo>
                    <a:pt x="2592662"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9984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289636" y="411332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265" y="1475071"/>
              <a:ext cx="246676" cy="154859"/>
            </a:xfrm>
            <a:custGeom>
              <a:avLst/>
              <a:pathLst>
                <a:path w="246676" h="154859">
                  <a:moveTo>
                    <a:pt x="246676" y="0"/>
                  </a:moveTo>
                  <a:lnTo>
                    <a:pt x="0" y="154859"/>
                  </a:lnTo>
                </a:path>
              </a:pathLst>
            </a:custGeom>
          </p:spPr>
          <p:txBody>
            <a:bodyPr/>
            <a:lstStyle/>
            <a:p/>
          </p:txBody>
        </p:sp>
        <p:sp>
          <p:nvSpPr>
            <p:cNvPr id="42" name="pl42"/>
            <p:cNvSpPr/>
            <p:nvPr/>
          </p:nvSpPr>
          <p:spPr>
            <a:xfrm>
              <a:off x="7938793" y="1726804"/>
              <a:ext cx="241148" cy="28590"/>
            </a:xfrm>
            <a:custGeom>
              <a:avLst/>
              <a:pathLst>
                <a:path w="241148" h="28590">
                  <a:moveTo>
                    <a:pt x="241148" y="0"/>
                  </a:moveTo>
                  <a:lnTo>
                    <a:pt x="0" y="28590"/>
                  </a:lnTo>
                </a:path>
              </a:pathLst>
            </a:custGeom>
          </p:spPr>
          <p:txBody>
            <a:bodyPr/>
            <a:lstStyle/>
            <a:p/>
          </p:txBody>
        </p:sp>
        <p:sp>
          <p:nvSpPr>
            <p:cNvPr id="43" name="pl43"/>
            <p:cNvSpPr/>
            <p:nvPr/>
          </p:nvSpPr>
          <p:spPr>
            <a:xfrm>
              <a:off x="7938714" y="2002870"/>
              <a:ext cx="241227" cy="31626"/>
            </a:xfrm>
            <a:custGeom>
              <a:avLst/>
              <a:pathLst>
                <a:path w="241227" h="31626">
                  <a:moveTo>
                    <a:pt x="241227" y="0"/>
                  </a:moveTo>
                  <a:lnTo>
                    <a:pt x="0" y="31626"/>
                  </a:lnTo>
                </a:path>
              </a:pathLst>
            </a:custGeom>
          </p:spPr>
          <p:txBody>
            <a:bodyPr/>
            <a:lstStyle/>
            <a:p/>
          </p:txBody>
        </p:sp>
        <p:sp>
          <p:nvSpPr>
            <p:cNvPr id="44" name="pl44"/>
            <p:cNvSpPr/>
            <p:nvPr/>
          </p:nvSpPr>
          <p:spPr>
            <a:xfrm>
              <a:off x="7932731" y="2084947"/>
              <a:ext cx="247210" cy="167793"/>
            </a:xfrm>
            <a:custGeom>
              <a:avLst/>
              <a:pathLst>
                <a:path w="247210" h="167793">
                  <a:moveTo>
                    <a:pt x="247210" y="167793"/>
                  </a:moveTo>
                  <a:lnTo>
                    <a:pt x="0" y="0"/>
                  </a:lnTo>
                </a:path>
              </a:pathLst>
            </a:custGeom>
          </p:spPr>
          <p:txBody>
            <a:bodyPr/>
            <a:lstStyle/>
            <a:p/>
          </p:txBody>
        </p:sp>
        <p:sp>
          <p:nvSpPr>
            <p:cNvPr id="45" name="pg45"/>
            <p:cNvSpPr/>
            <p:nvPr/>
          </p:nvSpPr>
          <p:spPr>
            <a:xfrm>
              <a:off x="8111362" y="136090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017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7" name="pg47"/>
            <p:cNvSpPr/>
            <p:nvPr/>
          </p:nvSpPr>
          <p:spPr>
            <a:xfrm>
              <a:off x="8111362" y="16351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7600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88%</a:t>
              </a:r>
            </a:p>
          </p:txBody>
        </p:sp>
        <p:sp>
          <p:nvSpPr>
            <p:cNvPr id="49" name="pg49"/>
            <p:cNvSpPr/>
            <p:nvPr/>
          </p:nvSpPr>
          <p:spPr>
            <a:xfrm>
              <a:off x="8111362" y="19109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9518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81%</a:t>
              </a:r>
            </a:p>
          </p:txBody>
        </p:sp>
        <p:sp>
          <p:nvSpPr>
            <p:cNvPr id="51" name="pg51"/>
            <p:cNvSpPr/>
            <p:nvPr/>
          </p:nvSpPr>
          <p:spPr>
            <a:xfrm>
              <a:off x="8111362" y="21850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22259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544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Kenya,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80%.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442502"/>
              <a:ext cx="1218078" cy="208989"/>
            </a:xfrm>
            <a:prstGeom prst="rect">
              <a:avLst/>
            </a:prstGeom>
            <a:solidFill>
              <a:srgbClr val="D9D9D9">
                <a:alpha val="60000"/>
              </a:srgbClr>
            </a:solidFill>
          </p:spPr>
          <p:txBody>
            <a:bodyPr/>
            <a:lstStyle/>
            <a:p/>
          </p:txBody>
        </p:sp>
        <p:sp>
          <p:nvSpPr>
            <p:cNvPr id="11" name="pl11"/>
            <p:cNvSpPr/>
            <p:nvPr/>
          </p:nvSpPr>
          <p:spPr>
            <a:xfrm>
              <a:off x="134157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23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3" name="pt13"/>
            <p:cNvSpPr/>
            <p:nvPr/>
          </p:nvSpPr>
          <p:spPr>
            <a:xfrm>
              <a:off x="1083982"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83982" y="50060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165188" y="47971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188389" y="45881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199990" y="4379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701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81195" y="39611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81195" y="37521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04397" y="3543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15997" y="33341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27598"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39199" y="2916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350800" y="270720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62400" y="24982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85602" y="22892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97203"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20404" y="18712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43606" y="16622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43606" y="14532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43606" y="12442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436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tx34"/>
            <p:cNvSpPr/>
            <p:nvPr/>
          </p:nvSpPr>
          <p:spPr>
            <a:xfrm>
              <a:off x="1190763" y="523343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5" name="tx35"/>
            <p:cNvSpPr/>
            <p:nvPr/>
          </p:nvSpPr>
          <p:spPr>
            <a:xfrm>
              <a:off x="1190763" y="502642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6" name="tx36"/>
            <p:cNvSpPr/>
            <p:nvPr/>
          </p:nvSpPr>
          <p:spPr>
            <a:xfrm>
              <a:off x="1271969" y="481548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7" name="tx37"/>
            <p:cNvSpPr/>
            <p:nvPr/>
          </p:nvSpPr>
          <p:spPr>
            <a:xfrm>
              <a:off x="1295170" y="46065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 name="tx38"/>
            <p:cNvSpPr/>
            <p:nvPr/>
          </p:nvSpPr>
          <p:spPr>
            <a:xfrm>
              <a:off x="1306771" y="439747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9" name="tx39"/>
            <p:cNvSpPr/>
            <p:nvPr/>
          </p:nvSpPr>
          <p:spPr>
            <a:xfrm>
              <a:off x="1040098" y="418848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40" name="tx40"/>
            <p:cNvSpPr/>
            <p:nvPr/>
          </p:nvSpPr>
          <p:spPr>
            <a:xfrm>
              <a:off x="1095352" y="39795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1" name="tx41"/>
            <p:cNvSpPr/>
            <p:nvPr/>
          </p:nvSpPr>
          <p:spPr>
            <a:xfrm>
              <a:off x="1112975" y="377248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2" name="tx42"/>
            <p:cNvSpPr/>
            <p:nvPr/>
          </p:nvSpPr>
          <p:spPr>
            <a:xfrm>
              <a:off x="1118514" y="356349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3" name="tx43"/>
            <p:cNvSpPr/>
            <p:nvPr/>
          </p:nvSpPr>
          <p:spPr>
            <a:xfrm>
              <a:off x="1156627" y="335450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4" name="tx44"/>
            <p:cNvSpPr/>
            <p:nvPr/>
          </p:nvSpPr>
          <p:spPr>
            <a:xfrm>
              <a:off x="1159300" y="314353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5" name="tx45"/>
            <p:cNvSpPr/>
            <p:nvPr/>
          </p:nvSpPr>
          <p:spPr>
            <a:xfrm>
              <a:off x="1197451" y="293652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6" name="tx46"/>
            <p:cNvSpPr/>
            <p:nvPr/>
          </p:nvSpPr>
          <p:spPr>
            <a:xfrm>
              <a:off x="1164956" y="272555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7" name="tx47"/>
            <p:cNvSpPr/>
            <p:nvPr/>
          </p:nvSpPr>
          <p:spPr>
            <a:xfrm>
              <a:off x="1189716" y="25185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8" name="tx48"/>
            <p:cNvSpPr/>
            <p:nvPr/>
          </p:nvSpPr>
          <p:spPr>
            <a:xfrm>
              <a:off x="1199758" y="23095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9" name="tx49"/>
            <p:cNvSpPr/>
            <p:nvPr/>
          </p:nvSpPr>
          <p:spPr>
            <a:xfrm>
              <a:off x="1224635" y="210056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50" name="tx50"/>
            <p:cNvSpPr/>
            <p:nvPr/>
          </p:nvSpPr>
          <p:spPr>
            <a:xfrm>
              <a:off x="1243372" y="189157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1" name="tx51"/>
            <p:cNvSpPr/>
            <p:nvPr/>
          </p:nvSpPr>
          <p:spPr>
            <a:xfrm>
              <a:off x="1253298" y="168258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2" name="tx52"/>
            <p:cNvSpPr/>
            <p:nvPr/>
          </p:nvSpPr>
          <p:spPr>
            <a:xfrm>
              <a:off x="1301858" y="147359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3" name="tx53"/>
            <p:cNvSpPr/>
            <p:nvPr/>
          </p:nvSpPr>
          <p:spPr>
            <a:xfrm>
              <a:off x="1248912" y="1264606"/>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4" name="tx54"/>
            <p:cNvSpPr/>
            <p:nvPr/>
          </p:nvSpPr>
          <p:spPr>
            <a:xfrm>
              <a:off x="126211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5" name="rc55"/>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1631576" y="2860481"/>
              <a:ext cx="1218078" cy="208989"/>
            </a:xfrm>
            <a:prstGeom prst="rect">
              <a:avLst/>
            </a:prstGeom>
            <a:solidFill>
              <a:srgbClr val="D9D9D9">
                <a:alpha val="60000"/>
              </a:srgbClr>
            </a:solidFill>
          </p:spPr>
          <p:txBody>
            <a:bodyPr/>
            <a:lstStyle/>
            <a:p/>
          </p:txBody>
        </p:sp>
        <p:sp>
          <p:nvSpPr>
            <p:cNvPr id="63" name="pl63"/>
            <p:cNvSpPr/>
            <p:nvPr/>
          </p:nvSpPr>
          <p:spPr>
            <a:xfrm>
              <a:off x="257123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215315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5" name="pt65"/>
            <p:cNvSpPr/>
            <p:nvPr/>
          </p:nvSpPr>
          <p:spPr>
            <a:xfrm>
              <a:off x="21976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6" name="pt66"/>
            <p:cNvSpPr/>
            <p:nvPr/>
          </p:nvSpPr>
          <p:spPr>
            <a:xfrm>
              <a:off x="2336848" y="50060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7" name="pt67"/>
            <p:cNvSpPr/>
            <p:nvPr/>
          </p:nvSpPr>
          <p:spPr>
            <a:xfrm>
              <a:off x="2348449" y="47971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8" name="pt68"/>
            <p:cNvSpPr/>
            <p:nvPr/>
          </p:nvSpPr>
          <p:spPr>
            <a:xfrm>
              <a:off x="2406453" y="45881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429654" y="4379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441255" y="4170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1" name="pt71"/>
            <p:cNvSpPr/>
            <p:nvPr/>
          </p:nvSpPr>
          <p:spPr>
            <a:xfrm>
              <a:off x="2464456" y="39611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2" name="pt72"/>
            <p:cNvSpPr/>
            <p:nvPr/>
          </p:nvSpPr>
          <p:spPr>
            <a:xfrm>
              <a:off x="2534061" y="37521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545662" y="3543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557262" y="33341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568863"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615266" y="2916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615266" y="27072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2626867"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638468" y="22892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2650068"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 name="pt81"/>
            <p:cNvSpPr/>
            <p:nvPr/>
          </p:nvSpPr>
          <p:spPr>
            <a:xfrm>
              <a:off x="2650068" y="18712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2" name="pt82"/>
            <p:cNvSpPr/>
            <p:nvPr/>
          </p:nvSpPr>
          <p:spPr>
            <a:xfrm>
              <a:off x="2696471" y="16622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2696471" y="14532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pt84"/>
            <p:cNvSpPr/>
            <p:nvPr/>
          </p:nvSpPr>
          <p:spPr>
            <a:xfrm>
              <a:off x="2708072" y="12442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5" name="pt85"/>
            <p:cNvSpPr/>
            <p:nvPr/>
          </p:nvSpPr>
          <p:spPr>
            <a:xfrm>
              <a:off x="271967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6" name="tx86"/>
            <p:cNvSpPr/>
            <p:nvPr/>
          </p:nvSpPr>
          <p:spPr>
            <a:xfrm>
              <a:off x="2304420" y="523343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7" name="tx87"/>
            <p:cNvSpPr/>
            <p:nvPr/>
          </p:nvSpPr>
          <p:spPr>
            <a:xfrm>
              <a:off x="2443629" y="502447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8" name="tx88"/>
            <p:cNvSpPr/>
            <p:nvPr/>
          </p:nvSpPr>
          <p:spPr>
            <a:xfrm>
              <a:off x="2455230" y="481743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9" name="tx89"/>
            <p:cNvSpPr/>
            <p:nvPr/>
          </p:nvSpPr>
          <p:spPr>
            <a:xfrm>
              <a:off x="2513233" y="460646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90" name="tx90"/>
            <p:cNvSpPr/>
            <p:nvPr/>
          </p:nvSpPr>
          <p:spPr>
            <a:xfrm>
              <a:off x="2536435" y="439747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91" name="tx91"/>
            <p:cNvSpPr/>
            <p:nvPr/>
          </p:nvSpPr>
          <p:spPr>
            <a:xfrm>
              <a:off x="2548036" y="41885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2" name="tx92"/>
            <p:cNvSpPr/>
            <p:nvPr/>
          </p:nvSpPr>
          <p:spPr>
            <a:xfrm>
              <a:off x="2571237" y="39794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3" name="tx93"/>
            <p:cNvSpPr/>
            <p:nvPr/>
          </p:nvSpPr>
          <p:spPr>
            <a:xfrm>
              <a:off x="2365840" y="377248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4" name="tx94"/>
            <p:cNvSpPr/>
            <p:nvPr/>
          </p:nvSpPr>
          <p:spPr>
            <a:xfrm>
              <a:off x="2359779" y="356349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5" name="tx95"/>
            <p:cNvSpPr/>
            <p:nvPr/>
          </p:nvSpPr>
          <p:spPr>
            <a:xfrm>
              <a:off x="2397892" y="335450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6" name="tx96"/>
            <p:cNvSpPr/>
            <p:nvPr/>
          </p:nvSpPr>
          <p:spPr>
            <a:xfrm>
              <a:off x="2383020"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7" name="tx97"/>
            <p:cNvSpPr/>
            <p:nvPr/>
          </p:nvSpPr>
          <p:spPr>
            <a:xfrm>
              <a:off x="2442582" y="293652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8" name="tx98"/>
            <p:cNvSpPr/>
            <p:nvPr/>
          </p:nvSpPr>
          <p:spPr>
            <a:xfrm>
              <a:off x="2446968" y="272555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9" name="tx99"/>
            <p:cNvSpPr/>
            <p:nvPr/>
          </p:nvSpPr>
          <p:spPr>
            <a:xfrm>
              <a:off x="2485119" y="251854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00" name="tx100"/>
            <p:cNvSpPr/>
            <p:nvPr/>
          </p:nvSpPr>
          <p:spPr>
            <a:xfrm>
              <a:off x="2465900" y="2309554"/>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01" name="tx101"/>
            <p:cNvSpPr/>
            <p:nvPr/>
          </p:nvSpPr>
          <p:spPr>
            <a:xfrm>
              <a:off x="2473036" y="210056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2" name="tx102"/>
            <p:cNvSpPr/>
            <p:nvPr/>
          </p:nvSpPr>
          <p:spPr>
            <a:xfrm>
              <a:off x="2464225" y="189157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3" name="tx103"/>
            <p:cNvSpPr/>
            <p:nvPr/>
          </p:nvSpPr>
          <p:spPr>
            <a:xfrm>
              <a:off x="2506164" y="168258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4" name="tx104"/>
            <p:cNvSpPr/>
            <p:nvPr/>
          </p:nvSpPr>
          <p:spPr>
            <a:xfrm>
              <a:off x="2501778" y="1473596"/>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5" name="tx105"/>
            <p:cNvSpPr/>
            <p:nvPr/>
          </p:nvSpPr>
          <p:spPr>
            <a:xfrm>
              <a:off x="2566325"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6" name="tx106"/>
            <p:cNvSpPr/>
            <p:nvPr/>
          </p:nvSpPr>
          <p:spPr>
            <a:xfrm>
              <a:off x="25381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7" name="rc10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08" name="pl10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4" name="rc114"/>
            <p:cNvSpPr/>
            <p:nvPr/>
          </p:nvSpPr>
          <p:spPr>
            <a:xfrm>
              <a:off x="2919244" y="2860481"/>
              <a:ext cx="1218078" cy="208989"/>
            </a:xfrm>
            <a:prstGeom prst="rect">
              <a:avLst/>
            </a:prstGeom>
            <a:solidFill>
              <a:srgbClr val="D9D9D9">
                <a:alpha val="60000"/>
              </a:srgbClr>
            </a:solidFill>
          </p:spPr>
          <p:txBody>
            <a:bodyPr/>
            <a:lstStyle/>
            <a:p/>
          </p:txBody>
        </p:sp>
        <p:sp>
          <p:nvSpPr>
            <p:cNvPr id="115" name="pl115"/>
            <p:cNvSpPr/>
            <p:nvPr/>
          </p:nvSpPr>
          <p:spPr>
            <a:xfrm>
              <a:off x="384730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6" name="tx116"/>
            <p:cNvSpPr/>
            <p:nvPr/>
          </p:nvSpPr>
          <p:spPr>
            <a:xfrm>
              <a:off x="342921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7" name="pt117"/>
            <p:cNvSpPr/>
            <p:nvPr/>
          </p:nvSpPr>
          <p:spPr>
            <a:xfrm>
              <a:off x="342730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8" name="pt118"/>
            <p:cNvSpPr/>
            <p:nvPr/>
          </p:nvSpPr>
          <p:spPr>
            <a:xfrm>
              <a:off x="3612915" y="50060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9" name="pt119"/>
            <p:cNvSpPr/>
            <p:nvPr/>
          </p:nvSpPr>
          <p:spPr>
            <a:xfrm>
              <a:off x="3659318" y="47971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0" name="pt120"/>
            <p:cNvSpPr/>
            <p:nvPr/>
          </p:nvSpPr>
          <p:spPr>
            <a:xfrm>
              <a:off x="3659318" y="45881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1" name="pt121"/>
            <p:cNvSpPr/>
            <p:nvPr/>
          </p:nvSpPr>
          <p:spPr>
            <a:xfrm>
              <a:off x="3694120" y="4379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3694120" y="4170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3" name="pt123"/>
            <p:cNvSpPr/>
            <p:nvPr/>
          </p:nvSpPr>
          <p:spPr>
            <a:xfrm>
              <a:off x="3740523" y="39611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4" name="pt124"/>
            <p:cNvSpPr/>
            <p:nvPr/>
          </p:nvSpPr>
          <p:spPr>
            <a:xfrm>
              <a:off x="3752124" y="37521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5" name="pt125"/>
            <p:cNvSpPr/>
            <p:nvPr/>
          </p:nvSpPr>
          <p:spPr>
            <a:xfrm>
              <a:off x="3833329" y="3543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3844930" y="33341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3879732"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3879732" y="2916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3891333" y="27072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3891333"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1" name="pt131"/>
            <p:cNvSpPr/>
            <p:nvPr/>
          </p:nvSpPr>
          <p:spPr>
            <a:xfrm>
              <a:off x="3902934"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2" name="pt132"/>
            <p:cNvSpPr/>
            <p:nvPr/>
          </p:nvSpPr>
          <p:spPr>
            <a:xfrm>
              <a:off x="3914535"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3926135" y="18712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4" name="pt134"/>
            <p:cNvSpPr/>
            <p:nvPr/>
          </p:nvSpPr>
          <p:spPr>
            <a:xfrm>
              <a:off x="3984139" y="16622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984139" y="145327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995740" y="12442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401894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tx138"/>
            <p:cNvSpPr/>
            <p:nvPr/>
          </p:nvSpPr>
          <p:spPr>
            <a:xfrm>
              <a:off x="3534084" y="523343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9" name="tx139"/>
            <p:cNvSpPr/>
            <p:nvPr/>
          </p:nvSpPr>
          <p:spPr>
            <a:xfrm>
              <a:off x="3719696" y="502447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40" name="tx140"/>
            <p:cNvSpPr/>
            <p:nvPr/>
          </p:nvSpPr>
          <p:spPr>
            <a:xfrm>
              <a:off x="3766099" y="481743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41" name="tx141"/>
            <p:cNvSpPr/>
            <p:nvPr/>
          </p:nvSpPr>
          <p:spPr>
            <a:xfrm>
              <a:off x="3766099" y="46065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42" name="tx142"/>
            <p:cNvSpPr/>
            <p:nvPr/>
          </p:nvSpPr>
          <p:spPr>
            <a:xfrm>
              <a:off x="3800901" y="439747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3" name="tx143"/>
            <p:cNvSpPr/>
            <p:nvPr/>
          </p:nvSpPr>
          <p:spPr>
            <a:xfrm>
              <a:off x="3800901" y="41884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4" name="tx144"/>
            <p:cNvSpPr/>
            <p:nvPr/>
          </p:nvSpPr>
          <p:spPr>
            <a:xfrm>
              <a:off x="3847304" y="39795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5" name="tx145"/>
            <p:cNvSpPr/>
            <p:nvPr/>
          </p:nvSpPr>
          <p:spPr>
            <a:xfrm>
              <a:off x="3858905" y="377050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6" name="tx146"/>
            <p:cNvSpPr/>
            <p:nvPr/>
          </p:nvSpPr>
          <p:spPr>
            <a:xfrm>
              <a:off x="3665109" y="35634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7" name="tx147"/>
            <p:cNvSpPr/>
            <p:nvPr/>
          </p:nvSpPr>
          <p:spPr>
            <a:xfrm>
              <a:off x="3685560" y="335450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8" name="tx148"/>
            <p:cNvSpPr/>
            <p:nvPr/>
          </p:nvSpPr>
          <p:spPr>
            <a:xfrm>
              <a:off x="3737985"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9" name="tx149"/>
            <p:cNvSpPr/>
            <p:nvPr/>
          </p:nvSpPr>
          <p:spPr>
            <a:xfrm>
              <a:off x="3707048" y="293652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50" name="tx150"/>
            <p:cNvSpPr/>
            <p:nvPr/>
          </p:nvSpPr>
          <p:spPr>
            <a:xfrm>
              <a:off x="3718765" y="2727534"/>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51" name="tx151"/>
            <p:cNvSpPr/>
            <p:nvPr/>
          </p:nvSpPr>
          <p:spPr>
            <a:xfrm>
              <a:off x="3714301" y="251854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52" name="tx152"/>
            <p:cNvSpPr/>
            <p:nvPr/>
          </p:nvSpPr>
          <p:spPr>
            <a:xfrm>
              <a:off x="3717091" y="23095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3" name="tx153"/>
            <p:cNvSpPr/>
            <p:nvPr/>
          </p:nvSpPr>
          <p:spPr>
            <a:xfrm>
              <a:off x="3746237" y="209858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4" name="tx154"/>
            <p:cNvSpPr/>
            <p:nvPr/>
          </p:nvSpPr>
          <p:spPr>
            <a:xfrm>
              <a:off x="3740253" y="189157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5" name="tx155"/>
            <p:cNvSpPr/>
            <p:nvPr/>
          </p:nvSpPr>
          <p:spPr>
            <a:xfrm>
              <a:off x="3793832" y="168258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6" name="tx156"/>
            <p:cNvSpPr/>
            <p:nvPr/>
          </p:nvSpPr>
          <p:spPr>
            <a:xfrm>
              <a:off x="3789446" y="1473596"/>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7" name="tx157"/>
            <p:cNvSpPr/>
            <p:nvPr/>
          </p:nvSpPr>
          <p:spPr>
            <a:xfrm>
              <a:off x="3853993"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8" name="tx158"/>
            <p:cNvSpPr/>
            <p:nvPr/>
          </p:nvSpPr>
          <p:spPr>
            <a:xfrm>
              <a:off x="383744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9" name="rc159"/>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60" name="pl160"/>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4206912" y="5049514"/>
              <a:ext cx="1218078" cy="214348"/>
            </a:xfrm>
            <a:prstGeom prst="rect">
              <a:avLst/>
            </a:prstGeom>
            <a:solidFill>
              <a:srgbClr val="D9D9D9">
                <a:alpha val="60000"/>
              </a:srgbClr>
            </a:solidFill>
          </p:spPr>
          <p:txBody>
            <a:bodyPr/>
            <a:lstStyle/>
            <a:p/>
          </p:txBody>
        </p:sp>
        <p:sp>
          <p:nvSpPr>
            <p:cNvPr id="167" name="pl167"/>
            <p:cNvSpPr/>
            <p:nvPr/>
          </p:nvSpPr>
          <p:spPr>
            <a:xfrm>
              <a:off x="489135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8" name="tx168"/>
            <p:cNvSpPr/>
            <p:nvPr/>
          </p:nvSpPr>
          <p:spPr>
            <a:xfrm>
              <a:off x="447327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9" name="pt169"/>
            <p:cNvSpPr/>
            <p:nvPr/>
          </p:nvSpPr>
          <p:spPr>
            <a:xfrm>
              <a:off x="4274143" y="51079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4564161"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4587363" y="46792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4633766" y="44648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4714971" y="42505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4726572" y="40361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5" name="pt175"/>
            <p:cNvSpPr/>
            <p:nvPr/>
          </p:nvSpPr>
          <p:spPr>
            <a:xfrm>
              <a:off x="4761374"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6" name="pt176"/>
            <p:cNvSpPr/>
            <p:nvPr/>
          </p:nvSpPr>
          <p:spPr>
            <a:xfrm>
              <a:off x="4796176" y="36074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7" name="pt177"/>
            <p:cNvSpPr/>
            <p:nvPr/>
          </p:nvSpPr>
          <p:spPr>
            <a:xfrm>
              <a:off x="4830979" y="33931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8" name="pt178"/>
            <p:cNvSpPr/>
            <p:nvPr/>
          </p:nvSpPr>
          <p:spPr>
            <a:xfrm>
              <a:off x="4912184" y="31787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9" name="pt179"/>
            <p:cNvSpPr/>
            <p:nvPr/>
          </p:nvSpPr>
          <p:spPr>
            <a:xfrm>
              <a:off x="4923785" y="296442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0" name="pt180"/>
            <p:cNvSpPr/>
            <p:nvPr/>
          </p:nvSpPr>
          <p:spPr>
            <a:xfrm>
              <a:off x="4935385" y="275007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1" name="pt181"/>
            <p:cNvSpPr/>
            <p:nvPr/>
          </p:nvSpPr>
          <p:spPr>
            <a:xfrm>
              <a:off x="4970188" y="25357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2" name="pt182"/>
            <p:cNvSpPr/>
            <p:nvPr/>
          </p:nvSpPr>
          <p:spPr>
            <a:xfrm>
              <a:off x="4981788" y="232138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3" name="pt183"/>
            <p:cNvSpPr/>
            <p:nvPr/>
          </p:nvSpPr>
          <p:spPr>
            <a:xfrm>
              <a:off x="5051393" y="21070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4" name="pt184"/>
            <p:cNvSpPr/>
            <p:nvPr/>
          </p:nvSpPr>
          <p:spPr>
            <a:xfrm>
              <a:off x="5051393" y="18926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5" name="pt185"/>
            <p:cNvSpPr/>
            <p:nvPr/>
          </p:nvSpPr>
          <p:spPr>
            <a:xfrm>
              <a:off x="5120997" y="1678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6" name="pt186"/>
            <p:cNvSpPr/>
            <p:nvPr/>
          </p:nvSpPr>
          <p:spPr>
            <a:xfrm>
              <a:off x="5167400" y="14639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7" name="pt187"/>
            <p:cNvSpPr/>
            <p:nvPr/>
          </p:nvSpPr>
          <p:spPr>
            <a:xfrm>
              <a:off x="5248606" y="12496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8" name="pt188"/>
            <p:cNvSpPr/>
            <p:nvPr/>
          </p:nvSpPr>
          <p:spPr>
            <a:xfrm>
              <a:off x="524860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9" name="tx189"/>
            <p:cNvSpPr/>
            <p:nvPr/>
          </p:nvSpPr>
          <p:spPr>
            <a:xfrm>
              <a:off x="4380923" y="512823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90" name="tx190"/>
            <p:cNvSpPr/>
            <p:nvPr/>
          </p:nvSpPr>
          <p:spPr>
            <a:xfrm>
              <a:off x="4670942" y="491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91" name="tx191"/>
            <p:cNvSpPr/>
            <p:nvPr/>
          </p:nvSpPr>
          <p:spPr>
            <a:xfrm>
              <a:off x="4694144" y="469755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92" name="tx192"/>
            <p:cNvSpPr/>
            <p:nvPr/>
          </p:nvSpPr>
          <p:spPr>
            <a:xfrm>
              <a:off x="4740547" y="44851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93" name="tx193"/>
            <p:cNvSpPr/>
            <p:nvPr/>
          </p:nvSpPr>
          <p:spPr>
            <a:xfrm>
              <a:off x="4821752" y="426890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4" name="tx194"/>
            <p:cNvSpPr/>
            <p:nvPr/>
          </p:nvSpPr>
          <p:spPr>
            <a:xfrm>
              <a:off x="4833353" y="405649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5" name="tx195"/>
            <p:cNvSpPr/>
            <p:nvPr/>
          </p:nvSpPr>
          <p:spPr>
            <a:xfrm>
              <a:off x="4868155" y="384016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6" name="tx196"/>
            <p:cNvSpPr/>
            <p:nvPr/>
          </p:nvSpPr>
          <p:spPr>
            <a:xfrm>
              <a:off x="4902957" y="362581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7" name="tx197"/>
            <p:cNvSpPr/>
            <p:nvPr/>
          </p:nvSpPr>
          <p:spPr>
            <a:xfrm>
              <a:off x="4937760" y="341146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8" name="tx198"/>
            <p:cNvSpPr/>
            <p:nvPr/>
          </p:nvSpPr>
          <p:spPr>
            <a:xfrm>
              <a:off x="5018965" y="319910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9" name="tx199"/>
            <p:cNvSpPr/>
            <p:nvPr/>
          </p:nvSpPr>
          <p:spPr>
            <a:xfrm>
              <a:off x="5030566" y="2982772"/>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00" name="tx200"/>
            <p:cNvSpPr/>
            <p:nvPr/>
          </p:nvSpPr>
          <p:spPr>
            <a:xfrm>
              <a:off x="5042166" y="2770403"/>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01" name="tx201"/>
            <p:cNvSpPr/>
            <p:nvPr/>
          </p:nvSpPr>
          <p:spPr>
            <a:xfrm>
              <a:off x="5076969" y="255411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02" name="tx202"/>
            <p:cNvSpPr/>
            <p:nvPr/>
          </p:nvSpPr>
          <p:spPr>
            <a:xfrm>
              <a:off x="5088569" y="234170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03" name="tx203"/>
            <p:cNvSpPr/>
            <p:nvPr/>
          </p:nvSpPr>
          <p:spPr>
            <a:xfrm>
              <a:off x="5158174" y="212735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4" name="tx204"/>
            <p:cNvSpPr/>
            <p:nvPr/>
          </p:nvSpPr>
          <p:spPr>
            <a:xfrm>
              <a:off x="5158174" y="1913010"/>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5" name="tx205"/>
            <p:cNvSpPr/>
            <p:nvPr/>
          </p:nvSpPr>
          <p:spPr>
            <a:xfrm>
              <a:off x="4939501" y="16967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6" name="tx206"/>
            <p:cNvSpPr/>
            <p:nvPr/>
          </p:nvSpPr>
          <p:spPr>
            <a:xfrm>
              <a:off x="4981557" y="1484313"/>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7" name="tx207"/>
            <p:cNvSpPr/>
            <p:nvPr/>
          </p:nvSpPr>
          <p:spPr>
            <a:xfrm>
              <a:off x="5106858" y="12699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8" name="tx208"/>
            <p:cNvSpPr/>
            <p:nvPr/>
          </p:nvSpPr>
          <p:spPr>
            <a:xfrm>
              <a:off x="5053912"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9" name="rc209"/>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0" name="pl210"/>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6" name="rc216"/>
            <p:cNvSpPr/>
            <p:nvPr/>
          </p:nvSpPr>
          <p:spPr>
            <a:xfrm>
              <a:off x="5494580" y="3487450"/>
              <a:ext cx="1218078" cy="208989"/>
            </a:xfrm>
            <a:prstGeom prst="rect">
              <a:avLst/>
            </a:prstGeom>
            <a:solidFill>
              <a:srgbClr val="D9D9D9">
                <a:alpha val="60000"/>
              </a:srgbClr>
            </a:solidFill>
          </p:spPr>
          <p:txBody>
            <a:bodyPr/>
            <a:lstStyle/>
            <a:p/>
          </p:txBody>
        </p:sp>
        <p:sp>
          <p:nvSpPr>
            <p:cNvPr id="217" name="pl217"/>
            <p:cNvSpPr/>
            <p:nvPr/>
          </p:nvSpPr>
          <p:spPr>
            <a:xfrm>
              <a:off x="639943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18" name="tx218"/>
            <p:cNvSpPr/>
            <p:nvPr/>
          </p:nvSpPr>
          <p:spPr>
            <a:xfrm>
              <a:off x="5981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9" name="pt219"/>
            <p:cNvSpPr/>
            <p:nvPr/>
          </p:nvSpPr>
          <p:spPr>
            <a:xfrm>
              <a:off x="602584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0" name="pt220"/>
            <p:cNvSpPr/>
            <p:nvPr/>
          </p:nvSpPr>
          <p:spPr>
            <a:xfrm>
              <a:off x="6165049" y="50060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1" name="pt221"/>
            <p:cNvSpPr/>
            <p:nvPr/>
          </p:nvSpPr>
          <p:spPr>
            <a:xfrm>
              <a:off x="6211452" y="47971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2" name="pt222"/>
            <p:cNvSpPr/>
            <p:nvPr/>
          </p:nvSpPr>
          <p:spPr>
            <a:xfrm>
              <a:off x="6223053" y="45881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3" name="pt223"/>
            <p:cNvSpPr/>
            <p:nvPr/>
          </p:nvSpPr>
          <p:spPr>
            <a:xfrm>
              <a:off x="6269456" y="4379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4" name="pt224"/>
            <p:cNvSpPr/>
            <p:nvPr/>
          </p:nvSpPr>
          <p:spPr>
            <a:xfrm>
              <a:off x="6281057" y="41701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5" name="pt225"/>
            <p:cNvSpPr/>
            <p:nvPr/>
          </p:nvSpPr>
          <p:spPr>
            <a:xfrm>
              <a:off x="6292658" y="39611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6" name="pt226"/>
            <p:cNvSpPr/>
            <p:nvPr/>
          </p:nvSpPr>
          <p:spPr>
            <a:xfrm>
              <a:off x="6350661" y="37521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7" name="pt227"/>
            <p:cNvSpPr/>
            <p:nvPr/>
          </p:nvSpPr>
          <p:spPr>
            <a:xfrm>
              <a:off x="6385464" y="35431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6385464" y="33341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64202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6431867" y="29161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1" name="pt231"/>
            <p:cNvSpPr/>
            <p:nvPr/>
          </p:nvSpPr>
          <p:spPr>
            <a:xfrm>
              <a:off x="6431867" y="27072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2" name="pt232"/>
            <p:cNvSpPr/>
            <p:nvPr/>
          </p:nvSpPr>
          <p:spPr>
            <a:xfrm>
              <a:off x="6455068"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6478270"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4" name="pt234"/>
            <p:cNvSpPr/>
            <p:nvPr/>
          </p:nvSpPr>
          <p:spPr>
            <a:xfrm>
              <a:off x="6478270"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5" name="pt235"/>
            <p:cNvSpPr/>
            <p:nvPr/>
          </p:nvSpPr>
          <p:spPr>
            <a:xfrm>
              <a:off x="6501471" y="18712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6" name="pt236"/>
            <p:cNvSpPr/>
            <p:nvPr/>
          </p:nvSpPr>
          <p:spPr>
            <a:xfrm>
              <a:off x="6524673" y="1662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7" name="pt237"/>
            <p:cNvSpPr/>
            <p:nvPr/>
          </p:nvSpPr>
          <p:spPr>
            <a:xfrm>
              <a:off x="6524673" y="14532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8" name="pt238"/>
            <p:cNvSpPr/>
            <p:nvPr/>
          </p:nvSpPr>
          <p:spPr>
            <a:xfrm>
              <a:off x="6536273"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9" name="pt239"/>
            <p:cNvSpPr/>
            <p:nvPr/>
          </p:nvSpPr>
          <p:spPr>
            <a:xfrm>
              <a:off x="653627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0" name="tx240"/>
            <p:cNvSpPr/>
            <p:nvPr/>
          </p:nvSpPr>
          <p:spPr>
            <a:xfrm>
              <a:off x="6132621" y="52334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41" name="tx241"/>
            <p:cNvSpPr/>
            <p:nvPr/>
          </p:nvSpPr>
          <p:spPr>
            <a:xfrm>
              <a:off x="6271830" y="50244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42" name="tx242"/>
            <p:cNvSpPr/>
            <p:nvPr/>
          </p:nvSpPr>
          <p:spPr>
            <a:xfrm>
              <a:off x="6318233" y="481545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43" name="tx243"/>
            <p:cNvSpPr/>
            <p:nvPr/>
          </p:nvSpPr>
          <p:spPr>
            <a:xfrm>
              <a:off x="6329834" y="460844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44" name="tx244"/>
            <p:cNvSpPr/>
            <p:nvPr/>
          </p:nvSpPr>
          <p:spPr>
            <a:xfrm>
              <a:off x="6376237" y="43974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5" name="tx245"/>
            <p:cNvSpPr/>
            <p:nvPr/>
          </p:nvSpPr>
          <p:spPr>
            <a:xfrm>
              <a:off x="6387838" y="418848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6" name="tx246"/>
            <p:cNvSpPr/>
            <p:nvPr/>
          </p:nvSpPr>
          <p:spPr>
            <a:xfrm>
              <a:off x="6399439" y="39795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7" name="tx247"/>
            <p:cNvSpPr/>
            <p:nvPr/>
          </p:nvSpPr>
          <p:spPr>
            <a:xfrm>
              <a:off x="6457442" y="377248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8" name="tx248"/>
            <p:cNvSpPr/>
            <p:nvPr/>
          </p:nvSpPr>
          <p:spPr>
            <a:xfrm>
              <a:off x="6212779" y="356349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9" name="tx249"/>
            <p:cNvSpPr/>
            <p:nvPr/>
          </p:nvSpPr>
          <p:spPr>
            <a:xfrm>
              <a:off x="6217166" y="33525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50" name="tx250"/>
            <p:cNvSpPr/>
            <p:nvPr/>
          </p:nvSpPr>
          <p:spPr>
            <a:xfrm>
              <a:off x="6229959" y="3145513"/>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51" name="tx251"/>
            <p:cNvSpPr/>
            <p:nvPr/>
          </p:nvSpPr>
          <p:spPr>
            <a:xfrm>
              <a:off x="6245984" y="29365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52" name="tx252"/>
            <p:cNvSpPr/>
            <p:nvPr/>
          </p:nvSpPr>
          <p:spPr>
            <a:xfrm>
              <a:off x="6272496" y="272753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53" name="tx253"/>
            <p:cNvSpPr/>
            <p:nvPr/>
          </p:nvSpPr>
          <p:spPr>
            <a:xfrm>
              <a:off x="6313321" y="251854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54" name="tx254"/>
            <p:cNvSpPr/>
            <p:nvPr/>
          </p:nvSpPr>
          <p:spPr>
            <a:xfrm>
              <a:off x="6292426" y="230761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5" name="tx255"/>
            <p:cNvSpPr/>
            <p:nvPr/>
          </p:nvSpPr>
          <p:spPr>
            <a:xfrm>
              <a:off x="6305702" y="210056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6" name="tx256"/>
            <p:cNvSpPr/>
            <p:nvPr/>
          </p:nvSpPr>
          <p:spPr>
            <a:xfrm>
              <a:off x="6315628" y="189157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7" name="tx257"/>
            <p:cNvSpPr/>
            <p:nvPr/>
          </p:nvSpPr>
          <p:spPr>
            <a:xfrm>
              <a:off x="6343177" y="168064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8" name="tx258"/>
            <p:cNvSpPr/>
            <p:nvPr/>
          </p:nvSpPr>
          <p:spPr>
            <a:xfrm>
              <a:off x="6347641" y="147359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9" name="tx259"/>
            <p:cNvSpPr/>
            <p:nvPr/>
          </p:nvSpPr>
          <p:spPr>
            <a:xfrm>
              <a:off x="6394526"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60" name="tx260"/>
            <p:cNvSpPr/>
            <p:nvPr/>
          </p:nvSpPr>
          <p:spPr>
            <a:xfrm>
              <a:off x="6341580"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61" name="rc26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62" name="pl26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4" name="pl26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5" name="pl26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6" name="pl26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7" name="pl26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8" name="rc268"/>
            <p:cNvSpPr/>
            <p:nvPr/>
          </p:nvSpPr>
          <p:spPr>
            <a:xfrm>
              <a:off x="6782248" y="1606543"/>
              <a:ext cx="1218078" cy="208989"/>
            </a:xfrm>
            <a:prstGeom prst="rect">
              <a:avLst/>
            </a:prstGeom>
            <a:solidFill>
              <a:srgbClr val="D9D9D9">
                <a:alpha val="60000"/>
              </a:srgbClr>
            </a:solidFill>
          </p:spPr>
          <p:txBody>
            <a:bodyPr/>
            <a:lstStyle/>
            <a:p/>
          </p:txBody>
        </p:sp>
        <p:sp>
          <p:nvSpPr>
            <p:cNvPr id="269" name="pl269"/>
            <p:cNvSpPr/>
            <p:nvPr/>
          </p:nvSpPr>
          <p:spPr>
            <a:xfrm>
              <a:off x="754789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70" name="tx270"/>
            <p:cNvSpPr/>
            <p:nvPr/>
          </p:nvSpPr>
          <p:spPr>
            <a:xfrm>
              <a:off x="712981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71" name="pt271"/>
            <p:cNvSpPr/>
            <p:nvPr/>
          </p:nvSpPr>
          <p:spPr>
            <a:xfrm>
              <a:off x="682627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2" name="pt272"/>
            <p:cNvSpPr/>
            <p:nvPr/>
          </p:nvSpPr>
          <p:spPr>
            <a:xfrm>
              <a:off x="7104695"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3" name="pt273"/>
            <p:cNvSpPr/>
            <p:nvPr/>
          </p:nvSpPr>
          <p:spPr>
            <a:xfrm>
              <a:off x="7220702"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4" name="pt274"/>
            <p:cNvSpPr/>
            <p:nvPr/>
          </p:nvSpPr>
          <p:spPr>
            <a:xfrm>
              <a:off x="7255505"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5" name="pt275"/>
            <p:cNvSpPr/>
            <p:nvPr/>
          </p:nvSpPr>
          <p:spPr>
            <a:xfrm>
              <a:off x="7278706"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6" name="pt276"/>
            <p:cNvSpPr/>
            <p:nvPr/>
          </p:nvSpPr>
          <p:spPr>
            <a:xfrm>
              <a:off x="7510721"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7" name="pt277"/>
            <p:cNvSpPr/>
            <p:nvPr/>
          </p:nvSpPr>
          <p:spPr>
            <a:xfrm>
              <a:off x="7510721"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8" name="pt278"/>
            <p:cNvSpPr/>
            <p:nvPr/>
          </p:nvSpPr>
          <p:spPr>
            <a:xfrm>
              <a:off x="7522322"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9" name="pt279"/>
            <p:cNvSpPr/>
            <p:nvPr/>
          </p:nvSpPr>
          <p:spPr>
            <a:xfrm>
              <a:off x="7533923"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0" name="pt280"/>
            <p:cNvSpPr/>
            <p:nvPr/>
          </p:nvSpPr>
          <p:spPr>
            <a:xfrm>
              <a:off x="7557124"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7557124"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2" name="pt282"/>
            <p:cNvSpPr/>
            <p:nvPr/>
          </p:nvSpPr>
          <p:spPr>
            <a:xfrm>
              <a:off x="7580326"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3" name="pt283"/>
            <p:cNvSpPr/>
            <p:nvPr/>
          </p:nvSpPr>
          <p:spPr>
            <a:xfrm>
              <a:off x="7580326"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4" name="pt284"/>
            <p:cNvSpPr/>
            <p:nvPr/>
          </p:nvSpPr>
          <p:spPr>
            <a:xfrm>
              <a:off x="7603527" y="24982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5" name="pt285"/>
            <p:cNvSpPr/>
            <p:nvPr/>
          </p:nvSpPr>
          <p:spPr>
            <a:xfrm>
              <a:off x="7649930" y="22892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6" name="pt286"/>
            <p:cNvSpPr/>
            <p:nvPr/>
          </p:nvSpPr>
          <p:spPr>
            <a:xfrm>
              <a:off x="7661531" y="20802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7" name="pt287"/>
            <p:cNvSpPr/>
            <p:nvPr/>
          </p:nvSpPr>
          <p:spPr>
            <a:xfrm>
              <a:off x="7673132"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7684732"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7754337"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7777538" y="12442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tx292"/>
            <p:cNvSpPr/>
            <p:nvPr/>
          </p:nvSpPr>
          <p:spPr>
            <a:xfrm>
              <a:off x="6933058"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93" name="tx293"/>
            <p:cNvSpPr/>
            <p:nvPr/>
          </p:nvSpPr>
          <p:spPr>
            <a:xfrm>
              <a:off x="7211476" y="502444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94" name="tx294"/>
            <p:cNvSpPr/>
            <p:nvPr/>
          </p:nvSpPr>
          <p:spPr>
            <a:xfrm>
              <a:off x="7327483" y="481548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95" name="tx295"/>
            <p:cNvSpPr/>
            <p:nvPr/>
          </p:nvSpPr>
          <p:spPr>
            <a:xfrm>
              <a:off x="7362286" y="460646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6" name="tx296"/>
            <p:cNvSpPr/>
            <p:nvPr/>
          </p:nvSpPr>
          <p:spPr>
            <a:xfrm>
              <a:off x="7385487" y="439747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7" name="tx297"/>
            <p:cNvSpPr/>
            <p:nvPr/>
          </p:nvSpPr>
          <p:spPr>
            <a:xfrm>
              <a:off x="7617502" y="419046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8" name="tx298"/>
            <p:cNvSpPr/>
            <p:nvPr/>
          </p:nvSpPr>
          <p:spPr>
            <a:xfrm>
              <a:off x="7617502" y="3979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9" name="tx299"/>
            <p:cNvSpPr/>
            <p:nvPr/>
          </p:nvSpPr>
          <p:spPr>
            <a:xfrm>
              <a:off x="7629103" y="377248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00" name="tx300"/>
            <p:cNvSpPr/>
            <p:nvPr/>
          </p:nvSpPr>
          <p:spPr>
            <a:xfrm>
              <a:off x="7640704" y="3563492"/>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01" name="tx301"/>
            <p:cNvSpPr/>
            <p:nvPr/>
          </p:nvSpPr>
          <p:spPr>
            <a:xfrm>
              <a:off x="7663905" y="33525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02" name="tx302"/>
            <p:cNvSpPr/>
            <p:nvPr/>
          </p:nvSpPr>
          <p:spPr>
            <a:xfrm>
              <a:off x="7663905" y="314353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03" name="tx303"/>
            <p:cNvSpPr/>
            <p:nvPr/>
          </p:nvSpPr>
          <p:spPr>
            <a:xfrm>
              <a:off x="7687107" y="293652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04" name="tx304"/>
            <p:cNvSpPr/>
            <p:nvPr/>
          </p:nvSpPr>
          <p:spPr>
            <a:xfrm>
              <a:off x="7687107" y="272753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05" name="tx305"/>
            <p:cNvSpPr/>
            <p:nvPr/>
          </p:nvSpPr>
          <p:spPr>
            <a:xfrm>
              <a:off x="7710308" y="251854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6" name="tx306"/>
            <p:cNvSpPr/>
            <p:nvPr/>
          </p:nvSpPr>
          <p:spPr>
            <a:xfrm>
              <a:off x="7756711" y="23095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7" name="tx307"/>
            <p:cNvSpPr/>
            <p:nvPr/>
          </p:nvSpPr>
          <p:spPr>
            <a:xfrm>
              <a:off x="7768312" y="2100565"/>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8" name="tx308"/>
            <p:cNvSpPr/>
            <p:nvPr/>
          </p:nvSpPr>
          <p:spPr>
            <a:xfrm>
              <a:off x="7531384" y="189157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9" name="tx309"/>
            <p:cNvSpPr/>
            <p:nvPr/>
          </p:nvSpPr>
          <p:spPr>
            <a:xfrm>
              <a:off x="7512048" y="168258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10" name="tx310"/>
            <p:cNvSpPr/>
            <p:nvPr/>
          </p:nvSpPr>
          <p:spPr>
            <a:xfrm>
              <a:off x="7568493" y="147165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11" name="tx311"/>
            <p:cNvSpPr/>
            <p:nvPr/>
          </p:nvSpPr>
          <p:spPr>
            <a:xfrm>
              <a:off x="7635791" y="1264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12" name="tx312"/>
            <p:cNvSpPr/>
            <p:nvPr/>
          </p:nvSpPr>
          <p:spPr>
            <a:xfrm>
              <a:off x="7594445"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13" name="rc313"/>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14" name="pl314"/>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rc320"/>
            <p:cNvSpPr/>
            <p:nvPr/>
          </p:nvSpPr>
          <p:spPr>
            <a:xfrm>
              <a:off x="8069916" y="3173966"/>
              <a:ext cx="1218078" cy="219989"/>
            </a:xfrm>
            <a:prstGeom prst="rect">
              <a:avLst/>
            </a:prstGeom>
            <a:solidFill>
              <a:srgbClr val="D9D9D9">
                <a:alpha val="60000"/>
              </a:srgbClr>
            </a:solidFill>
          </p:spPr>
          <p:txBody>
            <a:bodyPr/>
            <a:lstStyle/>
            <a:p/>
          </p:txBody>
        </p:sp>
        <p:sp>
          <p:nvSpPr>
            <p:cNvPr id="321" name="pl321"/>
            <p:cNvSpPr/>
            <p:nvPr/>
          </p:nvSpPr>
          <p:spPr>
            <a:xfrm>
              <a:off x="89631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2" name="tx322"/>
            <p:cNvSpPr/>
            <p:nvPr/>
          </p:nvSpPr>
          <p:spPr>
            <a:xfrm>
              <a:off x="854508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23" name="pt323"/>
            <p:cNvSpPr/>
            <p:nvPr/>
          </p:nvSpPr>
          <p:spPr>
            <a:xfrm>
              <a:off x="826475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4" name="pt324"/>
            <p:cNvSpPr/>
            <p:nvPr/>
          </p:nvSpPr>
          <p:spPr>
            <a:xfrm>
              <a:off x="8345960"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5" name="pt325"/>
            <p:cNvSpPr/>
            <p:nvPr/>
          </p:nvSpPr>
          <p:spPr>
            <a:xfrm>
              <a:off x="8659180"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6" name="pt326"/>
            <p:cNvSpPr/>
            <p:nvPr/>
          </p:nvSpPr>
          <p:spPr>
            <a:xfrm>
              <a:off x="8682381"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7" name="pt327"/>
            <p:cNvSpPr/>
            <p:nvPr/>
          </p:nvSpPr>
          <p:spPr>
            <a:xfrm>
              <a:off x="8786788"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8" name="pt328"/>
            <p:cNvSpPr/>
            <p:nvPr/>
          </p:nvSpPr>
          <p:spPr>
            <a:xfrm>
              <a:off x="8844792" y="41151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9" name="pt329"/>
            <p:cNvSpPr/>
            <p:nvPr/>
          </p:nvSpPr>
          <p:spPr>
            <a:xfrm>
              <a:off x="8972400"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984001"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8995602"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9042005"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9053605"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9053605"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9053605"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6" name="pt336"/>
            <p:cNvSpPr/>
            <p:nvPr/>
          </p:nvSpPr>
          <p:spPr>
            <a:xfrm>
              <a:off x="9076807" y="23552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9088408" y="21352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9088408"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9134811" y="16952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9146411" y="14752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9146411" y="12552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91580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tx343"/>
            <p:cNvSpPr/>
            <p:nvPr/>
          </p:nvSpPr>
          <p:spPr>
            <a:xfrm>
              <a:off x="8371535" y="523343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44" name="tx344"/>
            <p:cNvSpPr/>
            <p:nvPr/>
          </p:nvSpPr>
          <p:spPr>
            <a:xfrm>
              <a:off x="8452741" y="50134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45" name="tx345"/>
            <p:cNvSpPr/>
            <p:nvPr/>
          </p:nvSpPr>
          <p:spPr>
            <a:xfrm>
              <a:off x="8765961"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6" name="tx346"/>
            <p:cNvSpPr/>
            <p:nvPr/>
          </p:nvSpPr>
          <p:spPr>
            <a:xfrm>
              <a:off x="8789162" y="457350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7" name="tx347"/>
            <p:cNvSpPr/>
            <p:nvPr/>
          </p:nvSpPr>
          <p:spPr>
            <a:xfrm>
              <a:off x="8893569" y="435545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8" name="tx348"/>
            <p:cNvSpPr/>
            <p:nvPr/>
          </p:nvSpPr>
          <p:spPr>
            <a:xfrm>
              <a:off x="8951573" y="413348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9" name="tx349"/>
            <p:cNvSpPr/>
            <p:nvPr/>
          </p:nvSpPr>
          <p:spPr>
            <a:xfrm>
              <a:off x="8804180" y="391547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50" name="tx350"/>
            <p:cNvSpPr/>
            <p:nvPr/>
          </p:nvSpPr>
          <p:spPr>
            <a:xfrm>
              <a:off x="8824631" y="369548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51" name="tx351"/>
            <p:cNvSpPr/>
            <p:nvPr/>
          </p:nvSpPr>
          <p:spPr>
            <a:xfrm>
              <a:off x="8809719" y="347549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52" name="tx352"/>
            <p:cNvSpPr/>
            <p:nvPr/>
          </p:nvSpPr>
          <p:spPr>
            <a:xfrm>
              <a:off x="8869320" y="325550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53" name="tx353"/>
            <p:cNvSpPr/>
            <p:nvPr/>
          </p:nvSpPr>
          <p:spPr>
            <a:xfrm>
              <a:off x="8911858" y="30355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54" name="tx354"/>
            <p:cNvSpPr/>
            <p:nvPr/>
          </p:nvSpPr>
          <p:spPr>
            <a:xfrm>
              <a:off x="8885307" y="281355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55" name="tx355"/>
            <p:cNvSpPr/>
            <p:nvPr/>
          </p:nvSpPr>
          <p:spPr>
            <a:xfrm>
              <a:off x="8876573" y="2595540"/>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56" name="tx356"/>
            <p:cNvSpPr/>
            <p:nvPr/>
          </p:nvSpPr>
          <p:spPr>
            <a:xfrm>
              <a:off x="8890964" y="23736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7" name="tx357"/>
            <p:cNvSpPr/>
            <p:nvPr/>
          </p:nvSpPr>
          <p:spPr>
            <a:xfrm>
              <a:off x="8915840" y="2155562"/>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8" name="tx358"/>
            <p:cNvSpPr/>
            <p:nvPr/>
          </p:nvSpPr>
          <p:spPr>
            <a:xfrm>
              <a:off x="8902564" y="1935573"/>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9" name="tx359"/>
            <p:cNvSpPr/>
            <p:nvPr/>
          </p:nvSpPr>
          <p:spPr>
            <a:xfrm>
              <a:off x="8944503" y="1715584"/>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60" name="tx360"/>
            <p:cNvSpPr/>
            <p:nvPr/>
          </p:nvSpPr>
          <p:spPr>
            <a:xfrm>
              <a:off x="9004664" y="14955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61" name="tx361"/>
            <p:cNvSpPr/>
            <p:nvPr/>
          </p:nvSpPr>
          <p:spPr>
            <a:xfrm>
              <a:off x="8951718" y="1275606"/>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62" name="tx362"/>
            <p:cNvSpPr/>
            <p:nvPr/>
          </p:nvSpPr>
          <p:spPr>
            <a:xfrm>
              <a:off x="897651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63" name="rc363"/>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64" name="pl364"/>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5" name="pl365"/>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6" name="pl366"/>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7" name="pl367"/>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8" name="pl368"/>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0" name="rc370"/>
            <p:cNvSpPr/>
            <p:nvPr/>
          </p:nvSpPr>
          <p:spPr>
            <a:xfrm>
              <a:off x="9357584" y="2953977"/>
              <a:ext cx="1218078" cy="219989"/>
            </a:xfrm>
            <a:prstGeom prst="rect">
              <a:avLst/>
            </a:prstGeom>
            <a:solidFill>
              <a:srgbClr val="D9D9D9">
                <a:alpha val="60000"/>
              </a:srgbClr>
            </a:solidFill>
          </p:spPr>
          <p:txBody>
            <a:bodyPr/>
            <a:lstStyle/>
            <a:p/>
          </p:txBody>
        </p:sp>
        <p:sp>
          <p:nvSpPr>
            <p:cNvPr id="371" name="pl371"/>
            <p:cNvSpPr/>
            <p:nvPr/>
          </p:nvSpPr>
          <p:spPr>
            <a:xfrm>
              <a:off x="1020443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2" name="tx372"/>
            <p:cNvSpPr/>
            <p:nvPr/>
          </p:nvSpPr>
          <p:spPr>
            <a:xfrm>
              <a:off x="9786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73" name="pt373"/>
            <p:cNvSpPr/>
            <p:nvPr/>
          </p:nvSpPr>
          <p:spPr>
            <a:xfrm>
              <a:off x="95756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4" name="pt374"/>
            <p:cNvSpPr/>
            <p:nvPr/>
          </p:nvSpPr>
          <p:spPr>
            <a:xfrm>
              <a:off x="9587225"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5" name="pt375"/>
            <p:cNvSpPr/>
            <p:nvPr/>
          </p:nvSpPr>
          <p:spPr>
            <a:xfrm>
              <a:off x="9877243"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6" name="pt376"/>
            <p:cNvSpPr/>
            <p:nvPr/>
          </p:nvSpPr>
          <p:spPr>
            <a:xfrm>
              <a:off x="9981650" y="4555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7" name="pt377"/>
            <p:cNvSpPr/>
            <p:nvPr/>
          </p:nvSpPr>
          <p:spPr>
            <a:xfrm>
              <a:off x="10074456"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8" name="pt378"/>
            <p:cNvSpPr/>
            <p:nvPr/>
          </p:nvSpPr>
          <p:spPr>
            <a:xfrm>
              <a:off x="10132460" y="41151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9" name="pt379"/>
            <p:cNvSpPr/>
            <p:nvPr/>
          </p:nvSpPr>
          <p:spPr>
            <a:xfrm>
              <a:off x="10167262" y="38951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0" name="pt380"/>
            <p:cNvSpPr/>
            <p:nvPr/>
          </p:nvSpPr>
          <p:spPr>
            <a:xfrm>
              <a:off x="10190464" y="36751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1" name="pt381"/>
            <p:cNvSpPr/>
            <p:nvPr/>
          </p:nvSpPr>
          <p:spPr>
            <a:xfrm>
              <a:off x="10202064" y="34551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2" name="pt382"/>
            <p:cNvSpPr/>
            <p:nvPr/>
          </p:nvSpPr>
          <p:spPr>
            <a:xfrm>
              <a:off x="10236867" y="32351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3" name="pt383"/>
            <p:cNvSpPr/>
            <p:nvPr/>
          </p:nvSpPr>
          <p:spPr>
            <a:xfrm>
              <a:off x="10236867" y="30151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4" name="pt384"/>
            <p:cNvSpPr/>
            <p:nvPr/>
          </p:nvSpPr>
          <p:spPr>
            <a:xfrm>
              <a:off x="10248467"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10260068"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6" name="pt386"/>
            <p:cNvSpPr/>
            <p:nvPr/>
          </p:nvSpPr>
          <p:spPr>
            <a:xfrm>
              <a:off x="10294870"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7" name="pt387"/>
            <p:cNvSpPr/>
            <p:nvPr/>
          </p:nvSpPr>
          <p:spPr>
            <a:xfrm>
              <a:off x="10306471"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8" name="pt388"/>
            <p:cNvSpPr/>
            <p:nvPr/>
          </p:nvSpPr>
          <p:spPr>
            <a:xfrm>
              <a:off x="10329673" y="19152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9" name="pt389"/>
            <p:cNvSpPr/>
            <p:nvPr/>
          </p:nvSpPr>
          <p:spPr>
            <a:xfrm>
              <a:off x="10352874" y="16952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352874" y="14752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445680" y="12552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104572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tx393"/>
            <p:cNvSpPr/>
            <p:nvPr/>
          </p:nvSpPr>
          <p:spPr>
            <a:xfrm>
              <a:off x="9682405"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94" name="tx394"/>
            <p:cNvSpPr/>
            <p:nvPr/>
          </p:nvSpPr>
          <p:spPr>
            <a:xfrm>
              <a:off x="9694006" y="501344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95" name="tx395"/>
            <p:cNvSpPr/>
            <p:nvPr/>
          </p:nvSpPr>
          <p:spPr>
            <a:xfrm>
              <a:off x="9984024" y="47934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96" name="tx396"/>
            <p:cNvSpPr/>
            <p:nvPr/>
          </p:nvSpPr>
          <p:spPr>
            <a:xfrm>
              <a:off x="10088431" y="457350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97" name="tx397"/>
            <p:cNvSpPr/>
            <p:nvPr/>
          </p:nvSpPr>
          <p:spPr>
            <a:xfrm>
              <a:off x="10181237" y="435545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8" name="tx398"/>
            <p:cNvSpPr/>
            <p:nvPr/>
          </p:nvSpPr>
          <p:spPr>
            <a:xfrm>
              <a:off x="10239241" y="413348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9" name="tx399"/>
            <p:cNvSpPr/>
            <p:nvPr/>
          </p:nvSpPr>
          <p:spPr>
            <a:xfrm>
              <a:off x="10274043" y="391353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400" name="tx400"/>
            <p:cNvSpPr/>
            <p:nvPr/>
          </p:nvSpPr>
          <p:spPr>
            <a:xfrm>
              <a:off x="10297245" y="369548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01" name="tx401"/>
            <p:cNvSpPr/>
            <p:nvPr/>
          </p:nvSpPr>
          <p:spPr>
            <a:xfrm>
              <a:off x="10308845" y="347549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402" name="tx402"/>
            <p:cNvSpPr/>
            <p:nvPr/>
          </p:nvSpPr>
          <p:spPr>
            <a:xfrm>
              <a:off x="10343648" y="325550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03" name="tx403"/>
            <p:cNvSpPr/>
            <p:nvPr/>
          </p:nvSpPr>
          <p:spPr>
            <a:xfrm>
              <a:off x="10343648" y="303551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04" name="tx404"/>
            <p:cNvSpPr/>
            <p:nvPr/>
          </p:nvSpPr>
          <p:spPr>
            <a:xfrm>
              <a:off x="10071435" y="281552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405" name="tx405"/>
            <p:cNvSpPr/>
            <p:nvPr/>
          </p:nvSpPr>
          <p:spPr>
            <a:xfrm>
              <a:off x="10100698" y="259554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06" name="tx406"/>
            <p:cNvSpPr/>
            <p:nvPr/>
          </p:nvSpPr>
          <p:spPr>
            <a:xfrm>
              <a:off x="10109027" y="23736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7" name="tx407"/>
            <p:cNvSpPr/>
            <p:nvPr/>
          </p:nvSpPr>
          <p:spPr>
            <a:xfrm>
              <a:off x="10120628" y="215556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8" name="tx408"/>
            <p:cNvSpPr/>
            <p:nvPr/>
          </p:nvSpPr>
          <p:spPr>
            <a:xfrm>
              <a:off x="10161374" y="19335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9" name="tx409"/>
            <p:cNvSpPr/>
            <p:nvPr/>
          </p:nvSpPr>
          <p:spPr>
            <a:xfrm>
              <a:off x="10211127" y="171558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10" name="tx410"/>
            <p:cNvSpPr/>
            <p:nvPr/>
          </p:nvSpPr>
          <p:spPr>
            <a:xfrm>
              <a:off x="10180306" y="149559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11" name="tx411"/>
            <p:cNvSpPr/>
            <p:nvPr/>
          </p:nvSpPr>
          <p:spPr>
            <a:xfrm>
              <a:off x="10303933" y="127560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12" name="tx412"/>
            <p:cNvSpPr/>
            <p:nvPr/>
          </p:nvSpPr>
          <p:spPr>
            <a:xfrm>
              <a:off x="10262587" y="105561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13" name="rc413"/>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14" name="pl414"/>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5" name="pl415"/>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6" name="pl416"/>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7" name="pl417"/>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8" name="pl418"/>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19" name="pl419"/>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0" name="rc420"/>
            <p:cNvSpPr/>
            <p:nvPr/>
          </p:nvSpPr>
          <p:spPr>
            <a:xfrm>
              <a:off x="10645252" y="3591945"/>
              <a:ext cx="1218078" cy="1671917"/>
            </a:xfrm>
            <a:prstGeom prst="rect">
              <a:avLst/>
            </a:prstGeom>
            <a:solidFill>
              <a:srgbClr val="D9D9D9">
                <a:alpha val="60000"/>
              </a:srgbClr>
            </a:solidFill>
          </p:spPr>
          <p:txBody>
            <a:bodyPr/>
            <a:lstStyle/>
            <a:p/>
          </p:txBody>
        </p:sp>
        <p:sp>
          <p:nvSpPr>
            <p:cNvPr id="421" name="pl421"/>
            <p:cNvSpPr/>
            <p:nvPr/>
          </p:nvSpPr>
          <p:spPr>
            <a:xfrm>
              <a:off x="1090046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2" name="tx422"/>
            <p:cNvSpPr/>
            <p:nvPr/>
          </p:nvSpPr>
          <p:spPr>
            <a:xfrm>
              <a:off x="1048238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21%</a:t>
              </a:r>
            </a:p>
          </p:txBody>
        </p:sp>
        <p:sp>
          <p:nvSpPr>
            <p:cNvPr id="423" name="pt423"/>
            <p:cNvSpPr/>
            <p:nvPr/>
          </p:nvSpPr>
          <p:spPr>
            <a:xfrm>
              <a:off x="10642877"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4" name="pt424"/>
            <p:cNvSpPr/>
            <p:nvPr/>
          </p:nvSpPr>
          <p:spPr>
            <a:xfrm>
              <a:off x="11164911" y="27072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5" name="pt425"/>
            <p:cNvSpPr/>
            <p:nvPr/>
          </p:nvSpPr>
          <p:spPr>
            <a:xfrm>
              <a:off x="11408527" y="103529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6" name="tx426"/>
            <p:cNvSpPr/>
            <p:nvPr/>
          </p:nvSpPr>
          <p:spPr>
            <a:xfrm>
              <a:off x="10749658" y="43994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27" name="tx427"/>
            <p:cNvSpPr/>
            <p:nvPr/>
          </p:nvSpPr>
          <p:spPr>
            <a:xfrm>
              <a:off x="11271692" y="272555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428" name="tx428"/>
            <p:cNvSpPr/>
            <p:nvPr/>
          </p:nvSpPr>
          <p:spPr>
            <a:xfrm>
              <a:off x="1151530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429" name="rc429"/>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30" name="rc430"/>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1" name="tx431"/>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(91%)</a:t>
              </a:r>
            </a:p>
          </p:txBody>
        </p:sp>
        <p:sp>
          <p:nvSpPr>
            <p:cNvPr id="432" name="rc432"/>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(88%)</a:t>
              </a:r>
            </a:p>
          </p:txBody>
        </p:sp>
        <p:sp>
          <p:nvSpPr>
            <p:cNvPr id="434" name="rc434"/>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(86%)</a:t>
              </a:r>
            </a:p>
          </p:txBody>
        </p:sp>
        <p:sp>
          <p:nvSpPr>
            <p:cNvPr id="436" name="rc436"/>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4552022" y="702764"/>
              <a:ext cx="5278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a:t>
              </a:r>
            </a:p>
          </p:txBody>
        </p:sp>
        <p:sp>
          <p:nvSpPr>
            <p:cNvPr id="438" name="rc438"/>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(80%)</a:t>
              </a:r>
            </a:p>
          </p:txBody>
        </p:sp>
        <p:sp>
          <p:nvSpPr>
            <p:cNvPr id="440" name="rc440"/>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(81%)</a:t>
              </a:r>
            </a:p>
          </p:txBody>
        </p:sp>
        <p:sp>
          <p:nvSpPr>
            <p:cNvPr id="442" name="rc442"/>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(87%)</a:t>
              </a:r>
            </a:p>
          </p:txBody>
        </p:sp>
        <p:sp>
          <p:nvSpPr>
            <p:cNvPr id="444" name="rc444"/>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(79%)</a:t>
              </a:r>
            </a:p>
          </p:txBody>
        </p:sp>
        <p:sp>
          <p:nvSpPr>
            <p:cNvPr id="446" name="rc446"/>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11012108" y="702764"/>
              <a:ext cx="4843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(3%)</a:t>
              </a:r>
            </a:p>
          </p:txBody>
        </p:sp>
        <p:sp>
          <p:nvSpPr>
            <p:cNvPr id="448" name="pl448"/>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9" name="pl449"/>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tx455"/>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56" name="tx456"/>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7" name="tx457"/>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8" name="tx458"/>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9" name="tx459"/>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0" name="tx460"/>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1" name="pl461"/>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62" name="pl462"/>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69" name="tx469"/>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70" name="tx470"/>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1" name="tx471"/>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2" name="tx472"/>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3" name="tx473"/>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4" name="pl474"/>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75" name="pl475"/>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82" name="tx482"/>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3" name="tx483"/>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4" name="tx484"/>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5" name="tx485"/>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6" name="tx486"/>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7" name="pl487"/>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8" name="pl488"/>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5" name="tx495"/>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6" name="tx496"/>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7" name="tx497"/>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8" name="tx498"/>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9" name="tx499"/>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0" name="pl500"/>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1" name="pl501"/>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08" name="tx508"/>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21" name="tx521"/>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2" name="tx522"/>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3" name="tx523"/>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4" name="tx524"/>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5" name="tx525"/>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6" name="pl526"/>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7" name="pl527"/>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3" name="tx533"/>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34" name="tx534"/>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5" name="tx535"/>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6" name="tx536"/>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7" name="tx537"/>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8" name="tx538"/>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9" name="pl539"/>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0" name="pl540"/>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pl541"/>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2" name="pl542"/>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3" name="pl543"/>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6" name="tx546"/>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7" name="tx547"/>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8" name="tx548"/>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9" name="tx549"/>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0" name="tx550"/>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1" name="tx551"/>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2" name="pl552"/>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3" name="pl553"/>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4" name="pl554"/>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8" name="pl558"/>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tx559"/>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60" name="tx560"/>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1" name="tx561"/>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2" name="tx562"/>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3" name="tx563"/>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4" name="tx564"/>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5" name="tx565"/>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66" name="tx566"/>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67" name="pt567"/>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8" name="pt568"/>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9" name="pt569"/>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0" name="pt570"/>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2" name="pt572"/>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tx573"/>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74" name="tx574"/>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75" name="tx575"/>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76" name="tx576"/>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77" name="tx577"/>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78" name="tx578"/>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9" name="tx579"/>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80" name="tx580"/>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81" name="tx581"/>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ken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6389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5970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555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118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0760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034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413236"/>
              <a:ext cx="239399" cy="702761"/>
            </a:xfrm>
            <a:prstGeom prst="rect">
              <a:avLst/>
            </a:prstGeom>
            <a:solidFill>
              <a:srgbClr val="1CABE2">
                <a:alpha val="85098"/>
              </a:srgbClr>
            </a:solidFill>
          </p:spPr>
          <p:txBody>
            <a:bodyPr/>
            <a:lstStyle/>
            <a:p/>
          </p:txBody>
        </p:sp>
        <p:sp>
          <p:nvSpPr>
            <p:cNvPr id="24" name="rc24"/>
            <p:cNvSpPr/>
            <p:nvPr/>
          </p:nvSpPr>
          <p:spPr>
            <a:xfrm>
              <a:off x="1577053" y="3433373"/>
              <a:ext cx="239399" cy="682624"/>
            </a:xfrm>
            <a:prstGeom prst="rect">
              <a:avLst/>
            </a:prstGeom>
            <a:solidFill>
              <a:srgbClr val="1CABE2">
                <a:alpha val="85098"/>
              </a:srgbClr>
            </a:solidFill>
          </p:spPr>
          <p:txBody>
            <a:bodyPr/>
            <a:lstStyle/>
            <a:p/>
          </p:txBody>
        </p:sp>
        <p:sp>
          <p:nvSpPr>
            <p:cNvPr id="25" name="rc25"/>
            <p:cNvSpPr/>
            <p:nvPr/>
          </p:nvSpPr>
          <p:spPr>
            <a:xfrm>
              <a:off x="1843053" y="3677761"/>
              <a:ext cx="239399" cy="438236"/>
            </a:xfrm>
            <a:prstGeom prst="rect">
              <a:avLst/>
            </a:prstGeom>
            <a:solidFill>
              <a:srgbClr val="1CABE2">
                <a:alpha val="85098"/>
              </a:srgbClr>
            </a:solidFill>
          </p:spPr>
          <p:txBody>
            <a:bodyPr/>
            <a:lstStyle/>
            <a:p/>
          </p:txBody>
        </p:sp>
        <p:sp>
          <p:nvSpPr>
            <p:cNvPr id="26" name="rc26"/>
            <p:cNvSpPr/>
            <p:nvPr/>
          </p:nvSpPr>
          <p:spPr>
            <a:xfrm>
              <a:off x="2109053" y="3623953"/>
              <a:ext cx="239399" cy="492043"/>
            </a:xfrm>
            <a:prstGeom prst="rect">
              <a:avLst/>
            </a:prstGeom>
            <a:solidFill>
              <a:srgbClr val="1CABE2">
                <a:alpha val="85098"/>
              </a:srgbClr>
            </a:solidFill>
          </p:spPr>
          <p:txBody>
            <a:bodyPr/>
            <a:lstStyle/>
            <a:p/>
          </p:txBody>
        </p:sp>
        <p:sp>
          <p:nvSpPr>
            <p:cNvPr id="27" name="rc27"/>
            <p:cNvSpPr/>
            <p:nvPr/>
          </p:nvSpPr>
          <p:spPr>
            <a:xfrm>
              <a:off x="2375052" y="3520545"/>
              <a:ext cx="239399" cy="595451"/>
            </a:xfrm>
            <a:prstGeom prst="rect">
              <a:avLst/>
            </a:prstGeom>
            <a:solidFill>
              <a:srgbClr val="1CABE2">
                <a:alpha val="85098"/>
              </a:srgbClr>
            </a:solidFill>
          </p:spPr>
          <p:txBody>
            <a:bodyPr/>
            <a:lstStyle/>
            <a:p/>
          </p:txBody>
        </p:sp>
        <p:sp>
          <p:nvSpPr>
            <p:cNvPr id="28" name="rc28"/>
            <p:cNvSpPr/>
            <p:nvPr/>
          </p:nvSpPr>
          <p:spPr>
            <a:xfrm>
              <a:off x="2641052" y="3411965"/>
              <a:ext cx="239399" cy="704032"/>
            </a:xfrm>
            <a:prstGeom prst="rect">
              <a:avLst/>
            </a:prstGeom>
            <a:solidFill>
              <a:srgbClr val="1CABE2">
                <a:alpha val="85098"/>
              </a:srgbClr>
            </a:solidFill>
          </p:spPr>
          <p:txBody>
            <a:bodyPr/>
            <a:lstStyle/>
            <a:p/>
          </p:txBody>
        </p:sp>
        <p:sp>
          <p:nvSpPr>
            <p:cNvPr id="29" name="rc29"/>
            <p:cNvSpPr/>
            <p:nvPr/>
          </p:nvSpPr>
          <p:spPr>
            <a:xfrm>
              <a:off x="2907052" y="3634921"/>
              <a:ext cx="239399" cy="481076"/>
            </a:xfrm>
            <a:prstGeom prst="rect">
              <a:avLst/>
            </a:prstGeom>
            <a:solidFill>
              <a:srgbClr val="1CABE2">
                <a:alpha val="85098"/>
              </a:srgbClr>
            </a:solidFill>
          </p:spPr>
          <p:txBody>
            <a:bodyPr/>
            <a:lstStyle/>
            <a:p/>
          </p:txBody>
        </p:sp>
        <p:sp>
          <p:nvSpPr>
            <p:cNvPr id="30" name="rc30"/>
            <p:cNvSpPr/>
            <p:nvPr/>
          </p:nvSpPr>
          <p:spPr>
            <a:xfrm>
              <a:off x="3173051" y="3572409"/>
              <a:ext cx="239399" cy="543587"/>
            </a:xfrm>
            <a:prstGeom prst="rect">
              <a:avLst/>
            </a:prstGeom>
            <a:solidFill>
              <a:srgbClr val="1CABE2">
                <a:alpha val="85098"/>
              </a:srgbClr>
            </a:solidFill>
          </p:spPr>
          <p:txBody>
            <a:bodyPr/>
            <a:lstStyle/>
            <a:p/>
          </p:txBody>
        </p:sp>
        <p:sp>
          <p:nvSpPr>
            <p:cNvPr id="31" name="rc31"/>
            <p:cNvSpPr/>
            <p:nvPr/>
          </p:nvSpPr>
          <p:spPr>
            <a:xfrm>
              <a:off x="3439051" y="3611827"/>
              <a:ext cx="239399" cy="504170"/>
            </a:xfrm>
            <a:prstGeom prst="rect">
              <a:avLst/>
            </a:prstGeom>
            <a:solidFill>
              <a:srgbClr val="1CABE2">
                <a:alpha val="85098"/>
              </a:srgbClr>
            </a:solidFill>
          </p:spPr>
          <p:txBody>
            <a:bodyPr/>
            <a:lstStyle/>
            <a:p/>
          </p:txBody>
        </p:sp>
        <p:sp>
          <p:nvSpPr>
            <p:cNvPr id="32" name="rc32"/>
            <p:cNvSpPr/>
            <p:nvPr/>
          </p:nvSpPr>
          <p:spPr>
            <a:xfrm>
              <a:off x="3705050" y="3707246"/>
              <a:ext cx="239399" cy="408751"/>
            </a:xfrm>
            <a:prstGeom prst="rect">
              <a:avLst/>
            </a:prstGeom>
            <a:solidFill>
              <a:srgbClr val="1CABE2">
                <a:alpha val="85098"/>
              </a:srgbClr>
            </a:solidFill>
          </p:spPr>
          <p:txBody>
            <a:bodyPr/>
            <a:lstStyle/>
            <a:p/>
          </p:txBody>
        </p:sp>
        <p:sp>
          <p:nvSpPr>
            <p:cNvPr id="33" name="rc33"/>
            <p:cNvSpPr/>
            <p:nvPr/>
          </p:nvSpPr>
          <p:spPr>
            <a:xfrm>
              <a:off x="3971050" y="3756378"/>
              <a:ext cx="239399" cy="359619"/>
            </a:xfrm>
            <a:prstGeom prst="rect">
              <a:avLst/>
            </a:prstGeom>
            <a:solidFill>
              <a:srgbClr val="1CABE2">
                <a:alpha val="85098"/>
              </a:srgbClr>
            </a:solidFill>
          </p:spPr>
          <p:txBody>
            <a:bodyPr/>
            <a:lstStyle/>
            <a:p/>
          </p:txBody>
        </p:sp>
        <p:sp>
          <p:nvSpPr>
            <p:cNvPr id="34" name="rc34"/>
            <p:cNvSpPr/>
            <p:nvPr/>
          </p:nvSpPr>
          <p:spPr>
            <a:xfrm>
              <a:off x="4237050" y="4013952"/>
              <a:ext cx="239399" cy="102045"/>
            </a:xfrm>
            <a:prstGeom prst="rect">
              <a:avLst/>
            </a:prstGeom>
            <a:solidFill>
              <a:srgbClr val="1CABE2">
                <a:alpha val="85098"/>
              </a:srgbClr>
            </a:solidFill>
          </p:spPr>
          <p:txBody>
            <a:bodyPr/>
            <a:lstStyle/>
            <a:p/>
          </p:txBody>
        </p:sp>
        <p:sp>
          <p:nvSpPr>
            <p:cNvPr id="35" name="rc35"/>
            <p:cNvSpPr/>
            <p:nvPr/>
          </p:nvSpPr>
          <p:spPr>
            <a:xfrm>
              <a:off x="4503049" y="4015181"/>
              <a:ext cx="239399" cy="100816"/>
            </a:xfrm>
            <a:prstGeom prst="rect">
              <a:avLst/>
            </a:prstGeom>
            <a:solidFill>
              <a:srgbClr val="1CABE2">
                <a:alpha val="85098"/>
              </a:srgbClr>
            </a:solidFill>
          </p:spPr>
          <p:txBody>
            <a:bodyPr/>
            <a:lstStyle/>
            <a:p/>
          </p:txBody>
        </p:sp>
        <p:sp>
          <p:nvSpPr>
            <p:cNvPr id="36" name="rc36"/>
            <p:cNvSpPr/>
            <p:nvPr/>
          </p:nvSpPr>
          <p:spPr>
            <a:xfrm>
              <a:off x="4769049" y="3867063"/>
              <a:ext cx="239399" cy="248933"/>
            </a:xfrm>
            <a:prstGeom prst="rect">
              <a:avLst/>
            </a:prstGeom>
            <a:solidFill>
              <a:srgbClr val="1CABE2">
                <a:alpha val="85098"/>
              </a:srgbClr>
            </a:solidFill>
          </p:spPr>
          <p:txBody>
            <a:bodyPr/>
            <a:lstStyle/>
            <a:p/>
          </p:txBody>
        </p:sp>
        <p:sp>
          <p:nvSpPr>
            <p:cNvPr id="37" name="rc37"/>
            <p:cNvSpPr/>
            <p:nvPr/>
          </p:nvSpPr>
          <p:spPr>
            <a:xfrm>
              <a:off x="5035049" y="3967183"/>
              <a:ext cx="239399" cy="148814"/>
            </a:xfrm>
            <a:prstGeom prst="rect">
              <a:avLst/>
            </a:prstGeom>
            <a:solidFill>
              <a:srgbClr val="1CABE2">
                <a:alpha val="85098"/>
              </a:srgbClr>
            </a:solidFill>
          </p:spPr>
          <p:txBody>
            <a:bodyPr/>
            <a:lstStyle/>
            <a:p/>
          </p:txBody>
        </p:sp>
        <p:sp>
          <p:nvSpPr>
            <p:cNvPr id="38" name="rc38"/>
            <p:cNvSpPr/>
            <p:nvPr/>
          </p:nvSpPr>
          <p:spPr>
            <a:xfrm>
              <a:off x="5301048" y="3917079"/>
              <a:ext cx="239399" cy="198918"/>
            </a:xfrm>
            <a:prstGeom prst="rect">
              <a:avLst/>
            </a:prstGeom>
            <a:solidFill>
              <a:srgbClr val="1CABE2">
                <a:alpha val="85098"/>
              </a:srgbClr>
            </a:solidFill>
          </p:spPr>
          <p:txBody>
            <a:bodyPr/>
            <a:lstStyle/>
            <a:p/>
          </p:txBody>
        </p:sp>
        <p:sp>
          <p:nvSpPr>
            <p:cNvPr id="39" name="rc39"/>
            <p:cNvSpPr/>
            <p:nvPr/>
          </p:nvSpPr>
          <p:spPr>
            <a:xfrm>
              <a:off x="5567048" y="3569230"/>
              <a:ext cx="239399" cy="546767"/>
            </a:xfrm>
            <a:prstGeom prst="rect">
              <a:avLst/>
            </a:prstGeom>
            <a:solidFill>
              <a:srgbClr val="1CABE2">
                <a:alpha val="85098"/>
              </a:srgbClr>
            </a:solidFill>
          </p:spPr>
          <p:txBody>
            <a:bodyPr/>
            <a:lstStyle/>
            <a:p/>
          </p:txBody>
        </p:sp>
        <p:sp>
          <p:nvSpPr>
            <p:cNvPr id="40" name="rc40"/>
            <p:cNvSpPr/>
            <p:nvPr/>
          </p:nvSpPr>
          <p:spPr>
            <a:xfrm>
              <a:off x="5833047" y="3219332"/>
              <a:ext cx="239399" cy="896665"/>
            </a:xfrm>
            <a:prstGeom prst="rect">
              <a:avLst/>
            </a:prstGeom>
            <a:solidFill>
              <a:srgbClr val="1CABE2">
                <a:alpha val="85098"/>
              </a:srgbClr>
            </a:solidFill>
          </p:spPr>
          <p:txBody>
            <a:bodyPr/>
            <a:lstStyle/>
            <a:p/>
          </p:txBody>
        </p:sp>
        <p:sp>
          <p:nvSpPr>
            <p:cNvPr id="41" name="rc41"/>
            <p:cNvSpPr/>
            <p:nvPr/>
          </p:nvSpPr>
          <p:spPr>
            <a:xfrm>
              <a:off x="6099047" y="3766764"/>
              <a:ext cx="239399" cy="349232"/>
            </a:xfrm>
            <a:prstGeom prst="rect">
              <a:avLst/>
            </a:prstGeom>
            <a:solidFill>
              <a:srgbClr val="1CABE2">
                <a:alpha val="85098"/>
              </a:srgbClr>
            </a:solidFill>
          </p:spPr>
          <p:txBody>
            <a:bodyPr/>
            <a:lstStyle/>
            <a:p/>
          </p:txBody>
        </p:sp>
        <p:sp>
          <p:nvSpPr>
            <p:cNvPr id="42" name="rc42"/>
            <p:cNvSpPr/>
            <p:nvPr/>
          </p:nvSpPr>
          <p:spPr>
            <a:xfrm>
              <a:off x="6365047" y="3918065"/>
              <a:ext cx="239399" cy="197932"/>
            </a:xfrm>
            <a:prstGeom prst="rect">
              <a:avLst/>
            </a:prstGeom>
            <a:solidFill>
              <a:srgbClr val="1CABE2">
                <a:alpha val="85098"/>
              </a:srgbClr>
            </a:solidFill>
          </p:spPr>
          <p:txBody>
            <a:bodyPr/>
            <a:lstStyle/>
            <a:p/>
          </p:txBody>
        </p:sp>
        <p:sp>
          <p:nvSpPr>
            <p:cNvPr id="43" name="rc43"/>
            <p:cNvSpPr/>
            <p:nvPr/>
          </p:nvSpPr>
          <p:spPr>
            <a:xfrm>
              <a:off x="6631046" y="3966922"/>
              <a:ext cx="239399" cy="149075"/>
            </a:xfrm>
            <a:prstGeom prst="rect">
              <a:avLst/>
            </a:prstGeom>
            <a:solidFill>
              <a:srgbClr val="1CABE2">
                <a:alpha val="85098"/>
              </a:srgbClr>
            </a:solidFill>
          </p:spPr>
          <p:txBody>
            <a:bodyPr/>
            <a:lstStyle/>
            <a:p/>
          </p:txBody>
        </p:sp>
        <p:sp>
          <p:nvSpPr>
            <p:cNvPr id="44" name="rc44"/>
            <p:cNvSpPr/>
            <p:nvPr/>
          </p:nvSpPr>
          <p:spPr>
            <a:xfrm>
              <a:off x="6897046" y="4065654"/>
              <a:ext cx="239399" cy="50343"/>
            </a:xfrm>
            <a:prstGeom prst="rect">
              <a:avLst/>
            </a:prstGeom>
            <a:solidFill>
              <a:srgbClr val="1CABE2">
                <a:alpha val="85098"/>
              </a:srgbClr>
            </a:solidFill>
          </p:spPr>
          <p:txBody>
            <a:bodyPr/>
            <a:lstStyle/>
            <a:p/>
          </p:txBody>
        </p:sp>
        <p:sp>
          <p:nvSpPr>
            <p:cNvPr id="45" name="rc45"/>
            <p:cNvSpPr/>
            <p:nvPr/>
          </p:nvSpPr>
          <p:spPr>
            <a:xfrm>
              <a:off x="7163045" y="4065140"/>
              <a:ext cx="239399" cy="50857"/>
            </a:xfrm>
            <a:prstGeom prst="rect">
              <a:avLst/>
            </a:prstGeom>
            <a:solidFill>
              <a:srgbClr val="1CABE2">
                <a:alpha val="85098"/>
              </a:srgbClr>
            </a:solidFill>
          </p:spPr>
          <p:txBody>
            <a:bodyPr/>
            <a:lstStyle/>
            <a:p/>
          </p:txBody>
        </p:sp>
        <p:sp>
          <p:nvSpPr>
            <p:cNvPr id="46" name="rc46"/>
            <p:cNvSpPr/>
            <p:nvPr/>
          </p:nvSpPr>
          <p:spPr>
            <a:xfrm>
              <a:off x="7429045" y="3961651"/>
              <a:ext cx="239399" cy="154346"/>
            </a:xfrm>
            <a:prstGeom prst="rect">
              <a:avLst/>
            </a:prstGeom>
            <a:solidFill>
              <a:srgbClr val="1CABE2">
                <a:alpha val="85098"/>
              </a:srgbClr>
            </a:solidFill>
          </p:spPr>
          <p:txBody>
            <a:bodyPr/>
            <a:lstStyle/>
            <a:p/>
          </p:txBody>
        </p:sp>
        <p:sp>
          <p:nvSpPr>
            <p:cNvPr id="47" name="rc47"/>
            <p:cNvSpPr/>
            <p:nvPr/>
          </p:nvSpPr>
          <p:spPr>
            <a:xfrm>
              <a:off x="7695045" y="3750420"/>
              <a:ext cx="239399" cy="365577"/>
            </a:xfrm>
            <a:prstGeom prst="rect">
              <a:avLst/>
            </a:prstGeom>
            <a:solidFill>
              <a:srgbClr val="1CABE2">
                <a:alpha val="85098"/>
              </a:srgbClr>
            </a:solidFill>
          </p:spPr>
          <p:txBody>
            <a:bodyPr/>
            <a:lstStyle/>
            <a:p/>
          </p:txBody>
        </p:sp>
        <p:sp>
          <p:nvSpPr>
            <p:cNvPr id="48" name="rc48"/>
            <p:cNvSpPr/>
            <p:nvPr/>
          </p:nvSpPr>
          <p:spPr>
            <a:xfrm>
              <a:off x="7961044" y="3639956"/>
              <a:ext cx="239399" cy="476041"/>
            </a:xfrm>
            <a:prstGeom prst="rect">
              <a:avLst/>
            </a:prstGeom>
            <a:solidFill>
              <a:srgbClr val="1CABE2">
                <a:alpha val="85098"/>
              </a:srgbClr>
            </a:solidFill>
          </p:spPr>
          <p:txBody>
            <a:bodyPr/>
            <a:lstStyle/>
            <a:p/>
          </p:txBody>
        </p:sp>
        <p:sp>
          <p:nvSpPr>
            <p:cNvPr id="49" name="rc49"/>
            <p:cNvSpPr/>
            <p:nvPr/>
          </p:nvSpPr>
          <p:spPr>
            <a:xfrm>
              <a:off x="1311054" y="3371896"/>
              <a:ext cx="239399" cy="41339"/>
            </a:xfrm>
            <a:prstGeom prst="rect">
              <a:avLst/>
            </a:prstGeom>
            <a:solidFill>
              <a:srgbClr val="B3B3B3">
                <a:alpha val="85098"/>
              </a:srgbClr>
            </a:solidFill>
          </p:spPr>
          <p:txBody>
            <a:bodyPr/>
            <a:lstStyle/>
            <a:p/>
          </p:txBody>
        </p:sp>
        <p:sp>
          <p:nvSpPr>
            <p:cNvPr id="50" name="rc50"/>
            <p:cNvSpPr/>
            <p:nvPr/>
          </p:nvSpPr>
          <p:spPr>
            <a:xfrm>
              <a:off x="1577053" y="3262717"/>
              <a:ext cx="239399" cy="170655"/>
            </a:xfrm>
            <a:prstGeom prst="rect">
              <a:avLst/>
            </a:prstGeom>
            <a:solidFill>
              <a:srgbClr val="B3B3B3">
                <a:alpha val="85098"/>
              </a:srgbClr>
            </a:solidFill>
          </p:spPr>
          <p:txBody>
            <a:bodyPr/>
            <a:lstStyle/>
            <a:p/>
          </p:txBody>
        </p:sp>
        <p:sp>
          <p:nvSpPr>
            <p:cNvPr id="51" name="rc51"/>
            <p:cNvSpPr/>
            <p:nvPr/>
          </p:nvSpPr>
          <p:spPr>
            <a:xfrm>
              <a:off x="1843053" y="3414821"/>
              <a:ext cx="239399" cy="262940"/>
            </a:xfrm>
            <a:prstGeom prst="rect">
              <a:avLst/>
            </a:prstGeom>
            <a:solidFill>
              <a:srgbClr val="B3B3B3">
                <a:alpha val="85098"/>
              </a:srgbClr>
            </a:solidFill>
          </p:spPr>
          <p:txBody>
            <a:bodyPr/>
            <a:lstStyle/>
            <a:p/>
          </p:txBody>
        </p:sp>
        <p:sp>
          <p:nvSpPr>
            <p:cNvPr id="52" name="rc52"/>
            <p:cNvSpPr/>
            <p:nvPr/>
          </p:nvSpPr>
          <p:spPr>
            <a:xfrm>
              <a:off x="2109053" y="2908249"/>
              <a:ext cx="239399" cy="715704"/>
            </a:xfrm>
            <a:prstGeom prst="rect">
              <a:avLst/>
            </a:prstGeom>
            <a:solidFill>
              <a:srgbClr val="B3B3B3">
                <a:alpha val="85098"/>
              </a:srgbClr>
            </a:solidFill>
          </p:spPr>
          <p:txBody>
            <a:bodyPr/>
            <a:lstStyle/>
            <a:p/>
          </p:txBody>
        </p:sp>
        <p:sp>
          <p:nvSpPr>
            <p:cNvPr id="53" name="rc53"/>
            <p:cNvSpPr/>
            <p:nvPr/>
          </p:nvSpPr>
          <p:spPr>
            <a:xfrm>
              <a:off x="2375052" y="2879289"/>
              <a:ext cx="239399" cy="641256"/>
            </a:xfrm>
            <a:prstGeom prst="rect">
              <a:avLst/>
            </a:prstGeom>
            <a:solidFill>
              <a:srgbClr val="B3B3B3">
                <a:alpha val="85098"/>
              </a:srgbClr>
            </a:solidFill>
          </p:spPr>
          <p:txBody>
            <a:bodyPr/>
            <a:lstStyle/>
            <a:p/>
          </p:txBody>
        </p:sp>
        <p:sp>
          <p:nvSpPr>
            <p:cNvPr id="54" name="rc54"/>
            <p:cNvSpPr/>
            <p:nvPr/>
          </p:nvSpPr>
          <p:spPr>
            <a:xfrm>
              <a:off x="2641052" y="2989542"/>
              <a:ext cx="239399" cy="422423"/>
            </a:xfrm>
            <a:prstGeom prst="rect">
              <a:avLst/>
            </a:prstGeom>
            <a:solidFill>
              <a:srgbClr val="B3B3B3">
                <a:alpha val="85098"/>
              </a:srgbClr>
            </a:solidFill>
          </p:spPr>
          <p:txBody>
            <a:bodyPr/>
            <a:lstStyle/>
            <a:p/>
          </p:txBody>
        </p:sp>
        <p:sp>
          <p:nvSpPr>
            <p:cNvPr id="55" name="rc55"/>
            <p:cNvSpPr/>
            <p:nvPr/>
          </p:nvSpPr>
          <p:spPr>
            <a:xfrm>
              <a:off x="2907052" y="3153848"/>
              <a:ext cx="239399" cy="481072"/>
            </a:xfrm>
            <a:prstGeom prst="rect">
              <a:avLst/>
            </a:prstGeom>
            <a:solidFill>
              <a:srgbClr val="B3B3B3">
                <a:alpha val="85098"/>
              </a:srgbClr>
            </a:solidFill>
          </p:spPr>
          <p:txBody>
            <a:bodyPr/>
            <a:lstStyle/>
            <a:p/>
          </p:txBody>
        </p:sp>
        <p:sp>
          <p:nvSpPr>
            <p:cNvPr id="56" name="rc56"/>
            <p:cNvSpPr/>
            <p:nvPr/>
          </p:nvSpPr>
          <p:spPr>
            <a:xfrm>
              <a:off x="3173051" y="3177069"/>
              <a:ext cx="239399" cy="395340"/>
            </a:xfrm>
            <a:prstGeom prst="rect">
              <a:avLst/>
            </a:prstGeom>
            <a:solidFill>
              <a:srgbClr val="B3B3B3">
                <a:alpha val="85098"/>
              </a:srgbClr>
            </a:solidFill>
          </p:spPr>
          <p:txBody>
            <a:bodyPr/>
            <a:lstStyle/>
            <a:p/>
          </p:txBody>
        </p:sp>
        <p:sp>
          <p:nvSpPr>
            <p:cNvPr id="57" name="rc57"/>
            <p:cNvSpPr/>
            <p:nvPr/>
          </p:nvSpPr>
          <p:spPr>
            <a:xfrm>
              <a:off x="3439051" y="3510993"/>
              <a:ext cx="239399" cy="100834"/>
            </a:xfrm>
            <a:prstGeom prst="rect">
              <a:avLst/>
            </a:prstGeom>
            <a:solidFill>
              <a:srgbClr val="B3B3B3">
                <a:alpha val="85098"/>
              </a:srgbClr>
            </a:solidFill>
          </p:spPr>
          <p:txBody>
            <a:bodyPr/>
            <a:lstStyle/>
            <a:p/>
          </p:txBody>
        </p:sp>
        <p:sp>
          <p:nvSpPr>
            <p:cNvPr id="58" name="rc58"/>
            <p:cNvSpPr/>
            <p:nvPr/>
          </p:nvSpPr>
          <p:spPr>
            <a:xfrm>
              <a:off x="3705050" y="3502870"/>
              <a:ext cx="239399" cy="204375"/>
            </a:xfrm>
            <a:prstGeom prst="rect">
              <a:avLst/>
            </a:prstGeom>
            <a:solidFill>
              <a:srgbClr val="B3B3B3">
                <a:alpha val="85098"/>
              </a:srgbClr>
            </a:solidFill>
          </p:spPr>
          <p:txBody>
            <a:bodyPr/>
            <a:lstStyle/>
            <a:p/>
          </p:txBody>
        </p:sp>
        <p:sp>
          <p:nvSpPr>
            <p:cNvPr id="59" name="rc59"/>
            <p:cNvSpPr/>
            <p:nvPr/>
          </p:nvSpPr>
          <p:spPr>
            <a:xfrm>
              <a:off x="3971050" y="3602253"/>
              <a:ext cx="239399" cy="154124"/>
            </a:xfrm>
            <a:prstGeom prst="rect">
              <a:avLst/>
            </a:prstGeom>
            <a:solidFill>
              <a:srgbClr val="B3B3B3">
                <a:alpha val="85098"/>
              </a:srgbClr>
            </a:solidFill>
          </p:spPr>
          <p:txBody>
            <a:bodyPr/>
            <a:lstStyle/>
            <a:p/>
          </p:txBody>
        </p:sp>
        <p:sp>
          <p:nvSpPr>
            <p:cNvPr id="60" name="rc60"/>
            <p:cNvSpPr/>
            <p:nvPr/>
          </p:nvSpPr>
          <p:spPr>
            <a:xfrm>
              <a:off x="4237050" y="3911910"/>
              <a:ext cx="239399" cy="102041"/>
            </a:xfrm>
            <a:prstGeom prst="rect">
              <a:avLst/>
            </a:prstGeom>
            <a:solidFill>
              <a:srgbClr val="B3B3B3">
                <a:alpha val="85098"/>
              </a:srgbClr>
            </a:solidFill>
          </p:spPr>
          <p:txBody>
            <a:bodyPr/>
            <a:lstStyle/>
            <a:p/>
          </p:txBody>
        </p:sp>
        <p:sp>
          <p:nvSpPr>
            <p:cNvPr id="61" name="rc61"/>
            <p:cNvSpPr/>
            <p:nvPr/>
          </p:nvSpPr>
          <p:spPr>
            <a:xfrm>
              <a:off x="4503049" y="3813551"/>
              <a:ext cx="239399" cy="201629"/>
            </a:xfrm>
            <a:prstGeom prst="rect">
              <a:avLst/>
            </a:prstGeom>
            <a:solidFill>
              <a:srgbClr val="B3B3B3">
                <a:alpha val="85098"/>
              </a:srgbClr>
            </a:solidFill>
          </p:spPr>
          <p:txBody>
            <a:bodyPr/>
            <a:lstStyle/>
            <a:p/>
          </p:txBody>
        </p:sp>
        <p:sp>
          <p:nvSpPr>
            <p:cNvPr id="62" name="rc62"/>
            <p:cNvSpPr/>
            <p:nvPr/>
          </p:nvSpPr>
          <p:spPr>
            <a:xfrm>
              <a:off x="4769049" y="3468773"/>
              <a:ext cx="239399" cy="398290"/>
            </a:xfrm>
            <a:prstGeom prst="rect">
              <a:avLst/>
            </a:prstGeom>
            <a:solidFill>
              <a:srgbClr val="B3B3B3">
                <a:alpha val="85098"/>
              </a:srgbClr>
            </a:solidFill>
          </p:spPr>
          <p:txBody>
            <a:bodyPr/>
            <a:lstStyle/>
            <a:p/>
          </p:txBody>
        </p:sp>
        <p:sp>
          <p:nvSpPr>
            <p:cNvPr id="63" name="rc63"/>
            <p:cNvSpPr/>
            <p:nvPr/>
          </p:nvSpPr>
          <p:spPr>
            <a:xfrm>
              <a:off x="5035049" y="3719161"/>
              <a:ext cx="239399" cy="248021"/>
            </a:xfrm>
            <a:prstGeom prst="rect">
              <a:avLst/>
            </a:prstGeom>
            <a:solidFill>
              <a:srgbClr val="B3B3B3">
                <a:alpha val="85098"/>
              </a:srgbClr>
            </a:solidFill>
          </p:spPr>
          <p:txBody>
            <a:bodyPr/>
            <a:lstStyle/>
            <a:p/>
          </p:txBody>
        </p:sp>
        <p:sp>
          <p:nvSpPr>
            <p:cNvPr id="64" name="rc64"/>
            <p:cNvSpPr/>
            <p:nvPr/>
          </p:nvSpPr>
          <p:spPr>
            <a:xfrm>
              <a:off x="5301048" y="3568976"/>
              <a:ext cx="239399" cy="348102"/>
            </a:xfrm>
            <a:prstGeom prst="rect">
              <a:avLst/>
            </a:prstGeom>
            <a:solidFill>
              <a:srgbClr val="B3B3B3">
                <a:alpha val="85098"/>
              </a:srgbClr>
            </a:solidFill>
          </p:spPr>
          <p:txBody>
            <a:bodyPr/>
            <a:lstStyle/>
            <a:p/>
          </p:txBody>
        </p:sp>
        <p:sp>
          <p:nvSpPr>
            <p:cNvPr id="65" name="rc65"/>
            <p:cNvSpPr/>
            <p:nvPr/>
          </p:nvSpPr>
          <p:spPr>
            <a:xfrm>
              <a:off x="5567048" y="3519524"/>
              <a:ext cx="239399" cy="49705"/>
            </a:xfrm>
            <a:prstGeom prst="rect">
              <a:avLst/>
            </a:prstGeom>
            <a:solidFill>
              <a:srgbClr val="B3B3B3">
                <a:alpha val="85098"/>
              </a:srgbClr>
            </a:solidFill>
          </p:spPr>
          <p:txBody>
            <a:bodyPr/>
            <a:lstStyle/>
            <a:p/>
          </p:txBody>
        </p:sp>
        <p:sp>
          <p:nvSpPr>
            <p:cNvPr id="66" name="rc66"/>
            <p:cNvSpPr/>
            <p:nvPr/>
          </p:nvSpPr>
          <p:spPr>
            <a:xfrm>
              <a:off x="5833047" y="3169517"/>
              <a:ext cx="239399" cy="49814"/>
            </a:xfrm>
            <a:prstGeom prst="rect">
              <a:avLst/>
            </a:prstGeom>
            <a:solidFill>
              <a:srgbClr val="B3B3B3">
                <a:alpha val="85098"/>
              </a:srgbClr>
            </a:solidFill>
          </p:spPr>
          <p:txBody>
            <a:bodyPr/>
            <a:lstStyle/>
            <a:p/>
          </p:txBody>
        </p:sp>
        <p:sp>
          <p:nvSpPr>
            <p:cNvPr id="67" name="rc67"/>
            <p:cNvSpPr/>
            <p:nvPr/>
          </p:nvSpPr>
          <p:spPr>
            <a:xfrm>
              <a:off x="6099047" y="3666983"/>
              <a:ext cx="239399" cy="99781"/>
            </a:xfrm>
            <a:prstGeom prst="rect">
              <a:avLst/>
            </a:prstGeom>
            <a:solidFill>
              <a:srgbClr val="B3B3B3">
                <a:alpha val="85098"/>
              </a:srgbClr>
            </a:solidFill>
          </p:spPr>
          <p:txBody>
            <a:bodyPr/>
            <a:lstStyle/>
            <a:p/>
          </p:txBody>
        </p:sp>
        <p:sp>
          <p:nvSpPr>
            <p:cNvPr id="68" name="rc68"/>
            <p:cNvSpPr/>
            <p:nvPr/>
          </p:nvSpPr>
          <p:spPr>
            <a:xfrm>
              <a:off x="6365047" y="3769616"/>
              <a:ext cx="239399" cy="148448"/>
            </a:xfrm>
            <a:prstGeom prst="rect">
              <a:avLst/>
            </a:prstGeom>
            <a:solidFill>
              <a:srgbClr val="B3B3B3">
                <a:alpha val="85098"/>
              </a:srgbClr>
            </a:solidFill>
          </p:spPr>
          <p:txBody>
            <a:bodyPr/>
            <a:lstStyle/>
            <a:p/>
          </p:txBody>
        </p:sp>
        <p:sp>
          <p:nvSpPr>
            <p:cNvPr id="69" name="rc69"/>
            <p:cNvSpPr/>
            <p:nvPr/>
          </p:nvSpPr>
          <p:spPr>
            <a:xfrm>
              <a:off x="6631046" y="3768159"/>
              <a:ext cx="239399" cy="198763"/>
            </a:xfrm>
            <a:prstGeom prst="rect">
              <a:avLst/>
            </a:prstGeom>
            <a:solidFill>
              <a:srgbClr val="B3B3B3">
                <a:alpha val="85098"/>
              </a:srgbClr>
            </a:solidFill>
          </p:spPr>
          <p:txBody>
            <a:bodyPr/>
            <a:lstStyle/>
            <a:p/>
          </p:txBody>
        </p:sp>
        <p:sp>
          <p:nvSpPr>
            <p:cNvPr id="70" name="rc70"/>
            <p:cNvSpPr/>
            <p:nvPr/>
          </p:nvSpPr>
          <p:spPr>
            <a:xfrm>
              <a:off x="6897046" y="3864282"/>
              <a:ext cx="239399" cy="201372"/>
            </a:xfrm>
            <a:prstGeom prst="rect">
              <a:avLst/>
            </a:prstGeom>
            <a:solidFill>
              <a:srgbClr val="B3B3B3">
                <a:alpha val="85098"/>
              </a:srgbClr>
            </a:solidFill>
          </p:spPr>
          <p:txBody>
            <a:bodyPr/>
            <a:lstStyle/>
            <a:p/>
          </p:txBody>
        </p:sp>
        <p:sp>
          <p:nvSpPr>
            <p:cNvPr id="71" name="rc71"/>
            <p:cNvSpPr/>
            <p:nvPr/>
          </p:nvSpPr>
          <p:spPr>
            <a:xfrm>
              <a:off x="7163045" y="3810851"/>
              <a:ext cx="239399" cy="254289"/>
            </a:xfrm>
            <a:prstGeom prst="rect">
              <a:avLst/>
            </a:prstGeom>
            <a:solidFill>
              <a:srgbClr val="B3B3B3">
                <a:alpha val="85098"/>
              </a:srgbClr>
            </a:solidFill>
          </p:spPr>
          <p:txBody>
            <a:bodyPr/>
            <a:lstStyle/>
            <a:p/>
          </p:txBody>
        </p:sp>
        <p:sp>
          <p:nvSpPr>
            <p:cNvPr id="72" name="rc72"/>
            <p:cNvSpPr/>
            <p:nvPr/>
          </p:nvSpPr>
          <p:spPr>
            <a:xfrm>
              <a:off x="7429045" y="3755856"/>
              <a:ext cx="239399" cy="205794"/>
            </a:xfrm>
            <a:prstGeom prst="rect">
              <a:avLst/>
            </a:prstGeom>
            <a:solidFill>
              <a:srgbClr val="B3B3B3">
                <a:alpha val="85098"/>
              </a:srgbClr>
            </a:solidFill>
          </p:spPr>
          <p:txBody>
            <a:bodyPr/>
            <a:lstStyle/>
            <a:p/>
          </p:txBody>
        </p:sp>
        <p:sp>
          <p:nvSpPr>
            <p:cNvPr id="73" name="rc73"/>
            <p:cNvSpPr/>
            <p:nvPr/>
          </p:nvSpPr>
          <p:spPr>
            <a:xfrm>
              <a:off x="7695045" y="3645970"/>
              <a:ext cx="239399" cy="104450"/>
            </a:xfrm>
            <a:prstGeom prst="rect">
              <a:avLst/>
            </a:prstGeom>
            <a:solidFill>
              <a:srgbClr val="B3B3B3">
                <a:alpha val="85098"/>
              </a:srgbClr>
            </a:solidFill>
          </p:spPr>
          <p:txBody>
            <a:bodyPr/>
            <a:lstStyle/>
            <a:p/>
          </p:txBody>
        </p:sp>
        <p:sp>
          <p:nvSpPr>
            <p:cNvPr id="74" name="rc74"/>
            <p:cNvSpPr/>
            <p:nvPr/>
          </p:nvSpPr>
          <p:spPr>
            <a:xfrm>
              <a:off x="7961044" y="3481276"/>
              <a:ext cx="239399" cy="158680"/>
            </a:xfrm>
            <a:prstGeom prst="rect">
              <a:avLst/>
            </a:prstGeom>
            <a:solidFill>
              <a:srgbClr val="B3B3B3">
                <a:alpha val="85098"/>
              </a:srgbClr>
            </a:solidFill>
          </p:spPr>
          <p:txBody>
            <a:bodyPr/>
            <a:lstStyle/>
            <a:p/>
          </p:txBody>
        </p:sp>
        <p:sp>
          <p:nvSpPr>
            <p:cNvPr id="75" name="pl75"/>
            <p:cNvSpPr/>
            <p:nvPr/>
          </p:nvSpPr>
          <p:spPr>
            <a:xfrm>
              <a:off x="1430754" y="2075428"/>
              <a:ext cx="6649990" cy="350400"/>
            </a:xfrm>
            <a:custGeom>
              <a:avLst/>
              <a:pathLst>
                <a:path w="6649990" h="350400">
                  <a:moveTo>
                    <a:pt x="0" y="329788"/>
                  </a:moveTo>
                  <a:lnTo>
                    <a:pt x="265999" y="309177"/>
                  </a:lnTo>
                  <a:lnTo>
                    <a:pt x="531999" y="185506"/>
                  </a:lnTo>
                  <a:lnTo>
                    <a:pt x="797998" y="206118"/>
                  </a:lnTo>
                  <a:lnTo>
                    <a:pt x="1063998" y="247341"/>
                  </a:lnTo>
                  <a:lnTo>
                    <a:pt x="1329998" y="288565"/>
                  </a:lnTo>
                  <a:lnTo>
                    <a:pt x="1595997" y="185506"/>
                  </a:lnTo>
                  <a:lnTo>
                    <a:pt x="1861997" y="206118"/>
                  </a:lnTo>
                  <a:lnTo>
                    <a:pt x="2127996" y="185506"/>
                  </a:lnTo>
                  <a:lnTo>
                    <a:pt x="2393996" y="144282"/>
                  </a:lnTo>
                  <a:lnTo>
                    <a:pt x="2659996" y="123670"/>
                  </a:lnTo>
                  <a:lnTo>
                    <a:pt x="2925995" y="20611"/>
                  </a:lnTo>
                  <a:lnTo>
                    <a:pt x="3191995" y="20611"/>
                  </a:lnTo>
                  <a:lnTo>
                    <a:pt x="3457995" y="82447"/>
                  </a:lnTo>
                  <a:lnTo>
                    <a:pt x="3723994" y="41223"/>
                  </a:lnTo>
                  <a:lnTo>
                    <a:pt x="3989994" y="61835"/>
                  </a:lnTo>
                  <a:lnTo>
                    <a:pt x="4255993" y="206118"/>
                  </a:lnTo>
                  <a:lnTo>
                    <a:pt x="4521993" y="350400"/>
                  </a:lnTo>
                  <a:lnTo>
                    <a:pt x="4787993" y="123670"/>
                  </a:lnTo>
                  <a:lnTo>
                    <a:pt x="5053992" y="61835"/>
                  </a:lnTo>
                  <a:lnTo>
                    <a:pt x="5319992" y="41223"/>
                  </a:lnTo>
                  <a:lnTo>
                    <a:pt x="5585991" y="0"/>
                  </a:lnTo>
                  <a:lnTo>
                    <a:pt x="5851991" y="0"/>
                  </a:lnTo>
                  <a:lnTo>
                    <a:pt x="6117991" y="41223"/>
                  </a:lnTo>
                  <a:lnTo>
                    <a:pt x="6383990" y="123670"/>
                  </a:lnTo>
                  <a:lnTo>
                    <a:pt x="6649990" y="164894"/>
                  </a:lnTo>
                </a:path>
              </a:pathLst>
            </a:custGeom>
            <a:ln w="27101" cap="flat">
              <a:solidFill>
                <a:srgbClr val="0058AB">
                  <a:alpha val="100000"/>
                </a:srgbClr>
              </a:solidFill>
              <a:prstDash val="solid"/>
              <a:round/>
            </a:ln>
          </p:spPr>
          <p:txBody>
            <a:bodyPr/>
            <a:lstStyle/>
            <a:p/>
          </p:txBody>
        </p:sp>
        <p:sp>
          <p:nvSpPr>
            <p:cNvPr id="76" name="pl76"/>
            <p:cNvSpPr/>
            <p:nvPr/>
          </p:nvSpPr>
          <p:spPr>
            <a:xfrm>
              <a:off x="1430754" y="2137264"/>
              <a:ext cx="6649990" cy="474071"/>
            </a:xfrm>
            <a:custGeom>
              <a:avLst/>
              <a:pathLst>
                <a:path w="6649990" h="474071">
                  <a:moveTo>
                    <a:pt x="0" y="288565"/>
                  </a:moveTo>
                  <a:lnTo>
                    <a:pt x="265999" y="329788"/>
                  </a:lnTo>
                  <a:lnTo>
                    <a:pt x="531999" y="247341"/>
                  </a:lnTo>
                  <a:lnTo>
                    <a:pt x="797998" y="474071"/>
                  </a:lnTo>
                  <a:lnTo>
                    <a:pt x="1063998" y="474071"/>
                  </a:lnTo>
                  <a:lnTo>
                    <a:pt x="1329998" y="412236"/>
                  </a:lnTo>
                  <a:lnTo>
                    <a:pt x="1595997" y="329788"/>
                  </a:lnTo>
                  <a:lnTo>
                    <a:pt x="1861997" y="309177"/>
                  </a:lnTo>
                  <a:lnTo>
                    <a:pt x="2127996" y="164894"/>
                  </a:lnTo>
                  <a:lnTo>
                    <a:pt x="2393996" y="164894"/>
                  </a:lnTo>
                  <a:lnTo>
                    <a:pt x="2659996" y="123670"/>
                  </a:lnTo>
                  <a:lnTo>
                    <a:pt x="2925995" y="0"/>
                  </a:lnTo>
                  <a:lnTo>
                    <a:pt x="3191995" y="41223"/>
                  </a:lnTo>
                  <a:lnTo>
                    <a:pt x="3457995" y="185506"/>
                  </a:lnTo>
                  <a:lnTo>
                    <a:pt x="3723994" y="82447"/>
                  </a:lnTo>
                  <a:lnTo>
                    <a:pt x="3989994" y="144282"/>
                  </a:lnTo>
                  <a:lnTo>
                    <a:pt x="4255993" y="164894"/>
                  </a:lnTo>
                  <a:lnTo>
                    <a:pt x="4521993" y="309177"/>
                  </a:lnTo>
                  <a:lnTo>
                    <a:pt x="4787993" y="103059"/>
                  </a:lnTo>
                  <a:lnTo>
                    <a:pt x="5053992" y="61835"/>
                  </a:lnTo>
                  <a:lnTo>
                    <a:pt x="5319992" y="61835"/>
                  </a:lnTo>
                  <a:lnTo>
                    <a:pt x="5585991" y="20611"/>
                  </a:lnTo>
                  <a:lnTo>
                    <a:pt x="5851991" y="41223"/>
                  </a:lnTo>
                  <a:lnTo>
                    <a:pt x="6117991" y="61835"/>
                  </a:lnTo>
                  <a:lnTo>
                    <a:pt x="6383990" y="103059"/>
                  </a:lnTo>
                  <a:lnTo>
                    <a:pt x="6649990" y="164894"/>
                  </a:lnTo>
                </a:path>
              </a:pathLst>
            </a:custGeom>
            <a:ln w="27101" cap="flat">
              <a:solidFill>
                <a:srgbClr val="F26A21">
                  <a:alpha val="100000"/>
                </a:srgbClr>
              </a:solidFill>
              <a:prstDash val="solid"/>
              <a:round/>
            </a:ln>
          </p:spPr>
          <p:txBody>
            <a:bodyPr/>
            <a:lstStyle/>
            <a:p/>
          </p:txBody>
        </p:sp>
        <p:sp>
          <p:nvSpPr>
            <p:cNvPr id="77" name="tx77"/>
            <p:cNvSpPr/>
            <p:nvPr/>
          </p:nvSpPr>
          <p:spPr>
            <a:xfrm>
              <a:off x="1370464"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2700462"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403046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6045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90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6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8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445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802045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1370464"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89" name="tx89"/>
            <p:cNvSpPr/>
            <p:nvPr/>
          </p:nvSpPr>
          <p:spPr>
            <a:xfrm>
              <a:off x="2700462"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0" name="tx90"/>
            <p:cNvSpPr/>
            <p:nvPr/>
          </p:nvSpPr>
          <p:spPr>
            <a:xfrm>
              <a:off x="403046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536045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2" name="tx92"/>
            <p:cNvSpPr/>
            <p:nvPr/>
          </p:nvSpPr>
          <p:spPr>
            <a:xfrm>
              <a:off x="642445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3" name="tx93"/>
            <p:cNvSpPr/>
            <p:nvPr/>
          </p:nvSpPr>
          <p:spPr>
            <a:xfrm>
              <a:off x="669045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695645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722245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7488455"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7754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8020454"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9" name="tx99"/>
            <p:cNvSpPr/>
            <p:nvPr/>
          </p:nvSpPr>
          <p:spPr>
            <a:xfrm>
              <a:off x="1340319" y="37241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200</a:t>
              </a:r>
            </a:p>
          </p:txBody>
        </p:sp>
        <p:sp>
          <p:nvSpPr>
            <p:cNvPr id="100" name="tx100"/>
            <p:cNvSpPr/>
            <p:nvPr/>
          </p:nvSpPr>
          <p:spPr>
            <a:xfrm>
              <a:off x="2670317" y="37235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200</a:t>
              </a:r>
            </a:p>
          </p:txBody>
        </p:sp>
        <p:sp>
          <p:nvSpPr>
            <p:cNvPr id="101" name="tx101"/>
            <p:cNvSpPr/>
            <p:nvPr/>
          </p:nvSpPr>
          <p:spPr>
            <a:xfrm>
              <a:off x="4000315" y="38957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2" name="tx102"/>
            <p:cNvSpPr/>
            <p:nvPr/>
          </p:nvSpPr>
          <p:spPr>
            <a:xfrm>
              <a:off x="5360458" y="397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3" name="tx103"/>
            <p:cNvSpPr/>
            <p:nvPr/>
          </p:nvSpPr>
          <p:spPr>
            <a:xfrm>
              <a:off x="6424457" y="3976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4" name="tx104"/>
            <p:cNvSpPr/>
            <p:nvPr/>
          </p:nvSpPr>
          <p:spPr>
            <a:xfrm>
              <a:off x="6690456" y="40023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5" name="tx105"/>
            <p:cNvSpPr/>
            <p:nvPr/>
          </p:nvSpPr>
          <p:spPr>
            <a:xfrm>
              <a:off x="6956456" y="40517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7222456" y="40514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7488455" y="4000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8" name="tx108"/>
            <p:cNvSpPr/>
            <p:nvPr/>
          </p:nvSpPr>
          <p:spPr>
            <a:xfrm>
              <a:off x="7724310" y="38927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09" name="tx109"/>
            <p:cNvSpPr/>
            <p:nvPr/>
          </p:nvSpPr>
          <p:spPr>
            <a:xfrm>
              <a:off x="7990310" y="38374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10" name="tx110"/>
            <p:cNvSpPr/>
            <p:nvPr/>
          </p:nvSpPr>
          <p:spPr>
            <a:xfrm>
              <a:off x="1370464" y="33534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1" name="tx111"/>
            <p:cNvSpPr/>
            <p:nvPr/>
          </p:nvSpPr>
          <p:spPr>
            <a:xfrm>
              <a:off x="2670317" y="31603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12" name="tx112"/>
            <p:cNvSpPr/>
            <p:nvPr/>
          </p:nvSpPr>
          <p:spPr>
            <a:xfrm>
              <a:off x="4030460" y="364051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3" name="tx113"/>
            <p:cNvSpPr/>
            <p:nvPr/>
          </p:nvSpPr>
          <p:spPr>
            <a:xfrm>
              <a:off x="5360458" y="3702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14" name="tx114"/>
            <p:cNvSpPr/>
            <p:nvPr/>
          </p:nvSpPr>
          <p:spPr>
            <a:xfrm>
              <a:off x="6424457" y="38047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5" name="tx115"/>
            <p:cNvSpPr/>
            <p:nvPr/>
          </p:nvSpPr>
          <p:spPr>
            <a:xfrm>
              <a:off x="6690456" y="3827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6" name="tx116"/>
            <p:cNvSpPr/>
            <p:nvPr/>
          </p:nvSpPr>
          <p:spPr>
            <a:xfrm>
              <a:off x="6956456" y="39258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7" name="tx117"/>
            <p:cNvSpPr/>
            <p:nvPr/>
          </p:nvSpPr>
          <p:spPr>
            <a:xfrm>
              <a:off x="7222456" y="38988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18" name="tx118"/>
            <p:cNvSpPr/>
            <p:nvPr/>
          </p:nvSpPr>
          <p:spPr>
            <a:xfrm>
              <a:off x="7488455" y="3818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9" name="tx119"/>
            <p:cNvSpPr/>
            <p:nvPr/>
          </p:nvSpPr>
          <p:spPr>
            <a:xfrm>
              <a:off x="7754455" y="36577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20" name="tx120"/>
            <p:cNvSpPr/>
            <p:nvPr/>
          </p:nvSpPr>
          <p:spPr>
            <a:xfrm>
              <a:off x="8020454" y="35204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1" name="tx121"/>
            <p:cNvSpPr/>
            <p:nvPr/>
          </p:nvSpPr>
          <p:spPr>
            <a:xfrm>
              <a:off x="1340319" y="325518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22" name="tx122"/>
            <p:cNvSpPr/>
            <p:nvPr/>
          </p:nvSpPr>
          <p:spPr>
            <a:xfrm>
              <a:off x="2670317" y="287145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320</a:t>
              </a:r>
            </a:p>
          </p:txBody>
        </p:sp>
        <p:sp>
          <p:nvSpPr>
            <p:cNvPr id="123" name="tx123"/>
            <p:cNvSpPr/>
            <p:nvPr/>
          </p:nvSpPr>
          <p:spPr>
            <a:xfrm>
              <a:off x="4000315" y="34842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146</a:t>
              </a:r>
            </a:p>
          </p:txBody>
        </p:sp>
        <p:sp>
          <p:nvSpPr>
            <p:cNvPr id="124" name="tx124"/>
            <p:cNvSpPr/>
            <p:nvPr/>
          </p:nvSpPr>
          <p:spPr>
            <a:xfrm>
              <a:off x="5330313" y="34509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25" name="tx125"/>
            <p:cNvSpPr/>
            <p:nvPr/>
          </p:nvSpPr>
          <p:spPr>
            <a:xfrm>
              <a:off x="6424457" y="36515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6" name="tx126"/>
            <p:cNvSpPr/>
            <p:nvPr/>
          </p:nvSpPr>
          <p:spPr>
            <a:xfrm>
              <a:off x="6690456" y="36501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7" name="tx127"/>
            <p:cNvSpPr/>
            <p:nvPr/>
          </p:nvSpPr>
          <p:spPr>
            <a:xfrm>
              <a:off x="6956456" y="37475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8" name="tx128"/>
            <p:cNvSpPr/>
            <p:nvPr/>
          </p:nvSpPr>
          <p:spPr>
            <a:xfrm>
              <a:off x="7222456" y="36928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9" name="tx129"/>
            <p:cNvSpPr/>
            <p:nvPr/>
          </p:nvSpPr>
          <p:spPr>
            <a:xfrm>
              <a:off x="7458310" y="36378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30" name="tx130"/>
            <p:cNvSpPr/>
            <p:nvPr/>
          </p:nvSpPr>
          <p:spPr>
            <a:xfrm>
              <a:off x="7724310" y="35278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31" name="tx131"/>
            <p:cNvSpPr/>
            <p:nvPr/>
          </p:nvSpPr>
          <p:spPr>
            <a:xfrm>
              <a:off x="7990310" y="33632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180</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35968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577692" y="265548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5" name="tx135"/>
            <p:cNvSpPr/>
            <p:nvPr/>
          </p:nvSpPr>
          <p:spPr>
            <a:xfrm>
              <a:off x="577692" y="19512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66584"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2000-2025</a:t>
              </a:r>
            </a:p>
          </p:txBody>
        </p:sp>
        <p:sp>
          <p:nvSpPr>
            <p:cNvPr id="164" name="pl164"/>
            <p:cNvSpPr/>
            <p:nvPr/>
          </p:nvSpPr>
          <p:spPr>
            <a:xfrm>
              <a:off x="22664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773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882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9991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219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328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04367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2148396" cy="119033"/>
            </a:xfrm>
            <a:prstGeom prst="rect">
              <a:avLst/>
            </a:prstGeom>
            <a:solidFill>
              <a:srgbClr val="1CABE2">
                <a:alpha val="85098"/>
              </a:srgbClr>
            </a:solidFill>
          </p:spPr>
          <p:txBody>
            <a:bodyPr/>
            <a:lstStyle/>
            <a:p/>
          </p:txBody>
        </p:sp>
        <p:sp>
          <p:nvSpPr>
            <p:cNvPr id="176" name="rc176"/>
            <p:cNvSpPr/>
            <p:nvPr/>
          </p:nvSpPr>
          <p:spPr>
            <a:xfrm>
              <a:off x="1311054" y="5577352"/>
              <a:ext cx="3968045" cy="119033"/>
            </a:xfrm>
            <a:prstGeom prst="rect">
              <a:avLst/>
            </a:prstGeom>
            <a:solidFill>
              <a:srgbClr val="1CABE2">
                <a:alpha val="85098"/>
              </a:srgbClr>
            </a:solidFill>
          </p:spPr>
          <p:txBody>
            <a:bodyPr/>
            <a:lstStyle/>
            <a:p/>
          </p:txBody>
        </p:sp>
        <p:sp>
          <p:nvSpPr>
            <p:cNvPr id="177" name="rc177"/>
            <p:cNvSpPr/>
            <p:nvPr/>
          </p:nvSpPr>
          <p:spPr>
            <a:xfrm>
              <a:off x="1311054" y="5428560"/>
              <a:ext cx="5167042" cy="119033"/>
            </a:xfrm>
            <a:prstGeom prst="rect">
              <a:avLst/>
            </a:prstGeom>
            <a:solidFill>
              <a:srgbClr val="1CABE2">
                <a:alpha val="85098"/>
              </a:srgbClr>
            </a:solidFill>
          </p:spPr>
          <p:txBody>
            <a:bodyPr/>
            <a:lstStyle/>
            <a:p/>
          </p:txBody>
        </p:sp>
        <p:sp>
          <p:nvSpPr>
            <p:cNvPr id="178" name="rc178"/>
            <p:cNvSpPr/>
            <p:nvPr/>
          </p:nvSpPr>
          <p:spPr>
            <a:xfrm>
              <a:off x="3459450" y="5726143"/>
              <a:ext cx="1611287" cy="119033"/>
            </a:xfrm>
            <a:prstGeom prst="rect">
              <a:avLst/>
            </a:prstGeom>
            <a:solidFill>
              <a:srgbClr val="B3B3B3">
                <a:alpha val="85098"/>
              </a:srgbClr>
            </a:solidFill>
          </p:spPr>
          <p:txBody>
            <a:bodyPr/>
            <a:lstStyle/>
            <a:p/>
          </p:txBody>
        </p:sp>
        <p:sp>
          <p:nvSpPr>
            <p:cNvPr id="179" name="rc179"/>
            <p:cNvSpPr/>
            <p:nvPr/>
          </p:nvSpPr>
          <p:spPr>
            <a:xfrm>
              <a:off x="5279099" y="5577352"/>
              <a:ext cx="1133721" cy="119033"/>
            </a:xfrm>
            <a:prstGeom prst="rect">
              <a:avLst/>
            </a:prstGeom>
            <a:solidFill>
              <a:srgbClr val="B3B3B3">
                <a:alpha val="85098"/>
              </a:srgbClr>
            </a:solidFill>
          </p:spPr>
          <p:txBody>
            <a:bodyPr/>
            <a:lstStyle/>
            <a:p/>
          </p:txBody>
        </p:sp>
        <p:sp>
          <p:nvSpPr>
            <p:cNvPr id="180" name="rc180"/>
            <p:cNvSpPr/>
            <p:nvPr/>
          </p:nvSpPr>
          <p:spPr>
            <a:xfrm>
              <a:off x="6478096" y="5428560"/>
              <a:ext cx="1722347" cy="119033"/>
            </a:xfrm>
            <a:prstGeom prst="rect">
              <a:avLst/>
            </a:prstGeom>
            <a:solidFill>
              <a:srgbClr val="B3B3B3">
                <a:alpha val="85098"/>
              </a:srgbClr>
            </a:solidFill>
          </p:spPr>
          <p:txBody>
            <a:bodyPr/>
            <a:lstStyle/>
            <a:p/>
          </p:txBody>
        </p:sp>
        <p:sp>
          <p:nvSpPr>
            <p:cNvPr id="181" name="tx181"/>
            <p:cNvSpPr/>
            <p:nvPr/>
          </p:nvSpPr>
          <p:spPr>
            <a:xfrm>
              <a:off x="5183264"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98.4</a:t>
              </a:r>
            </a:p>
          </p:txBody>
        </p:sp>
        <p:sp>
          <p:nvSpPr>
            <p:cNvPr id="182" name="tx182"/>
            <p:cNvSpPr/>
            <p:nvPr/>
          </p:nvSpPr>
          <p:spPr>
            <a:xfrm>
              <a:off x="6557502"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133.5</a:t>
              </a:r>
            </a:p>
          </p:txBody>
        </p:sp>
        <p:sp>
          <p:nvSpPr>
            <p:cNvPr id="183" name="tx183"/>
            <p:cNvSpPr/>
            <p:nvPr/>
          </p:nvSpPr>
          <p:spPr>
            <a:xfrm>
              <a:off x="8345125"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180.3</a:t>
              </a:r>
            </a:p>
          </p:txBody>
        </p:sp>
        <p:sp>
          <p:nvSpPr>
            <p:cNvPr id="184" name="tx184"/>
            <p:cNvSpPr/>
            <p:nvPr/>
          </p:nvSpPr>
          <p:spPr>
            <a:xfrm>
              <a:off x="227272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56.2</a:t>
              </a:r>
            </a:p>
          </p:txBody>
        </p:sp>
        <p:sp>
          <p:nvSpPr>
            <p:cNvPr id="185" name="tx185"/>
            <p:cNvSpPr/>
            <p:nvPr/>
          </p:nvSpPr>
          <p:spPr>
            <a:xfrm>
              <a:off x="315039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103.8</a:t>
              </a:r>
            </a:p>
          </p:txBody>
        </p:sp>
        <p:sp>
          <p:nvSpPr>
            <p:cNvPr id="186" name="tx186"/>
            <p:cNvSpPr/>
            <p:nvPr/>
          </p:nvSpPr>
          <p:spPr>
            <a:xfrm>
              <a:off x="3749894"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135.2</a:t>
              </a:r>
            </a:p>
          </p:txBody>
        </p:sp>
        <p:sp>
          <p:nvSpPr>
            <p:cNvPr id="187" name="tx187"/>
            <p:cNvSpPr/>
            <p:nvPr/>
          </p:nvSpPr>
          <p:spPr>
            <a:xfrm>
              <a:off x="4152567"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42.2</a:t>
              </a:r>
            </a:p>
          </p:txBody>
        </p:sp>
        <p:sp>
          <p:nvSpPr>
            <p:cNvPr id="188" name="tx188"/>
            <p:cNvSpPr/>
            <p:nvPr/>
          </p:nvSpPr>
          <p:spPr>
            <a:xfrm>
              <a:off x="573343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29.7</a:t>
              </a:r>
            </a:p>
          </p:txBody>
        </p:sp>
        <p:sp>
          <p:nvSpPr>
            <p:cNvPr id="189" name="tx189"/>
            <p:cNvSpPr/>
            <p:nvPr/>
          </p:nvSpPr>
          <p:spPr>
            <a:xfrm>
              <a:off x="7226744"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45.1</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09764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5" name="tx195"/>
            <p:cNvSpPr/>
            <p:nvPr/>
          </p:nvSpPr>
          <p:spPr>
            <a:xfrm>
              <a:off x="496967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6" name="tx196"/>
            <p:cNvSpPr/>
            <p:nvPr/>
          </p:nvSpPr>
          <p:spPr>
            <a:xfrm>
              <a:off x="688054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Kenya.
In 2025, DTP1 coverage in Kenya declined at 91%. The number of children missing out on any DTP vaccination (zero-dose children) increased from 104,000 in 2024 to 135,000 in 2025.
DTP3 coverage declined at 88% in 2025, leaving 180,000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91% and DTP3 was 88%, leaving 180,000 children un- or under-vaccinated, including 135,000 zero-dose and 45,000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349941"/>
                  </a:moveTo>
                  <a:lnTo>
                    <a:pt x="135891" y="328070"/>
                  </a:lnTo>
                  <a:lnTo>
                    <a:pt x="271783" y="196842"/>
                  </a:lnTo>
                  <a:lnTo>
                    <a:pt x="407675" y="218713"/>
                  </a:lnTo>
                  <a:lnTo>
                    <a:pt x="543566" y="262456"/>
                  </a:lnTo>
                  <a:lnTo>
                    <a:pt x="679458" y="306198"/>
                  </a:lnTo>
                  <a:lnTo>
                    <a:pt x="815350" y="196842"/>
                  </a:lnTo>
                  <a:lnTo>
                    <a:pt x="951242" y="218713"/>
                  </a:lnTo>
                  <a:lnTo>
                    <a:pt x="1087133" y="196842"/>
                  </a:lnTo>
                  <a:lnTo>
                    <a:pt x="1223025" y="153099"/>
                  </a:lnTo>
                  <a:lnTo>
                    <a:pt x="1358917" y="131228"/>
                  </a:lnTo>
                  <a:lnTo>
                    <a:pt x="1494809" y="21871"/>
                  </a:lnTo>
                  <a:lnTo>
                    <a:pt x="1630700" y="21871"/>
                  </a:lnTo>
                  <a:lnTo>
                    <a:pt x="1766592" y="87485"/>
                  </a:lnTo>
                  <a:lnTo>
                    <a:pt x="1902484" y="43742"/>
                  </a:lnTo>
                  <a:lnTo>
                    <a:pt x="2038375" y="65614"/>
                  </a:lnTo>
                  <a:lnTo>
                    <a:pt x="2174267" y="218713"/>
                  </a:lnTo>
                  <a:lnTo>
                    <a:pt x="2310159" y="371812"/>
                  </a:lnTo>
                  <a:lnTo>
                    <a:pt x="2446051" y="131228"/>
                  </a:lnTo>
                  <a:lnTo>
                    <a:pt x="2581942" y="65614"/>
                  </a:lnTo>
                  <a:lnTo>
                    <a:pt x="2717834" y="43742"/>
                  </a:lnTo>
                  <a:lnTo>
                    <a:pt x="2853726" y="0"/>
                  </a:lnTo>
                  <a:lnTo>
                    <a:pt x="2989618" y="0"/>
                  </a:lnTo>
                  <a:lnTo>
                    <a:pt x="3125509" y="43742"/>
                  </a:lnTo>
                  <a:lnTo>
                    <a:pt x="3261401" y="131228"/>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349941"/>
                  </a:moveTo>
                  <a:lnTo>
                    <a:pt x="135891" y="328070"/>
                  </a:lnTo>
                  <a:lnTo>
                    <a:pt x="271783" y="196842"/>
                  </a:lnTo>
                  <a:lnTo>
                    <a:pt x="407675" y="218713"/>
                  </a:lnTo>
                  <a:lnTo>
                    <a:pt x="543566" y="262456"/>
                  </a:lnTo>
                  <a:lnTo>
                    <a:pt x="679458" y="306198"/>
                  </a:lnTo>
                  <a:lnTo>
                    <a:pt x="815350" y="196842"/>
                  </a:lnTo>
                  <a:lnTo>
                    <a:pt x="951242" y="218713"/>
                  </a:lnTo>
                  <a:lnTo>
                    <a:pt x="1087133" y="196842"/>
                  </a:lnTo>
                  <a:lnTo>
                    <a:pt x="1223025" y="153099"/>
                  </a:lnTo>
                  <a:lnTo>
                    <a:pt x="1358917" y="131228"/>
                  </a:lnTo>
                  <a:lnTo>
                    <a:pt x="1494809" y="21871"/>
                  </a:lnTo>
                  <a:lnTo>
                    <a:pt x="1630700" y="21871"/>
                  </a:lnTo>
                  <a:lnTo>
                    <a:pt x="1766592" y="87485"/>
                  </a:lnTo>
                  <a:lnTo>
                    <a:pt x="1902484" y="43742"/>
                  </a:lnTo>
                  <a:lnTo>
                    <a:pt x="2038375" y="65614"/>
                  </a:lnTo>
                  <a:lnTo>
                    <a:pt x="2174267" y="218713"/>
                  </a:lnTo>
                  <a:lnTo>
                    <a:pt x="2310159" y="371812"/>
                  </a:lnTo>
                  <a:lnTo>
                    <a:pt x="2446051" y="131228"/>
                  </a:lnTo>
                  <a:lnTo>
                    <a:pt x="2581942" y="65614"/>
                  </a:lnTo>
                  <a:lnTo>
                    <a:pt x="2717834" y="43742"/>
                  </a:lnTo>
                  <a:lnTo>
                    <a:pt x="2853726" y="0"/>
                  </a:lnTo>
                  <a:lnTo>
                    <a:pt x="2989618" y="0"/>
                  </a:lnTo>
                  <a:lnTo>
                    <a:pt x="3125509" y="43742"/>
                  </a:lnTo>
                  <a:lnTo>
                    <a:pt x="3261401" y="131228"/>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349941"/>
                  </a:moveTo>
                  <a:lnTo>
                    <a:pt x="135891" y="328070"/>
                  </a:lnTo>
                  <a:lnTo>
                    <a:pt x="271783" y="196842"/>
                  </a:lnTo>
                  <a:lnTo>
                    <a:pt x="407675" y="218713"/>
                  </a:lnTo>
                  <a:lnTo>
                    <a:pt x="543566" y="262456"/>
                  </a:lnTo>
                  <a:lnTo>
                    <a:pt x="679458" y="306198"/>
                  </a:lnTo>
                  <a:lnTo>
                    <a:pt x="815350" y="196842"/>
                  </a:lnTo>
                  <a:lnTo>
                    <a:pt x="951242" y="218713"/>
                  </a:lnTo>
                  <a:lnTo>
                    <a:pt x="1087133" y="196842"/>
                  </a:lnTo>
                  <a:lnTo>
                    <a:pt x="1223025" y="153099"/>
                  </a:lnTo>
                  <a:lnTo>
                    <a:pt x="1358917" y="131228"/>
                  </a:lnTo>
                  <a:lnTo>
                    <a:pt x="1494809" y="21871"/>
                  </a:lnTo>
                  <a:lnTo>
                    <a:pt x="1630700" y="21871"/>
                  </a:lnTo>
                  <a:lnTo>
                    <a:pt x="1766592" y="87485"/>
                  </a:lnTo>
                  <a:lnTo>
                    <a:pt x="1902484" y="43742"/>
                  </a:lnTo>
                  <a:lnTo>
                    <a:pt x="2038375" y="65614"/>
                  </a:lnTo>
                  <a:lnTo>
                    <a:pt x="2174267" y="218713"/>
                  </a:lnTo>
                  <a:lnTo>
                    <a:pt x="2310159" y="371812"/>
                  </a:lnTo>
                  <a:lnTo>
                    <a:pt x="2446051" y="131228"/>
                  </a:lnTo>
                  <a:lnTo>
                    <a:pt x="2581942" y="65614"/>
                  </a:lnTo>
                  <a:lnTo>
                    <a:pt x="2717834" y="43742"/>
                  </a:lnTo>
                  <a:lnTo>
                    <a:pt x="2853726" y="0"/>
                  </a:lnTo>
                  <a:lnTo>
                    <a:pt x="2989618" y="0"/>
                  </a:lnTo>
                  <a:lnTo>
                    <a:pt x="3125509" y="43742"/>
                  </a:lnTo>
                  <a:lnTo>
                    <a:pt x="3261401" y="131228"/>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25042" y="1405107"/>
              <a:ext cx="23891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Kenya,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1445939"/>
            </a:xfrm>
            <a:custGeom>
              <a:avLst/>
              <a:pathLst>
                <a:path w="3397293" h="1445939">
                  <a:moveTo>
                    <a:pt x="0" y="1360883"/>
                  </a:moveTo>
                  <a:lnTo>
                    <a:pt x="135891" y="1275828"/>
                  </a:lnTo>
                  <a:lnTo>
                    <a:pt x="271783" y="765497"/>
                  </a:lnTo>
                  <a:lnTo>
                    <a:pt x="407675" y="850552"/>
                  </a:lnTo>
                  <a:lnTo>
                    <a:pt x="543566" y="1020662"/>
                  </a:lnTo>
                  <a:lnTo>
                    <a:pt x="679458" y="1190773"/>
                  </a:lnTo>
                  <a:lnTo>
                    <a:pt x="815350" y="765497"/>
                  </a:lnTo>
                  <a:lnTo>
                    <a:pt x="951242" y="850552"/>
                  </a:lnTo>
                  <a:lnTo>
                    <a:pt x="1087133" y="765497"/>
                  </a:lnTo>
                  <a:lnTo>
                    <a:pt x="1223025" y="595386"/>
                  </a:lnTo>
                  <a:lnTo>
                    <a:pt x="1358917" y="510331"/>
                  </a:lnTo>
                  <a:lnTo>
                    <a:pt x="1494809" y="85055"/>
                  </a:lnTo>
                  <a:lnTo>
                    <a:pt x="1630700" y="85055"/>
                  </a:lnTo>
                  <a:lnTo>
                    <a:pt x="1766592" y="340220"/>
                  </a:lnTo>
                  <a:lnTo>
                    <a:pt x="1902484" y="170110"/>
                  </a:lnTo>
                  <a:lnTo>
                    <a:pt x="2038375" y="255165"/>
                  </a:lnTo>
                  <a:lnTo>
                    <a:pt x="2174267" y="850552"/>
                  </a:lnTo>
                  <a:lnTo>
                    <a:pt x="2310159" y="1445939"/>
                  </a:lnTo>
                  <a:lnTo>
                    <a:pt x="2446051" y="510331"/>
                  </a:lnTo>
                  <a:lnTo>
                    <a:pt x="2581942" y="255165"/>
                  </a:lnTo>
                  <a:lnTo>
                    <a:pt x="2717834" y="170110"/>
                  </a:lnTo>
                  <a:lnTo>
                    <a:pt x="2853726" y="0"/>
                  </a:lnTo>
                  <a:lnTo>
                    <a:pt x="2989618" y="0"/>
                  </a:lnTo>
                  <a:lnTo>
                    <a:pt x="3125509" y="170110"/>
                  </a:lnTo>
                  <a:lnTo>
                    <a:pt x="3261401" y="510331"/>
                  </a:lnTo>
                  <a:lnTo>
                    <a:pt x="3397293" y="680441"/>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765497"/>
            </a:xfrm>
            <a:custGeom>
              <a:avLst/>
              <a:pathLst>
                <a:path w="3397293" h="765497">
                  <a:moveTo>
                    <a:pt x="0" y="765497"/>
                  </a:moveTo>
                  <a:lnTo>
                    <a:pt x="135891" y="680441"/>
                  </a:lnTo>
                  <a:lnTo>
                    <a:pt x="271783" y="680441"/>
                  </a:lnTo>
                  <a:lnTo>
                    <a:pt x="407675" y="595386"/>
                  </a:lnTo>
                  <a:lnTo>
                    <a:pt x="543566" y="510331"/>
                  </a:lnTo>
                  <a:lnTo>
                    <a:pt x="679458" y="425276"/>
                  </a:lnTo>
                  <a:lnTo>
                    <a:pt x="815350" y="340220"/>
                  </a:lnTo>
                  <a:lnTo>
                    <a:pt x="951242" y="340220"/>
                  </a:lnTo>
                  <a:lnTo>
                    <a:pt x="1087133" y="255165"/>
                  </a:lnTo>
                  <a:lnTo>
                    <a:pt x="1223025" y="170110"/>
                  </a:lnTo>
                  <a:lnTo>
                    <a:pt x="1358917" y="170110"/>
                  </a:lnTo>
                  <a:lnTo>
                    <a:pt x="1494809" y="85055"/>
                  </a:lnTo>
                  <a:lnTo>
                    <a:pt x="1630700" y="170110"/>
                  </a:lnTo>
                  <a:lnTo>
                    <a:pt x="1766592" y="170110"/>
                  </a:lnTo>
                  <a:lnTo>
                    <a:pt x="1902484" y="170110"/>
                  </a:lnTo>
                  <a:lnTo>
                    <a:pt x="2038375" y="170110"/>
                  </a:lnTo>
                  <a:lnTo>
                    <a:pt x="2174267" y="85055"/>
                  </a:lnTo>
                  <a:lnTo>
                    <a:pt x="2310159" y="85055"/>
                  </a:lnTo>
                  <a:lnTo>
                    <a:pt x="2446051" y="85055"/>
                  </a:lnTo>
                  <a:lnTo>
                    <a:pt x="2581942" y="0"/>
                  </a:lnTo>
                  <a:lnTo>
                    <a:pt x="2717834" y="255165"/>
                  </a:lnTo>
                  <a:lnTo>
                    <a:pt x="2853726" y="425276"/>
                  </a:lnTo>
                  <a:lnTo>
                    <a:pt x="2989618" y="170110"/>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868921"/>
              <a:ext cx="3397293" cy="1105718"/>
            </a:xfrm>
            <a:custGeom>
              <a:avLst/>
              <a:pathLst>
                <a:path w="3397293" h="1105718">
                  <a:moveTo>
                    <a:pt x="0" y="1105718"/>
                  </a:moveTo>
                  <a:lnTo>
                    <a:pt x="135891" y="935607"/>
                  </a:lnTo>
                  <a:lnTo>
                    <a:pt x="271783" y="765497"/>
                  </a:lnTo>
                  <a:lnTo>
                    <a:pt x="407675" y="595386"/>
                  </a:lnTo>
                  <a:lnTo>
                    <a:pt x="543566" y="510331"/>
                  </a:lnTo>
                  <a:lnTo>
                    <a:pt x="679458" y="510331"/>
                  </a:lnTo>
                  <a:lnTo>
                    <a:pt x="815350" y="340220"/>
                  </a:lnTo>
                  <a:lnTo>
                    <a:pt x="951242" y="255165"/>
                  </a:lnTo>
                  <a:lnTo>
                    <a:pt x="1087133" y="255165"/>
                  </a:lnTo>
                  <a:lnTo>
                    <a:pt x="1223025" y="170110"/>
                  </a:lnTo>
                  <a:lnTo>
                    <a:pt x="1358917" y="85055"/>
                  </a:lnTo>
                  <a:lnTo>
                    <a:pt x="1494809" y="0"/>
                  </a:lnTo>
                  <a:lnTo>
                    <a:pt x="1630700" y="85055"/>
                  </a:lnTo>
                  <a:lnTo>
                    <a:pt x="1766592" y="255165"/>
                  </a:lnTo>
                  <a:lnTo>
                    <a:pt x="1902484" y="85055"/>
                  </a:lnTo>
                  <a:lnTo>
                    <a:pt x="2038375" y="85055"/>
                  </a:lnTo>
                  <a:lnTo>
                    <a:pt x="2174267" y="85055"/>
                  </a:lnTo>
                  <a:lnTo>
                    <a:pt x="2310159" y="170110"/>
                  </a:lnTo>
                  <a:lnTo>
                    <a:pt x="2446051" y="85055"/>
                  </a:lnTo>
                  <a:lnTo>
                    <a:pt x="2581942" y="0"/>
                  </a:lnTo>
                  <a:lnTo>
                    <a:pt x="2717834" y="170110"/>
                  </a:lnTo>
                  <a:lnTo>
                    <a:pt x="2853726" y="255165"/>
                  </a:lnTo>
                  <a:lnTo>
                    <a:pt x="2989618" y="170110"/>
                  </a:lnTo>
                  <a:lnTo>
                    <a:pt x="3125509" y="0"/>
                  </a:lnTo>
                  <a:lnTo>
                    <a:pt x="3261401" y="170110"/>
                  </a:lnTo>
                  <a:lnTo>
                    <a:pt x="3397293" y="85055"/>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1445939"/>
            </a:xfrm>
            <a:custGeom>
              <a:avLst/>
              <a:pathLst>
                <a:path w="3397293" h="1445939">
                  <a:moveTo>
                    <a:pt x="0" y="1360883"/>
                  </a:moveTo>
                  <a:lnTo>
                    <a:pt x="135891" y="1275828"/>
                  </a:lnTo>
                  <a:lnTo>
                    <a:pt x="271783" y="765497"/>
                  </a:lnTo>
                  <a:lnTo>
                    <a:pt x="407675" y="850552"/>
                  </a:lnTo>
                  <a:lnTo>
                    <a:pt x="543566" y="1020662"/>
                  </a:lnTo>
                  <a:lnTo>
                    <a:pt x="679458" y="1190773"/>
                  </a:lnTo>
                  <a:lnTo>
                    <a:pt x="815350" y="765497"/>
                  </a:lnTo>
                  <a:lnTo>
                    <a:pt x="951242" y="850552"/>
                  </a:lnTo>
                  <a:lnTo>
                    <a:pt x="1087133" y="765497"/>
                  </a:lnTo>
                  <a:lnTo>
                    <a:pt x="1223025" y="595386"/>
                  </a:lnTo>
                  <a:lnTo>
                    <a:pt x="1358917" y="510331"/>
                  </a:lnTo>
                  <a:lnTo>
                    <a:pt x="1494809" y="85055"/>
                  </a:lnTo>
                  <a:lnTo>
                    <a:pt x="1630700" y="85055"/>
                  </a:lnTo>
                  <a:lnTo>
                    <a:pt x="1766592" y="340220"/>
                  </a:lnTo>
                  <a:lnTo>
                    <a:pt x="1902484" y="170110"/>
                  </a:lnTo>
                  <a:lnTo>
                    <a:pt x="2038375" y="255165"/>
                  </a:lnTo>
                  <a:lnTo>
                    <a:pt x="2174267" y="850552"/>
                  </a:lnTo>
                  <a:lnTo>
                    <a:pt x="2310159" y="1445939"/>
                  </a:lnTo>
                  <a:lnTo>
                    <a:pt x="2446051" y="510331"/>
                  </a:lnTo>
                  <a:lnTo>
                    <a:pt x="2581942" y="255165"/>
                  </a:lnTo>
                  <a:lnTo>
                    <a:pt x="2717834" y="170110"/>
                  </a:lnTo>
                  <a:lnTo>
                    <a:pt x="2853726" y="0"/>
                  </a:lnTo>
                  <a:lnTo>
                    <a:pt x="2989618" y="0"/>
                  </a:lnTo>
                  <a:lnTo>
                    <a:pt x="3125509" y="170110"/>
                  </a:lnTo>
                  <a:lnTo>
                    <a:pt x="3261401" y="510331"/>
                  </a:lnTo>
                  <a:lnTo>
                    <a:pt x="3397293" y="680441"/>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92612"/>
              <a:ext cx="0" cy="1582027"/>
            </a:xfrm>
            <a:custGeom>
              <a:avLst/>
              <a:pathLst>
                <a:path w="0" h="1582027">
                  <a:moveTo>
                    <a:pt x="0" y="15820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92612"/>
              <a:ext cx="0" cy="1411917"/>
            </a:xfrm>
            <a:custGeom>
              <a:avLst/>
              <a:pathLst>
                <a:path w="0" h="1411917">
                  <a:moveTo>
                    <a:pt x="0" y="141191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92612"/>
              <a:ext cx="0" cy="731475"/>
            </a:xfrm>
            <a:custGeom>
              <a:avLst/>
              <a:pathLst>
                <a:path w="0" h="731475">
                  <a:moveTo>
                    <a:pt x="0" y="7314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92612"/>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92612"/>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92612"/>
              <a:ext cx="0" cy="731475"/>
            </a:xfrm>
            <a:custGeom>
              <a:avLst/>
              <a:pathLst>
                <a:path w="0" h="731475">
                  <a:moveTo>
                    <a:pt x="0" y="7314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92612"/>
              <a:ext cx="0" cy="901585"/>
            </a:xfrm>
            <a:custGeom>
              <a:avLst/>
              <a:pathLst>
                <a:path w="0" h="901585">
                  <a:moveTo>
                    <a:pt x="0" y="90158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13755"/>
              <a:ext cx="3397293" cy="1445939"/>
            </a:xfrm>
            <a:custGeom>
              <a:avLst/>
              <a:pathLst>
                <a:path w="3397293" h="1445939">
                  <a:moveTo>
                    <a:pt x="0" y="1360883"/>
                  </a:moveTo>
                  <a:lnTo>
                    <a:pt x="135891" y="1275828"/>
                  </a:lnTo>
                  <a:lnTo>
                    <a:pt x="271783" y="765497"/>
                  </a:lnTo>
                  <a:lnTo>
                    <a:pt x="407675" y="850552"/>
                  </a:lnTo>
                  <a:lnTo>
                    <a:pt x="543566" y="1020662"/>
                  </a:lnTo>
                  <a:lnTo>
                    <a:pt x="679458" y="1190773"/>
                  </a:lnTo>
                  <a:lnTo>
                    <a:pt x="815350" y="765497"/>
                  </a:lnTo>
                  <a:lnTo>
                    <a:pt x="951242" y="850552"/>
                  </a:lnTo>
                  <a:lnTo>
                    <a:pt x="1087133" y="765497"/>
                  </a:lnTo>
                  <a:lnTo>
                    <a:pt x="1223025" y="595386"/>
                  </a:lnTo>
                  <a:lnTo>
                    <a:pt x="1358917" y="510331"/>
                  </a:lnTo>
                  <a:lnTo>
                    <a:pt x="1494809" y="85055"/>
                  </a:lnTo>
                  <a:lnTo>
                    <a:pt x="1630700" y="85055"/>
                  </a:lnTo>
                  <a:lnTo>
                    <a:pt x="1766592" y="340220"/>
                  </a:lnTo>
                  <a:lnTo>
                    <a:pt x="1902484" y="170110"/>
                  </a:lnTo>
                  <a:lnTo>
                    <a:pt x="2038375" y="255165"/>
                  </a:lnTo>
                  <a:lnTo>
                    <a:pt x="2174267" y="850552"/>
                  </a:lnTo>
                  <a:lnTo>
                    <a:pt x="2310159" y="1445939"/>
                  </a:lnTo>
                  <a:lnTo>
                    <a:pt x="2446051" y="510331"/>
                  </a:lnTo>
                  <a:lnTo>
                    <a:pt x="2581942" y="255165"/>
                  </a:lnTo>
                  <a:lnTo>
                    <a:pt x="2717834" y="170110"/>
                  </a:lnTo>
                  <a:lnTo>
                    <a:pt x="2853726" y="0"/>
                  </a:lnTo>
                  <a:lnTo>
                    <a:pt x="2989618" y="0"/>
                  </a:lnTo>
                  <a:lnTo>
                    <a:pt x="3125509" y="170110"/>
                  </a:lnTo>
                  <a:lnTo>
                    <a:pt x="3261401" y="510331"/>
                  </a:lnTo>
                  <a:lnTo>
                    <a:pt x="3397293" y="680441"/>
                  </a:lnTo>
                </a:path>
              </a:pathLst>
            </a:custGeom>
            <a:ln w="27101" cap="flat">
              <a:solidFill>
                <a:srgbClr val="0058AB">
                  <a:alpha val="100000"/>
                </a:srgbClr>
              </a:solidFill>
              <a:prstDash val="solid"/>
              <a:round/>
            </a:ln>
          </p:spPr>
          <p:txBody>
            <a:bodyPr/>
            <a:lstStyle/>
            <a:p/>
          </p:txBody>
        </p:sp>
        <p:sp>
          <p:nvSpPr>
            <p:cNvPr id="95" name="tx95"/>
            <p:cNvSpPr/>
            <p:nvPr/>
          </p:nvSpPr>
          <p:spPr>
            <a:xfrm>
              <a:off x="5359324" y="231809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6038783" y="231947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6748386" y="231809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445895" y="23181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3181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1809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231952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32021"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123" name="tx123"/>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49221"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71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3786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863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0248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7324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3044221" cy="114824"/>
            </a:xfrm>
            <a:prstGeom prst="rect">
              <a:avLst/>
            </a:prstGeom>
            <a:solidFill>
              <a:srgbClr val="1CABE2">
                <a:alpha val="80000"/>
              </a:srgbClr>
            </a:solidFill>
          </p:spPr>
          <p:txBody>
            <a:bodyPr/>
            <a:lstStyle/>
            <a:p/>
          </p:txBody>
        </p:sp>
        <p:sp>
          <p:nvSpPr>
            <p:cNvPr id="136" name="rc136"/>
            <p:cNvSpPr/>
            <p:nvPr/>
          </p:nvSpPr>
          <p:spPr>
            <a:xfrm>
              <a:off x="1317178" y="5743865"/>
              <a:ext cx="5622616"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3930363"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56,000</a:t>
              </a:r>
            </a:p>
          </p:txBody>
        </p:sp>
        <p:sp>
          <p:nvSpPr>
            <p:cNvPr id="139" name="tx139"/>
            <p:cNvSpPr/>
            <p:nvPr/>
          </p:nvSpPr>
          <p:spPr>
            <a:xfrm>
              <a:off x="643038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40" name="tx140"/>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59755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62275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Kenya (91%) was 1 percentage point higher than the global average (90%) and 6 percentage points higher than the average across all ESAR countries (85%).
National DTP1 coverage was 5 percentage points lower than in 2019 (96%).
This equates to 135,000 zero-dose children in 2025 compared to 56,000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Kenya DTP1 coverage was 91% - this is 5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Kenya ranked number 14 out of 21 countries for lowest DTP1 coverage (based on tied ranks).
Kenya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Kenya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F26A21">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Kenya ranked number 15 out of 21 countries with 14,000 zero-dose children.
In 2025, Kenya ranked number 7 out of 21 countries with 135,000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6185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1479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56773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83832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99126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14420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869891"/>
              <a:ext cx="200644" cy="815495"/>
            </a:xfrm>
            <a:prstGeom prst="rect">
              <a:avLst/>
            </a:prstGeom>
            <a:solidFill>
              <a:srgbClr val="80BD41">
                <a:alpha val="100000"/>
              </a:srgbClr>
            </a:solidFill>
          </p:spPr>
          <p:txBody>
            <a:bodyPr/>
            <a:lstStyle/>
            <a:p/>
          </p:txBody>
        </p:sp>
        <p:sp>
          <p:nvSpPr>
            <p:cNvPr id="26" name="rc26"/>
            <p:cNvSpPr/>
            <p:nvPr/>
          </p:nvSpPr>
          <p:spPr>
            <a:xfrm>
              <a:off x="1423662" y="3690880"/>
              <a:ext cx="200644" cy="169066"/>
            </a:xfrm>
            <a:prstGeom prst="rect">
              <a:avLst/>
            </a:prstGeom>
            <a:solidFill>
              <a:srgbClr val="0058AB">
                <a:alpha val="100000"/>
              </a:srgbClr>
            </a:solidFill>
          </p:spPr>
          <p:txBody>
            <a:bodyPr/>
            <a:lstStyle/>
            <a:p/>
          </p:txBody>
        </p:sp>
        <p:sp>
          <p:nvSpPr>
            <p:cNvPr id="27" name="rc27"/>
            <p:cNvSpPr/>
            <p:nvPr/>
          </p:nvSpPr>
          <p:spPr>
            <a:xfrm>
              <a:off x="1423662" y="3859946"/>
              <a:ext cx="200644" cy="9945"/>
            </a:xfrm>
            <a:prstGeom prst="rect">
              <a:avLst/>
            </a:prstGeom>
            <a:solidFill>
              <a:srgbClr val="1CABE2">
                <a:alpha val="100000"/>
              </a:srgbClr>
            </a:solidFill>
          </p:spPr>
          <p:txBody>
            <a:bodyPr/>
            <a:lstStyle/>
            <a:p/>
          </p:txBody>
        </p:sp>
        <p:sp>
          <p:nvSpPr>
            <p:cNvPr id="28" name="rc28"/>
            <p:cNvSpPr/>
            <p:nvPr/>
          </p:nvSpPr>
          <p:spPr>
            <a:xfrm>
              <a:off x="1646600" y="3864277"/>
              <a:ext cx="200644" cy="821109"/>
            </a:xfrm>
            <a:prstGeom prst="rect">
              <a:avLst/>
            </a:prstGeom>
            <a:solidFill>
              <a:srgbClr val="80BD41">
                <a:alpha val="100000"/>
              </a:srgbClr>
            </a:solidFill>
          </p:spPr>
          <p:txBody>
            <a:bodyPr/>
            <a:lstStyle/>
            <a:p/>
          </p:txBody>
        </p:sp>
        <p:sp>
          <p:nvSpPr>
            <p:cNvPr id="29" name="rc29"/>
            <p:cNvSpPr/>
            <p:nvPr/>
          </p:nvSpPr>
          <p:spPr>
            <a:xfrm>
              <a:off x="1646600" y="3659000"/>
              <a:ext cx="200644" cy="164221"/>
            </a:xfrm>
            <a:prstGeom prst="rect">
              <a:avLst/>
            </a:prstGeom>
            <a:solidFill>
              <a:srgbClr val="0058AB">
                <a:alpha val="100000"/>
              </a:srgbClr>
            </a:solidFill>
          </p:spPr>
          <p:txBody>
            <a:bodyPr/>
            <a:lstStyle/>
            <a:p/>
          </p:txBody>
        </p:sp>
        <p:sp>
          <p:nvSpPr>
            <p:cNvPr id="30" name="rc30"/>
            <p:cNvSpPr/>
            <p:nvPr/>
          </p:nvSpPr>
          <p:spPr>
            <a:xfrm>
              <a:off x="1646600" y="3823222"/>
              <a:ext cx="200644" cy="41055"/>
            </a:xfrm>
            <a:prstGeom prst="rect">
              <a:avLst/>
            </a:prstGeom>
            <a:solidFill>
              <a:srgbClr val="1CABE2">
                <a:alpha val="100000"/>
              </a:srgbClr>
            </a:solidFill>
          </p:spPr>
          <p:txBody>
            <a:bodyPr/>
            <a:lstStyle/>
            <a:p/>
          </p:txBody>
        </p:sp>
        <p:sp>
          <p:nvSpPr>
            <p:cNvPr id="31" name="rc31"/>
            <p:cNvSpPr/>
            <p:nvPr/>
          </p:nvSpPr>
          <p:spPr>
            <a:xfrm>
              <a:off x="1869538" y="3799789"/>
              <a:ext cx="200644" cy="885598"/>
            </a:xfrm>
            <a:prstGeom prst="rect">
              <a:avLst/>
            </a:prstGeom>
            <a:solidFill>
              <a:srgbClr val="80BD41">
                <a:alpha val="100000"/>
              </a:srgbClr>
            </a:solidFill>
          </p:spPr>
          <p:txBody>
            <a:bodyPr/>
            <a:lstStyle/>
            <a:p/>
          </p:txBody>
        </p:sp>
        <p:sp>
          <p:nvSpPr>
            <p:cNvPr id="32" name="rc32"/>
            <p:cNvSpPr/>
            <p:nvPr/>
          </p:nvSpPr>
          <p:spPr>
            <a:xfrm>
              <a:off x="1869538" y="3631103"/>
              <a:ext cx="200644" cy="105428"/>
            </a:xfrm>
            <a:prstGeom prst="rect">
              <a:avLst/>
            </a:prstGeom>
            <a:solidFill>
              <a:srgbClr val="0058AB">
                <a:alpha val="100000"/>
              </a:srgbClr>
            </a:solidFill>
          </p:spPr>
          <p:txBody>
            <a:bodyPr/>
            <a:lstStyle/>
            <a:p/>
          </p:txBody>
        </p:sp>
        <p:sp>
          <p:nvSpPr>
            <p:cNvPr id="33" name="rc33"/>
            <p:cNvSpPr/>
            <p:nvPr/>
          </p:nvSpPr>
          <p:spPr>
            <a:xfrm>
              <a:off x="1869538" y="3736532"/>
              <a:ext cx="200644" cy="63256"/>
            </a:xfrm>
            <a:prstGeom prst="rect">
              <a:avLst/>
            </a:prstGeom>
            <a:solidFill>
              <a:srgbClr val="1CABE2">
                <a:alpha val="100000"/>
              </a:srgbClr>
            </a:solidFill>
          </p:spPr>
          <p:txBody>
            <a:bodyPr/>
            <a:lstStyle/>
            <a:p/>
          </p:txBody>
        </p:sp>
        <p:sp>
          <p:nvSpPr>
            <p:cNvPr id="34" name="rc34"/>
            <p:cNvSpPr/>
            <p:nvPr/>
          </p:nvSpPr>
          <p:spPr>
            <a:xfrm>
              <a:off x="2092476" y="3899817"/>
              <a:ext cx="200644" cy="785569"/>
            </a:xfrm>
            <a:prstGeom prst="rect">
              <a:avLst/>
            </a:prstGeom>
            <a:solidFill>
              <a:srgbClr val="80BD41">
                <a:alpha val="100000"/>
              </a:srgbClr>
            </a:solidFill>
          </p:spPr>
          <p:txBody>
            <a:bodyPr/>
            <a:lstStyle/>
            <a:p/>
          </p:txBody>
        </p:sp>
        <p:sp>
          <p:nvSpPr>
            <p:cNvPr id="35" name="rc35"/>
            <p:cNvSpPr/>
            <p:nvPr/>
          </p:nvSpPr>
          <p:spPr>
            <a:xfrm>
              <a:off x="2092476" y="3609264"/>
              <a:ext cx="200644" cy="118373"/>
            </a:xfrm>
            <a:prstGeom prst="rect">
              <a:avLst/>
            </a:prstGeom>
            <a:solidFill>
              <a:srgbClr val="0058AB">
                <a:alpha val="100000"/>
              </a:srgbClr>
            </a:solidFill>
          </p:spPr>
          <p:txBody>
            <a:bodyPr/>
            <a:lstStyle/>
            <a:p/>
          </p:txBody>
        </p:sp>
        <p:sp>
          <p:nvSpPr>
            <p:cNvPr id="36" name="rc36"/>
            <p:cNvSpPr/>
            <p:nvPr/>
          </p:nvSpPr>
          <p:spPr>
            <a:xfrm>
              <a:off x="2092476" y="3727637"/>
              <a:ext cx="200644" cy="172180"/>
            </a:xfrm>
            <a:prstGeom prst="rect">
              <a:avLst/>
            </a:prstGeom>
            <a:solidFill>
              <a:srgbClr val="1CABE2">
                <a:alpha val="100000"/>
              </a:srgbClr>
            </a:solidFill>
          </p:spPr>
          <p:txBody>
            <a:bodyPr/>
            <a:lstStyle/>
            <a:p/>
          </p:txBody>
        </p:sp>
        <p:sp>
          <p:nvSpPr>
            <p:cNvPr id="37" name="rc37"/>
            <p:cNvSpPr/>
            <p:nvPr/>
          </p:nvSpPr>
          <p:spPr>
            <a:xfrm>
              <a:off x="2315413" y="3880979"/>
              <a:ext cx="200644" cy="804407"/>
            </a:xfrm>
            <a:prstGeom prst="rect">
              <a:avLst/>
            </a:prstGeom>
            <a:solidFill>
              <a:srgbClr val="80BD41">
                <a:alpha val="100000"/>
              </a:srgbClr>
            </a:solidFill>
          </p:spPr>
          <p:txBody>
            <a:bodyPr/>
            <a:lstStyle/>
            <a:p/>
          </p:txBody>
        </p:sp>
        <p:sp>
          <p:nvSpPr>
            <p:cNvPr id="38" name="rc38"/>
            <p:cNvSpPr/>
            <p:nvPr/>
          </p:nvSpPr>
          <p:spPr>
            <a:xfrm>
              <a:off x="2315413" y="3583459"/>
              <a:ext cx="200644" cy="143250"/>
            </a:xfrm>
            <a:prstGeom prst="rect">
              <a:avLst/>
            </a:prstGeom>
            <a:solidFill>
              <a:srgbClr val="0058AB">
                <a:alpha val="100000"/>
              </a:srgbClr>
            </a:solidFill>
          </p:spPr>
          <p:txBody>
            <a:bodyPr/>
            <a:lstStyle/>
            <a:p/>
          </p:txBody>
        </p:sp>
        <p:sp>
          <p:nvSpPr>
            <p:cNvPr id="39" name="rc39"/>
            <p:cNvSpPr/>
            <p:nvPr/>
          </p:nvSpPr>
          <p:spPr>
            <a:xfrm>
              <a:off x="2315413" y="3726709"/>
              <a:ext cx="200644" cy="154269"/>
            </a:xfrm>
            <a:prstGeom prst="rect">
              <a:avLst/>
            </a:prstGeom>
            <a:solidFill>
              <a:srgbClr val="1CABE2">
                <a:alpha val="100000"/>
              </a:srgbClr>
            </a:solidFill>
          </p:spPr>
          <p:txBody>
            <a:bodyPr/>
            <a:lstStyle/>
            <a:p/>
          </p:txBody>
        </p:sp>
        <p:sp>
          <p:nvSpPr>
            <p:cNvPr id="40" name="rc40"/>
            <p:cNvSpPr/>
            <p:nvPr/>
          </p:nvSpPr>
          <p:spPr>
            <a:xfrm>
              <a:off x="2538351" y="3827233"/>
              <a:ext cx="200644" cy="858153"/>
            </a:xfrm>
            <a:prstGeom prst="rect">
              <a:avLst/>
            </a:prstGeom>
            <a:solidFill>
              <a:srgbClr val="80BD41">
                <a:alpha val="100000"/>
              </a:srgbClr>
            </a:solidFill>
          </p:spPr>
          <p:txBody>
            <a:bodyPr/>
            <a:lstStyle/>
            <a:p/>
          </p:txBody>
        </p:sp>
        <p:sp>
          <p:nvSpPr>
            <p:cNvPr id="41" name="rc41"/>
            <p:cNvSpPr/>
            <p:nvPr/>
          </p:nvSpPr>
          <p:spPr>
            <a:xfrm>
              <a:off x="2538351" y="3556237"/>
              <a:ext cx="200644" cy="169372"/>
            </a:xfrm>
            <a:prstGeom prst="rect">
              <a:avLst/>
            </a:prstGeom>
            <a:solidFill>
              <a:srgbClr val="0058AB">
                <a:alpha val="100000"/>
              </a:srgbClr>
            </a:solidFill>
          </p:spPr>
          <p:txBody>
            <a:bodyPr/>
            <a:lstStyle/>
            <a:p/>
          </p:txBody>
        </p:sp>
        <p:sp>
          <p:nvSpPr>
            <p:cNvPr id="42" name="rc42"/>
            <p:cNvSpPr/>
            <p:nvPr/>
          </p:nvSpPr>
          <p:spPr>
            <a:xfrm>
              <a:off x="2538351" y="3725609"/>
              <a:ext cx="200644" cy="101624"/>
            </a:xfrm>
            <a:prstGeom prst="rect">
              <a:avLst/>
            </a:prstGeom>
            <a:solidFill>
              <a:srgbClr val="1CABE2">
                <a:alpha val="100000"/>
              </a:srgbClr>
            </a:solidFill>
          </p:spPr>
          <p:txBody>
            <a:bodyPr/>
            <a:lstStyle/>
            <a:p/>
          </p:txBody>
        </p:sp>
        <p:sp>
          <p:nvSpPr>
            <p:cNvPr id="43" name="rc43"/>
            <p:cNvSpPr/>
            <p:nvPr/>
          </p:nvSpPr>
          <p:spPr>
            <a:xfrm>
              <a:off x="2761289" y="3759513"/>
              <a:ext cx="200644" cy="925874"/>
            </a:xfrm>
            <a:prstGeom prst="rect">
              <a:avLst/>
            </a:prstGeom>
            <a:solidFill>
              <a:srgbClr val="80BD41">
                <a:alpha val="100000"/>
              </a:srgbClr>
            </a:solidFill>
          </p:spPr>
          <p:txBody>
            <a:bodyPr/>
            <a:lstStyle/>
            <a:p/>
          </p:txBody>
        </p:sp>
        <p:sp>
          <p:nvSpPr>
            <p:cNvPr id="44" name="rc44"/>
            <p:cNvSpPr/>
            <p:nvPr/>
          </p:nvSpPr>
          <p:spPr>
            <a:xfrm>
              <a:off x="2761289" y="3528044"/>
              <a:ext cx="200644" cy="115734"/>
            </a:xfrm>
            <a:prstGeom prst="rect">
              <a:avLst/>
            </a:prstGeom>
            <a:solidFill>
              <a:srgbClr val="0058AB">
                <a:alpha val="100000"/>
              </a:srgbClr>
            </a:solidFill>
          </p:spPr>
          <p:txBody>
            <a:bodyPr/>
            <a:lstStyle/>
            <a:p/>
          </p:txBody>
        </p:sp>
        <p:sp>
          <p:nvSpPr>
            <p:cNvPr id="45" name="rc45"/>
            <p:cNvSpPr/>
            <p:nvPr/>
          </p:nvSpPr>
          <p:spPr>
            <a:xfrm>
              <a:off x="2761289" y="3643779"/>
              <a:ext cx="200644" cy="115733"/>
            </a:xfrm>
            <a:prstGeom prst="rect">
              <a:avLst/>
            </a:prstGeom>
            <a:solidFill>
              <a:srgbClr val="1CABE2">
                <a:alpha val="100000"/>
              </a:srgbClr>
            </a:solidFill>
          </p:spPr>
          <p:txBody>
            <a:bodyPr/>
            <a:lstStyle/>
            <a:p/>
          </p:txBody>
        </p:sp>
        <p:sp>
          <p:nvSpPr>
            <p:cNvPr id="46" name="rc46"/>
            <p:cNvSpPr/>
            <p:nvPr/>
          </p:nvSpPr>
          <p:spPr>
            <a:xfrm>
              <a:off x="2984227" y="3722418"/>
              <a:ext cx="200644" cy="962968"/>
            </a:xfrm>
            <a:prstGeom prst="rect">
              <a:avLst/>
            </a:prstGeom>
            <a:solidFill>
              <a:srgbClr val="80BD41">
                <a:alpha val="100000"/>
              </a:srgbClr>
            </a:solidFill>
          </p:spPr>
          <p:txBody>
            <a:bodyPr/>
            <a:lstStyle/>
            <a:p/>
          </p:txBody>
        </p:sp>
        <p:sp>
          <p:nvSpPr>
            <p:cNvPr id="47" name="rc47"/>
            <p:cNvSpPr/>
            <p:nvPr/>
          </p:nvSpPr>
          <p:spPr>
            <a:xfrm>
              <a:off x="2984227" y="3496536"/>
              <a:ext cx="200644" cy="130773"/>
            </a:xfrm>
            <a:prstGeom prst="rect">
              <a:avLst/>
            </a:prstGeom>
            <a:solidFill>
              <a:srgbClr val="0058AB">
                <a:alpha val="100000"/>
              </a:srgbClr>
            </a:solidFill>
          </p:spPr>
          <p:txBody>
            <a:bodyPr/>
            <a:lstStyle/>
            <a:p/>
          </p:txBody>
        </p:sp>
        <p:sp>
          <p:nvSpPr>
            <p:cNvPr id="48" name="rc48"/>
            <p:cNvSpPr/>
            <p:nvPr/>
          </p:nvSpPr>
          <p:spPr>
            <a:xfrm>
              <a:off x="2984227" y="3627309"/>
              <a:ext cx="200644" cy="95108"/>
            </a:xfrm>
            <a:prstGeom prst="rect">
              <a:avLst/>
            </a:prstGeom>
            <a:solidFill>
              <a:srgbClr val="1CABE2">
                <a:alpha val="100000"/>
              </a:srgbClr>
            </a:solidFill>
          </p:spPr>
          <p:txBody>
            <a:bodyPr/>
            <a:lstStyle/>
            <a:p/>
          </p:txBody>
        </p:sp>
        <p:sp>
          <p:nvSpPr>
            <p:cNvPr id="49" name="rc49"/>
            <p:cNvSpPr/>
            <p:nvPr/>
          </p:nvSpPr>
          <p:spPr>
            <a:xfrm>
              <a:off x="3207165" y="3618032"/>
              <a:ext cx="200644" cy="1067355"/>
            </a:xfrm>
            <a:prstGeom prst="rect">
              <a:avLst/>
            </a:prstGeom>
            <a:solidFill>
              <a:srgbClr val="80BD41">
                <a:alpha val="100000"/>
              </a:srgbClr>
            </a:solidFill>
          </p:spPr>
          <p:txBody>
            <a:bodyPr/>
            <a:lstStyle/>
            <a:p/>
          </p:txBody>
        </p:sp>
        <p:sp>
          <p:nvSpPr>
            <p:cNvPr id="50" name="rc50"/>
            <p:cNvSpPr/>
            <p:nvPr/>
          </p:nvSpPr>
          <p:spPr>
            <a:xfrm>
              <a:off x="3207165" y="3472483"/>
              <a:ext cx="200644" cy="121290"/>
            </a:xfrm>
            <a:prstGeom prst="rect">
              <a:avLst/>
            </a:prstGeom>
            <a:solidFill>
              <a:srgbClr val="0058AB">
                <a:alpha val="100000"/>
              </a:srgbClr>
            </a:solidFill>
          </p:spPr>
          <p:txBody>
            <a:bodyPr/>
            <a:lstStyle/>
            <a:p/>
          </p:txBody>
        </p:sp>
        <p:sp>
          <p:nvSpPr>
            <p:cNvPr id="51" name="rc51"/>
            <p:cNvSpPr/>
            <p:nvPr/>
          </p:nvSpPr>
          <p:spPr>
            <a:xfrm>
              <a:off x="3207165" y="3593773"/>
              <a:ext cx="200644" cy="24258"/>
            </a:xfrm>
            <a:prstGeom prst="rect">
              <a:avLst/>
            </a:prstGeom>
            <a:solidFill>
              <a:srgbClr val="1CABE2">
                <a:alpha val="100000"/>
              </a:srgbClr>
            </a:solidFill>
          </p:spPr>
          <p:txBody>
            <a:bodyPr/>
            <a:lstStyle/>
            <a:p/>
          </p:txBody>
        </p:sp>
        <p:sp>
          <p:nvSpPr>
            <p:cNvPr id="52" name="rc52"/>
            <p:cNvSpPr/>
            <p:nvPr/>
          </p:nvSpPr>
          <p:spPr>
            <a:xfrm>
              <a:off x="3430103" y="3603702"/>
              <a:ext cx="200644" cy="1081684"/>
            </a:xfrm>
            <a:prstGeom prst="rect">
              <a:avLst/>
            </a:prstGeom>
            <a:solidFill>
              <a:srgbClr val="80BD41">
                <a:alpha val="100000"/>
              </a:srgbClr>
            </a:solidFill>
          </p:spPr>
          <p:txBody>
            <a:bodyPr/>
            <a:lstStyle/>
            <a:p/>
          </p:txBody>
        </p:sp>
        <p:sp>
          <p:nvSpPr>
            <p:cNvPr id="53" name="rc53"/>
            <p:cNvSpPr/>
            <p:nvPr/>
          </p:nvSpPr>
          <p:spPr>
            <a:xfrm>
              <a:off x="3430103" y="3456199"/>
              <a:ext cx="200644" cy="98335"/>
            </a:xfrm>
            <a:prstGeom prst="rect">
              <a:avLst/>
            </a:prstGeom>
            <a:solidFill>
              <a:srgbClr val="0058AB">
                <a:alpha val="100000"/>
              </a:srgbClr>
            </a:solidFill>
          </p:spPr>
          <p:txBody>
            <a:bodyPr/>
            <a:lstStyle/>
            <a:p/>
          </p:txBody>
        </p:sp>
        <p:sp>
          <p:nvSpPr>
            <p:cNvPr id="54" name="rc54"/>
            <p:cNvSpPr/>
            <p:nvPr/>
          </p:nvSpPr>
          <p:spPr>
            <a:xfrm>
              <a:off x="3430103" y="3554534"/>
              <a:ext cx="200644" cy="49167"/>
            </a:xfrm>
            <a:prstGeom prst="rect">
              <a:avLst/>
            </a:prstGeom>
            <a:solidFill>
              <a:srgbClr val="1CABE2">
                <a:alpha val="100000"/>
              </a:srgbClr>
            </a:solidFill>
          </p:spPr>
          <p:txBody>
            <a:bodyPr/>
            <a:lstStyle/>
            <a:p/>
          </p:txBody>
        </p:sp>
        <p:sp>
          <p:nvSpPr>
            <p:cNvPr id="55" name="rc55"/>
            <p:cNvSpPr/>
            <p:nvPr/>
          </p:nvSpPr>
          <p:spPr>
            <a:xfrm>
              <a:off x="3653041" y="3573048"/>
              <a:ext cx="200644" cy="1112339"/>
            </a:xfrm>
            <a:prstGeom prst="rect">
              <a:avLst/>
            </a:prstGeom>
            <a:solidFill>
              <a:srgbClr val="80BD41">
                <a:alpha val="100000"/>
              </a:srgbClr>
            </a:solidFill>
          </p:spPr>
          <p:txBody>
            <a:bodyPr/>
            <a:lstStyle/>
            <a:p/>
          </p:txBody>
        </p:sp>
        <p:sp>
          <p:nvSpPr>
            <p:cNvPr id="56" name="rc56"/>
            <p:cNvSpPr/>
            <p:nvPr/>
          </p:nvSpPr>
          <p:spPr>
            <a:xfrm>
              <a:off x="3653041" y="3449454"/>
              <a:ext cx="200644" cy="86515"/>
            </a:xfrm>
            <a:prstGeom prst="rect">
              <a:avLst/>
            </a:prstGeom>
            <a:solidFill>
              <a:srgbClr val="0058AB">
                <a:alpha val="100000"/>
              </a:srgbClr>
            </a:solidFill>
          </p:spPr>
          <p:txBody>
            <a:bodyPr/>
            <a:lstStyle/>
            <a:p/>
          </p:txBody>
        </p:sp>
        <p:sp>
          <p:nvSpPr>
            <p:cNvPr id="57" name="rc57"/>
            <p:cNvSpPr/>
            <p:nvPr/>
          </p:nvSpPr>
          <p:spPr>
            <a:xfrm>
              <a:off x="3653041" y="3535969"/>
              <a:ext cx="200644" cy="37078"/>
            </a:xfrm>
            <a:prstGeom prst="rect">
              <a:avLst/>
            </a:prstGeom>
            <a:solidFill>
              <a:srgbClr val="1CABE2">
                <a:alpha val="100000"/>
              </a:srgbClr>
            </a:solidFill>
          </p:spPr>
          <p:txBody>
            <a:bodyPr/>
            <a:lstStyle/>
            <a:p/>
          </p:txBody>
        </p:sp>
        <p:sp>
          <p:nvSpPr>
            <p:cNvPr id="58" name="rc58"/>
            <p:cNvSpPr/>
            <p:nvPr/>
          </p:nvSpPr>
          <p:spPr>
            <a:xfrm>
              <a:off x="3875979" y="3507022"/>
              <a:ext cx="200644" cy="1178364"/>
            </a:xfrm>
            <a:prstGeom prst="rect">
              <a:avLst/>
            </a:prstGeom>
            <a:solidFill>
              <a:srgbClr val="80BD41">
                <a:alpha val="100000"/>
              </a:srgbClr>
            </a:solidFill>
          </p:spPr>
          <p:txBody>
            <a:bodyPr/>
            <a:lstStyle/>
            <a:p/>
          </p:txBody>
        </p:sp>
        <p:sp>
          <p:nvSpPr>
            <p:cNvPr id="59" name="rc59"/>
            <p:cNvSpPr/>
            <p:nvPr/>
          </p:nvSpPr>
          <p:spPr>
            <a:xfrm>
              <a:off x="3875979" y="3457924"/>
              <a:ext cx="200644" cy="24549"/>
            </a:xfrm>
            <a:prstGeom prst="rect">
              <a:avLst/>
            </a:prstGeom>
            <a:solidFill>
              <a:srgbClr val="0058AB">
                <a:alpha val="100000"/>
              </a:srgbClr>
            </a:solidFill>
          </p:spPr>
          <p:txBody>
            <a:bodyPr/>
            <a:lstStyle/>
            <a:p/>
          </p:txBody>
        </p:sp>
        <p:sp>
          <p:nvSpPr>
            <p:cNvPr id="60" name="rc60"/>
            <p:cNvSpPr/>
            <p:nvPr/>
          </p:nvSpPr>
          <p:spPr>
            <a:xfrm>
              <a:off x="3875979" y="3482473"/>
              <a:ext cx="200644" cy="24548"/>
            </a:xfrm>
            <a:prstGeom prst="rect">
              <a:avLst/>
            </a:prstGeom>
            <a:solidFill>
              <a:srgbClr val="1CABE2">
                <a:alpha val="100000"/>
              </a:srgbClr>
            </a:solidFill>
          </p:spPr>
          <p:txBody>
            <a:bodyPr/>
            <a:lstStyle/>
            <a:p/>
          </p:txBody>
        </p:sp>
        <p:sp>
          <p:nvSpPr>
            <p:cNvPr id="61" name="rc61"/>
            <p:cNvSpPr/>
            <p:nvPr/>
          </p:nvSpPr>
          <p:spPr>
            <a:xfrm>
              <a:off x="4098916" y="3545467"/>
              <a:ext cx="200644" cy="1139920"/>
            </a:xfrm>
            <a:prstGeom prst="rect">
              <a:avLst/>
            </a:prstGeom>
            <a:solidFill>
              <a:srgbClr val="80BD41">
                <a:alpha val="100000"/>
              </a:srgbClr>
            </a:solidFill>
          </p:spPr>
          <p:txBody>
            <a:bodyPr/>
            <a:lstStyle/>
            <a:p/>
          </p:txBody>
        </p:sp>
        <p:sp>
          <p:nvSpPr>
            <p:cNvPr id="62" name="rc62"/>
            <p:cNvSpPr/>
            <p:nvPr/>
          </p:nvSpPr>
          <p:spPr>
            <a:xfrm>
              <a:off x="4098916" y="3472706"/>
              <a:ext cx="200644" cy="24253"/>
            </a:xfrm>
            <a:prstGeom prst="rect">
              <a:avLst/>
            </a:prstGeom>
            <a:solidFill>
              <a:srgbClr val="0058AB">
                <a:alpha val="100000"/>
              </a:srgbClr>
            </a:solidFill>
          </p:spPr>
          <p:txBody>
            <a:bodyPr/>
            <a:lstStyle/>
            <a:p/>
          </p:txBody>
        </p:sp>
        <p:sp>
          <p:nvSpPr>
            <p:cNvPr id="63" name="rc63"/>
            <p:cNvSpPr/>
            <p:nvPr/>
          </p:nvSpPr>
          <p:spPr>
            <a:xfrm>
              <a:off x="4098916" y="3496960"/>
              <a:ext cx="200644" cy="48506"/>
            </a:xfrm>
            <a:prstGeom prst="rect">
              <a:avLst/>
            </a:prstGeom>
            <a:solidFill>
              <a:srgbClr val="1CABE2">
                <a:alpha val="100000"/>
              </a:srgbClr>
            </a:solidFill>
          </p:spPr>
          <p:txBody>
            <a:bodyPr/>
            <a:lstStyle/>
            <a:p/>
          </p:txBody>
        </p:sp>
        <p:sp>
          <p:nvSpPr>
            <p:cNvPr id="64" name="rc64"/>
            <p:cNvSpPr/>
            <p:nvPr/>
          </p:nvSpPr>
          <p:spPr>
            <a:xfrm>
              <a:off x="4321854" y="3643355"/>
              <a:ext cx="200644" cy="1042031"/>
            </a:xfrm>
            <a:prstGeom prst="rect">
              <a:avLst/>
            </a:prstGeom>
            <a:solidFill>
              <a:srgbClr val="80BD41">
                <a:alpha val="100000"/>
              </a:srgbClr>
            </a:solidFill>
          </p:spPr>
          <p:txBody>
            <a:bodyPr/>
            <a:lstStyle/>
            <a:p/>
          </p:txBody>
        </p:sp>
        <p:sp>
          <p:nvSpPr>
            <p:cNvPr id="65" name="rc65"/>
            <p:cNvSpPr/>
            <p:nvPr/>
          </p:nvSpPr>
          <p:spPr>
            <a:xfrm>
              <a:off x="4321854" y="3487650"/>
              <a:ext cx="200644" cy="59887"/>
            </a:xfrm>
            <a:prstGeom prst="rect">
              <a:avLst/>
            </a:prstGeom>
            <a:solidFill>
              <a:srgbClr val="0058AB">
                <a:alpha val="100000"/>
              </a:srgbClr>
            </a:solidFill>
          </p:spPr>
          <p:txBody>
            <a:bodyPr/>
            <a:lstStyle/>
            <a:p/>
          </p:txBody>
        </p:sp>
        <p:sp>
          <p:nvSpPr>
            <p:cNvPr id="66" name="rc66"/>
            <p:cNvSpPr/>
            <p:nvPr/>
          </p:nvSpPr>
          <p:spPr>
            <a:xfrm>
              <a:off x="4321854" y="3547537"/>
              <a:ext cx="200644" cy="95818"/>
            </a:xfrm>
            <a:prstGeom prst="rect">
              <a:avLst/>
            </a:prstGeom>
            <a:solidFill>
              <a:srgbClr val="1CABE2">
                <a:alpha val="100000"/>
              </a:srgbClr>
            </a:solidFill>
          </p:spPr>
          <p:txBody>
            <a:bodyPr/>
            <a:lstStyle/>
            <a:p/>
          </p:txBody>
        </p:sp>
        <p:sp>
          <p:nvSpPr>
            <p:cNvPr id="67" name="rc67"/>
            <p:cNvSpPr/>
            <p:nvPr/>
          </p:nvSpPr>
          <p:spPr>
            <a:xfrm>
              <a:off x="4544792" y="3587496"/>
              <a:ext cx="200644" cy="1097890"/>
            </a:xfrm>
            <a:prstGeom prst="rect">
              <a:avLst/>
            </a:prstGeom>
            <a:solidFill>
              <a:srgbClr val="80BD41">
                <a:alpha val="100000"/>
              </a:srgbClr>
            </a:solidFill>
          </p:spPr>
          <p:txBody>
            <a:bodyPr/>
            <a:lstStyle/>
            <a:p/>
          </p:txBody>
        </p:sp>
        <p:sp>
          <p:nvSpPr>
            <p:cNvPr id="68" name="rc68"/>
            <p:cNvSpPr/>
            <p:nvPr/>
          </p:nvSpPr>
          <p:spPr>
            <a:xfrm>
              <a:off x="4544792" y="3492027"/>
              <a:ext cx="200644" cy="35800"/>
            </a:xfrm>
            <a:prstGeom prst="rect">
              <a:avLst/>
            </a:prstGeom>
            <a:solidFill>
              <a:srgbClr val="0058AB">
                <a:alpha val="100000"/>
              </a:srgbClr>
            </a:solidFill>
          </p:spPr>
          <p:txBody>
            <a:bodyPr/>
            <a:lstStyle/>
            <a:p/>
          </p:txBody>
        </p:sp>
        <p:sp>
          <p:nvSpPr>
            <p:cNvPr id="69" name="rc69"/>
            <p:cNvSpPr/>
            <p:nvPr/>
          </p:nvSpPr>
          <p:spPr>
            <a:xfrm>
              <a:off x="4544792" y="3527828"/>
              <a:ext cx="200644" cy="59667"/>
            </a:xfrm>
            <a:prstGeom prst="rect">
              <a:avLst/>
            </a:prstGeom>
            <a:solidFill>
              <a:srgbClr val="1CABE2">
                <a:alpha val="100000"/>
              </a:srgbClr>
            </a:solidFill>
          </p:spPr>
          <p:txBody>
            <a:bodyPr/>
            <a:lstStyle/>
            <a:p/>
          </p:txBody>
        </p:sp>
        <p:sp>
          <p:nvSpPr>
            <p:cNvPr id="70" name="rc70"/>
            <p:cNvSpPr/>
            <p:nvPr/>
          </p:nvSpPr>
          <p:spPr>
            <a:xfrm>
              <a:off x="4767730" y="3620630"/>
              <a:ext cx="200644" cy="1064757"/>
            </a:xfrm>
            <a:prstGeom prst="rect">
              <a:avLst/>
            </a:prstGeom>
            <a:solidFill>
              <a:srgbClr val="80BD41">
                <a:alpha val="100000"/>
              </a:srgbClr>
            </a:solidFill>
          </p:spPr>
          <p:txBody>
            <a:bodyPr/>
            <a:lstStyle/>
            <a:p/>
          </p:txBody>
        </p:sp>
        <p:sp>
          <p:nvSpPr>
            <p:cNvPr id="71" name="rc71"/>
            <p:cNvSpPr/>
            <p:nvPr/>
          </p:nvSpPr>
          <p:spPr>
            <a:xfrm>
              <a:off x="4767730" y="3489030"/>
              <a:ext cx="200644" cy="47854"/>
            </a:xfrm>
            <a:prstGeom prst="rect">
              <a:avLst/>
            </a:prstGeom>
            <a:solidFill>
              <a:srgbClr val="0058AB">
                <a:alpha val="100000"/>
              </a:srgbClr>
            </a:solidFill>
          </p:spPr>
          <p:txBody>
            <a:bodyPr/>
            <a:lstStyle/>
            <a:p/>
          </p:txBody>
        </p:sp>
        <p:sp>
          <p:nvSpPr>
            <p:cNvPr id="72" name="rc72"/>
            <p:cNvSpPr/>
            <p:nvPr/>
          </p:nvSpPr>
          <p:spPr>
            <a:xfrm>
              <a:off x="4767730" y="3536885"/>
              <a:ext cx="200644" cy="83744"/>
            </a:xfrm>
            <a:prstGeom prst="rect">
              <a:avLst/>
            </a:prstGeom>
            <a:solidFill>
              <a:srgbClr val="1CABE2">
                <a:alpha val="100000"/>
              </a:srgbClr>
            </a:solidFill>
          </p:spPr>
          <p:txBody>
            <a:bodyPr/>
            <a:lstStyle/>
            <a:p/>
          </p:txBody>
        </p:sp>
        <p:sp>
          <p:nvSpPr>
            <p:cNvPr id="73" name="rc73"/>
            <p:cNvSpPr/>
            <p:nvPr/>
          </p:nvSpPr>
          <p:spPr>
            <a:xfrm>
              <a:off x="4990668" y="3633080"/>
              <a:ext cx="200644" cy="1052307"/>
            </a:xfrm>
            <a:prstGeom prst="rect">
              <a:avLst/>
            </a:prstGeom>
            <a:solidFill>
              <a:srgbClr val="80BD41">
                <a:alpha val="100000"/>
              </a:srgbClr>
            </a:solidFill>
          </p:spPr>
          <p:txBody>
            <a:bodyPr/>
            <a:lstStyle/>
            <a:p/>
          </p:txBody>
        </p:sp>
        <p:sp>
          <p:nvSpPr>
            <p:cNvPr id="74" name="rc74"/>
            <p:cNvSpPr/>
            <p:nvPr/>
          </p:nvSpPr>
          <p:spPr>
            <a:xfrm>
              <a:off x="4990668" y="3489583"/>
              <a:ext cx="200644" cy="131538"/>
            </a:xfrm>
            <a:prstGeom prst="rect">
              <a:avLst/>
            </a:prstGeom>
            <a:solidFill>
              <a:srgbClr val="0058AB">
                <a:alpha val="100000"/>
              </a:srgbClr>
            </a:solidFill>
          </p:spPr>
          <p:txBody>
            <a:bodyPr/>
            <a:lstStyle/>
            <a:p/>
          </p:txBody>
        </p:sp>
        <p:sp>
          <p:nvSpPr>
            <p:cNvPr id="75" name="rc75"/>
            <p:cNvSpPr/>
            <p:nvPr/>
          </p:nvSpPr>
          <p:spPr>
            <a:xfrm>
              <a:off x="4990668" y="3621122"/>
              <a:ext cx="200644" cy="11957"/>
            </a:xfrm>
            <a:prstGeom prst="rect">
              <a:avLst/>
            </a:prstGeom>
            <a:solidFill>
              <a:srgbClr val="1CABE2">
                <a:alpha val="100000"/>
              </a:srgbClr>
            </a:solidFill>
          </p:spPr>
          <p:txBody>
            <a:bodyPr/>
            <a:lstStyle/>
            <a:p/>
          </p:txBody>
        </p:sp>
        <p:sp>
          <p:nvSpPr>
            <p:cNvPr id="76" name="rc76"/>
            <p:cNvSpPr/>
            <p:nvPr/>
          </p:nvSpPr>
          <p:spPr>
            <a:xfrm>
              <a:off x="5213606" y="3714670"/>
              <a:ext cx="200644" cy="970716"/>
            </a:xfrm>
            <a:prstGeom prst="rect">
              <a:avLst/>
            </a:prstGeom>
            <a:solidFill>
              <a:srgbClr val="80BD41">
                <a:alpha val="100000"/>
              </a:srgbClr>
            </a:solidFill>
          </p:spPr>
          <p:txBody>
            <a:bodyPr/>
            <a:lstStyle/>
            <a:p/>
          </p:txBody>
        </p:sp>
        <p:sp>
          <p:nvSpPr>
            <p:cNvPr id="77" name="rc77"/>
            <p:cNvSpPr/>
            <p:nvPr/>
          </p:nvSpPr>
          <p:spPr>
            <a:xfrm>
              <a:off x="5213606" y="3486971"/>
              <a:ext cx="200644" cy="215714"/>
            </a:xfrm>
            <a:prstGeom prst="rect">
              <a:avLst/>
            </a:prstGeom>
            <a:solidFill>
              <a:srgbClr val="0058AB">
                <a:alpha val="100000"/>
              </a:srgbClr>
            </a:solidFill>
          </p:spPr>
          <p:txBody>
            <a:bodyPr/>
            <a:lstStyle/>
            <a:p/>
          </p:txBody>
        </p:sp>
        <p:sp>
          <p:nvSpPr>
            <p:cNvPr id="78" name="rc78"/>
            <p:cNvSpPr/>
            <p:nvPr/>
          </p:nvSpPr>
          <p:spPr>
            <a:xfrm>
              <a:off x="5213606" y="3702686"/>
              <a:ext cx="200644" cy="11984"/>
            </a:xfrm>
            <a:prstGeom prst="rect">
              <a:avLst/>
            </a:prstGeom>
            <a:solidFill>
              <a:srgbClr val="1CABE2">
                <a:alpha val="100000"/>
              </a:srgbClr>
            </a:solidFill>
          </p:spPr>
          <p:txBody>
            <a:bodyPr/>
            <a:lstStyle/>
            <a:p/>
          </p:txBody>
        </p:sp>
        <p:sp>
          <p:nvSpPr>
            <p:cNvPr id="79" name="rc79"/>
            <p:cNvSpPr/>
            <p:nvPr/>
          </p:nvSpPr>
          <p:spPr>
            <a:xfrm>
              <a:off x="5436544" y="3593171"/>
              <a:ext cx="200644" cy="1092215"/>
            </a:xfrm>
            <a:prstGeom prst="rect">
              <a:avLst/>
            </a:prstGeom>
            <a:solidFill>
              <a:srgbClr val="80BD41">
                <a:alpha val="100000"/>
              </a:srgbClr>
            </a:solidFill>
          </p:spPr>
          <p:txBody>
            <a:bodyPr/>
            <a:lstStyle/>
            <a:p/>
          </p:txBody>
        </p:sp>
        <p:sp>
          <p:nvSpPr>
            <p:cNvPr id="80" name="rc80"/>
            <p:cNvSpPr/>
            <p:nvPr/>
          </p:nvSpPr>
          <p:spPr>
            <a:xfrm>
              <a:off x="5436544" y="3485150"/>
              <a:ext cx="200644" cy="84016"/>
            </a:xfrm>
            <a:prstGeom prst="rect">
              <a:avLst/>
            </a:prstGeom>
            <a:solidFill>
              <a:srgbClr val="0058AB">
                <a:alpha val="100000"/>
              </a:srgbClr>
            </a:solidFill>
          </p:spPr>
          <p:txBody>
            <a:bodyPr/>
            <a:lstStyle/>
            <a:p/>
          </p:txBody>
        </p:sp>
        <p:sp>
          <p:nvSpPr>
            <p:cNvPr id="81" name="rc81"/>
            <p:cNvSpPr/>
            <p:nvPr/>
          </p:nvSpPr>
          <p:spPr>
            <a:xfrm>
              <a:off x="5436544" y="3569166"/>
              <a:ext cx="200644" cy="24004"/>
            </a:xfrm>
            <a:prstGeom prst="rect">
              <a:avLst/>
            </a:prstGeom>
            <a:solidFill>
              <a:srgbClr val="1CABE2">
                <a:alpha val="100000"/>
              </a:srgbClr>
            </a:solidFill>
          </p:spPr>
          <p:txBody>
            <a:bodyPr/>
            <a:lstStyle/>
            <a:p/>
          </p:txBody>
        </p:sp>
        <p:sp>
          <p:nvSpPr>
            <p:cNvPr id="82" name="rc82"/>
            <p:cNvSpPr/>
            <p:nvPr/>
          </p:nvSpPr>
          <p:spPr>
            <a:xfrm>
              <a:off x="5659482" y="3578288"/>
              <a:ext cx="200644" cy="1107099"/>
            </a:xfrm>
            <a:prstGeom prst="rect">
              <a:avLst/>
            </a:prstGeom>
            <a:solidFill>
              <a:srgbClr val="80BD41">
                <a:alpha val="100000"/>
              </a:srgbClr>
            </a:solidFill>
          </p:spPr>
          <p:txBody>
            <a:bodyPr/>
            <a:lstStyle/>
            <a:p/>
          </p:txBody>
        </p:sp>
        <p:sp>
          <p:nvSpPr>
            <p:cNvPr id="83" name="rc83"/>
            <p:cNvSpPr/>
            <p:nvPr/>
          </p:nvSpPr>
          <p:spPr>
            <a:xfrm>
              <a:off x="5659482" y="3494957"/>
              <a:ext cx="200644" cy="47617"/>
            </a:xfrm>
            <a:prstGeom prst="rect">
              <a:avLst/>
            </a:prstGeom>
            <a:solidFill>
              <a:srgbClr val="0058AB">
                <a:alpha val="100000"/>
              </a:srgbClr>
            </a:solidFill>
          </p:spPr>
          <p:txBody>
            <a:bodyPr/>
            <a:lstStyle/>
            <a:p/>
          </p:txBody>
        </p:sp>
        <p:sp>
          <p:nvSpPr>
            <p:cNvPr id="84" name="rc84"/>
            <p:cNvSpPr/>
            <p:nvPr/>
          </p:nvSpPr>
          <p:spPr>
            <a:xfrm>
              <a:off x="5659482" y="3542575"/>
              <a:ext cx="200644" cy="35712"/>
            </a:xfrm>
            <a:prstGeom prst="rect">
              <a:avLst/>
            </a:prstGeom>
            <a:solidFill>
              <a:srgbClr val="1CABE2">
                <a:alpha val="100000"/>
              </a:srgbClr>
            </a:solidFill>
          </p:spPr>
          <p:txBody>
            <a:bodyPr/>
            <a:lstStyle/>
            <a:p/>
          </p:txBody>
        </p:sp>
        <p:sp>
          <p:nvSpPr>
            <p:cNvPr id="85" name="rc85"/>
            <p:cNvSpPr/>
            <p:nvPr/>
          </p:nvSpPr>
          <p:spPr>
            <a:xfrm>
              <a:off x="5882419" y="3573621"/>
              <a:ext cx="200644" cy="1111765"/>
            </a:xfrm>
            <a:prstGeom prst="rect">
              <a:avLst/>
            </a:prstGeom>
            <a:solidFill>
              <a:srgbClr val="80BD41">
                <a:alpha val="100000"/>
              </a:srgbClr>
            </a:solidFill>
          </p:spPr>
          <p:txBody>
            <a:bodyPr/>
            <a:lstStyle/>
            <a:p/>
          </p:txBody>
        </p:sp>
        <p:sp>
          <p:nvSpPr>
            <p:cNvPr id="86" name="rc86"/>
            <p:cNvSpPr/>
            <p:nvPr/>
          </p:nvSpPr>
          <p:spPr>
            <a:xfrm>
              <a:off x="5882419" y="3489940"/>
              <a:ext cx="200644" cy="35863"/>
            </a:xfrm>
            <a:prstGeom prst="rect">
              <a:avLst/>
            </a:prstGeom>
            <a:solidFill>
              <a:srgbClr val="0058AB">
                <a:alpha val="100000"/>
              </a:srgbClr>
            </a:solidFill>
          </p:spPr>
          <p:txBody>
            <a:bodyPr/>
            <a:lstStyle/>
            <a:p/>
          </p:txBody>
        </p:sp>
        <p:sp>
          <p:nvSpPr>
            <p:cNvPr id="87" name="rc87"/>
            <p:cNvSpPr/>
            <p:nvPr/>
          </p:nvSpPr>
          <p:spPr>
            <a:xfrm>
              <a:off x="5882419" y="3525804"/>
              <a:ext cx="200644" cy="47817"/>
            </a:xfrm>
            <a:prstGeom prst="rect">
              <a:avLst/>
            </a:prstGeom>
            <a:solidFill>
              <a:srgbClr val="1CABE2">
                <a:alpha val="100000"/>
              </a:srgbClr>
            </a:solidFill>
          </p:spPr>
          <p:txBody>
            <a:bodyPr/>
            <a:lstStyle/>
            <a:p/>
          </p:txBody>
        </p:sp>
        <p:sp>
          <p:nvSpPr>
            <p:cNvPr id="88" name="rc88"/>
            <p:cNvSpPr/>
            <p:nvPr/>
          </p:nvSpPr>
          <p:spPr>
            <a:xfrm>
              <a:off x="6105357" y="3534810"/>
              <a:ext cx="200644" cy="1150577"/>
            </a:xfrm>
            <a:prstGeom prst="rect">
              <a:avLst/>
            </a:prstGeom>
            <a:solidFill>
              <a:srgbClr val="80BD41">
                <a:alpha val="100000"/>
              </a:srgbClr>
            </a:solidFill>
          </p:spPr>
          <p:txBody>
            <a:bodyPr/>
            <a:lstStyle/>
            <a:p/>
          </p:txBody>
        </p:sp>
        <p:sp>
          <p:nvSpPr>
            <p:cNvPr id="89" name="rc89"/>
            <p:cNvSpPr/>
            <p:nvPr/>
          </p:nvSpPr>
          <p:spPr>
            <a:xfrm>
              <a:off x="6105357" y="3474253"/>
              <a:ext cx="200644" cy="12111"/>
            </a:xfrm>
            <a:prstGeom prst="rect">
              <a:avLst/>
            </a:prstGeom>
            <a:solidFill>
              <a:srgbClr val="0058AB">
                <a:alpha val="100000"/>
              </a:srgbClr>
            </a:solidFill>
          </p:spPr>
          <p:txBody>
            <a:bodyPr/>
            <a:lstStyle/>
            <a:p/>
          </p:txBody>
        </p:sp>
        <p:sp>
          <p:nvSpPr>
            <p:cNvPr id="90" name="rc90"/>
            <p:cNvSpPr/>
            <p:nvPr/>
          </p:nvSpPr>
          <p:spPr>
            <a:xfrm>
              <a:off x="6105357" y="3486365"/>
              <a:ext cx="200644" cy="48445"/>
            </a:xfrm>
            <a:prstGeom prst="rect">
              <a:avLst/>
            </a:prstGeom>
            <a:solidFill>
              <a:srgbClr val="1CABE2">
                <a:alpha val="100000"/>
              </a:srgbClr>
            </a:solidFill>
          </p:spPr>
          <p:txBody>
            <a:bodyPr/>
            <a:lstStyle/>
            <a:p/>
          </p:txBody>
        </p:sp>
        <p:sp>
          <p:nvSpPr>
            <p:cNvPr id="91" name="rc91"/>
            <p:cNvSpPr/>
            <p:nvPr/>
          </p:nvSpPr>
          <p:spPr>
            <a:xfrm>
              <a:off x="6328295" y="3535284"/>
              <a:ext cx="200644" cy="1150102"/>
            </a:xfrm>
            <a:prstGeom prst="rect">
              <a:avLst/>
            </a:prstGeom>
            <a:solidFill>
              <a:srgbClr val="80BD41">
                <a:alpha val="100000"/>
              </a:srgbClr>
            </a:solidFill>
          </p:spPr>
          <p:txBody>
            <a:bodyPr/>
            <a:lstStyle/>
            <a:p/>
          </p:txBody>
        </p:sp>
        <p:sp>
          <p:nvSpPr>
            <p:cNvPr id="92" name="rc92"/>
            <p:cNvSpPr/>
            <p:nvPr/>
          </p:nvSpPr>
          <p:spPr>
            <a:xfrm>
              <a:off x="6328295" y="3461874"/>
              <a:ext cx="200644" cy="12234"/>
            </a:xfrm>
            <a:prstGeom prst="rect">
              <a:avLst/>
            </a:prstGeom>
            <a:solidFill>
              <a:srgbClr val="0058AB">
                <a:alpha val="100000"/>
              </a:srgbClr>
            </a:solidFill>
          </p:spPr>
          <p:txBody>
            <a:bodyPr/>
            <a:lstStyle/>
            <a:p/>
          </p:txBody>
        </p:sp>
        <p:sp>
          <p:nvSpPr>
            <p:cNvPr id="93" name="rc93"/>
            <p:cNvSpPr/>
            <p:nvPr/>
          </p:nvSpPr>
          <p:spPr>
            <a:xfrm>
              <a:off x="6328295" y="3474109"/>
              <a:ext cx="200644" cy="61175"/>
            </a:xfrm>
            <a:prstGeom prst="rect">
              <a:avLst/>
            </a:prstGeom>
            <a:solidFill>
              <a:srgbClr val="1CABE2">
                <a:alpha val="100000"/>
              </a:srgbClr>
            </a:solidFill>
          </p:spPr>
          <p:txBody>
            <a:bodyPr/>
            <a:lstStyle/>
            <a:p/>
          </p:txBody>
        </p:sp>
        <p:sp>
          <p:nvSpPr>
            <p:cNvPr id="94" name="rc94"/>
            <p:cNvSpPr/>
            <p:nvPr/>
          </p:nvSpPr>
          <p:spPr>
            <a:xfrm>
              <a:off x="6551233" y="3534309"/>
              <a:ext cx="200644" cy="1151077"/>
            </a:xfrm>
            <a:prstGeom prst="rect">
              <a:avLst/>
            </a:prstGeom>
            <a:solidFill>
              <a:srgbClr val="80BD41">
                <a:alpha val="100000"/>
              </a:srgbClr>
            </a:solidFill>
          </p:spPr>
          <p:txBody>
            <a:bodyPr/>
            <a:lstStyle/>
            <a:p/>
          </p:txBody>
        </p:sp>
        <p:sp>
          <p:nvSpPr>
            <p:cNvPr id="95" name="rc95"/>
            <p:cNvSpPr/>
            <p:nvPr/>
          </p:nvSpPr>
          <p:spPr>
            <a:xfrm>
              <a:off x="6551233" y="3447668"/>
              <a:ext cx="200644" cy="37131"/>
            </a:xfrm>
            <a:prstGeom prst="rect">
              <a:avLst/>
            </a:prstGeom>
            <a:solidFill>
              <a:srgbClr val="0058AB">
                <a:alpha val="100000"/>
              </a:srgbClr>
            </a:solidFill>
          </p:spPr>
          <p:txBody>
            <a:bodyPr/>
            <a:lstStyle/>
            <a:p/>
          </p:txBody>
        </p:sp>
        <p:sp>
          <p:nvSpPr>
            <p:cNvPr id="96" name="rc96"/>
            <p:cNvSpPr/>
            <p:nvPr/>
          </p:nvSpPr>
          <p:spPr>
            <a:xfrm>
              <a:off x="6551233" y="3484800"/>
              <a:ext cx="200644" cy="49508"/>
            </a:xfrm>
            <a:prstGeom prst="rect">
              <a:avLst/>
            </a:prstGeom>
            <a:solidFill>
              <a:srgbClr val="1CABE2">
                <a:alpha val="100000"/>
              </a:srgbClr>
            </a:solidFill>
          </p:spPr>
          <p:txBody>
            <a:bodyPr/>
            <a:lstStyle/>
            <a:p/>
          </p:txBody>
        </p:sp>
        <p:sp>
          <p:nvSpPr>
            <p:cNvPr id="97" name="rc97"/>
            <p:cNvSpPr/>
            <p:nvPr/>
          </p:nvSpPr>
          <p:spPr>
            <a:xfrm>
              <a:off x="6774171" y="3542053"/>
              <a:ext cx="200644" cy="1143333"/>
            </a:xfrm>
            <a:prstGeom prst="rect">
              <a:avLst/>
            </a:prstGeom>
            <a:solidFill>
              <a:srgbClr val="80BD41">
                <a:alpha val="100000"/>
              </a:srgbClr>
            </a:solidFill>
          </p:spPr>
          <p:txBody>
            <a:bodyPr/>
            <a:lstStyle/>
            <a:p/>
          </p:txBody>
        </p:sp>
        <p:sp>
          <p:nvSpPr>
            <p:cNvPr id="98" name="rc98"/>
            <p:cNvSpPr/>
            <p:nvPr/>
          </p:nvSpPr>
          <p:spPr>
            <a:xfrm>
              <a:off x="6774171" y="3428976"/>
              <a:ext cx="200644" cy="87948"/>
            </a:xfrm>
            <a:prstGeom prst="rect">
              <a:avLst/>
            </a:prstGeom>
            <a:solidFill>
              <a:srgbClr val="0058AB">
                <a:alpha val="100000"/>
              </a:srgbClr>
            </a:solidFill>
          </p:spPr>
          <p:txBody>
            <a:bodyPr/>
            <a:lstStyle/>
            <a:p/>
          </p:txBody>
        </p:sp>
        <p:sp>
          <p:nvSpPr>
            <p:cNvPr id="99" name="rc99"/>
            <p:cNvSpPr/>
            <p:nvPr/>
          </p:nvSpPr>
          <p:spPr>
            <a:xfrm>
              <a:off x="6774171" y="3516925"/>
              <a:ext cx="200644" cy="25128"/>
            </a:xfrm>
            <a:prstGeom prst="rect">
              <a:avLst/>
            </a:prstGeom>
            <a:solidFill>
              <a:srgbClr val="1CABE2">
                <a:alpha val="100000"/>
              </a:srgbClr>
            </a:solidFill>
          </p:spPr>
          <p:txBody>
            <a:bodyPr/>
            <a:lstStyle/>
            <a:p/>
          </p:txBody>
        </p:sp>
        <p:sp>
          <p:nvSpPr>
            <p:cNvPr id="100" name="rc100"/>
            <p:cNvSpPr/>
            <p:nvPr/>
          </p:nvSpPr>
          <p:spPr>
            <a:xfrm>
              <a:off x="6997109" y="3565606"/>
              <a:ext cx="200644" cy="1119780"/>
            </a:xfrm>
            <a:prstGeom prst="rect">
              <a:avLst/>
            </a:prstGeom>
            <a:solidFill>
              <a:srgbClr val="80BD41">
                <a:alpha val="100000"/>
              </a:srgbClr>
            </a:solidFill>
          </p:spPr>
          <p:txBody>
            <a:bodyPr/>
            <a:lstStyle/>
            <a:p/>
          </p:txBody>
        </p:sp>
        <p:sp>
          <p:nvSpPr>
            <p:cNvPr id="101" name="rc101"/>
            <p:cNvSpPr/>
            <p:nvPr/>
          </p:nvSpPr>
          <p:spPr>
            <a:xfrm>
              <a:off x="6997109" y="3412908"/>
              <a:ext cx="200644" cy="114523"/>
            </a:xfrm>
            <a:prstGeom prst="rect">
              <a:avLst/>
            </a:prstGeom>
            <a:solidFill>
              <a:srgbClr val="0058AB">
                <a:alpha val="100000"/>
              </a:srgbClr>
            </a:solidFill>
          </p:spPr>
          <p:txBody>
            <a:bodyPr/>
            <a:lstStyle/>
            <a:p/>
          </p:txBody>
        </p:sp>
        <p:sp>
          <p:nvSpPr>
            <p:cNvPr id="102" name="rc102"/>
            <p:cNvSpPr/>
            <p:nvPr/>
          </p:nvSpPr>
          <p:spPr>
            <a:xfrm>
              <a:off x="6997109" y="3527432"/>
              <a:ext cx="200644" cy="38174"/>
            </a:xfrm>
            <a:prstGeom prst="rect">
              <a:avLst/>
            </a:prstGeom>
            <a:solidFill>
              <a:srgbClr val="1CABE2">
                <a:alpha val="100000"/>
              </a:srgbClr>
            </a:solidFill>
          </p:spPr>
          <p:txBody>
            <a:bodyPr/>
            <a:lstStyle/>
            <a:p/>
          </p:txBody>
        </p:sp>
        <p:sp>
          <p:nvSpPr>
            <p:cNvPr id="103" name="rc103"/>
            <p:cNvSpPr/>
            <p:nvPr/>
          </p:nvSpPr>
          <p:spPr>
            <a:xfrm>
              <a:off x="7220047" y="3398055"/>
              <a:ext cx="200644" cy="83649"/>
            </a:xfrm>
            <a:prstGeom prst="rect">
              <a:avLst/>
            </a:prstGeom>
            <a:solidFill>
              <a:srgbClr val="F26A21">
                <a:alpha val="100000"/>
              </a:srgbClr>
            </a:solidFill>
          </p:spPr>
          <p:txBody>
            <a:bodyPr/>
            <a:lstStyle/>
            <a:p/>
          </p:txBody>
        </p:sp>
        <p:sp>
          <p:nvSpPr>
            <p:cNvPr id="104" name="rc104"/>
            <p:cNvSpPr/>
            <p:nvPr/>
          </p:nvSpPr>
          <p:spPr>
            <a:xfrm>
              <a:off x="7220047" y="3481705"/>
              <a:ext cx="200644" cy="1203682"/>
            </a:xfrm>
            <a:prstGeom prst="rect">
              <a:avLst/>
            </a:prstGeom>
            <a:solidFill>
              <a:srgbClr val="FFC20E">
                <a:alpha val="100000"/>
              </a:srgbClr>
            </a:solidFill>
          </p:spPr>
          <p:txBody>
            <a:bodyPr/>
            <a:lstStyle/>
            <a:p/>
          </p:txBody>
        </p:sp>
        <p:sp>
          <p:nvSpPr>
            <p:cNvPr id="105" name="rc105"/>
            <p:cNvSpPr/>
            <p:nvPr/>
          </p:nvSpPr>
          <p:spPr>
            <a:xfrm>
              <a:off x="7442985" y="3382425"/>
              <a:ext cx="200644" cy="61098"/>
            </a:xfrm>
            <a:prstGeom prst="rect">
              <a:avLst/>
            </a:prstGeom>
            <a:solidFill>
              <a:srgbClr val="F26A21">
                <a:alpha val="100000"/>
              </a:srgbClr>
            </a:solidFill>
          </p:spPr>
          <p:txBody>
            <a:bodyPr/>
            <a:lstStyle/>
            <a:p/>
          </p:txBody>
        </p:sp>
        <p:sp>
          <p:nvSpPr>
            <p:cNvPr id="106" name="rc106"/>
            <p:cNvSpPr/>
            <p:nvPr/>
          </p:nvSpPr>
          <p:spPr>
            <a:xfrm>
              <a:off x="7442985" y="3443524"/>
              <a:ext cx="200644" cy="1241862"/>
            </a:xfrm>
            <a:prstGeom prst="rect">
              <a:avLst/>
            </a:prstGeom>
            <a:solidFill>
              <a:srgbClr val="FFC20E">
                <a:alpha val="100000"/>
              </a:srgbClr>
            </a:solidFill>
          </p:spPr>
          <p:txBody>
            <a:bodyPr/>
            <a:lstStyle/>
            <a:p/>
          </p:txBody>
        </p:sp>
        <p:sp>
          <p:nvSpPr>
            <p:cNvPr id="107" name="rc107"/>
            <p:cNvSpPr/>
            <p:nvPr/>
          </p:nvSpPr>
          <p:spPr>
            <a:xfrm>
              <a:off x="7665922" y="3367536"/>
              <a:ext cx="200644" cy="44627"/>
            </a:xfrm>
            <a:prstGeom prst="rect">
              <a:avLst/>
            </a:prstGeom>
            <a:solidFill>
              <a:srgbClr val="F26A21">
                <a:alpha val="100000"/>
              </a:srgbClr>
            </a:solidFill>
          </p:spPr>
          <p:txBody>
            <a:bodyPr/>
            <a:lstStyle/>
            <a:p/>
          </p:txBody>
        </p:sp>
        <p:sp>
          <p:nvSpPr>
            <p:cNvPr id="108" name="rc108"/>
            <p:cNvSpPr/>
            <p:nvPr/>
          </p:nvSpPr>
          <p:spPr>
            <a:xfrm>
              <a:off x="7665922" y="3412163"/>
              <a:ext cx="200644" cy="1273223"/>
            </a:xfrm>
            <a:prstGeom prst="rect">
              <a:avLst/>
            </a:prstGeom>
            <a:solidFill>
              <a:srgbClr val="FFC20E">
                <a:alpha val="100000"/>
              </a:srgbClr>
            </a:solidFill>
          </p:spPr>
          <p:txBody>
            <a:bodyPr/>
            <a:lstStyle/>
            <a:p/>
          </p:txBody>
        </p:sp>
        <p:sp>
          <p:nvSpPr>
            <p:cNvPr id="109" name="rc109"/>
            <p:cNvSpPr/>
            <p:nvPr/>
          </p:nvSpPr>
          <p:spPr>
            <a:xfrm>
              <a:off x="7888860" y="3353759"/>
              <a:ext cx="200644" cy="32596"/>
            </a:xfrm>
            <a:prstGeom prst="rect">
              <a:avLst/>
            </a:prstGeom>
            <a:solidFill>
              <a:srgbClr val="F26A21">
                <a:alpha val="100000"/>
              </a:srgbClr>
            </a:solidFill>
          </p:spPr>
          <p:txBody>
            <a:bodyPr/>
            <a:lstStyle/>
            <a:p/>
          </p:txBody>
        </p:sp>
        <p:sp>
          <p:nvSpPr>
            <p:cNvPr id="110" name="rc110"/>
            <p:cNvSpPr/>
            <p:nvPr/>
          </p:nvSpPr>
          <p:spPr>
            <a:xfrm>
              <a:off x="7888860" y="3386355"/>
              <a:ext cx="200644" cy="1299031"/>
            </a:xfrm>
            <a:prstGeom prst="rect">
              <a:avLst/>
            </a:prstGeom>
            <a:solidFill>
              <a:srgbClr val="FFC20E">
                <a:alpha val="100000"/>
              </a:srgbClr>
            </a:solidFill>
          </p:spPr>
          <p:txBody>
            <a:bodyPr/>
            <a:lstStyle/>
            <a:p/>
          </p:txBody>
        </p:sp>
        <p:sp>
          <p:nvSpPr>
            <p:cNvPr id="111" name="rc111"/>
            <p:cNvSpPr/>
            <p:nvPr/>
          </p:nvSpPr>
          <p:spPr>
            <a:xfrm>
              <a:off x="8111798" y="3341202"/>
              <a:ext cx="200644" cy="23808"/>
            </a:xfrm>
            <a:prstGeom prst="rect">
              <a:avLst/>
            </a:prstGeom>
            <a:solidFill>
              <a:srgbClr val="F26A21">
                <a:alpha val="100000"/>
              </a:srgbClr>
            </a:solidFill>
          </p:spPr>
          <p:txBody>
            <a:bodyPr/>
            <a:lstStyle/>
            <a:p/>
          </p:txBody>
        </p:sp>
        <p:sp>
          <p:nvSpPr>
            <p:cNvPr id="112" name="rc112"/>
            <p:cNvSpPr/>
            <p:nvPr/>
          </p:nvSpPr>
          <p:spPr>
            <a:xfrm>
              <a:off x="8111798" y="3365010"/>
              <a:ext cx="200644" cy="1320376"/>
            </a:xfrm>
            <a:prstGeom prst="rect">
              <a:avLst/>
            </a:prstGeom>
            <a:solidFill>
              <a:srgbClr val="FFC20E">
                <a:alpha val="100000"/>
              </a:srgbClr>
            </a:solidFill>
          </p:spPr>
          <p:txBody>
            <a:bodyPr/>
            <a:lstStyle/>
            <a:p/>
          </p:txBody>
        </p:sp>
        <p:sp>
          <p:nvSpPr>
            <p:cNvPr id="113" name="pl113"/>
            <p:cNvSpPr/>
            <p:nvPr/>
          </p:nvSpPr>
          <p:spPr>
            <a:xfrm>
              <a:off x="1523984" y="2071041"/>
              <a:ext cx="5573446" cy="448927"/>
            </a:xfrm>
            <a:custGeom>
              <a:avLst/>
              <a:pathLst>
                <a:path w="5573446" h="448927">
                  <a:moveTo>
                    <a:pt x="0" y="422520"/>
                  </a:moveTo>
                  <a:lnTo>
                    <a:pt x="222937" y="396112"/>
                  </a:lnTo>
                  <a:lnTo>
                    <a:pt x="445875" y="237667"/>
                  </a:lnTo>
                  <a:lnTo>
                    <a:pt x="668813" y="264075"/>
                  </a:lnTo>
                  <a:lnTo>
                    <a:pt x="891751" y="316890"/>
                  </a:lnTo>
                  <a:lnTo>
                    <a:pt x="1114689" y="369705"/>
                  </a:lnTo>
                  <a:lnTo>
                    <a:pt x="1337627" y="237667"/>
                  </a:lnTo>
                  <a:lnTo>
                    <a:pt x="1560565" y="264075"/>
                  </a:lnTo>
                  <a:lnTo>
                    <a:pt x="1783502" y="237667"/>
                  </a:lnTo>
                  <a:lnTo>
                    <a:pt x="2006440" y="184852"/>
                  </a:lnTo>
                  <a:lnTo>
                    <a:pt x="2229378" y="158445"/>
                  </a:lnTo>
                  <a:lnTo>
                    <a:pt x="2452316" y="26407"/>
                  </a:lnTo>
                  <a:lnTo>
                    <a:pt x="2675254" y="26407"/>
                  </a:lnTo>
                  <a:lnTo>
                    <a:pt x="2898192" y="105630"/>
                  </a:lnTo>
                  <a:lnTo>
                    <a:pt x="3121130" y="52815"/>
                  </a:lnTo>
                  <a:lnTo>
                    <a:pt x="3344068" y="79222"/>
                  </a:lnTo>
                  <a:lnTo>
                    <a:pt x="3567005" y="264075"/>
                  </a:lnTo>
                  <a:lnTo>
                    <a:pt x="3789943" y="448927"/>
                  </a:lnTo>
                  <a:lnTo>
                    <a:pt x="4012881" y="158445"/>
                  </a:lnTo>
                  <a:lnTo>
                    <a:pt x="4235819" y="79222"/>
                  </a:lnTo>
                  <a:lnTo>
                    <a:pt x="4458757" y="52815"/>
                  </a:lnTo>
                  <a:lnTo>
                    <a:pt x="4681695" y="0"/>
                  </a:lnTo>
                  <a:lnTo>
                    <a:pt x="4904633" y="0"/>
                  </a:lnTo>
                  <a:lnTo>
                    <a:pt x="5127571" y="52815"/>
                  </a:lnTo>
                  <a:lnTo>
                    <a:pt x="5350508" y="158445"/>
                  </a:lnTo>
                  <a:lnTo>
                    <a:pt x="5573446" y="21126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150264"/>
              <a:ext cx="5573446" cy="607373"/>
            </a:xfrm>
            <a:custGeom>
              <a:avLst/>
              <a:pathLst>
                <a:path w="5573446" h="607373">
                  <a:moveTo>
                    <a:pt x="0" y="369705"/>
                  </a:moveTo>
                  <a:lnTo>
                    <a:pt x="222937" y="422520"/>
                  </a:lnTo>
                  <a:lnTo>
                    <a:pt x="445875" y="316890"/>
                  </a:lnTo>
                  <a:lnTo>
                    <a:pt x="668813" y="607373"/>
                  </a:lnTo>
                  <a:lnTo>
                    <a:pt x="891751" y="607373"/>
                  </a:lnTo>
                  <a:lnTo>
                    <a:pt x="1114689" y="528150"/>
                  </a:lnTo>
                  <a:lnTo>
                    <a:pt x="1337627" y="422520"/>
                  </a:lnTo>
                  <a:lnTo>
                    <a:pt x="1560565" y="396112"/>
                  </a:lnTo>
                  <a:lnTo>
                    <a:pt x="1783502" y="211260"/>
                  </a:lnTo>
                  <a:lnTo>
                    <a:pt x="2006440" y="211260"/>
                  </a:lnTo>
                  <a:lnTo>
                    <a:pt x="2229378" y="158445"/>
                  </a:lnTo>
                  <a:lnTo>
                    <a:pt x="2452316" y="0"/>
                  </a:lnTo>
                  <a:lnTo>
                    <a:pt x="2675254" y="52815"/>
                  </a:lnTo>
                  <a:lnTo>
                    <a:pt x="2898192" y="237667"/>
                  </a:lnTo>
                  <a:lnTo>
                    <a:pt x="3121130" y="105630"/>
                  </a:lnTo>
                  <a:lnTo>
                    <a:pt x="3344068" y="184852"/>
                  </a:lnTo>
                  <a:lnTo>
                    <a:pt x="3567005" y="211260"/>
                  </a:lnTo>
                  <a:lnTo>
                    <a:pt x="3789943" y="396112"/>
                  </a:lnTo>
                  <a:lnTo>
                    <a:pt x="4012881" y="132037"/>
                  </a:lnTo>
                  <a:lnTo>
                    <a:pt x="4235819" y="79222"/>
                  </a:lnTo>
                  <a:lnTo>
                    <a:pt x="4458757" y="79222"/>
                  </a:lnTo>
                  <a:lnTo>
                    <a:pt x="4681695" y="26407"/>
                  </a:lnTo>
                  <a:lnTo>
                    <a:pt x="4904633" y="52815"/>
                  </a:lnTo>
                  <a:lnTo>
                    <a:pt x="5127571" y="79222"/>
                  </a:lnTo>
                  <a:lnTo>
                    <a:pt x="5350508" y="132037"/>
                  </a:lnTo>
                  <a:lnTo>
                    <a:pt x="5573446" y="211260"/>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6" name="tx116"/>
            <p:cNvSpPr/>
            <p:nvPr/>
          </p:nvSpPr>
          <p:spPr>
            <a:xfrm>
              <a:off x="2570345"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7" name="tx117"/>
            <p:cNvSpPr/>
            <p:nvPr/>
          </p:nvSpPr>
          <p:spPr>
            <a:xfrm>
              <a:off x="3685034"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479972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69147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91441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13735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8322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80616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7029103"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6" name="tx126"/>
            <p:cNvSpPr/>
            <p:nvPr/>
          </p:nvSpPr>
          <p:spPr>
            <a:xfrm>
              <a:off x="1455656"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7" name="tx127"/>
            <p:cNvSpPr/>
            <p:nvPr/>
          </p:nvSpPr>
          <p:spPr>
            <a:xfrm>
              <a:off x="2570345"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8" name="tx128"/>
            <p:cNvSpPr/>
            <p:nvPr/>
          </p:nvSpPr>
          <p:spPr>
            <a:xfrm>
              <a:off x="3685034"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4799724"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569147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591441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13735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360289"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583227"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80616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7029103"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8089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9" name="tx139"/>
            <p:cNvSpPr/>
            <p:nvPr/>
          </p:nvSpPr>
          <p:spPr>
            <a:xfrm>
              <a:off x="508103" y="293383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0" name="tx140"/>
            <p:cNvSpPr/>
            <p:nvPr/>
          </p:nvSpPr>
          <p:spPr>
            <a:xfrm>
              <a:off x="508103" y="20867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3317"/>
              <a:ext cx="41474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Kenya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Kenya is projected to have a  large increase (&gt;=50,000) in the number of surviving infants by 2030. Maintaining current coverage requires vaccinating an increasing number of children.
To achieve the IA2030 ZD target, more (~2.66%) children need to be vaccinated with DTP1 each year.
To improve coverage and reach the 2030 ZD target will require substantial increases in immunization programme and health system capacity.
</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406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11095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8178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5750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6440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2469682"/>
              <a:ext cx="214223" cy="2580928"/>
            </a:xfrm>
            <a:prstGeom prst="rect">
              <a:avLst/>
            </a:prstGeom>
            <a:solidFill>
              <a:srgbClr val="0058AB">
                <a:alpha val="100000"/>
              </a:srgbClr>
            </a:solidFill>
          </p:spPr>
          <p:txBody>
            <a:bodyPr/>
            <a:lstStyle/>
            <a:p/>
          </p:txBody>
        </p:sp>
        <p:sp>
          <p:nvSpPr>
            <p:cNvPr id="39" name="rc39"/>
            <p:cNvSpPr/>
            <p:nvPr/>
          </p:nvSpPr>
          <p:spPr>
            <a:xfrm>
              <a:off x="1589675" y="2543635"/>
              <a:ext cx="214223" cy="2506976"/>
            </a:xfrm>
            <a:prstGeom prst="rect">
              <a:avLst/>
            </a:prstGeom>
            <a:solidFill>
              <a:srgbClr val="0058AB">
                <a:alpha val="100000"/>
              </a:srgbClr>
            </a:solidFill>
          </p:spPr>
          <p:txBody>
            <a:bodyPr/>
            <a:lstStyle/>
            <a:p/>
          </p:txBody>
        </p:sp>
        <p:sp>
          <p:nvSpPr>
            <p:cNvPr id="40" name="rc40"/>
            <p:cNvSpPr/>
            <p:nvPr/>
          </p:nvSpPr>
          <p:spPr>
            <a:xfrm>
              <a:off x="1827702" y="3441164"/>
              <a:ext cx="214223" cy="1609446"/>
            </a:xfrm>
            <a:prstGeom prst="rect">
              <a:avLst/>
            </a:prstGeom>
            <a:solidFill>
              <a:srgbClr val="0058AB">
                <a:alpha val="100000"/>
              </a:srgbClr>
            </a:solidFill>
          </p:spPr>
          <p:txBody>
            <a:bodyPr/>
            <a:lstStyle/>
            <a:p/>
          </p:txBody>
        </p:sp>
        <p:sp>
          <p:nvSpPr>
            <p:cNvPr id="41" name="rc41"/>
            <p:cNvSpPr/>
            <p:nvPr/>
          </p:nvSpPr>
          <p:spPr>
            <a:xfrm>
              <a:off x="2065728" y="3243552"/>
              <a:ext cx="214223" cy="1807058"/>
            </a:xfrm>
            <a:prstGeom prst="rect">
              <a:avLst/>
            </a:prstGeom>
            <a:solidFill>
              <a:srgbClr val="0058AB">
                <a:alpha val="100000"/>
              </a:srgbClr>
            </a:solidFill>
          </p:spPr>
          <p:txBody>
            <a:bodyPr/>
            <a:lstStyle/>
            <a:p/>
          </p:txBody>
        </p:sp>
        <p:sp>
          <p:nvSpPr>
            <p:cNvPr id="42" name="rc42"/>
            <p:cNvSpPr/>
            <p:nvPr/>
          </p:nvSpPr>
          <p:spPr>
            <a:xfrm>
              <a:off x="2303754" y="2863781"/>
              <a:ext cx="214223" cy="2186829"/>
            </a:xfrm>
            <a:prstGeom prst="rect">
              <a:avLst/>
            </a:prstGeom>
            <a:solidFill>
              <a:srgbClr val="0058AB">
                <a:alpha val="100000"/>
              </a:srgbClr>
            </a:solidFill>
          </p:spPr>
          <p:txBody>
            <a:bodyPr/>
            <a:lstStyle/>
            <a:p/>
          </p:txBody>
        </p:sp>
        <p:sp>
          <p:nvSpPr>
            <p:cNvPr id="43" name="rc43"/>
            <p:cNvSpPr/>
            <p:nvPr/>
          </p:nvSpPr>
          <p:spPr>
            <a:xfrm>
              <a:off x="2541780" y="2465014"/>
              <a:ext cx="214223" cy="2585596"/>
            </a:xfrm>
            <a:prstGeom prst="rect">
              <a:avLst/>
            </a:prstGeom>
            <a:solidFill>
              <a:srgbClr val="0058AB">
                <a:alpha val="100000"/>
              </a:srgbClr>
            </a:solidFill>
          </p:spPr>
          <p:txBody>
            <a:bodyPr/>
            <a:lstStyle/>
            <a:p/>
          </p:txBody>
        </p:sp>
        <p:sp>
          <p:nvSpPr>
            <p:cNvPr id="44" name="rc44"/>
            <p:cNvSpPr/>
            <p:nvPr/>
          </p:nvSpPr>
          <p:spPr>
            <a:xfrm>
              <a:off x="2779807" y="3283833"/>
              <a:ext cx="214223" cy="1766778"/>
            </a:xfrm>
            <a:prstGeom prst="rect">
              <a:avLst/>
            </a:prstGeom>
            <a:solidFill>
              <a:srgbClr val="0058AB">
                <a:alpha val="100000"/>
              </a:srgbClr>
            </a:solidFill>
          </p:spPr>
          <p:txBody>
            <a:bodyPr/>
            <a:lstStyle/>
            <a:p/>
          </p:txBody>
        </p:sp>
        <p:sp>
          <p:nvSpPr>
            <p:cNvPr id="45" name="rc45"/>
            <p:cNvSpPr/>
            <p:nvPr/>
          </p:nvSpPr>
          <p:spPr>
            <a:xfrm>
              <a:off x="3017833" y="3054255"/>
              <a:ext cx="214223" cy="1996356"/>
            </a:xfrm>
            <a:prstGeom prst="rect">
              <a:avLst/>
            </a:prstGeom>
            <a:solidFill>
              <a:srgbClr val="0058AB">
                <a:alpha val="100000"/>
              </a:srgbClr>
            </a:solidFill>
          </p:spPr>
          <p:txBody>
            <a:bodyPr/>
            <a:lstStyle/>
            <a:p/>
          </p:txBody>
        </p:sp>
        <p:sp>
          <p:nvSpPr>
            <p:cNvPr id="46" name="rc46"/>
            <p:cNvSpPr/>
            <p:nvPr/>
          </p:nvSpPr>
          <p:spPr>
            <a:xfrm>
              <a:off x="3255859" y="3199018"/>
              <a:ext cx="214223" cy="1851593"/>
            </a:xfrm>
            <a:prstGeom prst="rect">
              <a:avLst/>
            </a:prstGeom>
            <a:solidFill>
              <a:srgbClr val="0058AB">
                <a:alpha val="100000"/>
              </a:srgbClr>
            </a:solidFill>
          </p:spPr>
          <p:txBody>
            <a:bodyPr/>
            <a:lstStyle/>
            <a:p/>
          </p:txBody>
        </p:sp>
        <p:sp>
          <p:nvSpPr>
            <p:cNvPr id="47" name="rc47"/>
            <p:cNvSpPr/>
            <p:nvPr/>
          </p:nvSpPr>
          <p:spPr>
            <a:xfrm>
              <a:off x="3493885" y="3549449"/>
              <a:ext cx="214223" cy="1501162"/>
            </a:xfrm>
            <a:prstGeom prst="rect">
              <a:avLst/>
            </a:prstGeom>
            <a:solidFill>
              <a:srgbClr val="0058AB">
                <a:alpha val="100000"/>
              </a:srgbClr>
            </a:solidFill>
          </p:spPr>
          <p:txBody>
            <a:bodyPr/>
            <a:lstStyle/>
            <a:p/>
          </p:txBody>
        </p:sp>
        <p:sp>
          <p:nvSpPr>
            <p:cNvPr id="48" name="rc48"/>
            <p:cNvSpPr/>
            <p:nvPr/>
          </p:nvSpPr>
          <p:spPr>
            <a:xfrm>
              <a:off x="3731911" y="3729888"/>
              <a:ext cx="214223" cy="1320722"/>
            </a:xfrm>
            <a:prstGeom prst="rect">
              <a:avLst/>
            </a:prstGeom>
            <a:solidFill>
              <a:srgbClr val="0058AB">
                <a:alpha val="100000"/>
              </a:srgbClr>
            </a:solidFill>
          </p:spPr>
          <p:txBody>
            <a:bodyPr/>
            <a:lstStyle/>
            <a:p/>
          </p:txBody>
        </p:sp>
        <p:sp>
          <p:nvSpPr>
            <p:cNvPr id="49" name="rc49"/>
            <p:cNvSpPr/>
            <p:nvPr/>
          </p:nvSpPr>
          <p:spPr>
            <a:xfrm>
              <a:off x="3969938" y="4675844"/>
              <a:ext cx="214223" cy="374766"/>
            </a:xfrm>
            <a:prstGeom prst="rect">
              <a:avLst/>
            </a:prstGeom>
            <a:solidFill>
              <a:srgbClr val="0058AB">
                <a:alpha val="100000"/>
              </a:srgbClr>
            </a:solidFill>
          </p:spPr>
          <p:txBody>
            <a:bodyPr/>
            <a:lstStyle/>
            <a:p/>
          </p:txBody>
        </p:sp>
        <p:sp>
          <p:nvSpPr>
            <p:cNvPr id="50" name="rc50"/>
            <p:cNvSpPr/>
            <p:nvPr/>
          </p:nvSpPr>
          <p:spPr>
            <a:xfrm>
              <a:off x="4207964" y="4680357"/>
              <a:ext cx="214223" cy="370253"/>
            </a:xfrm>
            <a:prstGeom prst="rect">
              <a:avLst/>
            </a:prstGeom>
            <a:solidFill>
              <a:srgbClr val="0058AB">
                <a:alpha val="100000"/>
              </a:srgbClr>
            </a:solidFill>
          </p:spPr>
          <p:txBody>
            <a:bodyPr/>
            <a:lstStyle/>
            <a:p/>
          </p:txBody>
        </p:sp>
        <p:sp>
          <p:nvSpPr>
            <p:cNvPr id="51" name="rc51"/>
            <p:cNvSpPr/>
            <p:nvPr/>
          </p:nvSpPr>
          <p:spPr>
            <a:xfrm>
              <a:off x="4445990" y="4136388"/>
              <a:ext cx="214223" cy="914223"/>
            </a:xfrm>
            <a:prstGeom prst="rect">
              <a:avLst/>
            </a:prstGeom>
            <a:solidFill>
              <a:srgbClr val="0058AB">
                <a:alpha val="100000"/>
              </a:srgbClr>
            </a:solidFill>
          </p:spPr>
          <p:txBody>
            <a:bodyPr/>
            <a:lstStyle/>
            <a:p/>
          </p:txBody>
        </p:sp>
        <p:sp>
          <p:nvSpPr>
            <p:cNvPr id="52" name="rc52"/>
            <p:cNvSpPr/>
            <p:nvPr/>
          </p:nvSpPr>
          <p:spPr>
            <a:xfrm>
              <a:off x="4684016" y="4504082"/>
              <a:ext cx="214223" cy="546529"/>
            </a:xfrm>
            <a:prstGeom prst="rect">
              <a:avLst/>
            </a:prstGeom>
            <a:solidFill>
              <a:srgbClr val="0058AB">
                <a:alpha val="100000"/>
              </a:srgbClr>
            </a:solidFill>
          </p:spPr>
          <p:txBody>
            <a:bodyPr/>
            <a:lstStyle/>
            <a:p/>
          </p:txBody>
        </p:sp>
        <p:sp>
          <p:nvSpPr>
            <p:cNvPr id="53" name="rc53"/>
            <p:cNvSpPr/>
            <p:nvPr/>
          </p:nvSpPr>
          <p:spPr>
            <a:xfrm>
              <a:off x="4922043" y="4320073"/>
              <a:ext cx="214223" cy="730538"/>
            </a:xfrm>
            <a:prstGeom prst="rect">
              <a:avLst/>
            </a:prstGeom>
            <a:solidFill>
              <a:srgbClr val="0058AB">
                <a:alpha val="100000"/>
              </a:srgbClr>
            </a:solidFill>
          </p:spPr>
          <p:txBody>
            <a:bodyPr/>
            <a:lstStyle/>
            <a:p/>
          </p:txBody>
        </p:sp>
        <p:sp>
          <p:nvSpPr>
            <p:cNvPr id="54" name="rc54"/>
            <p:cNvSpPr/>
            <p:nvPr/>
          </p:nvSpPr>
          <p:spPr>
            <a:xfrm>
              <a:off x="5160069" y="3042578"/>
              <a:ext cx="214223" cy="2008032"/>
            </a:xfrm>
            <a:prstGeom prst="rect">
              <a:avLst/>
            </a:prstGeom>
            <a:solidFill>
              <a:srgbClr val="0058AB">
                <a:alpha val="100000"/>
              </a:srgbClr>
            </a:solidFill>
          </p:spPr>
          <p:txBody>
            <a:bodyPr/>
            <a:lstStyle/>
            <a:p/>
          </p:txBody>
        </p:sp>
        <p:sp>
          <p:nvSpPr>
            <p:cNvPr id="55" name="rc55"/>
            <p:cNvSpPr/>
            <p:nvPr/>
          </p:nvSpPr>
          <p:spPr>
            <a:xfrm>
              <a:off x="5398095" y="1757558"/>
              <a:ext cx="214223" cy="3293053"/>
            </a:xfrm>
            <a:prstGeom prst="rect">
              <a:avLst/>
            </a:prstGeom>
            <a:solidFill>
              <a:srgbClr val="0058AB">
                <a:alpha val="100000"/>
              </a:srgbClr>
            </a:solidFill>
          </p:spPr>
          <p:txBody>
            <a:bodyPr/>
            <a:lstStyle/>
            <a:p/>
          </p:txBody>
        </p:sp>
        <p:sp>
          <p:nvSpPr>
            <p:cNvPr id="56" name="rc56"/>
            <p:cNvSpPr/>
            <p:nvPr/>
          </p:nvSpPr>
          <p:spPr>
            <a:xfrm>
              <a:off x="5636121" y="3768035"/>
              <a:ext cx="214223" cy="1282576"/>
            </a:xfrm>
            <a:prstGeom prst="rect">
              <a:avLst/>
            </a:prstGeom>
            <a:solidFill>
              <a:srgbClr val="0058AB">
                <a:alpha val="100000"/>
              </a:srgbClr>
            </a:solidFill>
          </p:spPr>
          <p:txBody>
            <a:bodyPr/>
            <a:lstStyle/>
            <a:p/>
          </p:txBody>
        </p:sp>
        <p:sp>
          <p:nvSpPr>
            <p:cNvPr id="57" name="rc57"/>
            <p:cNvSpPr/>
            <p:nvPr/>
          </p:nvSpPr>
          <p:spPr>
            <a:xfrm>
              <a:off x="5874148" y="4323694"/>
              <a:ext cx="214223" cy="726917"/>
            </a:xfrm>
            <a:prstGeom prst="rect">
              <a:avLst/>
            </a:prstGeom>
            <a:solidFill>
              <a:srgbClr val="0058AB">
                <a:alpha val="100000"/>
              </a:srgbClr>
            </a:solidFill>
          </p:spPr>
          <p:txBody>
            <a:bodyPr/>
            <a:lstStyle/>
            <a:p/>
          </p:txBody>
        </p:sp>
        <p:sp>
          <p:nvSpPr>
            <p:cNvPr id="58" name="rc58"/>
            <p:cNvSpPr/>
            <p:nvPr/>
          </p:nvSpPr>
          <p:spPr>
            <a:xfrm>
              <a:off x="6112174" y="4503125"/>
              <a:ext cx="214223" cy="547486"/>
            </a:xfrm>
            <a:prstGeom prst="rect">
              <a:avLst/>
            </a:prstGeom>
            <a:solidFill>
              <a:srgbClr val="0058AB">
                <a:alpha val="100000"/>
              </a:srgbClr>
            </a:solidFill>
          </p:spPr>
          <p:txBody>
            <a:bodyPr/>
            <a:lstStyle/>
            <a:p/>
          </p:txBody>
        </p:sp>
        <p:sp>
          <p:nvSpPr>
            <p:cNvPr id="59" name="rc59"/>
            <p:cNvSpPr/>
            <p:nvPr/>
          </p:nvSpPr>
          <p:spPr>
            <a:xfrm>
              <a:off x="6350200" y="4865723"/>
              <a:ext cx="214223" cy="184887"/>
            </a:xfrm>
            <a:prstGeom prst="rect">
              <a:avLst/>
            </a:prstGeom>
            <a:solidFill>
              <a:srgbClr val="0058AB">
                <a:alpha val="100000"/>
              </a:srgbClr>
            </a:solidFill>
          </p:spPr>
          <p:txBody>
            <a:bodyPr/>
            <a:lstStyle/>
            <a:p/>
          </p:txBody>
        </p:sp>
        <p:sp>
          <p:nvSpPr>
            <p:cNvPr id="60" name="rc60"/>
            <p:cNvSpPr/>
            <p:nvPr/>
          </p:nvSpPr>
          <p:spPr>
            <a:xfrm>
              <a:off x="6588226" y="4863836"/>
              <a:ext cx="214223" cy="186775"/>
            </a:xfrm>
            <a:prstGeom prst="rect">
              <a:avLst/>
            </a:prstGeom>
            <a:solidFill>
              <a:srgbClr val="0058AB">
                <a:alpha val="100000"/>
              </a:srgbClr>
            </a:solidFill>
          </p:spPr>
          <p:txBody>
            <a:bodyPr/>
            <a:lstStyle/>
            <a:p/>
          </p:txBody>
        </p:sp>
        <p:sp>
          <p:nvSpPr>
            <p:cNvPr id="61" name="rc61"/>
            <p:cNvSpPr/>
            <p:nvPr/>
          </p:nvSpPr>
          <p:spPr>
            <a:xfrm>
              <a:off x="6826253" y="4483767"/>
              <a:ext cx="214223" cy="566844"/>
            </a:xfrm>
            <a:prstGeom prst="rect">
              <a:avLst/>
            </a:prstGeom>
            <a:solidFill>
              <a:srgbClr val="0058AB">
                <a:alpha val="100000"/>
              </a:srgbClr>
            </a:solidFill>
          </p:spPr>
          <p:txBody>
            <a:bodyPr/>
            <a:lstStyle/>
            <a:p/>
          </p:txBody>
        </p:sp>
        <p:sp>
          <p:nvSpPr>
            <p:cNvPr id="62" name="rc62"/>
            <p:cNvSpPr/>
            <p:nvPr/>
          </p:nvSpPr>
          <p:spPr>
            <a:xfrm>
              <a:off x="7064279" y="3708009"/>
              <a:ext cx="214223" cy="1342602"/>
            </a:xfrm>
            <a:prstGeom prst="rect">
              <a:avLst/>
            </a:prstGeom>
            <a:solidFill>
              <a:srgbClr val="0058AB">
                <a:alpha val="100000"/>
              </a:srgbClr>
            </a:solidFill>
          </p:spPr>
          <p:txBody>
            <a:bodyPr/>
            <a:lstStyle/>
            <a:p/>
          </p:txBody>
        </p:sp>
        <p:sp>
          <p:nvSpPr>
            <p:cNvPr id="63" name="rc63"/>
            <p:cNvSpPr/>
            <p:nvPr/>
          </p:nvSpPr>
          <p:spPr>
            <a:xfrm>
              <a:off x="7302305" y="3302324"/>
              <a:ext cx="214223" cy="1748287"/>
            </a:xfrm>
            <a:prstGeom prst="rect">
              <a:avLst/>
            </a:prstGeom>
            <a:solidFill>
              <a:srgbClr val="0058AB">
                <a:alpha val="100000"/>
              </a:srgbClr>
            </a:solidFill>
          </p:spPr>
          <p:txBody>
            <a:bodyPr/>
            <a:lstStyle/>
            <a:p/>
          </p:txBody>
        </p:sp>
        <p:sp>
          <p:nvSpPr>
            <p:cNvPr id="64" name="rc64"/>
            <p:cNvSpPr/>
            <p:nvPr/>
          </p:nvSpPr>
          <p:spPr>
            <a:xfrm>
              <a:off x="8492436" y="4687146"/>
              <a:ext cx="214223" cy="363465"/>
            </a:xfrm>
            <a:prstGeom prst="rect">
              <a:avLst/>
            </a:prstGeom>
            <a:solidFill>
              <a:srgbClr val="69DBFF">
                <a:alpha val="100000"/>
              </a:srgbClr>
            </a:solidFill>
          </p:spPr>
          <p:txBody>
            <a:bodyPr/>
            <a:lstStyle/>
            <a:p/>
          </p:txBody>
        </p:sp>
        <p:sp>
          <p:nvSpPr>
            <p:cNvPr id="65" name="pl65"/>
            <p:cNvSpPr/>
            <p:nvPr/>
          </p:nvSpPr>
          <p:spPr>
            <a:xfrm>
              <a:off x="6219286" y="4323694"/>
              <a:ext cx="2380262" cy="363458"/>
            </a:xfrm>
            <a:custGeom>
              <a:avLst/>
              <a:pathLst>
                <a:path w="2380262" h="363458">
                  <a:moveTo>
                    <a:pt x="0" y="0"/>
                  </a:moveTo>
                  <a:lnTo>
                    <a:pt x="238026" y="36345"/>
                  </a:lnTo>
                  <a:lnTo>
                    <a:pt x="476052" y="72691"/>
                  </a:lnTo>
                  <a:lnTo>
                    <a:pt x="714078" y="109037"/>
                  </a:lnTo>
                  <a:lnTo>
                    <a:pt x="952104" y="145383"/>
                  </a:lnTo>
                  <a:lnTo>
                    <a:pt x="1190131" y="181729"/>
                  </a:lnTo>
                  <a:lnTo>
                    <a:pt x="1428157" y="218075"/>
                  </a:lnTo>
                  <a:lnTo>
                    <a:pt x="1666183" y="254421"/>
                  </a:lnTo>
                  <a:lnTo>
                    <a:pt x="1904209" y="290766"/>
                  </a:lnTo>
                  <a:lnTo>
                    <a:pt x="2142236" y="327112"/>
                  </a:lnTo>
                  <a:lnTo>
                    <a:pt x="2380262" y="363458"/>
                  </a:lnTo>
                </a:path>
              </a:pathLst>
            </a:custGeom>
            <a:ln w="13550" cap="flat">
              <a:solidFill>
                <a:srgbClr val="000000">
                  <a:alpha val="100000"/>
                </a:srgbClr>
              </a:solidFill>
              <a:prstDash val="solid"/>
              <a:round/>
            </a:ln>
          </p:spPr>
          <p:txBody>
            <a:bodyPr/>
            <a:lstStyle/>
            <a:p/>
          </p:txBody>
        </p:sp>
        <p:sp>
          <p:nvSpPr>
            <p:cNvPr id="66" name="pt66"/>
            <p:cNvSpPr/>
            <p:nvPr/>
          </p:nvSpPr>
          <p:spPr>
            <a:xfrm>
              <a:off x="6194460" y="42988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43352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43715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44079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44442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44805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45169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45532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45896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46259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46623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000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24069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0" name="tx80"/>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900002"/>
              <a:ext cx="201456" cy="201456"/>
            </a:xfrm>
            <a:prstGeom prst="rect">
              <a:avLst/>
            </a:prstGeom>
            <a:solidFill>
              <a:srgbClr val="0058AB">
                <a:alpha val="100000"/>
              </a:srgbClr>
            </a:solidFill>
          </p:spPr>
          <p:txBody>
            <a:bodyPr/>
            <a:lstStyle/>
            <a:p/>
          </p:txBody>
        </p:sp>
        <p:sp>
          <p:nvSpPr>
            <p:cNvPr id="110" name="rc110"/>
            <p:cNvSpPr/>
            <p:nvPr/>
          </p:nvSpPr>
          <p:spPr>
            <a:xfrm>
              <a:off x="4595254" y="5900002"/>
              <a:ext cx="201456" cy="201456"/>
            </a:xfrm>
            <a:prstGeom prst="rect">
              <a:avLst/>
            </a:prstGeom>
            <a:solidFill>
              <a:srgbClr val="69DBFF">
                <a:alpha val="100000"/>
              </a:srgbClr>
            </a:solidFill>
          </p:spPr>
          <p:txBody>
            <a:bodyPr/>
            <a:lstStyle/>
            <a:p/>
          </p:txBody>
        </p:sp>
        <p:sp>
          <p:nvSpPr>
            <p:cNvPr id="111" name="tx111"/>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88947" y="1330710"/>
              <a:ext cx="58804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Kenya</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221%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221%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Kenya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16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8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59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5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223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37994"/>
              <a:ext cx="239888" cy="870027"/>
            </a:xfrm>
            <a:prstGeom prst="rect">
              <a:avLst/>
            </a:prstGeom>
            <a:solidFill>
              <a:srgbClr val="80BD41">
                <a:alpha val="100000"/>
              </a:srgbClr>
            </a:solidFill>
          </p:spPr>
          <p:txBody>
            <a:bodyPr/>
            <a:lstStyle/>
            <a:p/>
          </p:txBody>
        </p:sp>
        <p:sp>
          <p:nvSpPr>
            <p:cNvPr id="23" name="rc23"/>
            <p:cNvSpPr/>
            <p:nvPr/>
          </p:nvSpPr>
          <p:spPr>
            <a:xfrm>
              <a:off x="1296273" y="3259796"/>
              <a:ext cx="239888" cy="178198"/>
            </a:xfrm>
            <a:prstGeom prst="rect">
              <a:avLst/>
            </a:prstGeom>
            <a:solidFill>
              <a:srgbClr val="1CABE2">
                <a:alpha val="100000"/>
              </a:srgbClr>
            </a:solidFill>
          </p:spPr>
          <p:txBody>
            <a:bodyPr/>
            <a:lstStyle/>
            <a:p/>
          </p:txBody>
        </p:sp>
        <p:sp>
          <p:nvSpPr>
            <p:cNvPr id="24" name="rc24"/>
            <p:cNvSpPr/>
            <p:nvPr/>
          </p:nvSpPr>
          <p:spPr>
            <a:xfrm>
              <a:off x="1562816" y="3399286"/>
              <a:ext cx="239888" cy="908735"/>
            </a:xfrm>
            <a:prstGeom prst="rect">
              <a:avLst/>
            </a:prstGeom>
            <a:solidFill>
              <a:srgbClr val="80BD41">
                <a:alpha val="100000"/>
              </a:srgbClr>
            </a:solidFill>
          </p:spPr>
          <p:txBody>
            <a:bodyPr/>
            <a:lstStyle/>
            <a:p/>
          </p:txBody>
        </p:sp>
        <p:sp>
          <p:nvSpPr>
            <p:cNvPr id="25" name="rc25"/>
            <p:cNvSpPr/>
            <p:nvPr/>
          </p:nvSpPr>
          <p:spPr>
            <a:xfrm>
              <a:off x="1562816" y="3226194"/>
              <a:ext cx="239888" cy="173092"/>
            </a:xfrm>
            <a:prstGeom prst="rect">
              <a:avLst/>
            </a:prstGeom>
            <a:solidFill>
              <a:srgbClr val="1CABE2">
                <a:alpha val="100000"/>
              </a:srgbClr>
            </a:solidFill>
          </p:spPr>
          <p:txBody>
            <a:bodyPr/>
            <a:lstStyle/>
            <a:p/>
          </p:txBody>
        </p:sp>
        <p:sp>
          <p:nvSpPr>
            <p:cNvPr id="26" name="rc26"/>
            <p:cNvSpPr/>
            <p:nvPr/>
          </p:nvSpPr>
          <p:spPr>
            <a:xfrm>
              <a:off x="1829360" y="3307914"/>
              <a:ext cx="239888" cy="1000107"/>
            </a:xfrm>
            <a:prstGeom prst="rect">
              <a:avLst/>
            </a:prstGeom>
            <a:solidFill>
              <a:srgbClr val="80BD41">
                <a:alpha val="100000"/>
              </a:srgbClr>
            </a:solidFill>
          </p:spPr>
          <p:txBody>
            <a:bodyPr/>
            <a:lstStyle/>
            <a:p/>
          </p:txBody>
        </p:sp>
        <p:sp>
          <p:nvSpPr>
            <p:cNvPr id="27" name="rc27"/>
            <p:cNvSpPr/>
            <p:nvPr/>
          </p:nvSpPr>
          <p:spPr>
            <a:xfrm>
              <a:off x="1829360" y="3196791"/>
              <a:ext cx="239888" cy="111123"/>
            </a:xfrm>
            <a:prstGeom prst="rect">
              <a:avLst/>
            </a:prstGeom>
            <a:solidFill>
              <a:srgbClr val="1CABE2">
                <a:alpha val="100000"/>
              </a:srgbClr>
            </a:solidFill>
          </p:spPr>
          <p:txBody>
            <a:bodyPr/>
            <a:lstStyle/>
            <a:p/>
          </p:txBody>
        </p:sp>
        <p:sp>
          <p:nvSpPr>
            <p:cNvPr id="28" name="rc28"/>
            <p:cNvSpPr/>
            <p:nvPr/>
          </p:nvSpPr>
          <p:spPr>
            <a:xfrm>
              <a:off x="2095903" y="3298538"/>
              <a:ext cx="239888" cy="1009482"/>
            </a:xfrm>
            <a:prstGeom prst="rect">
              <a:avLst/>
            </a:prstGeom>
            <a:solidFill>
              <a:srgbClr val="80BD41">
                <a:alpha val="100000"/>
              </a:srgbClr>
            </a:solidFill>
          </p:spPr>
          <p:txBody>
            <a:bodyPr/>
            <a:lstStyle/>
            <a:p/>
          </p:txBody>
        </p:sp>
        <p:sp>
          <p:nvSpPr>
            <p:cNvPr id="29" name="rc29"/>
            <p:cNvSpPr/>
            <p:nvPr/>
          </p:nvSpPr>
          <p:spPr>
            <a:xfrm>
              <a:off x="2095903" y="3173771"/>
              <a:ext cx="239888" cy="124767"/>
            </a:xfrm>
            <a:prstGeom prst="rect">
              <a:avLst/>
            </a:prstGeom>
            <a:solidFill>
              <a:srgbClr val="1CABE2">
                <a:alpha val="100000"/>
              </a:srgbClr>
            </a:solidFill>
          </p:spPr>
          <p:txBody>
            <a:bodyPr/>
            <a:lstStyle/>
            <a:p/>
          </p:txBody>
        </p:sp>
        <p:sp>
          <p:nvSpPr>
            <p:cNvPr id="30" name="rc30"/>
            <p:cNvSpPr/>
            <p:nvPr/>
          </p:nvSpPr>
          <p:spPr>
            <a:xfrm>
              <a:off x="2362446" y="3297561"/>
              <a:ext cx="239888" cy="1010460"/>
            </a:xfrm>
            <a:prstGeom prst="rect">
              <a:avLst/>
            </a:prstGeom>
            <a:solidFill>
              <a:srgbClr val="80BD41">
                <a:alpha val="100000"/>
              </a:srgbClr>
            </a:solidFill>
          </p:spPr>
          <p:txBody>
            <a:bodyPr/>
            <a:lstStyle/>
            <a:p/>
          </p:txBody>
        </p:sp>
        <p:sp>
          <p:nvSpPr>
            <p:cNvPr id="31" name="rc31"/>
            <p:cNvSpPr/>
            <p:nvPr/>
          </p:nvSpPr>
          <p:spPr>
            <a:xfrm>
              <a:off x="2362446" y="3146573"/>
              <a:ext cx="239888" cy="150988"/>
            </a:xfrm>
            <a:prstGeom prst="rect">
              <a:avLst/>
            </a:prstGeom>
            <a:solidFill>
              <a:srgbClr val="1CABE2">
                <a:alpha val="100000"/>
              </a:srgbClr>
            </a:solidFill>
          </p:spPr>
          <p:txBody>
            <a:bodyPr/>
            <a:lstStyle/>
            <a:p/>
          </p:txBody>
        </p:sp>
        <p:sp>
          <p:nvSpPr>
            <p:cNvPr id="32" name="rc32"/>
            <p:cNvSpPr/>
            <p:nvPr/>
          </p:nvSpPr>
          <p:spPr>
            <a:xfrm>
              <a:off x="2628989" y="3296401"/>
              <a:ext cx="239888" cy="1011620"/>
            </a:xfrm>
            <a:prstGeom prst="rect">
              <a:avLst/>
            </a:prstGeom>
            <a:solidFill>
              <a:srgbClr val="80BD41">
                <a:alpha val="100000"/>
              </a:srgbClr>
            </a:solidFill>
          </p:spPr>
          <p:txBody>
            <a:bodyPr/>
            <a:lstStyle/>
            <a:p/>
          </p:txBody>
        </p:sp>
        <p:sp>
          <p:nvSpPr>
            <p:cNvPr id="33" name="rc33"/>
            <p:cNvSpPr/>
            <p:nvPr/>
          </p:nvSpPr>
          <p:spPr>
            <a:xfrm>
              <a:off x="2628989" y="3117880"/>
              <a:ext cx="239888" cy="178520"/>
            </a:xfrm>
            <a:prstGeom prst="rect">
              <a:avLst/>
            </a:prstGeom>
            <a:solidFill>
              <a:srgbClr val="1CABE2">
                <a:alpha val="100000"/>
              </a:srgbClr>
            </a:solidFill>
          </p:spPr>
          <p:txBody>
            <a:bodyPr/>
            <a:lstStyle/>
            <a:p/>
          </p:txBody>
        </p:sp>
        <p:sp>
          <p:nvSpPr>
            <p:cNvPr id="34" name="rc34"/>
            <p:cNvSpPr/>
            <p:nvPr/>
          </p:nvSpPr>
          <p:spPr>
            <a:xfrm>
              <a:off x="2895532" y="3210151"/>
              <a:ext cx="239888" cy="1097870"/>
            </a:xfrm>
            <a:prstGeom prst="rect">
              <a:avLst/>
            </a:prstGeom>
            <a:solidFill>
              <a:srgbClr val="80BD41">
                <a:alpha val="100000"/>
              </a:srgbClr>
            </a:solidFill>
          </p:spPr>
          <p:txBody>
            <a:bodyPr/>
            <a:lstStyle/>
            <a:p/>
          </p:txBody>
        </p:sp>
        <p:sp>
          <p:nvSpPr>
            <p:cNvPr id="35" name="rc35"/>
            <p:cNvSpPr/>
            <p:nvPr/>
          </p:nvSpPr>
          <p:spPr>
            <a:xfrm>
              <a:off x="2895532" y="3088165"/>
              <a:ext cx="239888" cy="121985"/>
            </a:xfrm>
            <a:prstGeom prst="rect">
              <a:avLst/>
            </a:prstGeom>
            <a:solidFill>
              <a:srgbClr val="1CABE2">
                <a:alpha val="100000"/>
              </a:srgbClr>
            </a:solidFill>
          </p:spPr>
          <p:txBody>
            <a:bodyPr/>
            <a:lstStyle/>
            <a:p/>
          </p:txBody>
        </p:sp>
        <p:sp>
          <p:nvSpPr>
            <p:cNvPr id="36" name="rc36"/>
            <p:cNvSpPr/>
            <p:nvPr/>
          </p:nvSpPr>
          <p:spPr>
            <a:xfrm>
              <a:off x="3162075" y="3192792"/>
              <a:ext cx="239888" cy="1115229"/>
            </a:xfrm>
            <a:prstGeom prst="rect">
              <a:avLst/>
            </a:prstGeom>
            <a:solidFill>
              <a:srgbClr val="80BD41">
                <a:alpha val="100000"/>
              </a:srgbClr>
            </a:solidFill>
          </p:spPr>
          <p:txBody>
            <a:bodyPr/>
            <a:lstStyle/>
            <a:p/>
          </p:txBody>
        </p:sp>
        <p:sp>
          <p:nvSpPr>
            <p:cNvPr id="37" name="rc37"/>
            <p:cNvSpPr/>
            <p:nvPr/>
          </p:nvSpPr>
          <p:spPr>
            <a:xfrm>
              <a:off x="3162075" y="3054955"/>
              <a:ext cx="239888" cy="137837"/>
            </a:xfrm>
            <a:prstGeom prst="rect">
              <a:avLst/>
            </a:prstGeom>
            <a:solidFill>
              <a:srgbClr val="1CABE2">
                <a:alpha val="100000"/>
              </a:srgbClr>
            </a:solidFill>
          </p:spPr>
          <p:txBody>
            <a:bodyPr/>
            <a:lstStyle/>
            <a:p/>
          </p:txBody>
        </p:sp>
        <p:sp>
          <p:nvSpPr>
            <p:cNvPr id="38" name="rc38"/>
            <p:cNvSpPr/>
            <p:nvPr/>
          </p:nvSpPr>
          <p:spPr>
            <a:xfrm>
              <a:off x="3428618" y="3157444"/>
              <a:ext cx="239888" cy="1150576"/>
            </a:xfrm>
            <a:prstGeom prst="rect">
              <a:avLst/>
            </a:prstGeom>
            <a:solidFill>
              <a:srgbClr val="80BD41">
                <a:alpha val="100000"/>
              </a:srgbClr>
            </a:solidFill>
          </p:spPr>
          <p:txBody>
            <a:bodyPr/>
            <a:lstStyle/>
            <a:p/>
          </p:txBody>
        </p:sp>
        <p:sp>
          <p:nvSpPr>
            <p:cNvPr id="39" name="rc39"/>
            <p:cNvSpPr/>
            <p:nvPr/>
          </p:nvSpPr>
          <p:spPr>
            <a:xfrm>
              <a:off x="3428618" y="3029602"/>
              <a:ext cx="239888" cy="127841"/>
            </a:xfrm>
            <a:prstGeom prst="rect">
              <a:avLst/>
            </a:prstGeom>
            <a:solidFill>
              <a:srgbClr val="1CABE2">
                <a:alpha val="100000"/>
              </a:srgbClr>
            </a:solidFill>
          </p:spPr>
          <p:txBody>
            <a:bodyPr/>
            <a:lstStyle/>
            <a:p/>
          </p:txBody>
        </p:sp>
        <p:sp>
          <p:nvSpPr>
            <p:cNvPr id="40" name="rc40"/>
            <p:cNvSpPr/>
            <p:nvPr/>
          </p:nvSpPr>
          <p:spPr>
            <a:xfrm>
              <a:off x="3695161" y="3116086"/>
              <a:ext cx="239888" cy="1191935"/>
            </a:xfrm>
            <a:prstGeom prst="rect">
              <a:avLst/>
            </a:prstGeom>
            <a:solidFill>
              <a:srgbClr val="80BD41">
                <a:alpha val="100000"/>
              </a:srgbClr>
            </a:solidFill>
          </p:spPr>
          <p:txBody>
            <a:bodyPr/>
            <a:lstStyle/>
            <a:p/>
          </p:txBody>
        </p:sp>
        <p:sp>
          <p:nvSpPr>
            <p:cNvPr id="41" name="rc41"/>
            <p:cNvSpPr/>
            <p:nvPr/>
          </p:nvSpPr>
          <p:spPr>
            <a:xfrm>
              <a:off x="3695161" y="3012439"/>
              <a:ext cx="239888" cy="103646"/>
            </a:xfrm>
            <a:prstGeom prst="rect">
              <a:avLst/>
            </a:prstGeom>
            <a:solidFill>
              <a:srgbClr val="1CABE2">
                <a:alpha val="100000"/>
              </a:srgbClr>
            </a:solidFill>
          </p:spPr>
          <p:txBody>
            <a:bodyPr/>
            <a:lstStyle/>
            <a:p/>
          </p:txBody>
        </p:sp>
        <p:sp>
          <p:nvSpPr>
            <p:cNvPr id="42" name="rc42"/>
            <p:cNvSpPr/>
            <p:nvPr/>
          </p:nvSpPr>
          <p:spPr>
            <a:xfrm>
              <a:off x="3961705" y="3096518"/>
              <a:ext cx="239888" cy="1211503"/>
            </a:xfrm>
            <a:prstGeom prst="rect">
              <a:avLst/>
            </a:prstGeom>
            <a:solidFill>
              <a:srgbClr val="80BD41">
                <a:alpha val="100000"/>
              </a:srgbClr>
            </a:solidFill>
          </p:spPr>
          <p:txBody>
            <a:bodyPr/>
            <a:lstStyle/>
            <a:p/>
          </p:txBody>
        </p:sp>
        <p:sp>
          <p:nvSpPr>
            <p:cNvPr id="43" name="rc43"/>
            <p:cNvSpPr/>
            <p:nvPr/>
          </p:nvSpPr>
          <p:spPr>
            <a:xfrm>
              <a:off x="3961705" y="3005330"/>
              <a:ext cx="239888" cy="91188"/>
            </a:xfrm>
            <a:prstGeom prst="rect">
              <a:avLst/>
            </a:prstGeom>
            <a:solidFill>
              <a:srgbClr val="1CABE2">
                <a:alpha val="100000"/>
              </a:srgbClr>
            </a:solidFill>
          </p:spPr>
          <p:txBody>
            <a:bodyPr/>
            <a:lstStyle/>
            <a:p/>
          </p:txBody>
        </p:sp>
        <p:sp>
          <p:nvSpPr>
            <p:cNvPr id="44" name="rc44"/>
            <p:cNvSpPr/>
            <p:nvPr/>
          </p:nvSpPr>
          <p:spPr>
            <a:xfrm>
              <a:off x="4228248" y="3040132"/>
              <a:ext cx="239888" cy="1267888"/>
            </a:xfrm>
            <a:prstGeom prst="rect">
              <a:avLst/>
            </a:prstGeom>
            <a:solidFill>
              <a:srgbClr val="80BD41">
                <a:alpha val="100000"/>
              </a:srgbClr>
            </a:solidFill>
          </p:spPr>
          <p:txBody>
            <a:bodyPr/>
            <a:lstStyle/>
            <a:p/>
          </p:txBody>
        </p:sp>
        <p:sp>
          <p:nvSpPr>
            <p:cNvPr id="45" name="rc45"/>
            <p:cNvSpPr/>
            <p:nvPr/>
          </p:nvSpPr>
          <p:spPr>
            <a:xfrm>
              <a:off x="4228248" y="3014257"/>
              <a:ext cx="239888" cy="25875"/>
            </a:xfrm>
            <a:prstGeom prst="rect">
              <a:avLst/>
            </a:prstGeom>
            <a:solidFill>
              <a:srgbClr val="1CABE2">
                <a:alpha val="100000"/>
              </a:srgbClr>
            </a:solidFill>
          </p:spPr>
          <p:txBody>
            <a:bodyPr/>
            <a:lstStyle/>
            <a:p/>
          </p:txBody>
        </p:sp>
        <p:sp>
          <p:nvSpPr>
            <p:cNvPr id="46" name="rc46"/>
            <p:cNvSpPr/>
            <p:nvPr/>
          </p:nvSpPr>
          <p:spPr>
            <a:xfrm>
              <a:off x="4494791" y="3055401"/>
              <a:ext cx="239888" cy="1252619"/>
            </a:xfrm>
            <a:prstGeom prst="rect">
              <a:avLst/>
            </a:prstGeom>
            <a:solidFill>
              <a:srgbClr val="80BD41">
                <a:alpha val="100000"/>
              </a:srgbClr>
            </a:solidFill>
          </p:spPr>
          <p:txBody>
            <a:bodyPr/>
            <a:lstStyle/>
            <a:p/>
          </p:txBody>
        </p:sp>
        <p:sp>
          <p:nvSpPr>
            <p:cNvPr id="47" name="rc47"/>
            <p:cNvSpPr/>
            <p:nvPr/>
          </p:nvSpPr>
          <p:spPr>
            <a:xfrm>
              <a:off x="4494791" y="3029837"/>
              <a:ext cx="239888" cy="25563"/>
            </a:xfrm>
            <a:prstGeom prst="rect">
              <a:avLst/>
            </a:prstGeom>
            <a:solidFill>
              <a:srgbClr val="1CABE2">
                <a:alpha val="100000"/>
              </a:srgbClr>
            </a:solidFill>
          </p:spPr>
          <p:txBody>
            <a:bodyPr/>
            <a:lstStyle/>
            <a:p/>
          </p:txBody>
        </p:sp>
        <p:sp>
          <p:nvSpPr>
            <p:cNvPr id="48" name="rc48"/>
            <p:cNvSpPr/>
            <p:nvPr/>
          </p:nvSpPr>
          <p:spPr>
            <a:xfrm>
              <a:off x="4761334" y="3108710"/>
              <a:ext cx="239888" cy="1199310"/>
            </a:xfrm>
            <a:prstGeom prst="rect">
              <a:avLst/>
            </a:prstGeom>
            <a:solidFill>
              <a:srgbClr val="80BD41">
                <a:alpha val="100000"/>
              </a:srgbClr>
            </a:solidFill>
          </p:spPr>
          <p:txBody>
            <a:bodyPr/>
            <a:lstStyle/>
            <a:p/>
          </p:txBody>
        </p:sp>
        <p:sp>
          <p:nvSpPr>
            <p:cNvPr id="49" name="rc49"/>
            <p:cNvSpPr/>
            <p:nvPr/>
          </p:nvSpPr>
          <p:spPr>
            <a:xfrm>
              <a:off x="4761334" y="3045588"/>
              <a:ext cx="239888" cy="63121"/>
            </a:xfrm>
            <a:prstGeom prst="rect">
              <a:avLst/>
            </a:prstGeom>
            <a:solidFill>
              <a:srgbClr val="1CABE2">
                <a:alpha val="100000"/>
              </a:srgbClr>
            </a:solidFill>
          </p:spPr>
          <p:txBody>
            <a:bodyPr/>
            <a:lstStyle/>
            <a:p/>
          </p:txBody>
        </p:sp>
        <p:sp>
          <p:nvSpPr>
            <p:cNvPr id="50" name="rc50"/>
            <p:cNvSpPr/>
            <p:nvPr/>
          </p:nvSpPr>
          <p:spPr>
            <a:xfrm>
              <a:off x="5027877" y="3087937"/>
              <a:ext cx="239888" cy="1220084"/>
            </a:xfrm>
            <a:prstGeom prst="rect">
              <a:avLst/>
            </a:prstGeom>
            <a:solidFill>
              <a:srgbClr val="80BD41">
                <a:alpha val="100000"/>
              </a:srgbClr>
            </a:solidFill>
          </p:spPr>
          <p:txBody>
            <a:bodyPr/>
            <a:lstStyle/>
            <a:p/>
          </p:txBody>
        </p:sp>
        <p:sp>
          <p:nvSpPr>
            <p:cNvPr id="51" name="rc51"/>
            <p:cNvSpPr/>
            <p:nvPr/>
          </p:nvSpPr>
          <p:spPr>
            <a:xfrm>
              <a:off x="5027877" y="3050202"/>
              <a:ext cx="239888" cy="37734"/>
            </a:xfrm>
            <a:prstGeom prst="rect">
              <a:avLst/>
            </a:prstGeom>
            <a:solidFill>
              <a:srgbClr val="1CABE2">
                <a:alpha val="100000"/>
              </a:srgbClr>
            </a:solidFill>
          </p:spPr>
          <p:txBody>
            <a:bodyPr/>
            <a:lstStyle/>
            <a:p/>
          </p:txBody>
        </p:sp>
        <p:sp>
          <p:nvSpPr>
            <p:cNvPr id="52" name="rc52"/>
            <p:cNvSpPr/>
            <p:nvPr/>
          </p:nvSpPr>
          <p:spPr>
            <a:xfrm>
              <a:off x="5294420" y="3097483"/>
              <a:ext cx="239888" cy="1210538"/>
            </a:xfrm>
            <a:prstGeom prst="rect">
              <a:avLst/>
            </a:prstGeom>
            <a:solidFill>
              <a:srgbClr val="80BD41">
                <a:alpha val="100000"/>
              </a:srgbClr>
            </a:solidFill>
          </p:spPr>
          <p:txBody>
            <a:bodyPr/>
            <a:lstStyle/>
            <a:p/>
          </p:txBody>
        </p:sp>
        <p:sp>
          <p:nvSpPr>
            <p:cNvPr id="53" name="rc53"/>
            <p:cNvSpPr/>
            <p:nvPr/>
          </p:nvSpPr>
          <p:spPr>
            <a:xfrm>
              <a:off x="5294420" y="3047044"/>
              <a:ext cx="239888" cy="50439"/>
            </a:xfrm>
            <a:prstGeom prst="rect">
              <a:avLst/>
            </a:prstGeom>
            <a:solidFill>
              <a:srgbClr val="1CABE2">
                <a:alpha val="100000"/>
              </a:srgbClr>
            </a:solidFill>
          </p:spPr>
          <p:txBody>
            <a:bodyPr/>
            <a:lstStyle/>
            <a:p/>
          </p:txBody>
        </p:sp>
        <p:sp>
          <p:nvSpPr>
            <p:cNvPr id="54" name="rc54"/>
            <p:cNvSpPr/>
            <p:nvPr/>
          </p:nvSpPr>
          <p:spPr>
            <a:xfrm>
              <a:off x="5560963" y="3186270"/>
              <a:ext cx="239888" cy="1121751"/>
            </a:xfrm>
            <a:prstGeom prst="rect">
              <a:avLst/>
            </a:prstGeom>
            <a:solidFill>
              <a:srgbClr val="80BD41">
                <a:alpha val="100000"/>
              </a:srgbClr>
            </a:solidFill>
          </p:spPr>
          <p:txBody>
            <a:bodyPr/>
            <a:lstStyle/>
            <a:p/>
          </p:txBody>
        </p:sp>
        <p:sp>
          <p:nvSpPr>
            <p:cNvPr id="55" name="rc55"/>
            <p:cNvSpPr/>
            <p:nvPr/>
          </p:nvSpPr>
          <p:spPr>
            <a:xfrm>
              <a:off x="5560963" y="3047627"/>
              <a:ext cx="239888" cy="138643"/>
            </a:xfrm>
            <a:prstGeom prst="rect">
              <a:avLst/>
            </a:prstGeom>
            <a:solidFill>
              <a:srgbClr val="1CABE2">
                <a:alpha val="100000"/>
              </a:srgbClr>
            </a:solidFill>
          </p:spPr>
          <p:txBody>
            <a:bodyPr/>
            <a:lstStyle/>
            <a:p/>
          </p:txBody>
        </p:sp>
        <p:sp>
          <p:nvSpPr>
            <p:cNvPr id="56" name="rc56"/>
            <p:cNvSpPr/>
            <p:nvPr/>
          </p:nvSpPr>
          <p:spPr>
            <a:xfrm>
              <a:off x="5827506" y="3272240"/>
              <a:ext cx="239888" cy="1035781"/>
            </a:xfrm>
            <a:prstGeom prst="rect">
              <a:avLst/>
            </a:prstGeom>
            <a:solidFill>
              <a:srgbClr val="80BD41">
                <a:alpha val="100000"/>
              </a:srgbClr>
            </a:solidFill>
          </p:spPr>
          <p:txBody>
            <a:bodyPr/>
            <a:lstStyle/>
            <a:p/>
          </p:txBody>
        </p:sp>
        <p:sp>
          <p:nvSpPr>
            <p:cNvPr id="57" name="rc57"/>
            <p:cNvSpPr/>
            <p:nvPr/>
          </p:nvSpPr>
          <p:spPr>
            <a:xfrm>
              <a:off x="5827506" y="3044873"/>
              <a:ext cx="239888" cy="227366"/>
            </a:xfrm>
            <a:prstGeom prst="rect">
              <a:avLst/>
            </a:prstGeom>
            <a:solidFill>
              <a:srgbClr val="1CABE2">
                <a:alpha val="100000"/>
              </a:srgbClr>
            </a:solidFill>
          </p:spPr>
          <p:txBody>
            <a:bodyPr/>
            <a:lstStyle/>
            <a:p/>
          </p:txBody>
        </p:sp>
        <p:sp>
          <p:nvSpPr>
            <p:cNvPr id="58" name="rc58"/>
            <p:cNvSpPr/>
            <p:nvPr/>
          </p:nvSpPr>
          <p:spPr>
            <a:xfrm>
              <a:off x="6094049" y="3131508"/>
              <a:ext cx="239888" cy="1176512"/>
            </a:xfrm>
            <a:prstGeom prst="rect">
              <a:avLst/>
            </a:prstGeom>
            <a:solidFill>
              <a:srgbClr val="80BD41">
                <a:alpha val="100000"/>
              </a:srgbClr>
            </a:solidFill>
          </p:spPr>
          <p:txBody>
            <a:bodyPr/>
            <a:lstStyle/>
            <a:p/>
          </p:txBody>
        </p:sp>
        <p:sp>
          <p:nvSpPr>
            <p:cNvPr id="59" name="rc59"/>
            <p:cNvSpPr/>
            <p:nvPr/>
          </p:nvSpPr>
          <p:spPr>
            <a:xfrm>
              <a:off x="6094049" y="3042954"/>
              <a:ext cx="239888" cy="88554"/>
            </a:xfrm>
            <a:prstGeom prst="rect">
              <a:avLst/>
            </a:prstGeom>
            <a:solidFill>
              <a:srgbClr val="1CABE2">
                <a:alpha val="100000"/>
              </a:srgbClr>
            </a:solidFill>
          </p:spPr>
          <p:txBody>
            <a:bodyPr/>
            <a:lstStyle/>
            <a:p/>
          </p:txBody>
        </p:sp>
        <p:sp>
          <p:nvSpPr>
            <p:cNvPr id="60" name="rc60"/>
            <p:cNvSpPr/>
            <p:nvPr/>
          </p:nvSpPr>
          <p:spPr>
            <a:xfrm>
              <a:off x="6360593" y="3103480"/>
              <a:ext cx="239888" cy="1204541"/>
            </a:xfrm>
            <a:prstGeom prst="rect">
              <a:avLst/>
            </a:prstGeom>
            <a:solidFill>
              <a:srgbClr val="80BD41">
                <a:alpha val="100000"/>
              </a:srgbClr>
            </a:solidFill>
          </p:spPr>
          <p:txBody>
            <a:bodyPr/>
            <a:lstStyle/>
            <a:p/>
          </p:txBody>
        </p:sp>
        <p:sp>
          <p:nvSpPr>
            <p:cNvPr id="61" name="rc61"/>
            <p:cNvSpPr/>
            <p:nvPr/>
          </p:nvSpPr>
          <p:spPr>
            <a:xfrm>
              <a:off x="6360593" y="3053291"/>
              <a:ext cx="239888" cy="50189"/>
            </a:xfrm>
            <a:prstGeom prst="rect">
              <a:avLst/>
            </a:prstGeom>
            <a:solidFill>
              <a:srgbClr val="1CABE2">
                <a:alpha val="100000"/>
              </a:srgbClr>
            </a:solidFill>
          </p:spPr>
          <p:txBody>
            <a:bodyPr/>
            <a:lstStyle/>
            <a:p/>
          </p:txBody>
        </p:sp>
        <p:sp>
          <p:nvSpPr>
            <p:cNvPr id="62" name="rc62"/>
            <p:cNvSpPr/>
            <p:nvPr/>
          </p:nvSpPr>
          <p:spPr>
            <a:xfrm>
              <a:off x="6627136" y="3085803"/>
              <a:ext cx="239888" cy="1222217"/>
            </a:xfrm>
            <a:prstGeom prst="rect">
              <a:avLst/>
            </a:prstGeom>
            <a:solidFill>
              <a:srgbClr val="80BD41">
                <a:alpha val="100000"/>
              </a:srgbClr>
            </a:solidFill>
          </p:spPr>
          <p:txBody>
            <a:bodyPr/>
            <a:lstStyle/>
            <a:p/>
          </p:txBody>
        </p:sp>
        <p:sp>
          <p:nvSpPr>
            <p:cNvPr id="63" name="rc63"/>
            <p:cNvSpPr/>
            <p:nvPr/>
          </p:nvSpPr>
          <p:spPr>
            <a:xfrm>
              <a:off x="6627136" y="3048002"/>
              <a:ext cx="239888" cy="37800"/>
            </a:xfrm>
            <a:prstGeom prst="rect">
              <a:avLst/>
            </a:prstGeom>
            <a:solidFill>
              <a:srgbClr val="1CABE2">
                <a:alpha val="100000"/>
              </a:srgbClr>
            </a:solidFill>
          </p:spPr>
          <p:txBody>
            <a:bodyPr/>
            <a:lstStyle/>
            <a:p/>
          </p:txBody>
        </p:sp>
        <p:sp>
          <p:nvSpPr>
            <p:cNvPr id="64" name="rc64"/>
            <p:cNvSpPr/>
            <p:nvPr/>
          </p:nvSpPr>
          <p:spPr>
            <a:xfrm>
              <a:off x="6893679" y="3044234"/>
              <a:ext cx="239888" cy="1263787"/>
            </a:xfrm>
            <a:prstGeom prst="rect">
              <a:avLst/>
            </a:prstGeom>
            <a:solidFill>
              <a:srgbClr val="80BD41">
                <a:alpha val="100000"/>
              </a:srgbClr>
            </a:solidFill>
          </p:spPr>
          <p:txBody>
            <a:bodyPr/>
            <a:lstStyle/>
            <a:p/>
          </p:txBody>
        </p:sp>
        <p:sp>
          <p:nvSpPr>
            <p:cNvPr id="65" name="rc65"/>
            <p:cNvSpPr/>
            <p:nvPr/>
          </p:nvSpPr>
          <p:spPr>
            <a:xfrm>
              <a:off x="6893679" y="3031468"/>
              <a:ext cx="239888" cy="12765"/>
            </a:xfrm>
            <a:prstGeom prst="rect">
              <a:avLst/>
            </a:prstGeom>
            <a:solidFill>
              <a:srgbClr val="1CABE2">
                <a:alpha val="100000"/>
              </a:srgbClr>
            </a:solidFill>
          </p:spPr>
          <p:txBody>
            <a:bodyPr/>
            <a:lstStyle/>
            <a:p/>
          </p:txBody>
        </p:sp>
        <p:sp>
          <p:nvSpPr>
            <p:cNvPr id="66" name="rc66"/>
            <p:cNvSpPr/>
            <p:nvPr/>
          </p:nvSpPr>
          <p:spPr>
            <a:xfrm>
              <a:off x="7160222" y="3031316"/>
              <a:ext cx="239888" cy="1276705"/>
            </a:xfrm>
            <a:prstGeom prst="rect">
              <a:avLst/>
            </a:prstGeom>
            <a:solidFill>
              <a:srgbClr val="80BD41">
                <a:alpha val="100000"/>
              </a:srgbClr>
            </a:solidFill>
          </p:spPr>
          <p:txBody>
            <a:bodyPr/>
            <a:lstStyle/>
            <a:p/>
          </p:txBody>
        </p:sp>
        <p:sp>
          <p:nvSpPr>
            <p:cNvPr id="67" name="rc67"/>
            <p:cNvSpPr/>
            <p:nvPr/>
          </p:nvSpPr>
          <p:spPr>
            <a:xfrm>
              <a:off x="7160222" y="3018420"/>
              <a:ext cx="239888" cy="12895"/>
            </a:xfrm>
            <a:prstGeom prst="rect">
              <a:avLst/>
            </a:prstGeom>
            <a:solidFill>
              <a:srgbClr val="1CABE2">
                <a:alpha val="100000"/>
              </a:srgbClr>
            </a:solidFill>
          </p:spPr>
          <p:txBody>
            <a:bodyPr/>
            <a:lstStyle/>
            <a:p/>
          </p:txBody>
        </p:sp>
        <p:sp>
          <p:nvSpPr>
            <p:cNvPr id="68" name="rc68"/>
            <p:cNvSpPr/>
            <p:nvPr/>
          </p:nvSpPr>
          <p:spPr>
            <a:xfrm>
              <a:off x="7426765" y="3042585"/>
              <a:ext cx="239888" cy="1265436"/>
            </a:xfrm>
            <a:prstGeom prst="rect">
              <a:avLst/>
            </a:prstGeom>
            <a:solidFill>
              <a:srgbClr val="80BD41">
                <a:alpha val="100000"/>
              </a:srgbClr>
            </a:solidFill>
          </p:spPr>
          <p:txBody>
            <a:bodyPr/>
            <a:lstStyle/>
            <a:p/>
          </p:txBody>
        </p:sp>
        <p:sp>
          <p:nvSpPr>
            <p:cNvPr id="69" name="rc69"/>
            <p:cNvSpPr/>
            <p:nvPr/>
          </p:nvSpPr>
          <p:spPr>
            <a:xfrm>
              <a:off x="7426765" y="3003447"/>
              <a:ext cx="239888" cy="39137"/>
            </a:xfrm>
            <a:prstGeom prst="rect">
              <a:avLst/>
            </a:prstGeom>
            <a:solidFill>
              <a:srgbClr val="1CABE2">
                <a:alpha val="100000"/>
              </a:srgbClr>
            </a:solidFill>
          </p:spPr>
          <p:txBody>
            <a:bodyPr/>
            <a:lstStyle/>
            <a:p/>
          </p:txBody>
        </p:sp>
        <p:sp>
          <p:nvSpPr>
            <p:cNvPr id="70" name="rc70"/>
            <p:cNvSpPr/>
            <p:nvPr/>
          </p:nvSpPr>
          <p:spPr>
            <a:xfrm>
              <a:off x="7693308" y="3076445"/>
              <a:ext cx="239888" cy="1231576"/>
            </a:xfrm>
            <a:prstGeom prst="rect">
              <a:avLst/>
            </a:prstGeom>
            <a:solidFill>
              <a:srgbClr val="80BD41">
                <a:alpha val="100000"/>
              </a:srgbClr>
            </a:solidFill>
          </p:spPr>
          <p:txBody>
            <a:bodyPr/>
            <a:lstStyle/>
            <a:p/>
          </p:txBody>
        </p:sp>
        <p:sp>
          <p:nvSpPr>
            <p:cNvPr id="71" name="rc71"/>
            <p:cNvSpPr/>
            <p:nvPr/>
          </p:nvSpPr>
          <p:spPr>
            <a:xfrm>
              <a:off x="7693308" y="2983746"/>
              <a:ext cx="239888" cy="92699"/>
            </a:xfrm>
            <a:prstGeom prst="rect">
              <a:avLst/>
            </a:prstGeom>
            <a:solidFill>
              <a:srgbClr val="1CABE2">
                <a:alpha val="100000"/>
              </a:srgbClr>
            </a:solidFill>
          </p:spPr>
          <p:txBody>
            <a:bodyPr/>
            <a:lstStyle/>
            <a:p/>
          </p:txBody>
        </p:sp>
        <p:sp>
          <p:nvSpPr>
            <p:cNvPr id="72" name="rc72"/>
            <p:cNvSpPr/>
            <p:nvPr/>
          </p:nvSpPr>
          <p:spPr>
            <a:xfrm>
              <a:off x="7959851" y="3087519"/>
              <a:ext cx="239888" cy="1220501"/>
            </a:xfrm>
            <a:prstGeom prst="rect">
              <a:avLst/>
            </a:prstGeom>
            <a:solidFill>
              <a:srgbClr val="80BD41">
                <a:alpha val="100000"/>
              </a:srgbClr>
            </a:solidFill>
          </p:spPr>
          <p:txBody>
            <a:bodyPr/>
            <a:lstStyle/>
            <a:p/>
          </p:txBody>
        </p:sp>
        <p:sp>
          <p:nvSpPr>
            <p:cNvPr id="73" name="rc73"/>
            <p:cNvSpPr/>
            <p:nvPr/>
          </p:nvSpPr>
          <p:spPr>
            <a:xfrm>
              <a:off x="7959851" y="2966810"/>
              <a:ext cx="239888" cy="120709"/>
            </a:xfrm>
            <a:prstGeom prst="rect">
              <a:avLst/>
            </a:prstGeom>
            <a:solidFill>
              <a:srgbClr val="1CABE2">
                <a:alpha val="100000"/>
              </a:srgbClr>
            </a:solidFill>
          </p:spPr>
          <p:txBody>
            <a:bodyPr/>
            <a:lstStyle/>
            <a:p/>
          </p:txBody>
        </p:sp>
        <p:sp>
          <p:nvSpPr>
            <p:cNvPr id="74" name="pl74"/>
            <p:cNvSpPr/>
            <p:nvPr/>
          </p:nvSpPr>
          <p:spPr>
            <a:xfrm>
              <a:off x="1416218" y="2095023"/>
              <a:ext cx="6663577" cy="380009"/>
            </a:xfrm>
            <a:custGeom>
              <a:avLst/>
              <a:pathLst>
                <a:path w="6663577" h="380009">
                  <a:moveTo>
                    <a:pt x="0" y="357656"/>
                  </a:moveTo>
                  <a:lnTo>
                    <a:pt x="266543" y="335302"/>
                  </a:lnTo>
                  <a:lnTo>
                    <a:pt x="533086" y="201181"/>
                  </a:lnTo>
                  <a:lnTo>
                    <a:pt x="799629" y="223535"/>
                  </a:lnTo>
                  <a:lnTo>
                    <a:pt x="1066172" y="268242"/>
                  </a:lnTo>
                  <a:lnTo>
                    <a:pt x="1332715" y="312949"/>
                  </a:lnTo>
                  <a:lnTo>
                    <a:pt x="1599258" y="201181"/>
                  </a:lnTo>
                  <a:lnTo>
                    <a:pt x="1865801" y="223535"/>
                  </a:lnTo>
                  <a:lnTo>
                    <a:pt x="2132344" y="201181"/>
                  </a:lnTo>
                  <a:lnTo>
                    <a:pt x="2398888" y="156474"/>
                  </a:lnTo>
                  <a:lnTo>
                    <a:pt x="2665431" y="134121"/>
                  </a:lnTo>
                  <a:lnTo>
                    <a:pt x="2931974" y="22353"/>
                  </a:lnTo>
                  <a:lnTo>
                    <a:pt x="3198517" y="22353"/>
                  </a:lnTo>
                  <a:lnTo>
                    <a:pt x="3465060" y="89414"/>
                  </a:lnTo>
                  <a:lnTo>
                    <a:pt x="3731603" y="44707"/>
                  </a:lnTo>
                  <a:lnTo>
                    <a:pt x="3998146" y="67060"/>
                  </a:lnTo>
                  <a:lnTo>
                    <a:pt x="4264689" y="223535"/>
                  </a:lnTo>
                  <a:lnTo>
                    <a:pt x="4531233" y="380009"/>
                  </a:lnTo>
                  <a:lnTo>
                    <a:pt x="4797776" y="134121"/>
                  </a:lnTo>
                  <a:lnTo>
                    <a:pt x="5064319" y="67060"/>
                  </a:lnTo>
                  <a:lnTo>
                    <a:pt x="5330862" y="44707"/>
                  </a:lnTo>
                  <a:lnTo>
                    <a:pt x="5597405" y="0"/>
                  </a:lnTo>
                  <a:lnTo>
                    <a:pt x="5863948" y="0"/>
                  </a:lnTo>
                  <a:lnTo>
                    <a:pt x="6130491" y="44707"/>
                  </a:lnTo>
                  <a:lnTo>
                    <a:pt x="6397034" y="134121"/>
                  </a:lnTo>
                  <a:lnTo>
                    <a:pt x="6663577" y="178828"/>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1324790" y="31250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87" name="tx87"/>
            <p:cNvSpPr/>
            <p:nvPr/>
          </p:nvSpPr>
          <p:spPr>
            <a:xfrm>
              <a:off x="2657505" y="29819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8" name="tx88"/>
            <p:cNvSpPr/>
            <p:nvPr/>
          </p:nvSpPr>
          <p:spPr>
            <a:xfrm>
              <a:off x="3990221" y="2869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89" name="tx89"/>
            <p:cNvSpPr/>
            <p:nvPr/>
          </p:nvSpPr>
          <p:spPr>
            <a:xfrm>
              <a:off x="5322937" y="29122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0" name="tx90"/>
            <p:cNvSpPr/>
            <p:nvPr/>
          </p:nvSpPr>
          <p:spPr>
            <a:xfrm>
              <a:off x="6389109" y="29185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655652" y="291322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2" name="tx92"/>
            <p:cNvSpPr/>
            <p:nvPr/>
          </p:nvSpPr>
          <p:spPr>
            <a:xfrm>
              <a:off x="6922195" y="28954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93" name="tx93"/>
            <p:cNvSpPr/>
            <p:nvPr/>
          </p:nvSpPr>
          <p:spPr>
            <a:xfrm>
              <a:off x="7188738" y="28836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4" name="tx94"/>
            <p:cNvSpPr/>
            <p:nvPr/>
          </p:nvSpPr>
          <p:spPr>
            <a:xfrm>
              <a:off x="7455282" y="2867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95" name="tx95"/>
            <p:cNvSpPr/>
            <p:nvPr/>
          </p:nvSpPr>
          <p:spPr>
            <a:xfrm>
              <a:off x="7721825" y="2847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6" name="tx96"/>
            <p:cNvSpPr/>
            <p:nvPr/>
          </p:nvSpPr>
          <p:spPr>
            <a:xfrm>
              <a:off x="8014493" y="28308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97" name="pl97"/>
            <p:cNvSpPr/>
            <p:nvPr/>
          </p:nvSpPr>
          <p:spPr>
            <a:xfrm>
              <a:off x="1416218"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37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09" name="tx109"/>
            <p:cNvSpPr/>
            <p:nvPr/>
          </p:nvSpPr>
          <p:spPr>
            <a:xfrm>
              <a:off x="1350915" y="33138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0" name="tx110"/>
            <p:cNvSpPr/>
            <p:nvPr/>
          </p:nvSpPr>
          <p:spPr>
            <a:xfrm>
              <a:off x="2657505" y="37671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11" name="tx111"/>
            <p:cNvSpPr/>
            <p:nvPr/>
          </p:nvSpPr>
          <p:spPr>
            <a:xfrm>
              <a:off x="2683631" y="31720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2" name="tx112"/>
            <p:cNvSpPr/>
            <p:nvPr/>
          </p:nvSpPr>
          <p:spPr>
            <a:xfrm>
              <a:off x="3990221" y="36671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3" name="tx113"/>
            <p:cNvSpPr/>
            <p:nvPr/>
          </p:nvSpPr>
          <p:spPr>
            <a:xfrm>
              <a:off x="4016347" y="30158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4" name="tx114"/>
            <p:cNvSpPr/>
            <p:nvPr/>
          </p:nvSpPr>
          <p:spPr>
            <a:xfrm>
              <a:off x="5322937" y="36676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5" name="tx115"/>
            <p:cNvSpPr/>
            <p:nvPr/>
          </p:nvSpPr>
          <p:spPr>
            <a:xfrm>
              <a:off x="5322937" y="3037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6" name="tx116"/>
            <p:cNvSpPr/>
            <p:nvPr/>
          </p:nvSpPr>
          <p:spPr>
            <a:xfrm>
              <a:off x="6389109" y="36706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7" name="tx117"/>
            <p:cNvSpPr/>
            <p:nvPr/>
          </p:nvSpPr>
          <p:spPr>
            <a:xfrm>
              <a:off x="6389109" y="3043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8" name="tx118"/>
            <p:cNvSpPr/>
            <p:nvPr/>
          </p:nvSpPr>
          <p:spPr>
            <a:xfrm>
              <a:off x="6655652" y="36618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9" name="tx119"/>
            <p:cNvSpPr/>
            <p:nvPr/>
          </p:nvSpPr>
          <p:spPr>
            <a:xfrm>
              <a:off x="6655652" y="3031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0" name="tx120"/>
            <p:cNvSpPr/>
            <p:nvPr/>
          </p:nvSpPr>
          <p:spPr>
            <a:xfrm>
              <a:off x="6922195" y="36422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21" name="tx121"/>
            <p:cNvSpPr/>
            <p:nvPr/>
          </p:nvSpPr>
          <p:spPr>
            <a:xfrm>
              <a:off x="6922195" y="30028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2" name="tx122"/>
            <p:cNvSpPr/>
            <p:nvPr/>
          </p:nvSpPr>
          <p:spPr>
            <a:xfrm>
              <a:off x="7188738" y="36345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3" name="tx123"/>
            <p:cNvSpPr/>
            <p:nvPr/>
          </p:nvSpPr>
          <p:spPr>
            <a:xfrm>
              <a:off x="7188738" y="2989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4" name="tx124"/>
            <p:cNvSpPr/>
            <p:nvPr/>
          </p:nvSpPr>
          <p:spPr>
            <a:xfrm>
              <a:off x="7455282" y="36414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25" name="tx125"/>
            <p:cNvSpPr/>
            <p:nvPr/>
          </p:nvSpPr>
          <p:spPr>
            <a:xfrm>
              <a:off x="7455282" y="29879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6" name="tx126"/>
            <p:cNvSpPr/>
            <p:nvPr/>
          </p:nvSpPr>
          <p:spPr>
            <a:xfrm>
              <a:off x="7721825" y="36571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7" name="tx127"/>
            <p:cNvSpPr/>
            <p:nvPr/>
          </p:nvSpPr>
          <p:spPr>
            <a:xfrm>
              <a:off x="7747950" y="29950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8" name="tx128"/>
            <p:cNvSpPr/>
            <p:nvPr/>
          </p:nvSpPr>
          <p:spPr>
            <a:xfrm>
              <a:off x="7988368" y="36626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9" name="tx129"/>
            <p:cNvSpPr/>
            <p:nvPr/>
          </p:nvSpPr>
          <p:spPr>
            <a:xfrm>
              <a:off x="7988368" y="29921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6479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47198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2000-2025</a:t>
              </a:r>
            </a:p>
          </p:txBody>
        </p:sp>
        <p:sp>
          <p:nvSpPr>
            <p:cNvPr id="159" name="pl159"/>
            <p:cNvSpPr/>
            <p:nvPr/>
          </p:nvSpPr>
          <p:spPr>
            <a:xfrm>
              <a:off x="23904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787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7670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845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729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8612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5904761" cy="129091"/>
            </a:xfrm>
            <a:prstGeom prst="rect">
              <a:avLst/>
            </a:prstGeom>
            <a:solidFill>
              <a:srgbClr val="80BD41">
                <a:alpha val="100000"/>
              </a:srgbClr>
            </a:solidFill>
          </p:spPr>
          <p:txBody>
            <a:bodyPr/>
            <a:lstStyle/>
            <a:p/>
          </p:txBody>
        </p:sp>
        <p:sp>
          <p:nvSpPr>
            <p:cNvPr id="170" name="rc170"/>
            <p:cNvSpPr/>
            <p:nvPr/>
          </p:nvSpPr>
          <p:spPr>
            <a:xfrm>
              <a:off x="7201035" y="5954972"/>
              <a:ext cx="246033" cy="129091"/>
            </a:xfrm>
            <a:prstGeom prst="rect">
              <a:avLst/>
            </a:prstGeom>
            <a:solidFill>
              <a:srgbClr val="1CABE2">
                <a:alpha val="100000"/>
              </a:srgbClr>
            </a:solidFill>
          </p:spPr>
          <p:txBody>
            <a:bodyPr/>
            <a:lstStyle/>
            <a:p/>
          </p:txBody>
        </p:sp>
        <p:sp>
          <p:nvSpPr>
            <p:cNvPr id="171" name="rc171"/>
            <p:cNvSpPr/>
            <p:nvPr/>
          </p:nvSpPr>
          <p:spPr>
            <a:xfrm>
              <a:off x="1296273" y="5793607"/>
              <a:ext cx="6037291" cy="129091"/>
            </a:xfrm>
            <a:prstGeom prst="rect">
              <a:avLst/>
            </a:prstGeom>
            <a:solidFill>
              <a:srgbClr val="80BD41">
                <a:alpha val="100000"/>
              </a:srgbClr>
            </a:solidFill>
          </p:spPr>
          <p:txBody>
            <a:bodyPr/>
            <a:lstStyle/>
            <a:p/>
          </p:txBody>
        </p:sp>
        <p:sp>
          <p:nvSpPr>
            <p:cNvPr id="172" name="rc172"/>
            <p:cNvSpPr/>
            <p:nvPr/>
          </p:nvSpPr>
          <p:spPr>
            <a:xfrm>
              <a:off x="7333565" y="5793607"/>
              <a:ext cx="454418" cy="129091"/>
            </a:xfrm>
            <a:prstGeom prst="rect">
              <a:avLst/>
            </a:prstGeom>
            <a:solidFill>
              <a:srgbClr val="1CABE2">
                <a:alpha val="100000"/>
              </a:srgbClr>
            </a:solidFill>
          </p:spPr>
          <p:txBody>
            <a:bodyPr/>
            <a:lstStyle/>
            <a:p/>
          </p:txBody>
        </p:sp>
        <p:sp>
          <p:nvSpPr>
            <p:cNvPr id="173" name="rc173"/>
            <p:cNvSpPr/>
            <p:nvPr/>
          </p:nvSpPr>
          <p:spPr>
            <a:xfrm>
              <a:off x="1296273" y="5632243"/>
              <a:ext cx="5983003" cy="129091"/>
            </a:xfrm>
            <a:prstGeom prst="rect">
              <a:avLst/>
            </a:prstGeom>
            <a:solidFill>
              <a:srgbClr val="80BD41">
                <a:alpha val="100000"/>
              </a:srgbClr>
            </a:solidFill>
          </p:spPr>
          <p:txBody>
            <a:bodyPr/>
            <a:lstStyle/>
            <a:p/>
          </p:txBody>
        </p:sp>
        <p:sp>
          <p:nvSpPr>
            <p:cNvPr id="174" name="rc174"/>
            <p:cNvSpPr/>
            <p:nvPr/>
          </p:nvSpPr>
          <p:spPr>
            <a:xfrm>
              <a:off x="7279277" y="5632243"/>
              <a:ext cx="591727" cy="129091"/>
            </a:xfrm>
            <a:prstGeom prst="rect">
              <a:avLst/>
            </a:prstGeom>
            <a:solidFill>
              <a:srgbClr val="1CABE2">
                <a:alpha val="100000"/>
              </a:srgbClr>
            </a:solidFill>
          </p:spPr>
          <p:txBody>
            <a:bodyPr/>
            <a:lstStyle/>
            <a:p/>
          </p:txBody>
        </p:sp>
        <p:sp>
          <p:nvSpPr>
            <p:cNvPr id="175" name="tx175"/>
            <p:cNvSpPr/>
            <p:nvPr/>
          </p:nvSpPr>
          <p:spPr>
            <a:xfrm>
              <a:off x="7642082"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76" name="tx176"/>
            <p:cNvSpPr/>
            <p:nvPr/>
          </p:nvSpPr>
          <p:spPr>
            <a:xfrm>
              <a:off x="800004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a:t>
              </a:r>
            </a:p>
          </p:txBody>
        </p:sp>
        <p:sp>
          <p:nvSpPr>
            <p:cNvPr id="177" name="tx177"/>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78" name="tx178"/>
            <p:cNvSpPr/>
            <p:nvPr/>
          </p:nvSpPr>
          <p:spPr>
            <a:xfrm>
              <a:off x="414316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79" name="tx179"/>
            <p:cNvSpPr/>
            <p:nvPr/>
          </p:nvSpPr>
          <p:spPr>
            <a:xfrm>
              <a:off x="721855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80" name="tx180"/>
            <p:cNvSpPr/>
            <p:nvPr/>
          </p:nvSpPr>
          <p:spPr>
            <a:xfrm>
              <a:off x="4209425"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81" name="tx181"/>
            <p:cNvSpPr/>
            <p:nvPr/>
          </p:nvSpPr>
          <p:spPr>
            <a:xfrm>
              <a:off x="7485425"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82" name="tx182"/>
            <p:cNvSpPr/>
            <p:nvPr/>
          </p:nvSpPr>
          <p:spPr>
            <a:xfrm>
              <a:off x="418228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83" name="tx183"/>
            <p:cNvSpPr/>
            <p:nvPr/>
          </p:nvSpPr>
          <p:spPr>
            <a:xfrm>
              <a:off x="746964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0.14</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8" name="tx188"/>
            <p:cNvSpPr/>
            <p:nvPr/>
          </p:nvSpPr>
          <p:spPr>
            <a:xfrm>
              <a:off x="330990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9" name="tx189"/>
            <p:cNvSpPr/>
            <p:nvPr/>
          </p:nvSpPr>
          <p:spPr>
            <a:xfrm>
              <a:off x="549822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0" name="tx190"/>
            <p:cNvSpPr/>
            <p:nvPr/>
          </p:nvSpPr>
          <p:spPr>
            <a:xfrm>
              <a:off x="768655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1" name="tx191"/>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(91%) was lower than in 2019 (96%).
The number of children vaccinated with DTP1 increased 1% compared to in 2019.
The number of surviving infants increased approximately 7%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503041"/>
            </a:xfrm>
            <a:custGeom>
              <a:avLst/>
              <a:pathLst>
                <a:path w="3397293" h="503041">
                  <a:moveTo>
                    <a:pt x="0" y="306198"/>
                  </a:moveTo>
                  <a:lnTo>
                    <a:pt x="135891" y="349941"/>
                  </a:lnTo>
                  <a:lnTo>
                    <a:pt x="271783" y="262456"/>
                  </a:lnTo>
                  <a:lnTo>
                    <a:pt x="407675" y="503041"/>
                  </a:lnTo>
                  <a:lnTo>
                    <a:pt x="543566" y="503041"/>
                  </a:lnTo>
                  <a:lnTo>
                    <a:pt x="679458" y="437426"/>
                  </a:lnTo>
                  <a:lnTo>
                    <a:pt x="815350" y="349941"/>
                  </a:lnTo>
                  <a:lnTo>
                    <a:pt x="951242" y="328070"/>
                  </a:lnTo>
                  <a:lnTo>
                    <a:pt x="1087133" y="174970"/>
                  </a:lnTo>
                  <a:lnTo>
                    <a:pt x="1223025" y="174970"/>
                  </a:lnTo>
                  <a:lnTo>
                    <a:pt x="1358917" y="131228"/>
                  </a:lnTo>
                  <a:lnTo>
                    <a:pt x="1494809" y="0"/>
                  </a:lnTo>
                  <a:lnTo>
                    <a:pt x="1630700" y="43742"/>
                  </a:lnTo>
                  <a:lnTo>
                    <a:pt x="1766592" y="196842"/>
                  </a:lnTo>
                  <a:lnTo>
                    <a:pt x="1902484" y="87485"/>
                  </a:lnTo>
                  <a:lnTo>
                    <a:pt x="2038375" y="153099"/>
                  </a:lnTo>
                  <a:lnTo>
                    <a:pt x="2174267" y="174970"/>
                  </a:lnTo>
                  <a:lnTo>
                    <a:pt x="2310159" y="328070"/>
                  </a:lnTo>
                  <a:lnTo>
                    <a:pt x="2446051" y="109356"/>
                  </a:lnTo>
                  <a:lnTo>
                    <a:pt x="2581942" y="65614"/>
                  </a:lnTo>
                  <a:lnTo>
                    <a:pt x="2717834" y="65614"/>
                  </a:lnTo>
                  <a:lnTo>
                    <a:pt x="2853726" y="21871"/>
                  </a:lnTo>
                  <a:lnTo>
                    <a:pt x="2989618" y="43742"/>
                  </a:lnTo>
                  <a:lnTo>
                    <a:pt x="3125509" y="65614"/>
                  </a:lnTo>
                  <a:lnTo>
                    <a:pt x="3261401" y="109356"/>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503041"/>
            </a:xfrm>
            <a:custGeom>
              <a:avLst/>
              <a:pathLst>
                <a:path w="3397293" h="503041">
                  <a:moveTo>
                    <a:pt x="0" y="306198"/>
                  </a:moveTo>
                  <a:lnTo>
                    <a:pt x="135891" y="349941"/>
                  </a:lnTo>
                  <a:lnTo>
                    <a:pt x="271783" y="262456"/>
                  </a:lnTo>
                  <a:lnTo>
                    <a:pt x="407675" y="503041"/>
                  </a:lnTo>
                  <a:lnTo>
                    <a:pt x="543566" y="503041"/>
                  </a:lnTo>
                  <a:lnTo>
                    <a:pt x="679458" y="437426"/>
                  </a:lnTo>
                  <a:lnTo>
                    <a:pt x="815350" y="349941"/>
                  </a:lnTo>
                  <a:lnTo>
                    <a:pt x="951242" y="328070"/>
                  </a:lnTo>
                  <a:lnTo>
                    <a:pt x="1087133" y="174970"/>
                  </a:lnTo>
                  <a:lnTo>
                    <a:pt x="1223025" y="174970"/>
                  </a:lnTo>
                  <a:lnTo>
                    <a:pt x="1358917" y="131228"/>
                  </a:lnTo>
                  <a:lnTo>
                    <a:pt x="1494809" y="0"/>
                  </a:lnTo>
                  <a:lnTo>
                    <a:pt x="1630700" y="43742"/>
                  </a:lnTo>
                  <a:lnTo>
                    <a:pt x="1766592" y="196842"/>
                  </a:lnTo>
                  <a:lnTo>
                    <a:pt x="1902484" y="87485"/>
                  </a:lnTo>
                  <a:lnTo>
                    <a:pt x="2038375" y="153099"/>
                  </a:lnTo>
                  <a:lnTo>
                    <a:pt x="2174267" y="174970"/>
                  </a:lnTo>
                  <a:lnTo>
                    <a:pt x="2310159" y="328070"/>
                  </a:lnTo>
                  <a:lnTo>
                    <a:pt x="2446051" y="109356"/>
                  </a:lnTo>
                  <a:lnTo>
                    <a:pt x="2581942" y="65614"/>
                  </a:lnTo>
                  <a:lnTo>
                    <a:pt x="2717834" y="65614"/>
                  </a:lnTo>
                  <a:lnTo>
                    <a:pt x="2853726" y="21871"/>
                  </a:lnTo>
                  <a:lnTo>
                    <a:pt x="2989618" y="43742"/>
                  </a:lnTo>
                  <a:lnTo>
                    <a:pt x="3125509" y="65614"/>
                  </a:lnTo>
                  <a:lnTo>
                    <a:pt x="3261401" y="109356"/>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503041"/>
            </a:xfrm>
            <a:custGeom>
              <a:avLst/>
              <a:pathLst>
                <a:path w="3397293" h="503041">
                  <a:moveTo>
                    <a:pt x="0" y="306198"/>
                  </a:moveTo>
                  <a:lnTo>
                    <a:pt x="135891" y="349941"/>
                  </a:lnTo>
                  <a:lnTo>
                    <a:pt x="271783" y="262456"/>
                  </a:lnTo>
                  <a:lnTo>
                    <a:pt x="407675" y="503041"/>
                  </a:lnTo>
                  <a:lnTo>
                    <a:pt x="543566" y="503041"/>
                  </a:lnTo>
                  <a:lnTo>
                    <a:pt x="679458" y="437426"/>
                  </a:lnTo>
                  <a:lnTo>
                    <a:pt x="815350" y="349941"/>
                  </a:lnTo>
                  <a:lnTo>
                    <a:pt x="951242" y="328070"/>
                  </a:lnTo>
                  <a:lnTo>
                    <a:pt x="1087133" y="174970"/>
                  </a:lnTo>
                  <a:lnTo>
                    <a:pt x="1223025" y="174970"/>
                  </a:lnTo>
                  <a:lnTo>
                    <a:pt x="1358917" y="131228"/>
                  </a:lnTo>
                  <a:lnTo>
                    <a:pt x="1494809" y="0"/>
                  </a:lnTo>
                  <a:lnTo>
                    <a:pt x="1630700" y="43742"/>
                  </a:lnTo>
                  <a:lnTo>
                    <a:pt x="1766592" y="196842"/>
                  </a:lnTo>
                  <a:lnTo>
                    <a:pt x="1902484" y="87485"/>
                  </a:lnTo>
                  <a:lnTo>
                    <a:pt x="2038375" y="153099"/>
                  </a:lnTo>
                  <a:lnTo>
                    <a:pt x="2174267" y="174970"/>
                  </a:lnTo>
                  <a:lnTo>
                    <a:pt x="2310159" y="328070"/>
                  </a:lnTo>
                  <a:lnTo>
                    <a:pt x="2446051" y="109356"/>
                  </a:lnTo>
                  <a:lnTo>
                    <a:pt x="2581942" y="65614"/>
                  </a:lnTo>
                  <a:lnTo>
                    <a:pt x="2717834" y="65614"/>
                  </a:lnTo>
                  <a:lnTo>
                    <a:pt x="2853726" y="21871"/>
                  </a:lnTo>
                  <a:lnTo>
                    <a:pt x="2989618" y="43742"/>
                  </a:lnTo>
                  <a:lnTo>
                    <a:pt x="3125509" y="65614"/>
                  </a:lnTo>
                  <a:lnTo>
                    <a:pt x="3261401" y="109356"/>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25042" y="1405107"/>
              <a:ext cx="23891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Kenya, 2000-2025</a:t>
              </a:r>
            </a:p>
          </p:txBody>
        </p:sp>
        <p:sp>
          <p:nvSpPr>
            <p:cNvPr id="63" name="pl63"/>
            <p:cNvSpPr/>
            <p:nvPr/>
          </p:nvSpPr>
          <p:spPr>
            <a:xfrm>
              <a:off x="5267799" y="3600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88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84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72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16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60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19343"/>
              <a:ext cx="3397293" cy="1509123"/>
            </a:xfrm>
            <a:custGeom>
              <a:avLst/>
              <a:pathLst>
                <a:path w="3397293" h="1509123">
                  <a:moveTo>
                    <a:pt x="0" y="918596"/>
                  </a:moveTo>
                  <a:lnTo>
                    <a:pt x="135891" y="1049824"/>
                  </a:lnTo>
                  <a:lnTo>
                    <a:pt x="271783" y="787368"/>
                  </a:lnTo>
                  <a:lnTo>
                    <a:pt x="407675" y="1509123"/>
                  </a:lnTo>
                  <a:lnTo>
                    <a:pt x="543566" y="1509123"/>
                  </a:lnTo>
                  <a:lnTo>
                    <a:pt x="679458" y="1312280"/>
                  </a:lnTo>
                  <a:lnTo>
                    <a:pt x="815350" y="1049824"/>
                  </a:lnTo>
                  <a:lnTo>
                    <a:pt x="951242" y="984210"/>
                  </a:lnTo>
                  <a:lnTo>
                    <a:pt x="1087133" y="524912"/>
                  </a:lnTo>
                  <a:lnTo>
                    <a:pt x="1223025" y="524912"/>
                  </a:lnTo>
                  <a:lnTo>
                    <a:pt x="1358917" y="393684"/>
                  </a:lnTo>
                  <a:lnTo>
                    <a:pt x="1494809" y="0"/>
                  </a:lnTo>
                  <a:lnTo>
                    <a:pt x="1630700" y="131228"/>
                  </a:lnTo>
                  <a:lnTo>
                    <a:pt x="1766592" y="590526"/>
                  </a:lnTo>
                  <a:lnTo>
                    <a:pt x="1902484" y="262456"/>
                  </a:lnTo>
                  <a:lnTo>
                    <a:pt x="2038375" y="459298"/>
                  </a:lnTo>
                  <a:lnTo>
                    <a:pt x="2174267" y="524912"/>
                  </a:lnTo>
                  <a:lnTo>
                    <a:pt x="2310159" y="984210"/>
                  </a:lnTo>
                  <a:lnTo>
                    <a:pt x="2446051" y="328070"/>
                  </a:lnTo>
                  <a:lnTo>
                    <a:pt x="2581942" y="196842"/>
                  </a:lnTo>
                  <a:lnTo>
                    <a:pt x="2717834" y="196842"/>
                  </a:lnTo>
                  <a:lnTo>
                    <a:pt x="2853726" y="65614"/>
                  </a:lnTo>
                  <a:lnTo>
                    <a:pt x="2989618" y="131228"/>
                  </a:lnTo>
                  <a:lnTo>
                    <a:pt x="3125509" y="196842"/>
                  </a:lnTo>
                  <a:lnTo>
                    <a:pt x="3261401" y="328070"/>
                  </a:lnTo>
                  <a:lnTo>
                    <a:pt x="3397293" y="52491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616185"/>
              <a:ext cx="3397293" cy="918596"/>
            </a:xfrm>
            <a:custGeom>
              <a:avLst/>
              <a:pathLst>
                <a:path w="3397293" h="918596">
                  <a:moveTo>
                    <a:pt x="0" y="918596"/>
                  </a:moveTo>
                  <a:lnTo>
                    <a:pt x="135891" y="918596"/>
                  </a:lnTo>
                  <a:lnTo>
                    <a:pt x="271783" y="918596"/>
                  </a:lnTo>
                  <a:lnTo>
                    <a:pt x="407675" y="787368"/>
                  </a:lnTo>
                  <a:lnTo>
                    <a:pt x="543566" y="656140"/>
                  </a:lnTo>
                  <a:lnTo>
                    <a:pt x="679458" y="590526"/>
                  </a:lnTo>
                  <a:lnTo>
                    <a:pt x="815350" y="524912"/>
                  </a:lnTo>
                  <a:lnTo>
                    <a:pt x="951242" y="524912"/>
                  </a:lnTo>
                  <a:lnTo>
                    <a:pt x="1087133" y="328070"/>
                  </a:lnTo>
                  <a:lnTo>
                    <a:pt x="1223025" y="196842"/>
                  </a:lnTo>
                  <a:lnTo>
                    <a:pt x="1358917" y="196842"/>
                  </a:lnTo>
                  <a:lnTo>
                    <a:pt x="1494809" y="131228"/>
                  </a:lnTo>
                  <a:lnTo>
                    <a:pt x="1630700" y="131228"/>
                  </a:lnTo>
                  <a:lnTo>
                    <a:pt x="1766592" y="131228"/>
                  </a:lnTo>
                  <a:lnTo>
                    <a:pt x="1902484" y="131228"/>
                  </a:lnTo>
                  <a:lnTo>
                    <a:pt x="2038375" y="65614"/>
                  </a:lnTo>
                  <a:lnTo>
                    <a:pt x="2174267" y="0"/>
                  </a:lnTo>
                  <a:lnTo>
                    <a:pt x="2310159" y="0"/>
                  </a:lnTo>
                  <a:lnTo>
                    <a:pt x="2446051" y="0"/>
                  </a:lnTo>
                  <a:lnTo>
                    <a:pt x="2581942" y="0"/>
                  </a:lnTo>
                  <a:lnTo>
                    <a:pt x="2717834" y="196842"/>
                  </a:lnTo>
                  <a:lnTo>
                    <a:pt x="2853726" y="328070"/>
                  </a:lnTo>
                  <a:lnTo>
                    <a:pt x="2989618" y="65614"/>
                  </a:lnTo>
                  <a:lnTo>
                    <a:pt x="3125509" y="131228"/>
                  </a:lnTo>
                  <a:lnTo>
                    <a:pt x="3261401" y="131228"/>
                  </a:lnTo>
                  <a:lnTo>
                    <a:pt x="3397293" y="6561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616185"/>
              <a:ext cx="3397293" cy="1443509"/>
            </a:xfrm>
            <a:custGeom>
              <a:avLst/>
              <a:pathLst>
                <a:path w="3397293" h="1443509">
                  <a:moveTo>
                    <a:pt x="0" y="1443509"/>
                  </a:moveTo>
                  <a:lnTo>
                    <a:pt x="135891" y="1246666"/>
                  </a:lnTo>
                  <a:lnTo>
                    <a:pt x="271783" y="1181052"/>
                  </a:lnTo>
                  <a:lnTo>
                    <a:pt x="407675" y="1049824"/>
                  </a:lnTo>
                  <a:lnTo>
                    <a:pt x="543566" y="984210"/>
                  </a:lnTo>
                  <a:lnTo>
                    <a:pt x="679458" y="852982"/>
                  </a:lnTo>
                  <a:lnTo>
                    <a:pt x="815350" y="721754"/>
                  </a:lnTo>
                  <a:lnTo>
                    <a:pt x="951242" y="656140"/>
                  </a:lnTo>
                  <a:lnTo>
                    <a:pt x="1087133" y="590526"/>
                  </a:lnTo>
                  <a:lnTo>
                    <a:pt x="1223025" y="459298"/>
                  </a:lnTo>
                  <a:lnTo>
                    <a:pt x="1358917" y="328070"/>
                  </a:lnTo>
                  <a:lnTo>
                    <a:pt x="1494809" y="262456"/>
                  </a:lnTo>
                  <a:lnTo>
                    <a:pt x="1630700" y="328070"/>
                  </a:lnTo>
                  <a:lnTo>
                    <a:pt x="1766592" y="328070"/>
                  </a:lnTo>
                  <a:lnTo>
                    <a:pt x="1902484" y="196842"/>
                  </a:lnTo>
                  <a:lnTo>
                    <a:pt x="2038375" y="196842"/>
                  </a:lnTo>
                  <a:lnTo>
                    <a:pt x="2174267" y="196842"/>
                  </a:lnTo>
                  <a:lnTo>
                    <a:pt x="2310159" y="196842"/>
                  </a:lnTo>
                  <a:lnTo>
                    <a:pt x="2446051" y="65614"/>
                  </a:lnTo>
                  <a:lnTo>
                    <a:pt x="2581942" y="0"/>
                  </a:lnTo>
                  <a:lnTo>
                    <a:pt x="2717834" y="131228"/>
                  </a:lnTo>
                  <a:lnTo>
                    <a:pt x="2853726" y="262456"/>
                  </a:lnTo>
                  <a:lnTo>
                    <a:pt x="2989618" y="262456"/>
                  </a:lnTo>
                  <a:lnTo>
                    <a:pt x="3125509" y="131228"/>
                  </a:lnTo>
                  <a:lnTo>
                    <a:pt x="3261401" y="131228"/>
                  </a:lnTo>
                  <a:lnTo>
                    <a:pt x="3397293" y="65614"/>
                  </a:lnTo>
                </a:path>
              </a:pathLst>
            </a:custGeom>
            <a:ln w="27101" cap="flat">
              <a:solidFill>
                <a:srgbClr val="961A49">
                  <a:alpha val="100000"/>
                </a:srgbClr>
              </a:solidFill>
              <a:prstDash val="solid"/>
              <a:round/>
            </a:ln>
          </p:spPr>
          <p:txBody>
            <a:bodyPr/>
            <a:lstStyle/>
            <a:p/>
          </p:txBody>
        </p:sp>
        <p:sp>
          <p:nvSpPr>
            <p:cNvPr id="80" name="pl80"/>
            <p:cNvSpPr/>
            <p:nvPr/>
          </p:nvSpPr>
          <p:spPr>
            <a:xfrm>
              <a:off x="5437664" y="261618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19343"/>
              <a:ext cx="3397293" cy="1509123"/>
            </a:xfrm>
            <a:custGeom>
              <a:avLst/>
              <a:pathLst>
                <a:path w="3397293" h="1509123">
                  <a:moveTo>
                    <a:pt x="0" y="918596"/>
                  </a:moveTo>
                  <a:lnTo>
                    <a:pt x="135891" y="1049824"/>
                  </a:lnTo>
                  <a:lnTo>
                    <a:pt x="271783" y="787368"/>
                  </a:lnTo>
                  <a:lnTo>
                    <a:pt x="407675" y="1509123"/>
                  </a:lnTo>
                  <a:lnTo>
                    <a:pt x="543566" y="1509123"/>
                  </a:lnTo>
                  <a:lnTo>
                    <a:pt x="679458" y="1312280"/>
                  </a:lnTo>
                  <a:lnTo>
                    <a:pt x="815350" y="1049824"/>
                  </a:lnTo>
                  <a:lnTo>
                    <a:pt x="951242" y="984210"/>
                  </a:lnTo>
                  <a:lnTo>
                    <a:pt x="1087133" y="524912"/>
                  </a:lnTo>
                  <a:lnTo>
                    <a:pt x="1223025" y="524912"/>
                  </a:lnTo>
                  <a:lnTo>
                    <a:pt x="1358917" y="393684"/>
                  </a:lnTo>
                  <a:lnTo>
                    <a:pt x="1494809" y="0"/>
                  </a:lnTo>
                  <a:lnTo>
                    <a:pt x="1630700" y="131228"/>
                  </a:lnTo>
                  <a:lnTo>
                    <a:pt x="1766592" y="590526"/>
                  </a:lnTo>
                  <a:lnTo>
                    <a:pt x="1902484" y="262456"/>
                  </a:lnTo>
                  <a:lnTo>
                    <a:pt x="2038375" y="459298"/>
                  </a:lnTo>
                  <a:lnTo>
                    <a:pt x="2174267" y="524912"/>
                  </a:lnTo>
                  <a:lnTo>
                    <a:pt x="2310159" y="984210"/>
                  </a:lnTo>
                  <a:lnTo>
                    <a:pt x="2446051" y="328070"/>
                  </a:lnTo>
                  <a:lnTo>
                    <a:pt x="2581942" y="196842"/>
                  </a:lnTo>
                  <a:lnTo>
                    <a:pt x="2717834" y="196842"/>
                  </a:lnTo>
                  <a:lnTo>
                    <a:pt x="2853726" y="65614"/>
                  </a:lnTo>
                  <a:lnTo>
                    <a:pt x="2989618" y="131228"/>
                  </a:lnTo>
                  <a:lnTo>
                    <a:pt x="3125509" y="196842"/>
                  </a:lnTo>
                  <a:lnTo>
                    <a:pt x="3261401" y="328070"/>
                  </a:lnTo>
                  <a:lnTo>
                    <a:pt x="3397293" y="524912"/>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48747"/>
              <a:ext cx="0" cy="1089193"/>
            </a:xfrm>
            <a:custGeom>
              <a:avLst/>
              <a:pathLst>
                <a:path w="0" h="1089193">
                  <a:moveTo>
                    <a:pt x="0" y="108919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48747"/>
              <a:ext cx="0" cy="1482877"/>
            </a:xfrm>
            <a:custGeom>
              <a:avLst/>
              <a:pathLst>
                <a:path w="0" h="1482877">
                  <a:moveTo>
                    <a:pt x="0" y="14828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48747"/>
              <a:ext cx="0" cy="564280"/>
            </a:xfrm>
            <a:custGeom>
              <a:avLst/>
              <a:pathLst>
                <a:path w="0" h="564280">
                  <a:moveTo>
                    <a:pt x="0" y="56428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48747"/>
              <a:ext cx="0" cy="629894"/>
            </a:xfrm>
            <a:custGeom>
              <a:avLst/>
              <a:pathLst>
                <a:path w="0" h="629894">
                  <a:moveTo>
                    <a:pt x="0" y="62989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48747"/>
              <a:ext cx="0" cy="367438"/>
            </a:xfrm>
            <a:custGeom>
              <a:avLst/>
              <a:pathLst>
                <a:path w="0" h="367438">
                  <a:moveTo>
                    <a:pt x="0" y="3674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48747"/>
              <a:ext cx="0" cy="498666"/>
            </a:xfrm>
            <a:custGeom>
              <a:avLst/>
              <a:pathLst>
                <a:path w="0" h="498666">
                  <a:moveTo>
                    <a:pt x="0" y="4986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48747"/>
              <a:ext cx="0" cy="695508"/>
            </a:xfrm>
            <a:custGeom>
              <a:avLst/>
              <a:pathLst>
                <a:path w="0" h="695508">
                  <a:moveTo>
                    <a:pt x="0" y="6955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19343"/>
              <a:ext cx="3397293" cy="1509123"/>
            </a:xfrm>
            <a:custGeom>
              <a:avLst/>
              <a:pathLst>
                <a:path w="3397293" h="1509123">
                  <a:moveTo>
                    <a:pt x="0" y="918596"/>
                  </a:moveTo>
                  <a:lnTo>
                    <a:pt x="135891" y="1049824"/>
                  </a:lnTo>
                  <a:lnTo>
                    <a:pt x="271783" y="787368"/>
                  </a:lnTo>
                  <a:lnTo>
                    <a:pt x="407675" y="1509123"/>
                  </a:lnTo>
                  <a:lnTo>
                    <a:pt x="543566" y="1509123"/>
                  </a:lnTo>
                  <a:lnTo>
                    <a:pt x="679458" y="1312280"/>
                  </a:lnTo>
                  <a:lnTo>
                    <a:pt x="815350" y="1049824"/>
                  </a:lnTo>
                  <a:lnTo>
                    <a:pt x="951242" y="984210"/>
                  </a:lnTo>
                  <a:lnTo>
                    <a:pt x="1087133" y="524912"/>
                  </a:lnTo>
                  <a:lnTo>
                    <a:pt x="1223025" y="524912"/>
                  </a:lnTo>
                  <a:lnTo>
                    <a:pt x="1358917" y="393684"/>
                  </a:lnTo>
                  <a:lnTo>
                    <a:pt x="1494809" y="0"/>
                  </a:lnTo>
                  <a:lnTo>
                    <a:pt x="1630700" y="131228"/>
                  </a:lnTo>
                  <a:lnTo>
                    <a:pt x="1766592" y="590526"/>
                  </a:lnTo>
                  <a:lnTo>
                    <a:pt x="1902484" y="262456"/>
                  </a:lnTo>
                  <a:lnTo>
                    <a:pt x="2038375" y="459298"/>
                  </a:lnTo>
                  <a:lnTo>
                    <a:pt x="2174267" y="524912"/>
                  </a:lnTo>
                  <a:lnTo>
                    <a:pt x="2310159" y="984210"/>
                  </a:lnTo>
                  <a:lnTo>
                    <a:pt x="2446051" y="328070"/>
                  </a:lnTo>
                  <a:lnTo>
                    <a:pt x="2581942" y="196842"/>
                  </a:lnTo>
                  <a:lnTo>
                    <a:pt x="2717834" y="196842"/>
                  </a:lnTo>
                  <a:lnTo>
                    <a:pt x="2853726" y="65614"/>
                  </a:lnTo>
                  <a:lnTo>
                    <a:pt x="2989618" y="131228"/>
                  </a:lnTo>
                  <a:lnTo>
                    <a:pt x="3125509" y="196842"/>
                  </a:lnTo>
                  <a:lnTo>
                    <a:pt x="3261401" y="328070"/>
                  </a:lnTo>
                  <a:lnTo>
                    <a:pt x="3397293" y="524912"/>
                  </a:lnTo>
                </a:path>
              </a:pathLst>
            </a:custGeom>
            <a:ln w="27101" cap="flat">
              <a:solidFill>
                <a:srgbClr val="0058AB">
                  <a:alpha val="100000"/>
                </a:srgbClr>
              </a:solidFill>
              <a:prstDash val="solid"/>
              <a:round/>
            </a:ln>
          </p:spPr>
          <p:txBody>
            <a:bodyPr/>
            <a:lstStyle/>
            <a:p/>
          </p:txBody>
        </p:sp>
        <p:sp>
          <p:nvSpPr>
            <p:cNvPr id="90" name="tx90"/>
            <p:cNvSpPr/>
            <p:nvPr/>
          </p:nvSpPr>
          <p:spPr>
            <a:xfrm>
              <a:off x="5359324"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6038783"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748386" y="21820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27845" y="218370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21834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763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22021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640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907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32021"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116" name="tx116"/>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49221"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325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3632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3940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247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479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3786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094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3995530" cy="114824"/>
            </a:xfrm>
            <a:prstGeom prst="rect">
              <a:avLst/>
            </a:prstGeom>
            <a:solidFill>
              <a:srgbClr val="1CABE2">
                <a:alpha val="80000"/>
              </a:srgbClr>
            </a:solidFill>
          </p:spPr>
          <p:txBody>
            <a:bodyPr/>
            <a:lstStyle/>
            <a:p/>
          </p:txBody>
        </p:sp>
        <p:sp>
          <p:nvSpPr>
            <p:cNvPr id="131" name="rc131"/>
            <p:cNvSpPr/>
            <p:nvPr/>
          </p:nvSpPr>
          <p:spPr>
            <a:xfrm>
              <a:off x="1317178" y="5743865"/>
              <a:ext cx="5421803"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4881672"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98,000</a:t>
              </a:r>
            </a:p>
          </p:txBody>
        </p:sp>
        <p:sp>
          <p:nvSpPr>
            <p:cNvPr id="134" name="tx134"/>
            <p:cNvSpPr/>
            <p:nvPr/>
          </p:nvSpPr>
          <p:spPr>
            <a:xfrm>
              <a:off x="6229568"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133,000</a:t>
              </a:r>
            </a:p>
          </p:txBody>
        </p:sp>
        <p:sp>
          <p:nvSpPr>
            <p:cNvPr id="135" name="tx135"/>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180,000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9206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487368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690443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Kenya (88%) was 3 percentage points higher than the global average (85%) and 8 percentage points higher than the average across all ESAR countries (80%).
National DTP3 coverage was 5 percentage points lower than in 2019 (93%).
This equates to 180,000 un- and undervaccinated children in 2025 compared to 98,000 un- and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Kenya DTP3 coverage was 88% - this is 5 percentage points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Kenya ranked number 12 out of 21 countries for lowest DTP3 coverage (based on tied ranks).
Kenya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Kenya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2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4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66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539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95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85951"/>
              <a:ext cx="239888" cy="826058"/>
            </a:xfrm>
            <a:prstGeom prst="rect">
              <a:avLst/>
            </a:prstGeom>
            <a:solidFill>
              <a:srgbClr val="80BD41">
                <a:alpha val="100000"/>
              </a:srgbClr>
            </a:solidFill>
          </p:spPr>
          <p:txBody>
            <a:bodyPr/>
            <a:lstStyle/>
            <a:p/>
          </p:txBody>
        </p:sp>
        <p:sp>
          <p:nvSpPr>
            <p:cNvPr id="23" name="rc23"/>
            <p:cNvSpPr/>
            <p:nvPr/>
          </p:nvSpPr>
          <p:spPr>
            <a:xfrm>
              <a:off x="1296273" y="3204621"/>
              <a:ext cx="239888" cy="181330"/>
            </a:xfrm>
            <a:prstGeom prst="rect">
              <a:avLst/>
            </a:prstGeom>
            <a:solidFill>
              <a:srgbClr val="1CABE2">
                <a:alpha val="100000"/>
              </a:srgbClr>
            </a:solidFill>
          </p:spPr>
          <p:txBody>
            <a:bodyPr/>
            <a:lstStyle/>
            <a:p/>
          </p:txBody>
        </p:sp>
        <p:sp>
          <p:nvSpPr>
            <p:cNvPr id="24" name="rc24"/>
            <p:cNvSpPr/>
            <p:nvPr/>
          </p:nvSpPr>
          <p:spPr>
            <a:xfrm>
              <a:off x="1562816" y="3380264"/>
              <a:ext cx="239888" cy="831745"/>
            </a:xfrm>
            <a:prstGeom prst="rect">
              <a:avLst/>
            </a:prstGeom>
            <a:solidFill>
              <a:srgbClr val="80BD41">
                <a:alpha val="100000"/>
              </a:srgbClr>
            </a:solidFill>
          </p:spPr>
          <p:txBody>
            <a:bodyPr/>
            <a:lstStyle/>
            <a:p/>
          </p:txBody>
        </p:sp>
        <p:sp>
          <p:nvSpPr>
            <p:cNvPr id="25" name="rc25"/>
            <p:cNvSpPr/>
            <p:nvPr/>
          </p:nvSpPr>
          <p:spPr>
            <a:xfrm>
              <a:off x="1562816" y="3172328"/>
              <a:ext cx="239888" cy="207936"/>
            </a:xfrm>
            <a:prstGeom prst="rect">
              <a:avLst/>
            </a:prstGeom>
            <a:solidFill>
              <a:srgbClr val="1CABE2">
                <a:alpha val="100000"/>
              </a:srgbClr>
            </a:solidFill>
          </p:spPr>
          <p:txBody>
            <a:bodyPr/>
            <a:lstStyle/>
            <a:p/>
          </p:txBody>
        </p:sp>
        <p:sp>
          <p:nvSpPr>
            <p:cNvPr id="26" name="rc26"/>
            <p:cNvSpPr/>
            <p:nvPr/>
          </p:nvSpPr>
          <p:spPr>
            <a:xfrm>
              <a:off x="1829360" y="3314940"/>
              <a:ext cx="239888" cy="897068"/>
            </a:xfrm>
            <a:prstGeom prst="rect">
              <a:avLst/>
            </a:prstGeom>
            <a:solidFill>
              <a:srgbClr val="80BD41">
                <a:alpha val="100000"/>
              </a:srgbClr>
            </a:solidFill>
          </p:spPr>
          <p:txBody>
            <a:bodyPr/>
            <a:lstStyle/>
            <a:p/>
          </p:txBody>
        </p:sp>
        <p:sp>
          <p:nvSpPr>
            <p:cNvPr id="27" name="rc27"/>
            <p:cNvSpPr/>
            <p:nvPr/>
          </p:nvSpPr>
          <p:spPr>
            <a:xfrm>
              <a:off x="1829360" y="3144070"/>
              <a:ext cx="239888" cy="170869"/>
            </a:xfrm>
            <a:prstGeom prst="rect">
              <a:avLst/>
            </a:prstGeom>
            <a:solidFill>
              <a:srgbClr val="1CABE2">
                <a:alpha val="100000"/>
              </a:srgbClr>
            </a:solidFill>
          </p:spPr>
          <p:txBody>
            <a:bodyPr/>
            <a:lstStyle/>
            <a:p/>
          </p:txBody>
        </p:sp>
        <p:sp>
          <p:nvSpPr>
            <p:cNvPr id="28" name="rc28"/>
            <p:cNvSpPr/>
            <p:nvPr/>
          </p:nvSpPr>
          <p:spPr>
            <a:xfrm>
              <a:off x="2095903" y="3416264"/>
              <a:ext cx="239888" cy="795744"/>
            </a:xfrm>
            <a:prstGeom prst="rect">
              <a:avLst/>
            </a:prstGeom>
            <a:solidFill>
              <a:srgbClr val="80BD41">
                <a:alpha val="100000"/>
              </a:srgbClr>
            </a:solidFill>
          </p:spPr>
          <p:txBody>
            <a:bodyPr/>
            <a:lstStyle/>
            <a:p/>
          </p:txBody>
        </p:sp>
        <p:sp>
          <p:nvSpPr>
            <p:cNvPr id="29" name="rc29"/>
            <p:cNvSpPr/>
            <p:nvPr/>
          </p:nvSpPr>
          <p:spPr>
            <a:xfrm>
              <a:off x="2095903" y="3121948"/>
              <a:ext cx="239888" cy="294316"/>
            </a:xfrm>
            <a:prstGeom prst="rect">
              <a:avLst/>
            </a:prstGeom>
            <a:solidFill>
              <a:srgbClr val="1CABE2">
                <a:alpha val="100000"/>
              </a:srgbClr>
            </a:solidFill>
          </p:spPr>
          <p:txBody>
            <a:bodyPr/>
            <a:lstStyle/>
            <a:p/>
          </p:txBody>
        </p:sp>
        <p:sp>
          <p:nvSpPr>
            <p:cNvPr id="30" name="rc30"/>
            <p:cNvSpPr/>
            <p:nvPr/>
          </p:nvSpPr>
          <p:spPr>
            <a:xfrm>
              <a:off x="2362446" y="3397183"/>
              <a:ext cx="239888" cy="814826"/>
            </a:xfrm>
            <a:prstGeom prst="rect">
              <a:avLst/>
            </a:prstGeom>
            <a:solidFill>
              <a:srgbClr val="80BD41">
                <a:alpha val="100000"/>
              </a:srgbClr>
            </a:solidFill>
          </p:spPr>
          <p:txBody>
            <a:bodyPr/>
            <a:lstStyle/>
            <a:p/>
          </p:txBody>
        </p:sp>
        <p:sp>
          <p:nvSpPr>
            <p:cNvPr id="31" name="rc31"/>
            <p:cNvSpPr/>
            <p:nvPr/>
          </p:nvSpPr>
          <p:spPr>
            <a:xfrm>
              <a:off x="2362446" y="3095809"/>
              <a:ext cx="239888" cy="301373"/>
            </a:xfrm>
            <a:prstGeom prst="rect">
              <a:avLst/>
            </a:prstGeom>
            <a:solidFill>
              <a:srgbClr val="1CABE2">
                <a:alpha val="100000"/>
              </a:srgbClr>
            </a:solidFill>
          </p:spPr>
          <p:txBody>
            <a:bodyPr/>
            <a:lstStyle/>
            <a:p/>
          </p:txBody>
        </p:sp>
        <p:sp>
          <p:nvSpPr>
            <p:cNvPr id="32" name="rc32"/>
            <p:cNvSpPr/>
            <p:nvPr/>
          </p:nvSpPr>
          <p:spPr>
            <a:xfrm>
              <a:off x="2628989" y="3342741"/>
              <a:ext cx="239888" cy="869268"/>
            </a:xfrm>
            <a:prstGeom prst="rect">
              <a:avLst/>
            </a:prstGeom>
            <a:solidFill>
              <a:srgbClr val="80BD41">
                <a:alpha val="100000"/>
              </a:srgbClr>
            </a:solidFill>
          </p:spPr>
          <p:txBody>
            <a:bodyPr/>
            <a:lstStyle/>
            <a:p/>
          </p:txBody>
        </p:sp>
        <p:sp>
          <p:nvSpPr>
            <p:cNvPr id="33" name="rc33"/>
            <p:cNvSpPr/>
            <p:nvPr/>
          </p:nvSpPr>
          <p:spPr>
            <a:xfrm>
              <a:off x="2628989" y="3068234"/>
              <a:ext cx="239888" cy="274506"/>
            </a:xfrm>
            <a:prstGeom prst="rect">
              <a:avLst/>
            </a:prstGeom>
            <a:solidFill>
              <a:srgbClr val="1CABE2">
                <a:alpha val="100000"/>
              </a:srgbClr>
            </a:solidFill>
          </p:spPr>
          <p:txBody>
            <a:bodyPr/>
            <a:lstStyle/>
            <a:p/>
          </p:txBody>
        </p:sp>
        <p:sp>
          <p:nvSpPr>
            <p:cNvPr id="34" name="rc34"/>
            <p:cNvSpPr/>
            <p:nvPr/>
          </p:nvSpPr>
          <p:spPr>
            <a:xfrm>
              <a:off x="2895532" y="3274143"/>
              <a:ext cx="239888" cy="937866"/>
            </a:xfrm>
            <a:prstGeom prst="rect">
              <a:avLst/>
            </a:prstGeom>
            <a:solidFill>
              <a:srgbClr val="80BD41">
                <a:alpha val="100000"/>
              </a:srgbClr>
            </a:solidFill>
          </p:spPr>
          <p:txBody>
            <a:bodyPr/>
            <a:lstStyle/>
            <a:p/>
          </p:txBody>
        </p:sp>
        <p:sp>
          <p:nvSpPr>
            <p:cNvPr id="35" name="rc35"/>
            <p:cNvSpPr/>
            <p:nvPr/>
          </p:nvSpPr>
          <p:spPr>
            <a:xfrm>
              <a:off x="2895532" y="3039676"/>
              <a:ext cx="239888" cy="234466"/>
            </a:xfrm>
            <a:prstGeom prst="rect">
              <a:avLst/>
            </a:prstGeom>
            <a:solidFill>
              <a:srgbClr val="1CABE2">
                <a:alpha val="100000"/>
              </a:srgbClr>
            </a:solidFill>
          </p:spPr>
          <p:txBody>
            <a:bodyPr/>
            <a:lstStyle/>
            <a:p/>
          </p:txBody>
        </p:sp>
        <p:sp>
          <p:nvSpPr>
            <p:cNvPr id="36" name="rc36"/>
            <p:cNvSpPr/>
            <p:nvPr/>
          </p:nvSpPr>
          <p:spPr>
            <a:xfrm>
              <a:off x="3162075" y="3236568"/>
              <a:ext cx="239888" cy="975441"/>
            </a:xfrm>
            <a:prstGeom prst="rect">
              <a:avLst/>
            </a:prstGeom>
            <a:solidFill>
              <a:srgbClr val="80BD41">
                <a:alpha val="100000"/>
              </a:srgbClr>
            </a:solidFill>
          </p:spPr>
          <p:txBody>
            <a:bodyPr/>
            <a:lstStyle/>
            <a:p/>
          </p:txBody>
        </p:sp>
        <p:sp>
          <p:nvSpPr>
            <p:cNvPr id="37" name="rc37"/>
            <p:cNvSpPr/>
            <p:nvPr/>
          </p:nvSpPr>
          <p:spPr>
            <a:xfrm>
              <a:off x="3162075" y="3007760"/>
              <a:ext cx="239888" cy="228807"/>
            </a:xfrm>
            <a:prstGeom prst="rect">
              <a:avLst/>
            </a:prstGeom>
            <a:solidFill>
              <a:srgbClr val="1CABE2">
                <a:alpha val="100000"/>
              </a:srgbClr>
            </a:solidFill>
          </p:spPr>
          <p:txBody>
            <a:bodyPr/>
            <a:lstStyle/>
            <a:p/>
          </p:txBody>
        </p:sp>
        <p:sp>
          <p:nvSpPr>
            <p:cNvPr id="38" name="rc38"/>
            <p:cNvSpPr/>
            <p:nvPr/>
          </p:nvSpPr>
          <p:spPr>
            <a:xfrm>
              <a:off x="3428618" y="3130829"/>
              <a:ext cx="239888" cy="1081179"/>
            </a:xfrm>
            <a:prstGeom prst="rect">
              <a:avLst/>
            </a:prstGeom>
            <a:solidFill>
              <a:srgbClr val="80BD41">
                <a:alpha val="100000"/>
              </a:srgbClr>
            </a:solidFill>
          </p:spPr>
          <p:txBody>
            <a:bodyPr/>
            <a:lstStyle/>
            <a:p/>
          </p:txBody>
        </p:sp>
        <p:sp>
          <p:nvSpPr>
            <p:cNvPr id="39" name="rc39"/>
            <p:cNvSpPr/>
            <p:nvPr/>
          </p:nvSpPr>
          <p:spPr>
            <a:xfrm>
              <a:off x="3428618" y="2983396"/>
              <a:ext cx="239888" cy="147433"/>
            </a:xfrm>
            <a:prstGeom prst="rect">
              <a:avLst/>
            </a:prstGeom>
            <a:solidFill>
              <a:srgbClr val="1CABE2">
                <a:alpha val="100000"/>
              </a:srgbClr>
            </a:solidFill>
          </p:spPr>
          <p:txBody>
            <a:bodyPr/>
            <a:lstStyle/>
            <a:p/>
          </p:txBody>
        </p:sp>
        <p:sp>
          <p:nvSpPr>
            <p:cNvPr id="40" name="rc40"/>
            <p:cNvSpPr/>
            <p:nvPr/>
          </p:nvSpPr>
          <p:spPr>
            <a:xfrm>
              <a:off x="3695161" y="3116314"/>
              <a:ext cx="239888" cy="1095695"/>
            </a:xfrm>
            <a:prstGeom prst="rect">
              <a:avLst/>
            </a:prstGeom>
            <a:solidFill>
              <a:srgbClr val="80BD41">
                <a:alpha val="100000"/>
              </a:srgbClr>
            </a:solidFill>
          </p:spPr>
          <p:txBody>
            <a:bodyPr/>
            <a:lstStyle/>
            <a:p/>
          </p:txBody>
        </p:sp>
        <p:sp>
          <p:nvSpPr>
            <p:cNvPr id="41" name="rc41"/>
            <p:cNvSpPr/>
            <p:nvPr/>
          </p:nvSpPr>
          <p:spPr>
            <a:xfrm>
              <a:off x="3695161" y="2966901"/>
              <a:ext cx="239888" cy="149413"/>
            </a:xfrm>
            <a:prstGeom prst="rect">
              <a:avLst/>
            </a:prstGeom>
            <a:solidFill>
              <a:srgbClr val="1CABE2">
                <a:alpha val="100000"/>
              </a:srgbClr>
            </a:solidFill>
          </p:spPr>
          <p:txBody>
            <a:bodyPr/>
            <a:lstStyle/>
            <a:p/>
          </p:txBody>
        </p:sp>
        <p:sp>
          <p:nvSpPr>
            <p:cNvPr id="42" name="rc42"/>
            <p:cNvSpPr/>
            <p:nvPr/>
          </p:nvSpPr>
          <p:spPr>
            <a:xfrm>
              <a:off x="3961705" y="3085263"/>
              <a:ext cx="239888" cy="1126746"/>
            </a:xfrm>
            <a:prstGeom prst="rect">
              <a:avLst/>
            </a:prstGeom>
            <a:solidFill>
              <a:srgbClr val="80BD41">
                <a:alpha val="100000"/>
              </a:srgbClr>
            </a:solidFill>
          </p:spPr>
          <p:txBody>
            <a:bodyPr/>
            <a:lstStyle/>
            <a:p/>
          </p:txBody>
        </p:sp>
        <p:sp>
          <p:nvSpPr>
            <p:cNvPr id="43" name="rc43"/>
            <p:cNvSpPr/>
            <p:nvPr/>
          </p:nvSpPr>
          <p:spPr>
            <a:xfrm>
              <a:off x="3961705" y="2960068"/>
              <a:ext cx="239888" cy="125194"/>
            </a:xfrm>
            <a:prstGeom prst="rect">
              <a:avLst/>
            </a:prstGeom>
            <a:solidFill>
              <a:srgbClr val="1CABE2">
                <a:alpha val="100000"/>
              </a:srgbClr>
            </a:solidFill>
          </p:spPr>
          <p:txBody>
            <a:bodyPr/>
            <a:lstStyle/>
            <a:p/>
          </p:txBody>
        </p:sp>
        <p:sp>
          <p:nvSpPr>
            <p:cNvPr id="44" name="rc44"/>
            <p:cNvSpPr/>
            <p:nvPr/>
          </p:nvSpPr>
          <p:spPr>
            <a:xfrm>
              <a:off x="4228248" y="3018382"/>
              <a:ext cx="239888" cy="1193627"/>
            </a:xfrm>
            <a:prstGeom prst="rect">
              <a:avLst/>
            </a:prstGeom>
            <a:solidFill>
              <a:srgbClr val="80BD41">
                <a:alpha val="100000"/>
              </a:srgbClr>
            </a:solidFill>
          </p:spPr>
          <p:txBody>
            <a:bodyPr/>
            <a:lstStyle/>
            <a:p/>
          </p:txBody>
        </p:sp>
        <p:sp>
          <p:nvSpPr>
            <p:cNvPr id="45" name="rc45"/>
            <p:cNvSpPr/>
            <p:nvPr/>
          </p:nvSpPr>
          <p:spPr>
            <a:xfrm>
              <a:off x="4228248" y="2968648"/>
              <a:ext cx="239888" cy="49734"/>
            </a:xfrm>
            <a:prstGeom prst="rect">
              <a:avLst/>
            </a:prstGeom>
            <a:solidFill>
              <a:srgbClr val="1CABE2">
                <a:alpha val="100000"/>
              </a:srgbClr>
            </a:solidFill>
          </p:spPr>
          <p:txBody>
            <a:bodyPr/>
            <a:lstStyle/>
            <a:p/>
          </p:txBody>
        </p:sp>
        <p:sp>
          <p:nvSpPr>
            <p:cNvPr id="46" name="rc46"/>
            <p:cNvSpPr/>
            <p:nvPr/>
          </p:nvSpPr>
          <p:spPr>
            <a:xfrm>
              <a:off x="4494791" y="3057324"/>
              <a:ext cx="239888" cy="1154684"/>
            </a:xfrm>
            <a:prstGeom prst="rect">
              <a:avLst/>
            </a:prstGeom>
            <a:solidFill>
              <a:srgbClr val="80BD41">
                <a:alpha val="100000"/>
              </a:srgbClr>
            </a:solidFill>
          </p:spPr>
          <p:txBody>
            <a:bodyPr/>
            <a:lstStyle/>
            <a:p/>
          </p:txBody>
        </p:sp>
        <p:sp>
          <p:nvSpPr>
            <p:cNvPr id="47" name="rc47"/>
            <p:cNvSpPr/>
            <p:nvPr/>
          </p:nvSpPr>
          <p:spPr>
            <a:xfrm>
              <a:off x="4494791" y="2983621"/>
              <a:ext cx="239888" cy="73703"/>
            </a:xfrm>
            <a:prstGeom prst="rect">
              <a:avLst/>
            </a:prstGeom>
            <a:solidFill>
              <a:srgbClr val="1CABE2">
                <a:alpha val="100000"/>
              </a:srgbClr>
            </a:solidFill>
          </p:spPr>
          <p:txBody>
            <a:bodyPr/>
            <a:lstStyle/>
            <a:p/>
          </p:txBody>
        </p:sp>
        <p:sp>
          <p:nvSpPr>
            <p:cNvPr id="48" name="rc48"/>
            <p:cNvSpPr/>
            <p:nvPr/>
          </p:nvSpPr>
          <p:spPr>
            <a:xfrm>
              <a:off x="4761334" y="3156481"/>
              <a:ext cx="239888" cy="1055528"/>
            </a:xfrm>
            <a:prstGeom prst="rect">
              <a:avLst/>
            </a:prstGeom>
            <a:solidFill>
              <a:srgbClr val="80BD41">
                <a:alpha val="100000"/>
              </a:srgbClr>
            </a:solidFill>
          </p:spPr>
          <p:txBody>
            <a:bodyPr/>
            <a:lstStyle/>
            <a:p/>
          </p:txBody>
        </p:sp>
        <p:sp>
          <p:nvSpPr>
            <p:cNvPr id="49" name="rc49"/>
            <p:cNvSpPr/>
            <p:nvPr/>
          </p:nvSpPr>
          <p:spPr>
            <a:xfrm>
              <a:off x="4761334" y="2998759"/>
              <a:ext cx="239888" cy="157722"/>
            </a:xfrm>
            <a:prstGeom prst="rect">
              <a:avLst/>
            </a:prstGeom>
            <a:solidFill>
              <a:srgbClr val="1CABE2">
                <a:alpha val="100000"/>
              </a:srgbClr>
            </a:solidFill>
          </p:spPr>
          <p:txBody>
            <a:bodyPr/>
            <a:lstStyle/>
            <a:p/>
          </p:txBody>
        </p:sp>
        <p:sp>
          <p:nvSpPr>
            <p:cNvPr id="50" name="rc50"/>
            <p:cNvSpPr/>
            <p:nvPr/>
          </p:nvSpPr>
          <p:spPr>
            <a:xfrm>
              <a:off x="5027877" y="3099898"/>
              <a:ext cx="239888" cy="1112110"/>
            </a:xfrm>
            <a:prstGeom prst="rect">
              <a:avLst/>
            </a:prstGeom>
            <a:solidFill>
              <a:srgbClr val="80BD41">
                <a:alpha val="100000"/>
              </a:srgbClr>
            </a:solidFill>
          </p:spPr>
          <p:txBody>
            <a:bodyPr/>
            <a:lstStyle/>
            <a:p/>
          </p:txBody>
        </p:sp>
        <p:sp>
          <p:nvSpPr>
            <p:cNvPr id="51" name="rc51"/>
            <p:cNvSpPr/>
            <p:nvPr/>
          </p:nvSpPr>
          <p:spPr>
            <a:xfrm>
              <a:off x="5027877" y="3003193"/>
              <a:ext cx="239888" cy="96705"/>
            </a:xfrm>
            <a:prstGeom prst="rect">
              <a:avLst/>
            </a:prstGeom>
            <a:solidFill>
              <a:srgbClr val="1CABE2">
                <a:alpha val="100000"/>
              </a:srgbClr>
            </a:solidFill>
          </p:spPr>
          <p:txBody>
            <a:bodyPr/>
            <a:lstStyle/>
            <a:p/>
          </p:txBody>
        </p:sp>
        <p:sp>
          <p:nvSpPr>
            <p:cNvPr id="52" name="rc52"/>
            <p:cNvSpPr/>
            <p:nvPr/>
          </p:nvSpPr>
          <p:spPr>
            <a:xfrm>
              <a:off x="5294420" y="3133461"/>
              <a:ext cx="239888" cy="1078548"/>
            </a:xfrm>
            <a:prstGeom prst="rect">
              <a:avLst/>
            </a:prstGeom>
            <a:solidFill>
              <a:srgbClr val="80BD41">
                <a:alpha val="100000"/>
              </a:srgbClr>
            </a:solidFill>
          </p:spPr>
          <p:txBody>
            <a:bodyPr/>
            <a:lstStyle/>
            <a:p/>
          </p:txBody>
        </p:sp>
        <p:sp>
          <p:nvSpPr>
            <p:cNvPr id="53" name="rc53"/>
            <p:cNvSpPr/>
            <p:nvPr/>
          </p:nvSpPr>
          <p:spPr>
            <a:xfrm>
              <a:off x="5294420" y="3000157"/>
              <a:ext cx="239888" cy="133303"/>
            </a:xfrm>
            <a:prstGeom prst="rect">
              <a:avLst/>
            </a:prstGeom>
            <a:solidFill>
              <a:srgbClr val="1CABE2">
                <a:alpha val="100000"/>
              </a:srgbClr>
            </a:solidFill>
          </p:spPr>
          <p:txBody>
            <a:bodyPr/>
            <a:lstStyle/>
            <a:p/>
          </p:txBody>
        </p:sp>
        <p:sp>
          <p:nvSpPr>
            <p:cNvPr id="54" name="rc54"/>
            <p:cNvSpPr/>
            <p:nvPr/>
          </p:nvSpPr>
          <p:spPr>
            <a:xfrm>
              <a:off x="5560963" y="3146072"/>
              <a:ext cx="239888" cy="1065936"/>
            </a:xfrm>
            <a:prstGeom prst="rect">
              <a:avLst/>
            </a:prstGeom>
            <a:solidFill>
              <a:srgbClr val="80BD41">
                <a:alpha val="100000"/>
              </a:srgbClr>
            </a:solidFill>
          </p:spPr>
          <p:txBody>
            <a:bodyPr/>
            <a:lstStyle/>
            <a:p/>
          </p:txBody>
        </p:sp>
        <p:sp>
          <p:nvSpPr>
            <p:cNvPr id="55" name="rc55"/>
            <p:cNvSpPr/>
            <p:nvPr/>
          </p:nvSpPr>
          <p:spPr>
            <a:xfrm>
              <a:off x="5560963" y="3000718"/>
              <a:ext cx="239888" cy="145354"/>
            </a:xfrm>
            <a:prstGeom prst="rect">
              <a:avLst/>
            </a:prstGeom>
            <a:solidFill>
              <a:srgbClr val="1CABE2">
                <a:alpha val="100000"/>
              </a:srgbClr>
            </a:solidFill>
          </p:spPr>
          <p:txBody>
            <a:bodyPr/>
            <a:lstStyle/>
            <a:p/>
          </p:txBody>
        </p:sp>
        <p:sp>
          <p:nvSpPr>
            <p:cNvPr id="56" name="rc56"/>
            <p:cNvSpPr/>
            <p:nvPr/>
          </p:nvSpPr>
          <p:spPr>
            <a:xfrm>
              <a:off x="5827506" y="3228719"/>
              <a:ext cx="239888" cy="983289"/>
            </a:xfrm>
            <a:prstGeom prst="rect">
              <a:avLst/>
            </a:prstGeom>
            <a:solidFill>
              <a:srgbClr val="80BD41">
                <a:alpha val="100000"/>
              </a:srgbClr>
            </a:solidFill>
          </p:spPr>
          <p:txBody>
            <a:bodyPr/>
            <a:lstStyle/>
            <a:p/>
          </p:txBody>
        </p:sp>
        <p:sp>
          <p:nvSpPr>
            <p:cNvPr id="57" name="rc57"/>
            <p:cNvSpPr/>
            <p:nvPr/>
          </p:nvSpPr>
          <p:spPr>
            <a:xfrm>
              <a:off x="5827506" y="2998071"/>
              <a:ext cx="239888" cy="230648"/>
            </a:xfrm>
            <a:prstGeom prst="rect">
              <a:avLst/>
            </a:prstGeom>
            <a:solidFill>
              <a:srgbClr val="1CABE2">
                <a:alpha val="100000"/>
              </a:srgbClr>
            </a:solidFill>
          </p:spPr>
          <p:txBody>
            <a:bodyPr/>
            <a:lstStyle/>
            <a:p/>
          </p:txBody>
        </p:sp>
        <p:sp>
          <p:nvSpPr>
            <p:cNvPr id="58" name="rc58"/>
            <p:cNvSpPr/>
            <p:nvPr/>
          </p:nvSpPr>
          <p:spPr>
            <a:xfrm>
              <a:off x="6094049" y="3105647"/>
              <a:ext cx="239888" cy="1106362"/>
            </a:xfrm>
            <a:prstGeom prst="rect">
              <a:avLst/>
            </a:prstGeom>
            <a:solidFill>
              <a:srgbClr val="80BD41">
                <a:alpha val="100000"/>
              </a:srgbClr>
            </a:solidFill>
          </p:spPr>
          <p:txBody>
            <a:bodyPr/>
            <a:lstStyle/>
            <a:p/>
          </p:txBody>
        </p:sp>
        <p:sp>
          <p:nvSpPr>
            <p:cNvPr id="59" name="rc59"/>
            <p:cNvSpPr/>
            <p:nvPr/>
          </p:nvSpPr>
          <p:spPr>
            <a:xfrm>
              <a:off x="6094049" y="2996227"/>
              <a:ext cx="239888" cy="109420"/>
            </a:xfrm>
            <a:prstGeom prst="rect">
              <a:avLst/>
            </a:prstGeom>
            <a:solidFill>
              <a:srgbClr val="1CABE2">
                <a:alpha val="100000"/>
              </a:srgbClr>
            </a:solidFill>
          </p:spPr>
          <p:txBody>
            <a:bodyPr/>
            <a:lstStyle/>
            <a:p/>
          </p:txBody>
        </p:sp>
        <p:sp>
          <p:nvSpPr>
            <p:cNvPr id="60" name="rc60"/>
            <p:cNvSpPr/>
            <p:nvPr/>
          </p:nvSpPr>
          <p:spPr>
            <a:xfrm>
              <a:off x="6360593" y="3090571"/>
              <a:ext cx="239888" cy="1121438"/>
            </a:xfrm>
            <a:prstGeom prst="rect">
              <a:avLst/>
            </a:prstGeom>
            <a:solidFill>
              <a:srgbClr val="80BD41">
                <a:alpha val="100000"/>
              </a:srgbClr>
            </a:solidFill>
          </p:spPr>
          <p:txBody>
            <a:bodyPr/>
            <a:lstStyle/>
            <a:p/>
          </p:txBody>
        </p:sp>
        <p:sp>
          <p:nvSpPr>
            <p:cNvPr id="61" name="rc61"/>
            <p:cNvSpPr/>
            <p:nvPr/>
          </p:nvSpPr>
          <p:spPr>
            <a:xfrm>
              <a:off x="6360593" y="3006161"/>
              <a:ext cx="239888" cy="84409"/>
            </a:xfrm>
            <a:prstGeom prst="rect">
              <a:avLst/>
            </a:prstGeom>
            <a:solidFill>
              <a:srgbClr val="1CABE2">
                <a:alpha val="100000"/>
              </a:srgbClr>
            </a:solidFill>
          </p:spPr>
          <p:txBody>
            <a:bodyPr/>
            <a:lstStyle/>
            <a:p/>
          </p:txBody>
        </p:sp>
        <p:sp>
          <p:nvSpPr>
            <p:cNvPr id="62" name="rc62"/>
            <p:cNvSpPr/>
            <p:nvPr/>
          </p:nvSpPr>
          <p:spPr>
            <a:xfrm>
              <a:off x="6627136" y="3085844"/>
              <a:ext cx="239888" cy="1126165"/>
            </a:xfrm>
            <a:prstGeom prst="rect">
              <a:avLst/>
            </a:prstGeom>
            <a:solidFill>
              <a:srgbClr val="80BD41">
                <a:alpha val="100000"/>
              </a:srgbClr>
            </a:solidFill>
          </p:spPr>
          <p:txBody>
            <a:bodyPr/>
            <a:lstStyle/>
            <a:p/>
          </p:txBody>
        </p:sp>
        <p:sp>
          <p:nvSpPr>
            <p:cNvPr id="63" name="rc63"/>
            <p:cNvSpPr/>
            <p:nvPr/>
          </p:nvSpPr>
          <p:spPr>
            <a:xfrm>
              <a:off x="6627136" y="3001079"/>
              <a:ext cx="239888" cy="84764"/>
            </a:xfrm>
            <a:prstGeom prst="rect">
              <a:avLst/>
            </a:prstGeom>
            <a:solidFill>
              <a:srgbClr val="1CABE2">
                <a:alpha val="100000"/>
              </a:srgbClr>
            </a:solidFill>
          </p:spPr>
          <p:txBody>
            <a:bodyPr/>
            <a:lstStyle/>
            <a:p/>
          </p:txBody>
        </p:sp>
        <p:sp>
          <p:nvSpPr>
            <p:cNvPr id="64" name="rc64"/>
            <p:cNvSpPr/>
            <p:nvPr/>
          </p:nvSpPr>
          <p:spPr>
            <a:xfrm>
              <a:off x="6893679" y="3046530"/>
              <a:ext cx="239888" cy="1165479"/>
            </a:xfrm>
            <a:prstGeom prst="rect">
              <a:avLst/>
            </a:prstGeom>
            <a:solidFill>
              <a:srgbClr val="80BD41">
                <a:alpha val="100000"/>
              </a:srgbClr>
            </a:solidFill>
          </p:spPr>
          <p:txBody>
            <a:bodyPr/>
            <a:lstStyle/>
            <a:p/>
          </p:txBody>
        </p:sp>
        <p:sp>
          <p:nvSpPr>
            <p:cNvPr id="65" name="rc65"/>
            <p:cNvSpPr/>
            <p:nvPr/>
          </p:nvSpPr>
          <p:spPr>
            <a:xfrm>
              <a:off x="6893679" y="2985189"/>
              <a:ext cx="239888" cy="61340"/>
            </a:xfrm>
            <a:prstGeom prst="rect">
              <a:avLst/>
            </a:prstGeom>
            <a:solidFill>
              <a:srgbClr val="1CABE2">
                <a:alpha val="100000"/>
              </a:srgbClr>
            </a:solidFill>
          </p:spPr>
          <p:txBody>
            <a:bodyPr/>
            <a:lstStyle/>
            <a:p/>
          </p:txBody>
        </p:sp>
        <p:sp>
          <p:nvSpPr>
            <p:cNvPr id="66" name="rc66"/>
            <p:cNvSpPr/>
            <p:nvPr/>
          </p:nvSpPr>
          <p:spPr>
            <a:xfrm>
              <a:off x="7160222" y="3047010"/>
              <a:ext cx="239888" cy="1164999"/>
            </a:xfrm>
            <a:prstGeom prst="rect">
              <a:avLst/>
            </a:prstGeom>
            <a:solidFill>
              <a:srgbClr val="80BD41">
                <a:alpha val="100000"/>
              </a:srgbClr>
            </a:solidFill>
          </p:spPr>
          <p:txBody>
            <a:bodyPr/>
            <a:lstStyle/>
            <a:p/>
          </p:txBody>
        </p:sp>
        <p:sp>
          <p:nvSpPr>
            <p:cNvPr id="67" name="rc67"/>
            <p:cNvSpPr/>
            <p:nvPr/>
          </p:nvSpPr>
          <p:spPr>
            <a:xfrm>
              <a:off x="7160222" y="2972649"/>
              <a:ext cx="239888" cy="74361"/>
            </a:xfrm>
            <a:prstGeom prst="rect">
              <a:avLst/>
            </a:prstGeom>
            <a:solidFill>
              <a:srgbClr val="1CABE2">
                <a:alpha val="100000"/>
              </a:srgbClr>
            </a:solidFill>
          </p:spPr>
          <p:txBody>
            <a:bodyPr/>
            <a:lstStyle/>
            <a:p/>
          </p:txBody>
        </p:sp>
        <p:sp>
          <p:nvSpPr>
            <p:cNvPr id="68" name="rc68"/>
            <p:cNvSpPr/>
            <p:nvPr/>
          </p:nvSpPr>
          <p:spPr>
            <a:xfrm>
              <a:off x="7426765" y="3046022"/>
              <a:ext cx="239888" cy="1165986"/>
            </a:xfrm>
            <a:prstGeom prst="rect">
              <a:avLst/>
            </a:prstGeom>
            <a:solidFill>
              <a:srgbClr val="80BD41">
                <a:alpha val="100000"/>
              </a:srgbClr>
            </a:solidFill>
          </p:spPr>
          <p:txBody>
            <a:bodyPr/>
            <a:lstStyle/>
            <a:p/>
          </p:txBody>
        </p:sp>
        <p:sp>
          <p:nvSpPr>
            <p:cNvPr id="69" name="rc69"/>
            <p:cNvSpPr/>
            <p:nvPr/>
          </p:nvSpPr>
          <p:spPr>
            <a:xfrm>
              <a:off x="7426765" y="2958260"/>
              <a:ext cx="239888" cy="87762"/>
            </a:xfrm>
            <a:prstGeom prst="rect">
              <a:avLst/>
            </a:prstGeom>
            <a:solidFill>
              <a:srgbClr val="1CABE2">
                <a:alpha val="100000"/>
              </a:srgbClr>
            </a:solidFill>
          </p:spPr>
          <p:txBody>
            <a:bodyPr/>
            <a:lstStyle/>
            <a:p/>
          </p:txBody>
        </p:sp>
        <p:sp>
          <p:nvSpPr>
            <p:cNvPr id="70" name="rc70"/>
            <p:cNvSpPr/>
            <p:nvPr/>
          </p:nvSpPr>
          <p:spPr>
            <a:xfrm>
              <a:off x="7693308" y="3053867"/>
              <a:ext cx="239888" cy="1158142"/>
            </a:xfrm>
            <a:prstGeom prst="rect">
              <a:avLst/>
            </a:prstGeom>
            <a:solidFill>
              <a:srgbClr val="80BD41">
                <a:alpha val="100000"/>
              </a:srgbClr>
            </a:solidFill>
          </p:spPr>
          <p:txBody>
            <a:bodyPr/>
            <a:lstStyle/>
            <a:p/>
          </p:txBody>
        </p:sp>
        <p:sp>
          <p:nvSpPr>
            <p:cNvPr id="71" name="rc71"/>
            <p:cNvSpPr/>
            <p:nvPr/>
          </p:nvSpPr>
          <p:spPr>
            <a:xfrm>
              <a:off x="7693308" y="2939325"/>
              <a:ext cx="239888" cy="114541"/>
            </a:xfrm>
            <a:prstGeom prst="rect">
              <a:avLst/>
            </a:prstGeom>
            <a:solidFill>
              <a:srgbClr val="1CABE2">
                <a:alpha val="100000"/>
              </a:srgbClr>
            </a:solidFill>
          </p:spPr>
          <p:txBody>
            <a:bodyPr/>
            <a:lstStyle/>
            <a:p/>
          </p:txBody>
        </p:sp>
        <p:sp>
          <p:nvSpPr>
            <p:cNvPr id="72" name="rc72"/>
            <p:cNvSpPr/>
            <p:nvPr/>
          </p:nvSpPr>
          <p:spPr>
            <a:xfrm>
              <a:off x="7959851" y="3077725"/>
              <a:ext cx="239888" cy="1134284"/>
            </a:xfrm>
            <a:prstGeom prst="rect">
              <a:avLst/>
            </a:prstGeom>
            <a:solidFill>
              <a:srgbClr val="80BD41">
                <a:alpha val="100000"/>
              </a:srgbClr>
            </a:solidFill>
          </p:spPr>
          <p:txBody>
            <a:bodyPr/>
            <a:lstStyle/>
            <a:p/>
          </p:txBody>
        </p:sp>
        <p:sp>
          <p:nvSpPr>
            <p:cNvPr id="73" name="rc73"/>
            <p:cNvSpPr/>
            <p:nvPr/>
          </p:nvSpPr>
          <p:spPr>
            <a:xfrm>
              <a:off x="7959851" y="2923049"/>
              <a:ext cx="239888" cy="154675"/>
            </a:xfrm>
            <a:prstGeom prst="rect">
              <a:avLst/>
            </a:prstGeom>
            <a:solidFill>
              <a:srgbClr val="1CABE2">
                <a:alpha val="100000"/>
              </a:srgbClr>
            </a:solidFill>
          </p:spPr>
          <p:txBody>
            <a:bodyPr/>
            <a:lstStyle/>
            <a:p/>
          </p:txBody>
        </p:sp>
        <p:sp>
          <p:nvSpPr>
            <p:cNvPr id="74" name="pl74"/>
            <p:cNvSpPr/>
            <p:nvPr/>
          </p:nvSpPr>
          <p:spPr>
            <a:xfrm>
              <a:off x="1416218" y="2149674"/>
              <a:ext cx="6663577" cy="494101"/>
            </a:xfrm>
            <a:custGeom>
              <a:avLst/>
              <a:pathLst>
                <a:path w="6663577" h="494101">
                  <a:moveTo>
                    <a:pt x="0" y="300757"/>
                  </a:moveTo>
                  <a:lnTo>
                    <a:pt x="266543" y="343722"/>
                  </a:lnTo>
                  <a:lnTo>
                    <a:pt x="533086" y="257791"/>
                  </a:lnTo>
                  <a:lnTo>
                    <a:pt x="799629" y="494101"/>
                  </a:lnTo>
                  <a:lnTo>
                    <a:pt x="1066172" y="494101"/>
                  </a:lnTo>
                  <a:lnTo>
                    <a:pt x="1332715" y="429653"/>
                  </a:lnTo>
                  <a:lnTo>
                    <a:pt x="1599258" y="343722"/>
                  </a:lnTo>
                  <a:lnTo>
                    <a:pt x="1865801" y="322239"/>
                  </a:lnTo>
                  <a:lnTo>
                    <a:pt x="2132344" y="171861"/>
                  </a:lnTo>
                  <a:lnTo>
                    <a:pt x="2398888" y="171861"/>
                  </a:lnTo>
                  <a:lnTo>
                    <a:pt x="2665431" y="128895"/>
                  </a:lnTo>
                  <a:lnTo>
                    <a:pt x="2931974" y="0"/>
                  </a:lnTo>
                  <a:lnTo>
                    <a:pt x="3198517" y="42965"/>
                  </a:lnTo>
                  <a:lnTo>
                    <a:pt x="3465060" y="193343"/>
                  </a:lnTo>
                  <a:lnTo>
                    <a:pt x="3731603" y="85930"/>
                  </a:lnTo>
                  <a:lnTo>
                    <a:pt x="3998146" y="150378"/>
                  </a:lnTo>
                  <a:lnTo>
                    <a:pt x="4264689" y="171861"/>
                  </a:lnTo>
                  <a:lnTo>
                    <a:pt x="4531233" y="322239"/>
                  </a:lnTo>
                  <a:lnTo>
                    <a:pt x="4797776" y="107413"/>
                  </a:lnTo>
                  <a:lnTo>
                    <a:pt x="5064319" y="64447"/>
                  </a:lnTo>
                  <a:lnTo>
                    <a:pt x="5330862" y="64447"/>
                  </a:lnTo>
                  <a:lnTo>
                    <a:pt x="5597405" y="21482"/>
                  </a:lnTo>
                  <a:lnTo>
                    <a:pt x="5863948" y="42965"/>
                  </a:lnTo>
                  <a:lnTo>
                    <a:pt x="6130491" y="64447"/>
                  </a:lnTo>
                  <a:lnTo>
                    <a:pt x="6397034" y="107413"/>
                  </a:lnTo>
                  <a:lnTo>
                    <a:pt x="6663577" y="171861"/>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1324790" y="30698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87" name="tx87"/>
            <p:cNvSpPr/>
            <p:nvPr/>
          </p:nvSpPr>
          <p:spPr>
            <a:xfrm>
              <a:off x="2657505" y="29322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8" name="tx88"/>
            <p:cNvSpPr/>
            <p:nvPr/>
          </p:nvSpPr>
          <p:spPr>
            <a:xfrm>
              <a:off x="3990221" y="2824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89" name="tx89"/>
            <p:cNvSpPr/>
            <p:nvPr/>
          </p:nvSpPr>
          <p:spPr>
            <a:xfrm>
              <a:off x="5322937" y="28653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0" name="tx90"/>
            <p:cNvSpPr/>
            <p:nvPr/>
          </p:nvSpPr>
          <p:spPr>
            <a:xfrm>
              <a:off x="6389109" y="287138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655652" y="28662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2" name="tx92"/>
            <p:cNvSpPr/>
            <p:nvPr/>
          </p:nvSpPr>
          <p:spPr>
            <a:xfrm>
              <a:off x="6922195" y="28492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93" name="tx93"/>
            <p:cNvSpPr/>
            <p:nvPr/>
          </p:nvSpPr>
          <p:spPr>
            <a:xfrm>
              <a:off x="7188738" y="28378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4" name="tx94"/>
            <p:cNvSpPr/>
            <p:nvPr/>
          </p:nvSpPr>
          <p:spPr>
            <a:xfrm>
              <a:off x="7455282" y="28223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95" name="tx95"/>
            <p:cNvSpPr/>
            <p:nvPr/>
          </p:nvSpPr>
          <p:spPr>
            <a:xfrm>
              <a:off x="7721825" y="2803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6" name="tx96"/>
            <p:cNvSpPr/>
            <p:nvPr/>
          </p:nvSpPr>
          <p:spPr>
            <a:xfrm>
              <a:off x="8014493" y="27871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97" name="pl97"/>
            <p:cNvSpPr/>
            <p:nvPr/>
          </p:nvSpPr>
          <p:spPr>
            <a:xfrm>
              <a:off x="1416218"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639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09" name="tx109"/>
            <p:cNvSpPr/>
            <p:nvPr/>
          </p:nvSpPr>
          <p:spPr>
            <a:xfrm>
              <a:off x="1324790" y="3260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10" name="tx110"/>
            <p:cNvSpPr/>
            <p:nvPr/>
          </p:nvSpPr>
          <p:spPr>
            <a:xfrm>
              <a:off x="2657505" y="37423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1" name="tx111"/>
            <p:cNvSpPr/>
            <p:nvPr/>
          </p:nvSpPr>
          <p:spPr>
            <a:xfrm>
              <a:off x="2657505" y="3170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2" name="tx112"/>
            <p:cNvSpPr/>
            <p:nvPr/>
          </p:nvSpPr>
          <p:spPr>
            <a:xfrm>
              <a:off x="3990221" y="36135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3" name="tx113"/>
            <p:cNvSpPr/>
            <p:nvPr/>
          </p:nvSpPr>
          <p:spPr>
            <a:xfrm>
              <a:off x="3990221" y="2987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4" name="tx114"/>
            <p:cNvSpPr/>
            <p:nvPr/>
          </p:nvSpPr>
          <p:spPr>
            <a:xfrm>
              <a:off x="5322937" y="3637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5" name="tx115"/>
            <p:cNvSpPr/>
            <p:nvPr/>
          </p:nvSpPr>
          <p:spPr>
            <a:xfrm>
              <a:off x="5322937" y="30317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6" name="tx116"/>
            <p:cNvSpPr/>
            <p:nvPr/>
          </p:nvSpPr>
          <p:spPr>
            <a:xfrm>
              <a:off x="6389109" y="36161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7" name="tx117"/>
            <p:cNvSpPr/>
            <p:nvPr/>
          </p:nvSpPr>
          <p:spPr>
            <a:xfrm>
              <a:off x="6415235" y="30133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8" name="tx118"/>
            <p:cNvSpPr/>
            <p:nvPr/>
          </p:nvSpPr>
          <p:spPr>
            <a:xfrm>
              <a:off x="6655652" y="36138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9" name="tx119"/>
            <p:cNvSpPr/>
            <p:nvPr/>
          </p:nvSpPr>
          <p:spPr>
            <a:xfrm>
              <a:off x="6681778" y="30084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0" name="tx120"/>
            <p:cNvSpPr/>
            <p:nvPr/>
          </p:nvSpPr>
          <p:spPr>
            <a:xfrm>
              <a:off x="6922195" y="35941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1" name="tx121"/>
            <p:cNvSpPr/>
            <p:nvPr/>
          </p:nvSpPr>
          <p:spPr>
            <a:xfrm>
              <a:off x="6922195" y="2980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2" name="tx122"/>
            <p:cNvSpPr/>
            <p:nvPr/>
          </p:nvSpPr>
          <p:spPr>
            <a:xfrm>
              <a:off x="7188738" y="35944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3" name="tx123"/>
            <p:cNvSpPr/>
            <p:nvPr/>
          </p:nvSpPr>
          <p:spPr>
            <a:xfrm>
              <a:off x="7188738" y="2974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4" name="tx124"/>
            <p:cNvSpPr/>
            <p:nvPr/>
          </p:nvSpPr>
          <p:spPr>
            <a:xfrm>
              <a:off x="7455282" y="35939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5" name="tx125"/>
            <p:cNvSpPr/>
            <p:nvPr/>
          </p:nvSpPr>
          <p:spPr>
            <a:xfrm>
              <a:off x="7481407" y="29670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6" name="tx126"/>
            <p:cNvSpPr/>
            <p:nvPr/>
          </p:nvSpPr>
          <p:spPr>
            <a:xfrm>
              <a:off x="7721825" y="35978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7" name="tx127"/>
            <p:cNvSpPr/>
            <p:nvPr/>
          </p:nvSpPr>
          <p:spPr>
            <a:xfrm>
              <a:off x="7721825" y="29615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28" name="tx128"/>
            <p:cNvSpPr/>
            <p:nvPr/>
          </p:nvSpPr>
          <p:spPr>
            <a:xfrm>
              <a:off x="7988368" y="36097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9" name="tx129"/>
            <p:cNvSpPr/>
            <p:nvPr/>
          </p:nvSpPr>
          <p:spPr>
            <a:xfrm>
              <a:off x="7988368" y="29653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30" name="tx130"/>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0356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44553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2000-2025</a:t>
              </a:r>
            </a:p>
          </p:txBody>
        </p:sp>
        <p:sp>
          <p:nvSpPr>
            <p:cNvPr id="159" name="pl159"/>
            <p:cNvSpPr/>
            <p:nvPr/>
          </p:nvSpPr>
          <p:spPr>
            <a:xfrm>
              <a:off x="23904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787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7670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845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729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86124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5720238" cy="124062"/>
            </a:xfrm>
            <a:prstGeom prst="rect">
              <a:avLst/>
            </a:prstGeom>
            <a:solidFill>
              <a:srgbClr val="80BD41">
                <a:alpha val="100000"/>
              </a:srgbClr>
            </a:solidFill>
          </p:spPr>
          <p:txBody>
            <a:bodyPr/>
            <a:lstStyle/>
            <a:p/>
          </p:txBody>
        </p:sp>
        <p:sp>
          <p:nvSpPr>
            <p:cNvPr id="170" name="rc170"/>
            <p:cNvSpPr/>
            <p:nvPr/>
          </p:nvSpPr>
          <p:spPr>
            <a:xfrm>
              <a:off x="7016511" y="5840557"/>
              <a:ext cx="430557" cy="124062"/>
            </a:xfrm>
            <a:prstGeom prst="rect">
              <a:avLst/>
            </a:prstGeom>
            <a:solidFill>
              <a:srgbClr val="1CABE2">
                <a:alpha val="100000"/>
              </a:srgbClr>
            </a:solidFill>
          </p:spPr>
          <p:txBody>
            <a:bodyPr/>
            <a:lstStyle/>
            <a:p/>
          </p:txBody>
        </p:sp>
        <p:sp>
          <p:nvSpPr>
            <p:cNvPr id="171" name="rc171"/>
            <p:cNvSpPr/>
            <p:nvPr/>
          </p:nvSpPr>
          <p:spPr>
            <a:xfrm>
              <a:off x="1296273" y="5685479"/>
              <a:ext cx="5907457" cy="124062"/>
            </a:xfrm>
            <a:prstGeom prst="rect">
              <a:avLst/>
            </a:prstGeom>
            <a:solidFill>
              <a:srgbClr val="80BD41">
                <a:alpha val="100000"/>
              </a:srgbClr>
            </a:solidFill>
          </p:spPr>
          <p:txBody>
            <a:bodyPr/>
            <a:lstStyle/>
            <a:p/>
          </p:txBody>
        </p:sp>
        <p:sp>
          <p:nvSpPr>
            <p:cNvPr id="172" name="rc172"/>
            <p:cNvSpPr/>
            <p:nvPr/>
          </p:nvSpPr>
          <p:spPr>
            <a:xfrm>
              <a:off x="7203731" y="5685479"/>
              <a:ext cx="584251" cy="124062"/>
            </a:xfrm>
            <a:prstGeom prst="rect">
              <a:avLst/>
            </a:prstGeom>
            <a:solidFill>
              <a:srgbClr val="1CABE2">
                <a:alpha val="100000"/>
              </a:srgbClr>
            </a:solidFill>
          </p:spPr>
          <p:txBody>
            <a:bodyPr/>
            <a:lstStyle/>
            <a:p/>
          </p:txBody>
        </p:sp>
        <p:sp>
          <p:nvSpPr>
            <p:cNvPr id="173" name="rc173"/>
            <p:cNvSpPr/>
            <p:nvPr/>
          </p:nvSpPr>
          <p:spPr>
            <a:xfrm>
              <a:off x="1296273" y="5530401"/>
              <a:ext cx="5785760" cy="124062"/>
            </a:xfrm>
            <a:prstGeom prst="rect">
              <a:avLst/>
            </a:prstGeom>
            <a:solidFill>
              <a:srgbClr val="80BD41">
                <a:alpha val="100000"/>
              </a:srgbClr>
            </a:solidFill>
          </p:spPr>
          <p:txBody>
            <a:bodyPr/>
            <a:lstStyle/>
            <a:p/>
          </p:txBody>
        </p:sp>
        <p:sp>
          <p:nvSpPr>
            <p:cNvPr id="174" name="rc174"/>
            <p:cNvSpPr/>
            <p:nvPr/>
          </p:nvSpPr>
          <p:spPr>
            <a:xfrm>
              <a:off x="7082034" y="5530401"/>
              <a:ext cx="788969" cy="124062"/>
            </a:xfrm>
            <a:prstGeom prst="rect">
              <a:avLst/>
            </a:prstGeom>
            <a:solidFill>
              <a:srgbClr val="1CABE2">
                <a:alpha val="100000"/>
              </a:srgbClr>
            </a:solidFill>
          </p:spPr>
          <p:txBody>
            <a:bodyPr/>
            <a:lstStyle/>
            <a:p/>
          </p:txBody>
        </p:sp>
        <p:sp>
          <p:nvSpPr>
            <p:cNvPr id="175" name="tx175"/>
            <p:cNvSpPr/>
            <p:nvPr/>
          </p:nvSpPr>
          <p:spPr>
            <a:xfrm>
              <a:off x="7642082"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76" name="tx176"/>
            <p:cNvSpPr/>
            <p:nvPr/>
          </p:nvSpPr>
          <p:spPr>
            <a:xfrm>
              <a:off x="8000042"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a:t>
              </a:r>
            </a:p>
          </p:txBody>
        </p:sp>
        <p:sp>
          <p:nvSpPr>
            <p:cNvPr id="177" name="tx177"/>
            <p:cNvSpPr/>
            <p:nvPr/>
          </p:nvSpPr>
          <p:spPr>
            <a:xfrm>
              <a:off x="8119368"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78" name="tx178"/>
            <p:cNvSpPr/>
            <p:nvPr/>
          </p:nvSpPr>
          <p:spPr>
            <a:xfrm>
              <a:off x="4050899"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79" name="tx179"/>
            <p:cNvSpPr/>
            <p:nvPr/>
          </p:nvSpPr>
          <p:spPr>
            <a:xfrm>
              <a:off x="7156441"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80" name="tx180"/>
            <p:cNvSpPr/>
            <p:nvPr/>
          </p:nvSpPr>
          <p:spPr>
            <a:xfrm>
              <a:off x="4144509"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81" name="tx181"/>
            <p:cNvSpPr/>
            <p:nvPr/>
          </p:nvSpPr>
          <p:spPr>
            <a:xfrm>
              <a:off x="7390363"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0.13</a:t>
              </a:r>
            </a:p>
          </p:txBody>
        </p:sp>
        <p:sp>
          <p:nvSpPr>
            <p:cNvPr id="182" name="tx182"/>
            <p:cNvSpPr/>
            <p:nvPr/>
          </p:nvSpPr>
          <p:spPr>
            <a:xfrm>
              <a:off x="408366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83" name="tx183"/>
            <p:cNvSpPr/>
            <p:nvPr/>
          </p:nvSpPr>
          <p:spPr>
            <a:xfrm>
              <a:off x="7371025"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8" name="tx188"/>
            <p:cNvSpPr/>
            <p:nvPr/>
          </p:nvSpPr>
          <p:spPr>
            <a:xfrm>
              <a:off x="3309904"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9" name="tx189"/>
            <p:cNvSpPr/>
            <p:nvPr/>
          </p:nvSpPr>
          <p:spPr>
            <a:xfrm>
              <a:off x="5498227"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0" name="tx190"/>
            <p:cNvSpPr/>
            <p:nvPr/>
          </p:nvSpPr>
          <p:spPr>
            <a:xfrm>
              <a:off x="768655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1" name="tx191"/>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(88%) was lower than in 2019 (93%).
The number of children vaccinated with DTP3 increased 1% compared to in 2019.
The number of surviving infants increased approximately 7%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590" y="3944476"/>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6" name="pl6"/>
            <p:cNvSpPr/>
            <p:nvPr/>
          </p:nvSpPr>
          <p:spPr>
            <a:xfrm>
              <a:off x="1028590" y="3409409"/>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7" name="pl7"/>
            <p:cNvSpPr/>
            <p:nvPr/>
          </p:nvSpPr>
          <p:spPr>
            <a:xfrm>
              <a:off x="1028590" y="2874343"/>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8" name="pl8"/>
            <p:cNvSpPr/>
            <p:nvPr/>
          </p:nvSpPr>
          <p:spPr>
            <a:xfrm>
              <a:off x="1028590" y="2339276"/>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9" name="pl9"/>
            <p:cNvSpPr/>
            <p:nvPr/>
          </p:nvSpPr>
          <p:spPr>
            <a:xfrm>
              <a:off x="1028590" y="4212009"/>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0" name="pl10"/>
            <p:cNvSpPr/>
            <p:nvPr/>
          </p:nvSpPr>
          <p:spPr>
            <a:xfrm>
              <a:off x="1028590" y="3676943"/>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1" name="pl11"/>
            <p:cNvSpPr/>
            <p:nvPr/>
          </p:nvSpPr>
          <p:spPr>
            <a:xfrm>
              <a:off x="1028590" y="3141876"/>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2" name="pl12"/>
            <p:cNvSpPr/>
            <p:nvPr/>
          </p:nvSpPr>
          <p:spPr>
            <a:xfrm>
              <a:off x="1028590" y="260681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3" name="pl13"/>
            <p:cNvSpPr/>
            <p:nvPr/>
          </p:nvSpPr>
          <p:spPr>
            <a:xfrm>
              <a:off x="1028590" y="2071743"/>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4" name="pl14"/>
            <p:cNvSpPr/>
            <p:nvPr/>
          </p:nvSpPr>
          <p:spPr>
            <a:xfrm>
              <a:off x="14889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07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19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60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42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2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307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89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7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54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241" y="3659189"/>
              <a:ext cx="237440" cy="552819"/>
            </a:xfrm>
            <a:prstGeom prst="rect">
              <a:avLst/>
            </a:prstGeom>
            <a:solidFill>
              <a:srgbClr val="E2231A">
                <a:alpha val="90196"/>
              </a:srgbClr>
            </a:solidFill>
          </p:spPr>
          <p:txBody>
            <a:bodyPr/>
            <a:lstStyle/>
            <a:p/>
          </p:txBody>
        </p:sp>
        <p:sp>
          <p:nvSpPr>
            <p:cNvPr id="26" name="rc26"/>
            <p:cNvSpPr/>
            <p:nvPr/>
          </p:nvSpPr>
          <p:spPr>
            <a:xfrm>
              <a:off x="1634064" y="3615534"/>
              <a:ext cx="237440" cy="596474"/>
            </a:xfrm>
            <a:prstGeom prst="rect">
              <a:avLst/>
            </a:prstGeom>
            <a:solidFill>
              <a:srgbClr val="E2231A">
                <a:alpha val="90196"/>
              </a:srgbClr>
            </a:solidFill>
          </p:spPr>
          <p:txBody>
            <a:bodyPr/>
            <a:lstStyle/>
            <a:p/>
          </p:txBody>
        </p:sp>
        <p:sp>
          <p:nvSpPr>
            <p:cNvPr id="27" name="rc27"/>
            <p:cNvSpPr/>
            <p:nvPr/>
          </p:nvSpPr>
          <p:spPr>
            <a:xfrm>
              <a:off x="1897887" y="3625959"/>
              <a:ext cx="237440" cy="586049"/>
            </a:xfrm>
            <a:prstGeom prst="rect">
              <a:avLst/>
            </a:prstGeom>
            <a:solidFill>
              <a:srgbClr val="E2231A">
                <a:alpha val="90196"/>
              </a:srgbClr>
            </a:solidFill>
          </p:spPr>
          <p:txBody>
            <a:bodyPr/>
            <a:lstStyle/>
            <a:p/>
          </p:txBody>
        </p:sp>
        <p:sp>
          <p:nvSpPr>
            <p:cNvPr id="28" name="rc28"/>
            <p:cNvSpPr/>
            <p:nvPr/>
          </p:nvSpPr>
          <p:spPr>
            <a:xfrm>
              <a:off x="2161711" y="3450678"/>
              <a:ext cx="237440" cy="761331"/>
            </a:xfrm>
            <a:prstGeom prst="rect">
              <a:avLst/>
            </a:prstGeom>
            <a:solidFill>
              <a:srgbClr val="E2231A">
                <a:alpha val="90196"/>
              </a:srgbClr>
            </a:solidFill>
          </p:spPr>
          <p:txBody>
            <a:bodyPr/>
            <a:lstStyle/>
            <a:p/>
          </p:txBody>
        </p:sp>
        <p:sp>
          <p:nvSpPr>
            <p:cNvPr id="29" name="rc29"/>
            <p:cNvSpPr/>
            <p:nvPr/>
          </p:nvSpPr>
          <p:spPr>
            <a:xfrm>
              <a:off x="2425534" y="3460264"/>
              <a:ext cx="237440" cy="751744"/>
            </a:xfrm>
            <a:prstGeom prst="rect">
              <a:avLst/>
            </a:prstGeom>
            <a:solidFill>
              <a:srgbClr val="E2231A">
                <a:alpha val="90196"/>
              </a:srgbClr>
            </a:solidFill>
          </p:spPr>
          <p:txBody>
            <a:bodyPr/>
            <a:lstStyle/>
            <a:p/>
          </p:txBody>
        </p:sp>
        <p:sp>
          <p:nvSpPr>
            <p:cNvPr id="30" name="rc30"/>
            <p:cNvSpPr/>
            <p:nvPr/>
          </p:nvSpPr>
          <p:spPr>
            <a:xfrm>
              <a:off x="2689357" y="3327572"/>
              <a:ext cx="237440" cy="884437"/>
            </a:xfrm>
            <a:prstGeom prst="rect">
              <a:avLst/>
            </a:prstGeom>
            <a:solidFill>
              <a:srgbClr val="E2231A">
                <a:alpha val="90196"/>
              </a:srgbClr>
            </a:solidFill>
          </p:spPr>
          <p:txBody>
            <a:bodyPr/>
            <a:lstStyle/>
            <a:p/>
          </p:txBody>
        </p:sp>
        <p:sp>
          <p:nvSpPr>
            <p:cNvPr id="31" name="rc31"/>
            <p:cNvSpPr/>
            <p:nvPr/>
          </p:nvSpPr>
          <p:spPr>
            <a:xfrm>
              <a:off x="2953180" y="3539431"/>
              <a:ext cx="237440" cy="672578"/>
            </a:xfrm>
            <a:prstGeom prst="rect">
              <a:avLst/>
            </a:prstGeom>
            <a:solidFill>
              <a:srgbClr val="E2231A">
                <a:alpha val="90196"/>
              </a:srgbClr>
            </a:solidFill>
          </p:spPr>
          <p:txBody>
            <a:bodyPr/>
            <a:lstStyle/>
            <a:p/>
          </p:txBody>
        </p:sp>
        <p:sp>
          <p:nvSpPr>
            <p:cNvPr id="32" name="rc32"/>
            <p:cNvSpPr/>
            <p:nvPr/>
          </p:nvSpPr>
          <p:spPr>
            <a:xfrm>
              <a:off x="3217003" y="3611234"/>
              <a:ext cx="237440" cy="600774"/>
            </a:xfrm>
            <a:prstGeom prst="rect">
              <a:avLst/>
            </a:prstGeom>
            <a:solidFill>
              <a:srgbClr val="E2231A">
                <a:alpha val="90196"/>
              </a:srgbClr>
            </a:solidFill>
          </p:spPr>
          <p:txBody>
            <a:bodyPr/>
            <a:lstStyle/>
            <a:p/>
          </p:txBody>
        </p:sp>
        <p:sp>
          <p:nvSpPr>
            <p:cNvPr id="33" name="rc33"/>
            <p:cNvSpPr/>
            <p:nvPr/>
          </p:nvSpPr>
          <p:spPr>
            <a:xfrm>
              <a:off x="3480827" y="3905544"/>
              <a:ext cx="237440" cy="306464"/>
            </a:xfrm>
            <a:prstGeom prst="rect">
              <a:avLst/>
            </a:prstGeom>
            <a:solidFill>
              <a:srgbClr val="E2231A">
                <a:alpha val="90196"/>
              </a:srgbClr>
            </a:solidFill>
          </p:spPr>
          <p:txBody>
            <a:bodyPr/>
            <a:lstStyle/>
            <a:p/>
          </p:txBody>
        </p:sp>
        <p:sp>
          <p:nvSpPr>
            <p:cNvPr id="34" name="rc34"/>
            <p:cNvSpPr/>
            <p:nvPr/>
          </p:nvSpPr>
          <p:spPr>
            <a:xfrm>
              <a:off x="3744650" y="3839314"/>
              <a:ext cx="237440" cy="372695"/>
            </a:xfrm>
            <a:prstGeom prst="rect">
              <a:avLst/>
            </a:prstGeom>
            <a:solidFill>
              <a:srgbClr val="E2231A">
                <a:alpha val="90196"/>
              </a:srgbClr>
            </a:solidFill>
          </p:spPr>
          <p:txBody>
            <a:bodyPr/>
            <a:lstStyle/>
            <a:p/>
          </p:txBody>
        </p:sp>
        <p:sp>
          <p:nvSpPr>
            <p:cNvPr id="35" name="rc35"/>
            <p:cNvSpPr/>
            <p:nvPr/>
          </p:nvSpPr>
          <p:spPr>
            <a:xfrm>
              <a:off x="4008473" y="3774813"/>
              <a:ext cx="237440" cy="437196"/>
            </a:xfrm>
            <a:prstGeom prst="rect">
              <a:avLst/>
            </a:prstGeom>
            <a:solidFill>
              <a:srgbClr val="E2231A">
                <a:alpha val="90196"/>
              </a:srgbClr>
            </a:solidFill>
          </p:spPr>
          <p:txBody>
            <a:bodyPr/>
            <a:lstStyle/>
            <a:p/>
          </p:txBody>
        </p:sp>
        <p:sp>
          <p:nvSpPr>
            <p:cNvPr id="36" name="rc36"/>
            <p:cNvSpPr/>
            <p:nvPr/>
          </p:nvSpPr>
          <p:spPr>
            <a:xfrm>
              <a:off x="4272296" y="3808824"/>
              <a:ext cx="237440" cy="403185"/>
            </a:xfrm>
            <a:prstGeom prst="rect">
              <a:avLst/>
            </a:prstGeom>
            <a:solidFill>
              <a:srgbClr val="E2231A">
                <a:alpha val="90196"/>
              </a:srgbClr>
            </a:solidFill>
          </p:spPr>
          <p:txBody>
            <a:bodyPr/>
            <a:lstStyle/>
            <a:p/>
          </p:txBody>
        </p:sp>
        <p:sp>
          <p:nvSpPr>
            <p:cNvPr id="37" name="rc37"/>
            <p:cNvSpPr/>
            <p:nvPr/>
          </p:nvSpPr>
          <p:spPr>
            <a:xfrm>
              <a:off x="4536120" y="3997522"/>
              <a:ext cx="237440" cy="214486"/>
            </a:xfrm>
            <a:prstGeom prst="rect">
              <a:avLst/>
            </a:prstGeom>
            <a:solidFill>
              <a:srgbClr val="E2231A">
                <a:alpha val="90196"/>
              </a:srgbClr>
            </a:solidFill>
          </p:spPr>
          <p:txBody>
            <a:bodyPr/>
            <a:lstStyle/>
            <a:p/>
          </p:txBody>
        </p:sp>
        <p:sp>
          <p:nvSpPr>
            <p:cNvPr id="38" name="rc38"/>
            <p:cNvSpPr/>
            <p:nvPr/>
          </p:nvSpPr>
          <p:spPr>
            <a:xfrm>
              <a:off x="4799943" y="4030429"/>
              <a:ext cx="237440" cy="181580"/>
            </a:xfrm>
            <a:prstGeom prst="rect">
              <a:avLst/>
            </a:prstGeom>
            <a:solidFill>
              <a:srgbClr val="E2231A">
                <a:alpha val="90196"/>
              </a:srgbClr>
            </a:solidFill>
          </p:spPr>
          <p:txBody>
            <a:bodyPr/>
            <a:lstStyle/>
            <a:p/>
          </p:txBody>
        </p:sp>
        <p:sp>
          <p:nvSpPr>
            <p:cNvPr id="39" name="rc39"/>
            <p:cNvSpPr/>
            <p:nvPr/>
          </p:nvSpPr>
          <p:spPr>
            <a:xfrm>
              <a:off x="5063766" y="4061247"/>
              <a:ext cx="237440" cy="150762"/>
            </a:xfrm>
            <a:prstGeom prst="rect">
              <a:avLst/>
            </a:prstGeom>
            <a:solidFill>
              <a:srgbClr val="E2231A">
                <a:alpha val="90196"/>
              </a:srgbClr>
            </a:solidFill>
          </p:spPr>
          <p:txBody>
            <a:bodyPr/>
            <a:lstStyle/>
            <a:p/>
          </p:txBody>
        </p:sp>
        <p:sp>
          <p:nvSpPr>
            <p:cNvPr id="40" name="rc40"/>
            <p:cNvSpPr/>
            <p:nvPr/>
          </p:nvSpPr>
          <p:spPr>
            <a:xfrm>
              <a:off x="5327589" y="4091095"/>
              <a:ext cx="237440" cy="120914"/>
            </a:xfrm>
            <a:prstGeom prst="rect">
              <a:avLst/>
            </a:prstGeom>
            <a:solidFill>
              <a:srgbClr val="E2231A">
                <a:alpha val="90196"/>
              </a:srgbClr>
            </a:solidFill>
          </p:spPr>
          <p:txBody>
            <a:bodyPr/>
            <a:lstStyle/>
            <a:p/>
          </p:txBody>
        </p:sp>
        <p:sp>
          <p:nvSpPr>
            <p:cNvPr id="41" name="rc41"/>
            <p:cNvSpPr/>
            <p:nvPr/>
          </p:nvSpPr>
          <p:spPr>
            <a:xfrm>
              <a:off x="5591412" y="4000508"/>
              <a:ext cx="237440" cy="211501"/>
            </a:xfrm>
            <a:prstGeom prst="rect">
              <a:avLst/>
            </a:prstGeom>
            <a:solidFill>
              <a:srgbClr val="E2231A">
                <a:alpha val="90196"/>
              </a:srgbClr>
            </a:solidFill>
          </p:spPr>
          <p:txBody>
            <a:bodyPr/>
            <a:lstStyle/>
            <a:p/>
          </p:txBody>
        </p:sp>
        <p:sp>
          <p:nvSpPr>
            <p:cNvPr id="42" name="rc42"/>
            <p:cNvSpPr/>
            <p:nvPr/>
          </p:nvSpPr>
          <p:spPr>
            <a:xfrm>
              <a:off x="5855236" y="3727524"/>
              <a:ext cx="237440" cy="484485"/>
            </a:xfrm>
            <a:prstGeom prst="rect">
              <a:avLst/>
            </a:prstGeom>
            <a:solidFill>
              <a:srgbClr val="E2231A">
                <a:alpha val="90196"/>
              </a:srgbClr>
            </a:solidFill>
          </p:spPr>
          <p:txBody>
            <a:bodyPr/>
            <a:lstStyle/>
            <a:p/>
          </p:txBody>
        </p:sp>
        <p:sp>
          <p:nvSpPr>
            <p:cNvPr id="43" name="rc43"/>
            <p:cNvSpPr/>
            <p:nvPr/>
          </p:nvSpPr>
          <p:spPr>
            <a:xfrm>
              <a:off x="6119059" y="3969397"/>
              <a:ext cx="237440" cy="242611"/>
            </a:xfrm>
            <a:prstGeom prst="rect">
              <a:avLst/>
            </a:prstGeom>
            <a:solidFill>
              <a:srgbClr val="E2231A">
                <a:alpha val="90196"/>
              </a:srgbClr>
            </a:solidFill>
          </p:spPr>
          <p:txBody>
            <a:bodyPr/>
            <a:lstStyle/>
            <a:p/>
          </p:txBody>
        </p:sp>
        <p:sp>
          <p:nvSpPr>
            <p:cNvPr id="44" name="rc44"/>
            <p:cNvSpPr/>
            <p:nvPr/>
          </p:nvSpPr>
          <p:spPr>
            <a:xfrm>
              <a:off x="6382882" y="3971381"/>
              <a:ext cx="237440" cy="240627"/>
            </a:xfrm>
            <a:prstGeom prst="rect">
              <a:avLst/>
            </a:prstGeom>
            <a:solidFill>
              <a:srgbClr val="E2231A">
                <a:alpha val="90196"/>
              </a:srgbClr>
            </a:solidFill>
          </p:spPr>
          <p:txBody>
            <a:bodyPr/>
            <a:lstStyle/>
            <a:p/>
          </p:txBody>
        </p:sp>
        <p:sp>
          <p:nvSpPr>
            <p:cNvPr id="45" name="rc45"/>
            <p:cNvSpPr/>
            <p:nvPr/>
          </p:nvSpPr>
          <p:spPr>
            <a:xfrm>
              <a:off x="6646705" y="3879750"/>
              <a:ext cx="237440" cy="332259"/>
            </a:xfrm>
            <a:prstGeom prst="rect">
              <a:avLst/>
            </a:prstGeom>
            <a:solidFill>
              <a:srgbClr val="E2231A">
                <a:alpha val="90196"/>
              </a:srgbClr>
            </a:solidFill>
          </p:spPr>
          <p:txBody>
            <a:bodyPr/>
            <a:lstStyle/>
            <a:p/>
          </p:txBody>
        </p:sp>
        <p:sp>
          <p:nvSpPr>
            <p:cNvPr id="46" name="rc46"/>
            <p:cNvSpPr/>
            <p:nvPr/>
          </p:nvSpPr>
          <p:spPr>
            <a:xfrm>
              <a:off x="6910529" y="3844789"/>
              <a:ext cx="237440" cy="367220"/>
            </a:xfrm>
            <a:prstGeom prst="rect">
              <a:avLst/>
            </a:prstGeom>
            <a:solidFill>
              <a:srgbClr val="E2231A">
                <a:alpha val="90196"/>
              </a:srgbClr>
            </a:solidFill>
          </p:spPr>
          <p:txBody>
            <a:bodyPr/>
            <a:lstStyle/>
            <a:p/>
          </p:txBody>
        </p:sp>
        <p:sp>
          <p:nvSpPr>
            <p:cNvPr id="47" name="rc47"/>
            <p:cNvSpPr/>
            <p:nvPr/>
          </p:nvSpPr>
          <p:spPr>
            <a:xfrm>
              <a:off x="7174352" y="3748291"/>
              <a:ext cx="237440" cy="463718"/>
            </a:xfrm>
            <a:prstGeom prst="rect">
              <a:avLst/>
            </a:prstGeom>
            <a:solidFill>
              <a:srgbClr val="E2231A">
                <a:alpha val="90196"/>
              </a:srgbClr>
            </a:solidFill>
          </p:spPr>
          <p:txBody>
            <a:bodyPr/>
            <a:lstStyle/>
            <a:p/>
          </p:txBody>
        </p:sp>
        <p:sp>
          <p:nvSpPr>
            <p:cNvPr id="48" name="rc48"/>
            <p:cNvSpPr/>
            <p:nvPr/>
          </p:nvSpPr>
          <p:spPr>
            <a:xfrm>
              <a:off x="7438175" y="3742908"/>
              <a:ext cx="237440" cy="469101"/>
            </a:xfrm>
            <a:prstGeom prst="rect">
              <a:avLst/>
            </a:prstGeom>
            <a:solidFill>
              <a:srgbClr val="E2231A">
                <a:alpha val="90196"/>
              </a:srgbClr>
            </a:solidFill>
          </p:spPr>
          <p:txBody>
            <a:bodyPr/>
            <a:lstStyle/>
            <a:p/>
          </p:txBody>
        </p:sp>
        <p:sp>
          <p:nvSpPr>
            <p:cNvPr id="49" name="rc49"/>
            <p:cNvSpPr/>
            <p:nvPr/>
          </p:nvSpPr>
          <p:spPr>
            <a:xfrm>
              <a:off x="7701998" y="3640586"/>
              <a:ext cx="237440" cy="571423"/>
            </a:xfrm>
            <a:prstGeom prst="rect">
              <a:avLst/>
            </a:prstGeom>
            <a:solidFill>
              <a:srgbClr val="E2231A">
                <a:alpha val="90196"/>
              </a:srgbClr>
            </a:solidFill>
          </p:spPr>
          <p:txBody>
            <a:bodyPr/>
            <a:lstStyle/>
            <a:p/>
          </p:txBody>
        </p:sp>
        <p:sp>
          <p:nvSpPr>
            <p:cNvPr id="50" name="rc50"/>
            <p:cNvSpPr/>
            <p:nvPr/>
          </p:nvSpPr>
          <p:spPr>
            <a:xfrm>
              <a:off x="7965821" y="3568975"/>
              <a:ext cx="237440" cy="643034"/>
            </a:xfrm>
            <a:prstGeom prst="rect">
              <a:avLst/>
            </a:prstGeom>
            <a:solidFill>
              <a:srgbClr val="E2231A">
                <a:alpha val="90196"/>
              </a:srgbClr>
            </a:solidFill>
          </p:spPr>
          <p:txBody>
            <a:bodyPr/>
            <a:lstStyle/>
            <a:p/>
          </p:txBody>
        </p:sp>
        <p:sp>
          <p:nvSpPr>
            <p:cNvPr id="51" name="rc51"/>
            <p:cNvSpPr/>
            <p:nvPr/>
          </p:nvSpPr>
          <p:spPr>
            <a:xfrm>
              <a:off x="5327589" y="2063743"/>
              <a:ext cx="237440" cy="2027351"/>
            </a:xfrm>
            <a:prstGeom prst="rect">
              <a:avLst/>
            </a:prstGeom>
            <a:solidFill>
              <a:srgbClr val="B3B3B3">
                <a:alpha val="90196"/>
              </a:srgbClr>
            </a:solidFill>
          </p:spPr>
          <p:txBody>
            <a:bodyPr/>
            <a:lstStyle/>
            <a:p/>
          </p:txBody>
        </p:sp>
        <p:sp>
          <p:nvSpPr>
            <p:cNvPr id="52" name="rc52"/>
            <p:cNvSpPr/>
            <p:nvPr/>
          </p:nvSpPr>
          <p:spPr>
            <a:xfrm>
              <a:off x="5591412" y="2288790"/>
              <a:ext cx="237440" cy="1711718"/>
            </a:xfrm>
            <a:prstGeom prst="rect">
              <a:avLst/>
            </a:prstGeom>
            <a:solidFill>
              <a:srgbClr val="B3B3B3">
                <a:alpha val="90196"/>
              </a:srgbClr>
            </a:solidFill>
          </p:spPr>
          <p:txBody>
            <a:bodyPr/>
            <a:lstStyle/>
            <a:p/>
          </p:txBody>
        </p:sp>
        <p:sp>
          <p:nvSpPr>
            <p:cNvPr id="53" name="rc53"/>
            <p:cNvSpPr/>
            <p:nvPr/>
          </p:nvSpPr>
          <p:spPr>
            <a:xfrm>
              <a:off x="5855236" y="2465492"/>
              <a:ext cx="237440" cy="1262031"/>
            </a:xfrm>
            <a:prstGeom prst="rect">
              <a:avLst/>
            </a:prstGeom>
            <a:solidFill>
              <a:srgbClr val="B3B3B3">
                <a:alpha val="90196"/>
              </a:srgbClr>
            </a:solidFill>
          </p:spPr>
          <p:txBody>
            <a:bodyPr/>
            <a:lstStyle/>
            <a:p/>
          </p:txBody>
        </p:sp>
        <p:sp>
          <p:nvSpPr>
            <p:cNvPr id="54" name="rc54"/>
            <p:cNvSpPr/>
            <p:nvPr/>
          </p:nvSpPr>
          <p:spPr>
            <a:xfrm>
              <a:off x="6119059" y="2818820"/>
              <a:ext cx="237440" cy="1150576"/>
            </a:xfrm>
            <a:prstGeom prst="rect">
              <a:avLst/>
            </a:prstGeom>
            <a:solidFill>
              <a:srgbClr val="B3B3B3">
                <a:alpha val="90196"/>
              </a:srgbClr>
            </a:solidFill>
          </p:spPr>
          <p:txBody>
            <a:bodyPr/>
            <a:lstStyle/>
            <a:p/>
          </p:txBody>
        </p:sp>
        <p:sp>
          <p:nvSpPr>
            <p:cNvPr id="55" name="rc55"/>
            <p:cNvSpPr/>
            <p:nvPr/>
          </p:nvSpPr>
          <p:spPr>
            <a:xfrm>
              <a:off x="6382882" y="3026482"/>
              <a:ext cx="237440" cy="944899"/>
            </a:xfrm>
            <a:prstGeom prst="rect">
              <a:avLst/>
            </a:prstGeom>
            <a:solidFill>
              <a:srgbClr val="B3B3B3">
                <a:alpha val="90196"/>
              </a:srgbClr>
            </a:solidFill>
          </p:spPr>
          <p:txBody>
            <a:bodyPr/>
            <a:lstStyle/>
            <a:p/>
          </p:txBody>
        </p:sp>
        <p:sp>
          <p:nvSpPr>
            <p:cNvPr id="56" name="rc56"/>
            <p:cNvSpPr/>
            <p:nvPr/>
          </p:nvSpPr>
          <p:spPr>
            <a:xfrm>
              <a:off x="6646705" y="3232409"/>
              <a:ext cx="237440" cy="647340"/>
            </a:xfrm>
            <a:prstGeom prst="rect">
              <a:avLst/>
            </a:prstGeom>
            <a:solidFill>
              <a:srgbClr val="B3B3B3">
                <a:alpha val="90196"/>
              </a:srgbClr>
            </a:solidFill>
          </p:spPr>
          <p:txBody>
            <a:bodyPr/>
            <a:lstStyle/>
            <a:p/>
          </p:txBody>
        </p:sp>
        <p:sp>
          <p:nvSpPr>
            <p:cNvPr id="57" name="rc57"/>
            <p:cNvSpPr/>
            <p:nvPr/>
          </p:nvSpPr>
          <p:spPr>
            <a:xfrm>
              <a:off x="6910529" y="3352560"/>
              <a:ext cx="237440" cy="492229"/>
            </a:xfrm>
            <a:prstGeom prst="rect">
              <a:avLst/>
            </a:prstGeom>
            <a:solidFill>
              <a:srgbClr val="B3B3B3">
                <a:alpha val="90196"/>
              </a:srgbClr>
            </a:solidFill>
          </p:spPr>
          <p:txBody>
            <a:bodyPr/>
            <a:lstStyle/>
            <a:p/>
          </p:txBody>
        </p:sp>
        <p:sp>
          <p:nvSpPr>
            <p:cNvPr id="58" name="rc58"/>
            <p:cNvSpPr/>
            <p:nvPr/>
          </p:nvSpPr>
          <p:spPr>
            <a:xfrm>
              <a:off x="7174352" y="3322271"/>
              <a:ext cx="237440" cy="426019"/>
            </a:xfrm>
            <a:prstGeom prst="rect">
              <a:avLst/>
            </a:prstGeom>
            <a:solidFill>
              <a:srgbClr val="B3B3B3">
                <a:alpha val="90196"/>
              </a:srgbClr>
            </a:solidFill>
          </p:spPr>
          <p:txBody>
            <a:bodyPr/>
            <a:lstStyle/>
            <a:p/>
          </p:txBody>
        </p:sp>
        <p:sp>
          <p:nvSpPr>
            <p:cNvPr id="59" name="rc59"/>
            <p:cNvSpPr/>
            <p:nvPr/>
          </p:nvSpPr>
          <p:spPr>
            <a:xfrm>
              <a:off x="7438175" y="3492433"/>
              <a:ext cx="237440" cy="250475"/>
            </a:xfrm>
            <a:prstGeom prst="rect">
              <a:avLst/>
            </a:prstGeom>
            <a:solidFill>
              <a:srgbClr val="B3B3B3">
                <a:alpha val="90196"/>
              </a:srgbClr>
            </a:solidFill>
          </p:spPr>
          <p:txBody>
            <a:bodyPr/>
            <a:lstStyle/>
            <a:p/>
          </p:txBody>
        </p:sp>
        <p:sp>
          <p:nvSpPr>
            <p:cNvPr id="60" name="rc60"/>
            <p:cNvSpPr/>
            <p:nvPr/>
          </p:nvSpPr>
          <p:spPr>
            <a:xfrm>
              <a:off x="7701998" y="3482846"/>
              <a:ext cx="237440" cy="157739"/>
            </a:xfrm>
            <a:prstGeom prst="rect">
              <a:avLst/>
            </a:prstGeom>
            <a:solidFill>
              <a:srgbClr val="B3B3B3">
                <a:alpha val="90196"/>
              </a:srgbClr>
            </a:solidFill>
          </p:spPr>
          <p:txBody>
            <a:bodyPr/>
            <a:lstStyle/>
            <a:p/>
          </p:txBody>
        </p:sp>
        <p:sp>
          <p:nvSpPr>
            <p:cNvPr id="61" name="pl61"/>
            <p:cNvSpPr/>
            <p:nvPr/>
          </p:nvSpPr>
          <p:spPr>
            <a:xfrm>
              <a:off x="1488961" y="2149674"/>
              <a:ext cx="6595580" cy="580031"/>
            </a:xfrm>
            <a:custGeom>
              <a:avLst/>
              <a:pathLst>
                <a:path w="6595580" h="580031">
                  <a:moveTo>
                    <a:pt x="0" y="386687"/>
                  </a:moveTo>
                  <a:lnTo>
                    <a:pt x="263823" y="408170"/>
                  </a:lnTo>
                  <a:lnTo>
                    <a:pt x="527646" y="386687"/>
                  </a:lnTo>
                  <a:lnTo>
                    <a:pt x="791469" y="515583"/>
                  </a:lnTo>
                  <a:lnTo>
                    <a:pt x="1055292" y="494101"/>
                  </a:lnTo>
                  <a:lnTo>
                    <a:pt x="1319116" y="580031"/>
                  </a:lnTo>
                  <a:lnTo>
                    <a:pt x="1582939" y="408170"/>
                  </a:lnTo>
                  <a:lnTo>
                    <a:pt x="1846762" y="343722"/>
                  </a:lnTo>
                  <a:lnTo>
                    <a:pt x="2110585" y="128895"/>
                  </a:lnTo>
                  <a:lnTo>
                    <a:pt x="2374408" y="171861"/>
                  </a:lnTo>
                  <a:lnTo>
                    <a:pt x="2638232" y="214826"/>
                  </a:lnTo>
                  <a:lnTo>
                    <a:pt x="2902055" y="193343"/>
                  </a:lnTo>
                  <a:lnTo>
                    <a:pt x="3165878" y="64447"/>
                  </a:lnTo>
                  <a:lnTo>
                    <a:pt x="3429701" y="42965"/>
                  </a:lnTo>
                  <a:lnTo>
                    <a:pt x="3693525" y="21482"/>
                  </a:lnTo>
                  <a:lnTo>
                    <a:pt x="3957348" y="0"/>
                  </a:lnTo>
                  <a:lnTo>
                    <a:pt x="4221171" y="64447"/>
                  </a:lnTo>
                  <a:lnTo>
                    <a:pt x="4484994" y="257791"/>
                  </a:lnTo>
                  <a:lnTo>
                    <a:pt x="4748817" y="85930"/>
                  </a:lnTo>
                  <a:lnTo>
                    <a:pt x="5012641" y="85930"/>
                  </a:lnTo>
                  <a:lnTo>
                    <a:pt x="5276464" y="150378"/>
                  </a:lnTo>
                  <a:lnTo>
                    <a:pt x="5540287" y="171861"/>
                  </a:lnTo>
                  <a:lnTo>
                    <a:pt x="5804110" y="236309"/>
                  </a:lnTo>
                  <a:lnTo>
                    <a:pt x="6067934" y="236309"/>
                  </a:lnTo>
                  <a:lnTo>
                    <a:pt x="6331757" y="300757"/>
                  </a:lnTo>
                  <a:lnTo>
                    <a:pt x="6595580" y="343722"/>
                  </a:lnTo>
                </a:path>
              </a:pathLst>
            </a:custGeom>
            <a:ln w="27101" cap="flat">
              <a:solidFill>
                <a:srgbClr val="3283FE">
                  <a:alpha val="100000"/>
                </a:srgbClr>
              </a:solidFill>
              <a:prstDash val="solid"/>
              <a:round/>
            </a:ln>
          </p:spPr>
          <p:txBody>
            <a:bodyPr/>
            <a:lstStyle/>
            <a:p/>
          </p:txBody>
        </p:sp>
        <p:sp>
          <p:nvSpPr>
            <p:cNvPr id="62" name="pl62"/>
            <p:cNvSpPr/>
            <p:nvPr/>
          </p:nvSpPr>
          <p:spPr>
            <a:xfrm>
              <a:off x="5446310" y="2471914"/>
              <a:ext cx="2638232" cy="1138581"/>
            </a:xfrm>
            <a:custGeom>
              <a:avLst/>
              <a:pathLst>
                <a:path w="2638232" h="1138581">
                  <a:moveTo>
                    <a:pt x="0" y="1138581"/>
                  </a:moveTo>
                  <a:lnTo>
                    <a:pt x="263823" y="988202"/>
                  </a:lnTo>
                  <a:lnTo>
                    <a:pt x="527646" y="859306"/>
                  </a:lnTo>
                  <a:lnTo>
                    <a:pt x="791469" y="601514"/>
                  </a:lnTo>
                  <a:lnTo>
                    <a:pt x="1055292" y="451135"/>
                  </a:lnTo>
                  <a:lnTo>
                    <a:pt x="1319116" y="300757"/>
                  </a:lnTo>
                  <a:lnTo>
                    <a:pt x="1582939" y="214826"/>
                  </a:lnTo>
                  <a:lnTo>
                    <a:pt x="1846762" y="236309"/>
                  </a:lnTo>
                  <a:lnTo>
                    <a:pt x="2110585" y="107413"/>
                  </a:lnTo>
                  <a:lnTo>
                    <a:pt x="2374408" y="107413"/>
                  </a:lnTo>
                  <a:lnTo>
                    <a:pt x="2638232" y="0"/>
                  </a:lnTo>
                </a:path>
              </a:pathLst>
            </a:custGeom>
            <a:ln w="27101" cap="flat">
              <a:solidFill>
                <a:srgbClr val="FFA500">
                  <a:alpha val="100000"/>
                </a:srgbClr>
              </a:solidFill>
              <a:prstDash val="solid"/>
              <a:round/>
            </a:ln>
          </p:spPr>
          <p:txBody>
            <a:bodyPr/>
            <a:lstStyle/>
            <a:p/>
          </p:txBody>
        </p:sp>
        <p:sp>
          <p:nvSpPr>
            <p:cNvPr id="63" name="tx63"/>
            <p:cNvSpPr/>
            <p:nvPr/>
          </p:nvSpPr>
          <p:spPr>
            <a:xfrm>
              <a:off x="1418623"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4" name="tx64"/>
            <p:cNvSpPr/>
            <p:nvPr/>
          </p:nvSpPr>
          <p:spPr>
            <a:xfrm>
              <a:off x="2737740"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5" name="tx65"/>
            <p:cNvSpPr/>
            <p:nvPr/>
          </p:nvSpPr>
          <p:spPr>
            <a:xfrm>
              <a:off x="4056856"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6" name="tx66"/>
            <p:cNvSpPr/>
            <p:nvPr/>
          </p:nvSpPr>
          <p:spPr>
            <a:xfrm>
              <a:off x="53759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7" name="tx67"/>
            <p:cNvSpPr/>
            <p:nvPr/>
          </p:nvSpPr>
          <p:spPr>
            <a:xfrm>
              <a:off x="5375972" y="3671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28</a:t>
              </a:r>
            </a:p>
          </p:txBody>
        </p:sp>
        <p:sp>
          <p:nvSpPr>
            <p:cNvPr id="68" name="tx68"/>
            <p:cNvSpPr/>
            <p:nvPr/>
          </p:nvSpPr>
          <p:spPr>
            <a:xfrm>
              <a:off x="643126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9" name="tx69"/>
            <p:cNvSpPr/>
            <p:nvPr/>
          </p:nvSpPr>
          <p:spPr>
            <a:xfrm>
              <a:off x="6431265"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0" name="tx70"/>
            <p:cNvSpPr/>
            <p:nvPr/>
          </p:nvSpPr>
          <p:spPr>
            <a:xfrm>
              <a:off x="669508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1" name="tx71"/>
            <p:cNvSpPr/>
            <p:nvPr/>
          </p:nvSpPr>
          <p:spPr>
            <a:xfrm>
              <a:off x="6695088"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72" name="tx72"/>
            <p:cNvSpPr/>
            <p:nvPr/>
          </p:nvSpPr>
          <p:spPr>
            <a:xfrm>
              <a:off x="695891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3" name="tx73"/>
            <p:cNvSpPr/>
            <p:nvPr/>
          </p:nvSpPr>
          <p:spPr>
            <a:xfrm>
              <a:off x="6958911"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74" name="tx74"/>
            <p:cNvSpPr/>
            <p:nvPr/>
          </p:nvSpPr>
          <p:spPr>
            <a:xfrm>
              <a:off x="7222734"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5" name="tx75"/>
            <p:cNvSpPr/>
            <p:nvPr/>
          </p:nvSpPr>
          <p:spPr>
            <a:xfrm>
              <a:off x="7222734"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76" name="tx76"/>
            <p:cNvSpPr/>
            <p:nvPr/>
          </p:nvSpPr>
          <p:spPr>
            <a:xfrm>
              <a:off x="748655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7" name="tx77"/>
            <p:cNvSpPr/>
            <p:nvPr/>
          </p:nvSpPr>
          <p:spPr>
            <a:xfrm>
              <a:off x="748655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8" name="tx78"/>
            <p:cNvSpPr/>
            <p:nvPr/>
          </p:nvSpPr>
          <p:spPr>
            <a:xfrm>
              <a:off x="7750381"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9" name="tx79"/>
            <p:cNvSpPr/>
            <p:nvPr/>
          </p:nvSpPr>
          <p:spPr>
            <a:xfrm>
              <a:off x="7750381"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0" name="tx80"/>
            <p:cNvSpPr/>
            <p:nvPr/>
          </p:nvSpPr>
          <p:spPr>
            <a:xfrm>
              <a:off x="8014204"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81" name="tx81"/>
            <p:cNvSpPr/>
            <p:nvPr/>
          </p:nvSpPr>
          <p:spPr>
            <a:xfrm>
              <a:off x="8014204"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82" name="tx82"/>
            <p:cNvSpPr/>
            <p:nvPr/>
          </p:nvSpPr>
          <p:spPr>
            <a:xfrm>
              <a:off x="1413613" y="38951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3" name="tx83"/>
            <p:cNvSpPr/>
            <p:nvPr/>
          </p:nvSpPr>
          <p:spPr>
            <a:xfrm>
              <a:off x="2732729" y="37293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4" name="tx84"/>
            <p:cNvSpPr/>
            <p:nvPr/>
          </p:nvSpPr>
          <p:spPr>
            <a:xfrm>
              <a:off x="4051845" y="39529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5" name="tx85"/>
            <p:cNvSpPr/>
            <p:nvPr/>
          </p:nvSpPr>
          <p:spPr>
            <a:xfrm>
              <a:off x="5370961" y="41111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6" name="tx86"/>
            <p:cNvSpPr/>
            <p:nvPr/>
          </p:nvSpPr>
          <p:spPr>
            <a:xfrm>
              <a:off x="6426254" y="40512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7" name="tx87"/>
            <p:cNvSpPr/>
            <p:nvPr/>
          </p:nvSpPr>
          <p:spPr>
            <a:xfrm>
              <a:off x="6690077" y="40054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8" name="tx88"/>
            <p:cNvSpPr/>
            <p:nvPr/>
          </p:nvSpPr>
          <p:spPr>
            <a:xfrm>
              <a:off x="6953900" y="39879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9" name="tx89"/>
            <p:cNvSpPr/>
            <p:nvPr/>
          </p:nvSpPr>
          <p:spPr>
            <a:xfrm>
              <a:off x="7217723" y="39397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0" name="tx90"/>
            <p:cNvSpPr/>
            <p:nvPr/>
          </p:nvSpPr>
          <p:spPr>
            <a:xfrm>
              <a:off x="7481547" y="39370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1" name="tx91"/>
            <p:cNvSpPr/>
            <p:nvPr/>
          </p:nvSpPr>
          <p:spPr>
            <a:xfrm>
              <a:off x="7745370" y="388580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2" name="tx92"/>
            <p:cNvSpPr/>
            <p:nvPr/>
          </p:nvSpPr>
          <p:spPr>
            <a:xfrm>
              <a:off x="8009193" y="38499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3" name="tx93"/>
            <p:cNvSpPr/>
            <p:nvPr/>
          </p:nvSpPr>
          <p:spPr>
            <a:xfrm>
              <a:off x="5370961" y="30369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4" name="tx94"/>
            <p:cNvSpPr/>
            <p:nvPr/>
          </p:nvSpPr>
          <p:spPr>
            <a:xfrm>
              <a:off x="6426254" y="34584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5" name="tx95"/>
            <p:cNvSpPr/>
            <p:nvPr/>
          </p:nvSpPr>
          <p:spPr>
            <a:xfrm>
              <a:off x="6690077" y="35155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6" name="tx96"/>
            <p:cNvSpPr/>
            <p:nvPr/>
          </p:nvSpPr>
          <p:spPr>
            <a:xfrm>
              <a:off x="6953900" y="35582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7" name="tx97"/>
            <p:cNvSpPr/>
            <p:nvPr/>
          </p:nvSpPr>
          <p:spPr>
            <a:xfrm>
              <a:off x="7217723" y="34948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8" name="tx98"/>
            <p:cNvSpPr/>
            <p:nvPr/>
          </p:nvSpPr>
          <p:spPr>
            <a:xfrm>
              <a:off x="7481547" y="35772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9" name="tx99"/>
            <p:cNvSpPr/>
            <p:nvPr/>
          </p:nvSpPr>
          <p:spPr>
            <a:xfrm>
              <a:off x="7745370" y="35212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0" name="tx100"/>
            <p:cNvSpPr/>
            <p:nvPr/>
          </p:nvSpPr>
          <p:spPr>
            <a:xfrm>
              <a:off x="5416165" y="19470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6426254" y="29084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02" name="tx102"/>
            <p:cNvSpPr/>
            <p:nvPr/>
          </p:nvSpPr>
          <p:spPr>
            <a:xfrm>
              <a:off x="6690077" y="31143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03" name="tx103"/>
            <p:cNvSpPr/>
            <p:nvPr/>
          </p:nvSpPr>
          <p:spPr>
            <a:xfrm>
              <a:off x="6953900" y="32345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04" name="tx104"/>
            <p:cNvSpPr/>
            <p:nvPr/>
          </p:nvSpPr>
          <p:spPr>
            <a:xfrm>
              <a:off x="7217723" y="32042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05" name="tx105"/>
            <p:cNvSpPr/>
            <p:nvPr/>
          </p:nvSpPr>
          <p:spPr>
            <a:xfrm>
              <a:off x="7481547" y="33743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06" name="tx106"/>
            <p:cNvSpPr/>
            <p:nvPr/>
          </p:nvSpPr>
          <p:spPr>
            <a:xfrm>
              <a:off x="7745370" y="33647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07" name="tx107"/>
            <p:cNvSpPr/>
            <p:nvPr/>
          </p:nvSpPr>
          <p:spPr>
            <a:xfrm>
              <a:off x="577692" y="4159895"/>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0.00M</a:t>
              </a:r>
            </a:p>
          </p:txBody>
        </p:sp>
        <p:sp>
          <p:nvSpPr>
            <p:cNvPr id="108" name="tx108"/>
            <p:cNvSpPr/>
            <p:nvPr/>
          </p:nvSpPr>
          <p:spPr>
            <a:xfrm>
              <a:off x="577692" y="3624828"/>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0.25M</a:t>
              </a:r>
            </a:p>
          </p:txBody>
        </p:sp>
        <p:sp>
          <p:nvSpPr>
            <p:cNvPr id="109" name="tx109"/>
            <p:cNvSpPr/>
            <p:nvPr/>
          </p:nvSpPr>
          <p:spPr>
            <a:xfrm>
              <a:off x="577692" y="3089762"/>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0.50M</a:t>
              </a:r>
            </a:p>
          </p:txBody>
        </p:sp>
        <p:sp>
          <p:nvSpPr>
            <p:cNvPr id="110" name="tx110"/>
            <p:cNvSpPr/>
            <p:nvPr/>
          </p:nvSpPr>
          <p:spPr>
            <a:xfrm>
              <a:off x="577692" y="2554695"/>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0.75M</a:t>
              </a:r>
            </a:p>
          </p:txBody>
        </p:sp>
        <p:sp>
          <p:nvSpPr>
            <p:cNvPr id="111" name="tx111"/>
            <p:cNvSpPr/>
            <p:nvPr/>
          </p:nvSpPr>
          <p:spPr>
            <a:xfrm>
              <a:off x="577692" y="2019629"/>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3325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5163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7074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8986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4515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60898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728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3662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40041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6427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809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29" name="tx12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3028183"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774948"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295282"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42048"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717535" y="5080163"/>
              <a:ext cx="201456" cy="201456"/>
            </a:xfrm>
            <a:prstGeom prst="rect">
              <a:avLst/>
            </a:prstGeom>
            <a:solidFill>
              <a:srgbClr val="E2231A">
                <a:alpha val="90196"/>
              </a:srgbClr>
            </a:solidFill>
          </p:spPr>
          <p:txBody>
            <a:bodyPr/>
            <a:lstStyle/>
            <a:p/>
          </p:txBody>
        </p:sp>
        <p:sp>
          <p:nvSpPr>
            <p:cNvPr id="135" name="rc135"/>
            <p:cNvSpPr/>
            <p:nvPr/>
          </p:nvSpPr>
          <p:spPr>
            <a:xfrm>
              <a:off x="5681695" y="5080163"/>
              <a:ext cx="201456" cy="201456"/>
            </a:xfrm>
            <a:prstGeom prst="rect">
              <a:avLst/>
            </a:prstGeom>
            <a:solidFill>
              <a:srgbClr val="B3B3B3">
                <a:alpha val="90196"/>
              </a:srgbClr>
            </a:solidFill>
          </p:spPr>
          <p:txBody>
            <a:bodyPr/>
            <a:lstStyle/>
            <a:p/>
          </p:txBody>
        </p:sp>
        <p:sp>
          <p:nvSpPr>
            <p:cNvPr id="136" name="tx136"/>
            <p:cNvSpPr/>
            <p:nvPr/>
          </p:nvSpPr>
          <p:spPr>
            <a:xfrm>
              <a:off x="4997580"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61740"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102859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1028590"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2000-2025</a:t>
              </a:r>
            </a:p>
          </p:txBody>
        </p:sp>
        <p:sp>
          <p:nvSpPr>
            <p:cNvPr id="140" name="pl140"/>
            <p:cNvSpPr/>
            <p:nvPr/>
          </p:nvSpPr>
          <p:spPr>
            <a:xfrm>
              <a:off x="26038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0709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5381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1028590" y="5902589"/>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44" name="pl144"/>
            <p:cNvSpPr/>
            <p:nvPr/>
          </p:nvSpPr>
          <p:spPr>
            <a:xfrm>
              <a:off x="1028590" y="5747511"/>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45" name="pl145"/>
            <p:cNvSpPr/>
            <p:nvPr/>
          </p:nvSpPr>
          <p:spPr>
            <a:xfrm>
              <a:off x="1028590" y="5592433"/>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46" name="pl146"/>
            <p:cNvSpPr/>
            <p:nvPr/>
          </p:nvSpPr>
          <p:spPr>
            <a:xfrm>
              <a:off x="13702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8374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3045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370241" y="5840557"/>
              <a:ext cx="1386906" cy="124062"/>
            </a:xfrm>
            <a:prstGeom prst="rect">
              <a:avLst/>
            </a:prstGeom>
            <a:solidFill>
              <a:srgbClr val="E2231A">
                <a:alpha val="90196"/>
              </a:srgbClr>
            </a:solidFill>
          </p:spPr>
          <p:txBody>
            <a:bodyPr/>
            <a:lstStyle/>
            <a:p/>
          </p:txBody>
        </p:sp>
        <p:sp>
          <p:nvSpPr>
            <p:cNvPr id="150" name="rc150"/>
            <p:cNvSpPr/>
            <p:nvPr/>
          </p:nvSpPr>
          <p:spPr>
            <a:xfrm>
              <a:off x="1370241" y="5685479"/>
              <a:ext cx="3293510" cy="124062"/>
            </a:xfrm>
            <a:prstGeom prst="rect">
              <a:avLst/>
            </a:prstGeom>
            <a:solidFill>
              <a:srgbClr val="E2231A">
                <a:alpha val="90196"/>
              </a:srgbClr>
            </a:solidFill>
          </p:spPr>
          <p:txBody>
            <a:bodyPr/>
            <a:lstStyle/>
            <a:p/>
          </p:txBody>
        </p:sp>
        <p:sp>
          <p:nvSpPr>
            <p:cNvPr id="151" name="rc151"/>
            <p:cNvSpPr/>
            <p:nvPr/>
          </p:nvSpPr>
          <p:spPr>
            <a:xfrm>
              <a:off x="1370241" y="5530401"/>
              <a:ext cx="3706255" cy="124062"/>
            </a:xfrm>
            <a:prstGeom prst="rect">
              <a:avLst/>
            </a:prstGeom>
            <a:solidFill>
              <a:srgbClr val="E2231A">
                <a:alpha val="90196"/>
              </a:srgbClr>
            </a:solidFill>
          </p:spPr>
          <p:txBody>
            <a:bodyPr/>
            <a:lstStyle/>
            <a:p/>
          </p:txBody>
        </p:sp>
        <p:sp>
          <p:nvSpPr>
            <p:cNvPr id="152" name="rc152"/>
            <p:cNvSpPr/>
            <p:nvPr/>
          </p:nvSpPr>
          <p:spPr>
            <a:xfrm>
              <a:off x="2757148" y="5840557"/>
              <a:ext cx="5446114" cy="124062"/>
            </a:xfrm>
            <a:prstGeom prst="rect">
              <a:avLst/>
            </a:prstGeom>
            <a:solidFill>
              <a:srgbClr val="B3B3B3">
                <a:alpha val="90196"/>
              </a:srgbClr>
            </a:solidFill>
          </p:spPr>
          <p:txBody>
            <a:bodyPr/>
            <a:lstStyle/>
            <a:p/>
          </p:txBody>
        </p:sp>
        <p:sp>
          <p:nvSpPr>
            <p:cNvPr id="153" name="rc153"/>
            <p:cNvSpPr/>
            <p:nvPr/>
          </p:nvSpPr>
          <p:spPr>
            <a:xfrm>
              <a:off x="4663751" y="5685479"/>
              <a:ext cx="909164" cy="124062"/>
            </a:xfrm>
            <a:prstGeom prst="rect">
              <a:avLst/>
            </a:prstGeom>
            <a:solidFill>
              <a:srgbClr val="B3B3B3">
                <a:alpha val="90196"/>
              </a:srgbClr>
            </a:solidFill>
          </p:spPr>
          <p:txBody>
            <a:bodyPr/>
            <a:lstStyle/>
            <a:p/>
          </p:txBody>
        </p:sp>
        <p:sp>
          <p:nvSpPr>
            <p:cNvPr id="154" name="tx154"/>
            <p:cNvSpPr/>
            <p:nvPr/>
          </p:nvSpPr>
          <p:spPr>
            <a:xfrm>
              <a:off x="8347944"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553.9</a:t>
              </a:r>
            </a:p>
          </p:txBody>
        </p:sp>
        <p:sp>
          <p:nvSpPr>
            <p:cNvPr id="155" name="tx155"/>
            <p:cNvSpPr/>
            <p:nvPr/>
          </p:nvSpPr>
          <p:spPr>
            <a:xfrm>
              <a:off x="5717596"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340.7</a:t>
              </a:r>
            </a:p>
          </p:txBody>
        </p:sp>
        <p:sp>
          <p:nvSpPr>
            <p:cNvPr id="156" name="tx156"/>
            <p:cNvSpPr/>
            <p:nvPr/>
          </p:nvSpPr>
          <p:spPr>
            <a:xfrm>
              <a:off x="1919013" y="58608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112.4</a:t>
              </a:r>
            </a:p>
          </p:txBody>
        </p:sp>
        <p:sp>
          <p:nvSpPr>
            <p:cNvPr id="157" name="tx157"/>
            <p:cNvSpPr/>
            <p:nvPr/>
          </p:nvSpPr>
          <p:spPr>
            <a:xfrm>
              <a:off x="2920532"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a:t>
              </a:r>
            </a:p>
          </p:txBody>
        </p:sp>
        <p:sp>
          <p:nvSpPr>
            <p:cNvPr id="158" name="tx158"/>
            <p:cNvSpPr/>
            <p:nvPr/>
          </p:nvSpPr>
          <p:spPr>
            <a:xfrm>
              <a:off x="3078687"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300.4</a:t>
              </a:r>
            </a:p>
          </p:txBody>
        </p:sp>
        <p:sp>
          <p:nvSpPr>
            <p:cNvPr id="159" name="tx159"/>
            <p:cNvSpPr/>
            <p:nvPr/>
          </p:nvSpPr>
          <p:spPr>
            <a:xfrm>
              <a:off x="5335524"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441.5</a:t>
              </a:r>
            </a:p>
          </p:txBody>
        </p:sp>
        <p:sp>
          <p:nvSpPr>
            <p:cNvPr id="160" name="tx160"/>
            <p:cNvSpPr/>
            <p:nvPr/>
          </p:nvSpPr>
          <p:spPr>
            <a:xfrm>
              <a:off x="500580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73.7</a:t>
              </a:r>
            </a:p>
          </p:txBody>
        </p:sp>
        <p:sp>
          <p:nvSpPr>
            <p:cNvPr id="161" name="tx161"/>
            <p:cNvSpPr/>
            <p:nvPr/>
          </p:nvSpPr>
          <p:spPr>
            <a:xfrm>
              <a:off x="65518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65518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65518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84804"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367427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6" name="tx166"/>
            <p:cNvSpPr/>
            <p:nvPr/>
          </p:nvSpPr>
          <p:spPr>
            <a:xfrm>
              <a:off x="614144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67" name="tx167"/>
            <p:cNvSpPr/>
            <p:nvPr/>
          </p:nvSpPr>
          <p:spPr>
            <a:xfrm>
              <a:off x="3536478"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80%. This is lower than in 2019, where coverage was 92%.
300,000 children missed their routine first dose of measles vaccine.
MCV2 is typically administered to children between 18 months and five years old. MCV2 coverage increased to 81% in 2025.</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82% in 2024 to 80% in 2025 - below the 95% level needed to prevent outbreaks and, leaving 300,000 children without any protection against measles. MCV2 coverage increased to from 76% in 2024 to 81% in 2025 - below the IA2030 target of 90%.</a:t>
            </a:r>
          </a:p>
        </p:txBody>
      </p:sp>
      <p:grpSp xmlns:pic="http://schemas.openxmlformats.org/drawingml/2006/picture">
        <p:nvGrpSpPr>
          <p:cNvPr id="172" name=""/>
          <p:cNvGrpSpPr/>
          <p:nvPr/>
        </p:nvGrpSpPr>
        <p:grpSpPr>
          <a:xfrm>
            <a:off x="292608" y="1097280"/>
            <a:ext cx="8595360" cy="28575"/>
            <a:chOff x="292608" y="1097280"/>
            <a:chExt cx="8595360" cy="28575"/>
          </a:xfrm>
        </p:grpSpPr>
        <p:sp>
          <p:nvSpPr>
            <p:cNvPr id="17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590526"/>
            </a:xfrm>
            <a:custGeom>
              <a:avLst/>
              <a:pathLst>
                <a:path w="3397293" h="590526">
                  <a:moveTo>
                    <a:pt x="0" y="393684"/>
                  </a:moveTo>
                  <a:lnTo>
                    <a:pt x="135891" y="415555"/>
                  </a:lnTo>
                  <a:lnTo>
                    <a:pt x="271783" y="393684"/>
                  </a:lnTo>
                  <a:lnTo>
                    <a:pt x="407675" y="524912"/>
                  </a:lnTo>
                  <a:lnTo>
                    <a:pt x="543566" y="503041"/>
                  </a:lnTo>
                  <a:lnTo>
                    <a:pt x="679458" y="590526"/>
                  </a:lnTo>
                  <a:lnTo>
                    <a:pt x="815350" y="415555"/>
                  </a:lnTo>
                  <a:lnTo>
                    <a:pt x="951242" y="349941"/>
                  </a:lnTo>
                  <a:lnTo>
                    <a:pt x="1087133" y="131228"/>
                  </a:lnTo>
                  <a:lnTo>
                    <a:pt x="1223025" y="174970"/>
                  </a:lnTo>
                  <a:lnTo>
                    <a:pt x="1358917" y="218713"/>
                  </a:lnTo>
                  <a:lnTo>
                    <a:pt x="1494809" y="196842"/>
                  </a:lnTo>
                  <a:lnTo>
                    <a:pt x="1630700" y="65614"/>
                  </a:lnTo>
                  <a:lnTo>
                    <a:pt x="1766592" y="43742"/>
                  </a:lnTo>
                  <a:lnTo>
                    <a:pt x="1902484" y="21871"/>
                  </a:lnTo>
                  <a:lnTo>
                    <a:pt x="2038375" y="0"/>
                  </a:lnTo>
                  <a:lnTo>
                    <a:pt x="2174267" y="65614"/>
                  </a:lnTo>
                  <a:lnTo>
                    <a:pt x="2310159" y="262456"/>
                  </a:lnTo>
                  <a:lnTo>
                    <a:pt x="2446051" y="87485"/>
                  </a:lnTo>
                  <a:lnTo>
                    <a:pt x="2581942" y="87485"/>
                  </a:lnTo>
                  <a:lnTo>
                    <a:pt x="2717834" y="153099"/>
                  </a:lnTo>
                  <a:lnTo>
                    <a:pt x="2853726" y="174970"/>
                  </a:lnTo>
                  <a:lnTo>
                    <a:pt x="2989618" y="240584"/>
                  </a:lnTo>
                  <a:lnTo>
                    <a:pt x="3125509" y="240584"/>
                  </a:lnTo>
                  <a:lnTo>
                    <a:pt x="3261401" y="306198"/>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590526"/>
            </a:xfrm>
            <a:custGeom>
              <a:avLst/>
              <a:pathLst>
                <a:path w="3397293" h="590526">
                  <a:moveTo>
                    <a:pt x="0" y="393684"/>
                  </a:moveTo>
                  <a:lnTo>
                    <a:pt x="135891" y="415555"/>
                  </a:lnTo>
                  <a:lnTo>
                    <a:pt x="271783" y="393684"/>
                  </a:lnTo>
                  <a:lnTo>
                    <a:pt x="407675" y="524912"/>
                  </a:lnTo>
                  <a:lnTo>
                    <a:pt x="543566" y="503041"/>
                  </a:lnTo>
                  <a:lnTo>
                    <a:pt x="679458" y="590526"/>
                  </a:lnTo>
                  <a:lnTo>
                    <a:pt x="815350" y="415555"/>
                  </a:lnTo>
                  <a:lnTo>
                    <a:pt x="951242" y="349941"/>
                  </a:lnTo>
                  <a:lnTo>
                    <a:pt x="1087133" y="131228"/>
                  </a:lnTo>
                  <a:lnTo>
                    <a:pt x="1223025" y="174970"/>
                  </a:lnTo>
                  <a:lnTo>
                    <a:pt x="1358917" y="218713"/>
                  </a:lnTo>
                  <a:lnTo>
                    <a:pt x="1494809" y="196842"/>
                  </a:lnTo>
                  <a:lnTo>
                    <a:pt x="1630700" y="65614"/>
                  </a:lnTo>
                  <a:lnTo>
                    <a:pt x="1766592" y="43742"/>
                  </a:lnTo>
                  <a:lnTo>
                    <a:pt x="1902484" y="21871"/>
                  </a:lnTo>
                  <a:lnTo>
                    <a:pt x="2038375" y="0"/>
                  </a:lnTo>
                  <a:lnTo>
                    <a:pt x="2174267" y="65614"/>
                  </a:lnTo>
                  <a:lnTo>
                    <a:pt x="2310159" y="262456"/>
                  </a:lnTo>
                  <a:lnTo>
                    <a:pt x="2446051" y="87485"/>
                  </a:lnTo>
                  <a:lnTo>
                    <a:pt x="2581942" y="87485"/>
                  </a:lnTo>
                  <a:lnTo>
                    <a:pt x="2717834" y="153099"/>
                  </a:lnTo>
                  <a:lnTo>
                    <a:pt x="2853726" y="174970"/>
                  </a:lnTo>
                  <a:lnTo>
                    <a:pt x="2989618" y="240584"/>
                  </a:lnTo>
                  <a:lnTo>
                    <a:pt x="3125509" y="240584"/>
                  </a:lnTo>
                  <a:lnTo>
                    <a:pt x="3261401" y="306198"/>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590526"/>
            </a:xfrm>
            <a:custGeom>
              <a:avLst/>
              <a:pathLst>
                <a:path w="3397293" h="590526">
                  <a:moveTo>
                    <a:pt x="0" y="393684"/>
                  </a:moveTo>
                  <a:lnTo>
                    <a:pt x="135891" y="415555"/>
                  </a:lnTo>
                  <a:lnTo>
                    <a:pt x="271783" y="393684"/>
                  </a:lnTo>
                  <a:lnTo>
                    <a:pt x="407675" y="524912"/>
                  </a:lnTo>
                  <a:lnTo>
                    <a:pt x="543566" y="503041"/>
                  </a:lnTo>
                  <a:lnTo>
                    <a:pt x="679458" y="590526"/>
                  </a:lnTo>
                  <a:lnTo>
                    <a:pt x="815350" y="415555"/>
                  </a:lnTo>
                  <a:lnTo>
                    <a:pt x="951242" y="349941"/>
                  </a:lnTo>
                  <a:lnTo>
                    <a:pt x="1087133" y="131228"/>
                  </a:lnTo>
                  <a:lnTo>
                    <a:pt x="1223025" y="174970"/>
                  </a:lnTo>
                  <a:lnTo>
                    <a:pt x="1358917" y="218713"/>
                  </a:lnTo>
                  <a:lnTo>
                    <a:pt x="1494809" y="196842"/>
                  </a:lnTo>
                  <a:lnTo>
                    <a:pt x="1630700" y="65614"/>
                  </a:lnTo>
                  <a:lnTo>
                    <a:pt x="1766592" y="43742"/>
                  </a:lnTo>
                  <a:lnTo>
                    <a:pt x="1902484" y="21871"/>
                  </a:lnTo>
                  <a:lnTo>
                    <a:pt x="2038375" y="0"/>
                  </a:lnTo>
                  <a:lnTo>
                    <a:pt x="2174267" y="65614"/>
                  </a:lnTo>
                  <a:lnTo>
                    <a:pt x="2310159" y="262456"/>
                  </a:lnTo>
                  <a:lnTo>
                    <a:pt x="2446051" y="87485"/>
                  </a:lnTo>
                  <a:lnTo>
                    <a:pt x="2581942" y="87485"/>
                  </a:lnTo>
                  <a:lnTo>
                    <a:pt x="2717834" y="153099"/>
                  </a:lnTo>
                  <a:lnTo>
                    <a:pt x="2853726" y="174970"/>
                  </a:lnTo>
                  <a:lnTo>
                    <a:pt x="2989618" y="240584"/>
                  </a:lnTo>
                  <a:lnTo>
                    <a:pt x="3125509" y="240584"/>
                  </a:lnTo>
                  <a:lnTo>
                    <a:pt x="3261401" y="306198"/>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8113" y="1403693"/>
              <a:ext cx="24229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Kenya, 2000-2025</a:t>
              </a:r>
            </a:p>
          </p:txBody>
        </p:sp>
        <p:sp>
          <p:nvSpPr>
            <p:cNvPr id="63" name="pl63"/>
            <p:cNvSpPr/>
            <p:nvPr/>
          </p:nvSpPr>
          <p:spPr>
            <a:xfrm>
              <a:off x="5267799" y="35631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24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01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734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528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321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11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3876"/>
              <a:ext cx="3397293" cy="1675818"/>
            </a:xfrm>
            <a:custGeom>
              <a:avLst/>
              <a:pathLst>
                <a:path w="3397293" h="1675818">
                  <a:moveTo>
                    <a:pt x="0" y="1117212"/>
                  </a:moveTo>
                  <a:lnTo>
                    <a:pt x="135891" y="1179279"/>
                  </a:lnTo>
                  <a:lnTo>
                    <a:pt x="271783" y="1117212"/>
                  </a:lnTo>
                  <a:lnTo>
                    <a:pt x="407675" y="1489616"/>
                  </a:lnTo>
                  <a:lnTo>
                    <a:pt x="543566" y="1427548"/>
                  </a:lnTo>
                  <a:lnTo>
                    <a:pt x="679458" y="1675818"/>
                  </a:lnTo>
                  <a:lnTo>
                    <a:pt x="815350" y="1179279"/>
                  </a:lnTo>
                  <a:lnTo>
                    <a:pt x="951242" y="993077"/>
                  </a:lnTo>
                  <a:lnTo>
                    <a:pt x="1087133" y="372404"/>
                  </a:lnTo>
                  <a:lnTo>
                    <a:pt x="1223025" y="496538"/>
                  </a:lnTo>
                  <a:lnTo>
                    <a:pt x="1358917" y="620673"/>
                  </a:lnTo>
                  <a:lnTo>
                    <a:pt x="1494809" y="558606"/>
                  </a:lnTo>
                  <a:lnTo>
                    <a:pt x="1630700" y="186202"/>
                  </a:lnTo>
                  <a:lnTo>
                    <a:pt x="1766592" y="124134"/>
                  </a:lnTo>
                  <a:lnTo>
                    <a:pt x="1902484" y="62067"/>
                  </a:lnTo>
                  <a:lnTo>
                    <a:pt x="2038375" y="0"/>
                  </a:lnTo>
                  <a:lnTo>
                    <a:pt x="2174267" y="186202"/>
                  </a:lnTo>
                  <a:lnTo>
                    <a:pt x="2310159" y="744808"/>
                  </a:lnTo>
                  <a:lnTo>
                    <a:pt x="2446051" y="248269"/>
                  </a:lnTo>
                  <a:lnTo>
                    <a:pt x="2581942" y="248269"/>
                  </a:lnTo>
                  <a:lnTo>
                    <a:pt x="2717834" y="434471"/>
                  </a:lnTo>
                  <a:lnTo>
                    <a:pt x="2853726" y="496538"/>
                  </a:lnTo>
                  <a:lnTo>
                    <a:pt x="2989618" y="682740"/>
                  </a:lnTo>
                  <a:lnTo>
                    <a:pt x="3125509" y="682740"/>
                  </a:lnTo>
                  <a:lnTo>
                    <a:pt x="3261401" y="868942"/>
                  </a:lnTo>
                  <a:lnTo>
                    <a:pt x="3397293" y="99307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32146"/>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32146"/>
              <a:ext cx="3397293" cy="1241346"/>
            </a:xfrm>
            <a:custGeom>
              <a:avLst/>
              <a:pathLst>
                <a:path w="3397293" h="1241346">
                  <a:moveTo>
                    <a:pt x="0" y="1241346"/>
                  </a:moveTo>
                  <a:lnTo>
                    <a:pt x="135891" y="1055144"/>
                  </a:lnTo>
                  <a:lnTo>
                    <a:pt x="271783" y="931010"/>
                  </a:lnTo>
                  <a:lnTo>
                    <a:pt x="407675" y="868942"/>
                  </a:lnTo>
                  <a:lnTo>
                    <a:pt x="543566" y="806875"/>
                  </a:lnTo>
                  <a:lnTo>
                    <a:pt x="679458" y="806875"/>
                  </a:lnTo>
                  <a:lnTo>
                    <a:pt x="815350" y="620673"/>
                  </a:lnTo>
                  <a:lnTo>
                    <a:pt x="951242" y="496538"/>
                  </a:lnTo>
                  <a:lnTo>
                    <a:pt x="1087133" y="372404"/>
                  </a:lnTo>
                  <a:lnTo>
                    <a:pt x="1223025" y="186202"/>
                  </a:lnTo>
                  <a:lnTo>
                    <a:pt x="1358917" y="124134"/>
                  </a:lnTo>
                  <a:lnTo>
                    <a:pt x="1494809" y="62067"/>
                  </a:lnTo>
                  <a:lnTo>
                    <a:pt x="1630700" y="62067"/>
                  </a:lnTo>
                  <a:lnTo>
                    <a:pt x="1766592" y="124134"/>
                  </a:lnTo>
                  <a:lnTo>
                    <a:pt x="1902484" y="124134"/>
                  </a:lnTo>
                  <a:lnTo>
                    <a:pt x="2038375" y="124134"/>
                  </a:lnTo>
                  <a:lnTo>
                    <a:pt x="2174267" y="248269"/>
                  </a:lnTo>
                  <a:lnTo>
                    <a:pt x="2310159" y="248269"/>
                  </a:lnTo>
                  <a:lnTo>
                    <a:pt x="2446051" y="62067"/>
                  </a:lnTo>
                  <a:lnTo>
                    <a:pt x="2581942" y="0"/>
                  </a:lnTo>
                  <a:lnTo>
                    <a:pt x="2717834" y="62067"/>
                  </a:lnTo>
                  <a:lnTo>
                    <a:pt x="2853726" y="248269"/>
                  </a:lnTo>
                  <a:lnTo>
                    <a:pt x="2989618" y="186202"/>
                  </a:lnTo>
                  <a:lnTo>
                    <a:pt x="3125509" y="62067"/>
                  </a:lnTo>
                  <a:lnTo>
                    <a:pt x="3261401" y="124134"/>
                  </a:lnTo>
                  <a:lnTo>
                    <a:pt x="3397293" y="6206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3214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3876"/>
              <a:ext cx="3397293" cy="1675818"/>
            </a:xfrm>
            <a:custGeom>
              <a:avLst/>
              <a:pathLst>
                <a:path w="3397293" h="1675818">
                  <a:moveTo>
                    <a:pt x="0" y="1117212"/>
                  </a:moveTo>
                  <a:lnTo>
                    <a:pt x="135891" y="1179279"/>
                  </a:lnTo>
                  <a:lnTo>
                    <a:pt x="271783" y="1117212"/>
                  </a:lnTo>
                  <a:lnTo>
                    <a:pt x="407675" y="1489616"/>
                  </a:lnTo>
                  <a:lnTo>
                    <a:pt x="543566" y="1427548"/>
                  </a:lnTo>
                  <a:lnTo>
                    <a:pt x="679458" y="1675818"/>
                  </a:lnTo>
                  <a:lnTo>
                    <a:pt x="815350" y="1179279"/>
                  </a:lnTo>
                  <a:lnTo>
                    <a:pt x="951242" y="993077"/>
                  </a:lnTo>
                  <a:lnTo>
                    <a:pt x="1087133" y="372404"/>
                  </a:lnTo>
                  <a:lnTo>
                    <a:pt x="1223025" y="496538"/>
                  </a:lnTo>
                  <a:lnTo>
                    <a:pt x="1358917" y="620673"/>
                  </a:lnTo>
                  <a:lnTo>
                    <a:pt x="1494809" y="558606"/>
                  </a:lnTo>
                  <a:lnTo>
                    <a:pt x="1630700" y="186202"/>
                  </a:lnTo>
                  <a:lnTo>
                    <a:pt x="1766592" y="124134"/>
                  </a:lnTo>
                  <a:lnTo>
                    <a:pt x="1902484" y="62067"/>
                  </a:lnTo>
                  <a:lnTo>
                    <a:pt x="2038375" y="0"/>
                  </a:lnTo>
                  <a:lnTo>
                    <a:pt x="2174267" y="186202"/>
                  </a:lnTo>
                  <a:lnTo>
                    <a:pt x="2310159" y="744808"/>
                  </a:lnTo>
                  <a:lnTo>
                    <a:pt x="2446051" y="248269"/>
                  </a:lnTo>
                  <a:lnTo>
                    <a:pt x="2581942" y="248269"/>
                  </a:lnTo>
                  <a:lnTo>
                    <a:pt x="2717834" y="434471"/>
                  </a:lnTo>
                  <a:lnTo>
                    <a:pt x="2853726" y="496538"/>
                  </a:lnTo>
                  <a:lnTo>
                    <a:pt x="2989618" y="682740"/>
                  </a:lnTo>
                  <a:lnTo>
                    <a:pt x="3125509" y="682740"/>
                  </a:lnTo>
                  <a:lnTo>
                    <a:pt x="3261401" y="868942"/>
                  </a:lnTo>
                  <a:lnTo>
                    <a:pt x="3397293" y="99307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4568"/>
              <a:ext cx="0" cy="1216519"/>
            </a:xfrm>
            <a:custGeom>
              <a:avLst/>
              <a:pathLst>
                <a:path w="0" h="1216519">
                  <a:moveTo>
                    <a:pt x="0" y="121651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4568"/>
              <a:ext cx="0" cy="1775126"/>
            </a:xfrm>
            <a:custGeom>
              <a:avLst/>
              <a:pathLst>
                <a:path w="0" h="1775126">
                  <a:moveTo>
                    <a:pt x="0" y="177512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4568"/>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4568"/>
              <a:ext cx="0" cy="99307"/>
            </a:xfrm>
            <a:custGeom>
              <a:avLst/>
              <a:pathLst>
                <a:path w="0" h="99307">
                  <a:moveTo>
                    <a:pt x="0" y="993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4568"/>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4568"/>
              <a:ext cx="0" cy="968250"/>
            </a:xfrm>
            <a:custGeom>
              <a:avLst/>
              <a:pathLst>
                <a:path w="0" h="968250">
                  <a:moveTo>
                    <a:pt x="0" y="9682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4568"/>
              <a:ext cx="0" cy="1092385"/>
            </a:xfrm>
            <a:custGeom>
              <a:avLst/>
              <a:pathLst>
                <a:path w="0" h="1092385">
                  <a:moveTo>
                    <a:pt x="0" y="10923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3876"/>
              <a:ext cx="3397293" cy="1675818"/>
            </a:xfrm>
            <a:custGeom>
              <a:avLst/>
              <a:pathLst>
                <a:path w="3397293" h="1675818">
                  <a:moveTo>
                    <a:pt x="0" y="1117212"/>
                  </a:moveTo>
                  <a:lnTo>
                    <a:pt x="135891" y="1179279"/>
                  </a:lnTo>
                  <a:lnTo>
                    <a:pt x="271783" y="1117212"/>
                  </a:lnTo>
                  <a:lnTo>
                    <a:pt x="407675" y="1489616"/>
                  </a:lnTo>
                  <a:lnTo>
                    <a:pt x="543566" y="1427548"/>
                  </a:lnTo>
                  <a:lnTo>
                    <a:pt x="679458" y="1675818"/>
                  </a:lnTo>
                  <a:lnTo>
                    <a:pt x="815350" y="1179279"/>
                  </a:lnTo>
                  <a:lnTo>
                    <a:pt x="951242" y="993077"/>
                  </a:lnTo>
                  <a:lnTo>
                    <a:pt x="1087133" y="372404"/>
                  </a:lnTo>
                  <a:lnTo>
                    <a:pt x="1223025" y="496538"/>
                  </a:lnTo>
                  <a:lnTo>
                    <a:pt x="1358917" y="620673"/>
                  </a:lnTo>
                  <a:lnTo>
                    <a:pt x="1494809" y="558606"/>
                  </a:lnTo>
                  <a:lnTo>
                    <a:pt x="1630700" y="186202"/>
                  </a:lnTo>
                  <a:lnTo>
                    <a:pt x="1766592" y="124134"/>
                  </a:lnTo>
                  <a:lnTo>
                    <a:pt x="1902484" y="62067"/>
                  </a:lnTo>
                  <a:lnTo>
                    <a:pt x="2038375" y="0"/>
                  </a:lnTo>
                  <a:lnTo>
                    <a:pt x="2174267" y="186202"/>
                  </a:lnTo>
                  <a:lnTo>
                    <a:pt x="2310159" y="744808"/>
                  </a:lnTo>
                  <a:lnTo>
                    <a:pt x="2446051" y="248269"/>
                  </a:lnTo>
                  <a:lnTo>
                    <a:pt x="2581942" y="248269"/>
                  </a:lnTo>
                  <a:lnTo>
                    <a:pt x="2717834" y="434471"/>
                  </a:lnTo>
                  <a:lnTo>
                    <a:pt x="2853726" y="496538"/>
                  </a:lnTo>
                  <a:lnTo>
                    <a:pt x="2989618" y="682740"/>
                  </a:lnTo>
                  <a:lnTo>
                    <a:pt x="3125509" y="682740"/>
                  </a:lnTo>
                  <a:lnTo>
                    <a:pt x="3261401" y="868942"/>
                  </a:lnTo>
                  <a:lnTo>
                    <a:pt x="3397293" y="993077"/>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206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038783" y="221924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3" name="tx93"/>
            <p:cNvSpPr/>
            <p:nvPr/>
          </p:nvSpPr>
          <p:spPr>
            <a:xfrm>
              <a:off x="6748386" y="22193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445895" y="22209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22193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756617" y="22206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902429" y="27171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213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007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800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59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64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32021" y="496298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117" name="tx117"/>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49221"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356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725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094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540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909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278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2739780" cy="114824"/>
            </a:xfrm>
            <a:prstGeom prst="rect">
              <a:avLst/>
            </a:prstGeom>
            <a:solidFill>
              <a:srgbClr val="E2231A">
                <a:alpha val="80000"/>
              </a:srgbClr>
            </a:solidFill>
          </p:spPr>
          <p:txBody>
            <a:bodyPr/>
            <a:lstStyle/>
            <a:p/>
          </p:txBody>
        </p:sp>
        <p:sp>
          <p:nvSpPr>
            <p:cNvPr id="131" name="rc131"/>
            <p:cNvSpPr/>
            <p:nvPr/>
          </p:nvSpPr>
          <p:spPr>
            <a:xfrm>
              <a:off x="1317178" y="5743865"/>
              <a:ext cx="6506202"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354754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112,000</a:t>
              </a:r>
            </a:p>
          </p:txBody>
        </p:sp>
        <p:sp>
          <p:nvSpPr>
            <p:cNvPr id="134" name="tx134"/>
            <p:cNvSpPr/>
            <p:nvPr/>
          </p:nvSpPr>
          <p:spPr>
            <a:xfrm>
              <a:off x="7313968"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267,000</a:t>
              </a:r>
            </a:p>
          </p:txBody>
        </p:sp>
        <p:sp>
          <p:nvSpPr>
            <p:cNvPr id="135" name="tx135"/>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300,000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4909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568599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2" name="tx142"/>
            <p:cNvSpPr/>
            <p:nvPr/>
          </p:nvSpPr>
          <p:spPr>
            <a:xfrm>
              <a:off x="812289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Kenya (80%) was 4 percentage points lower than the global average (84%) and 3 percentage points higher than the average across all ESAR countries (77%).
National MCV1 coverage was 12 percentage points lower than in 2019 (92%).
This equates to 300,000 unvaccinated children in 2025 compared to 112,000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Kenya MCV1 coverage was 80% - this is 12 percentage points lower than in 2019 and 4 percentage points lower than the global average (84%).</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Kenya ranked number 9 out of 21 countries for lowest MCV1 coverage (based on tied ranks).
Kenya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Kenya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16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8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59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5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223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90405"/>
              <a:ext cx="239888" cy="817616"/>
            </a:xfrm>
            <a:prstGeom prst="rect">
              <a:avLst/>
            </a:prstGeom>
            <a:solidFill>
              <a:srgbClr val="80BD41">
                <a:alpha val="100000"/>
              </a:srgbClr>
            </a:solidFill>
          </p:spPr>
          <p:txBody>
            <a:bodyPr/>
            <a:lstStyle/>
            <a:p/>
          </p:txBody>
        </p:sp>
        <p:sp>
          <p:nvSpPr>
            <p:cNvPr id="23" name="rc23"/>
            <p:cNvSpPr/>
            <p:nvPr/>
          </p:nvSpPr>
          <p:spPr>
            <a:xfrm>
              <a:off x="1296273" y="3259796"/>
              <a:ext cx="239888" cy="230609"/>
            </a:xfrm>
            <a:prstGeom prst="rect">
              <a:avLst/>
            </a:prstGeom>
            <a:solidFill>
              <a:srgbClr val="E2231A">
                <a:alpha val="100000"/>
              </a:srgbClr>
            </a:solidFill>
          </p:spPr>
          <p:txBody>
            <a:bodyPr/>
            <a:lstStyle/>
            <a:p/>
          </p:txBody>
        </p:sp>
        <p:sp>
          <p:nvSpPr>
            <p:cNvPr id="24" name="rc24"/>
            <p:cNvSpPr/>
            <p:nvPr/>
          </p:nvSpPr>
          <p:spPr>
            <a:xfrm>
              <a:off x="1562816" y="3475014"/>
              <a:ext cx="239888" cy="833007"/>
            </a:xfrm>
            <a:prstGeom prst="rect">
              <a:avLst/>
            </a:prstGeom>
            <a:solidFill>
              <a:srgbClr val="80BD41">
                <a:alpha val="100000"/>
              </a:srgbClr>
            </a:solidFill>
          </p:spPr>
          <p:txBody>
            <a:bodyPr/>
            <a:lstStyle/>
            <a:p/>
          </p:txBody>
        </p:sp>
        <p:sp>
          <p:nvSpPr>
            <p:cNvPr id="25" name="rc25"/>
            <p:cNvSpPr/>
            <p:nvPr/>
          </p:nvSpPr>
          <p:spPr>
            <a:xfrm>
              <a:off x="1562816" y="3226194"/>
              <a:ext cx="239888" cy="248819"/>
            </a:xfrm>
            <a:prstGeom prst="rect">
              <a:avLst/>
            </a:prstGeom>
            <a:solidFill>
              <a:srgbClr val="E2231A">
                <a:alpha val="100000"/>
              </a:srgbClr>
            </a:solidFill>
          </p:spPr>
          <p:txBody>
            <a:bodyPr/>
            <a:lstStyle/>
            <a:p/>
          </p:txBody>
        </p:sp>
        <p:sp>
          <p:nvSpPr>
            <p:cNvPr id="26" name="rc26"/>
            <p:cNvSpPr/>
            <p:nvPr/>
          </p:nvSpPr>
          <p:spPr>
            <a:xfrm>
              <a:off x="1829360" y="3441262"/>
              <a:ext cx="239888" cy="866759"/>
            </a:xfrm>
            <a:prstGeom prst="rect">
              <a:avLst/>
            </a:prstGeom>
            <a:solidFill>
              <a:srgbClr val="80BD41">
                <a:alpha val="100000"/>
              </a:srgbClr>
            </a:solidFill>
          </p:spPr>
          <p:txBody>
            <a:bodyPr/>
            <a:lstStyle/>
            <a:p/>
          </p:txBody>
        </p:sp>
        <p:sp>
          <p:nvSpPr>
            <p:cNvPr id="27" name="rc27"/>
            <p:cNvSpPr/>
            <p:nvPr/>
          </p:nvSpPr>
          <p:spPr>
            <a:xfrm>
              <a:off x="1829360" y="3196791"/>
              <a:ext cx="239888" cy="244471"/>
            </a:xfrm>
            <a:prstGeom prst="rect">
              <a:avLst/>
            </a:prstGeom>
            <a:solidFill>
              <a:srgbClr val="E2231A">
                <a:alpha val="100000"/>
              </a:srgbClr>
            </a:solidFill>
          </p:spPr>
          <p:txBody>
            <a:bodyPr/>
            <a:lstStyle/>
            <a:p/>
          </p:txBody>
        </p:sp>
        <p:sp>
          <p:nvSpPr>
            <p:cNvPr id="28" name="rc28"/>
            <p:cNvSpPr/>
            <p:nvPr/>
          </p:nvSpPr>
          <p:spPr>
            <a:xfrm>
              <a:off x="2095903" y="3491361"/>
              <a:ext cx="239888" cy="816660"/>
            </a:xfrm>
            <a:prstGeom prst="rect">
              <a:avLst/>
            </a:prstGeom>
            <a:solidFill>
              <a:srgbClr val="80BD41">
                <a:alpha val="100000"/>
              </a:srgbClr>
            </a:solidFill>
          </p:spPr>
          <p:txBody>
            <a:bodyPr/>
            <a:lstStyle/>
            <a:p/>
          </p:txBody>
        </p:sp>
        <p:sp>
          <p:nvSpPr>
            <p:cNvPr id="29" name="rc29"/>
            <p:cNvSpPr/>
            <p:nvPr/>
          </p:nvSpPr>
          <p:spPr>
            <a:xfrm>
              <a:off x="2095903" y="3173771"/>
              <a:ext cx="239888" cy="317589"/>
            </a:xfrm>
            <a:prstGeom prst="rect">
              <a:avLst/>
            </a:prstGeom>
            <a:solidFill>
              <a:srgbClr val="E2231A">
                <a:alpha val="100000"/>
              </a:srgbClr>
            </a:solidFill>
          </p:spPr>
          <p:txBody>
            <a:bodyPr/>
            <a:lstStyle/>
            <a:p/>
          </p:txBody>
        </p:sp>
        <p:sp>
          <p:nvSpPr>
            <p:cNvPr id="30" name="rc30"/>
            <p:cNvSpPr/>
            <p:nvPr/>
          </p:nvSpPr>
          <p:spPr>
            <a:xfrm>
              <a:off x="2362446" y="3460164"/>
              <a:ext cx="239888" cy="847857"/>
            </a:xfrm>
            <a:prstGeom prst="rect">
              <a:avLst/>
            </a:prstGeom>
            <a:solidFill>
              <a:srgbClr val="80BD41">
                <a:alpha val="100000"/>
              </a:srgbClr>
            </a:solidFill>
          </p:spPr>
          <p:txBody>
            <a:bodyPr/>
            <a:lstStyle/>
            <a:p/>
          </p:txBody>
        </p:sp>
        <p:sp>
          <p:nvSpPr>
            <p:cNvPr id="31" name="rc31"/>
            <p:cNvSpPr/>
            <p:nvPr/>
          </p:nvSpPr>
          <p:spPr>
            <a:xfrm>
              <a:off x="2362446" y="3146573"/>
              <a:ext cx="239888" cy="313590"/>
            </a:xfrm>
            <a:prstGeom prst="rect">
              <a:avLst/>
            </a:prstGeom>
            <a:solidFill>
              <a:srgbClr val="E2231A">
                <a:alpha val="100000"/>
              </a:srgbClr>
            </a:solidFill>
          </p:spPr>
          <p:txBody>
            <a:bodyPr/>
            <a:lstStyle/>
            <a:p/>
          </p:txBody>
        </p:sp>
        <p:sp>
          <p:nvSpPr>
            <p:cNvPr id="32" name="rc32"/>
            <p:cNvSpPr/>
            <p:nvPr/>
          </p:nvSpPr>
          <p:spPr>
            <a:xfrm>
              <a:off x="2628989" y="3486824"/>
              <a:ext cx="239888" cy="821197"/>
            </a:xfrm>
            <a:prstGeom prst="rect">
              <a:avLst/>
            </a:prstGeom>
            <a:solidFill>
              <a:srgbClr val="80BD41">
                <a:alpha val="100000"/>
              </a:srgbClr>
            </a:solidFill>
          </p:spPr>
          <p:txBody>
            <a:bodyPr/>
            <a:lstStyle/>
            <a:p/>
          </p:txBody>
        </p:sp>
        <p:sp>
          <p:nvSpPr>
            <p:cNvPr id="33" name="rc33"/>
            <p:cNvSpPr/>
            <p:nvPr/>
          </p:nvSpPr>
          <p:spPr>
            <a:xfrm>
              <a:off x="2628989" y="3117880"/>
              <a:ext cx="239888" cy="368943"/>
            </a:xfrm>
            <a:prstGeom prst="rect">
              <a:avLst/>
            </a:prstGeom>
            <a:solidFill>
              <a:srgbClr val="E2231A">
                <a:alpha val="100000"/>
              </a:srgbClr>
            </a:solidFill>
          </p:spPr>
          <p:txBody>
            <a:bodyPr/>
            <a:lstStyle/>
            <a:p/>
          </p:txBody>
        </p:sp>
        <p:sp>
          <p:nvSpPr>
            <p:cNvPr id="34" name="rc34"/>
            <p:cNvSpPr/>
            <p:nvPr/>
          </p:nvSpPr>
          <p:spPr>
            <a:xfrm>
              <a:off x="2895532" y="3368731"/>
              <a:ext cx="239888" cy="939289"/>
            </a:xfrm>
            <a:prstGeom prst="rect">
              <a:avLst/>
            </a:prstGeom>
            <a:solidFill>
              <a:srgbClr val="80BD41">
                <a:alpha val="100000"/>
              </a:srgbClr>
            </a:solidFill>
          </p:spPr>
          <p:txBody>
            <a:bodyPr/>
            <a:lstStyle/>
            <a:p/>
          </p:txBody>
        </p:sp>
        <p:sp>
          <p:nvSpPr>
            <p:cNvPr id="35" name="rc35"/>
            <p:cNvSpPr/>
            <p:nvPr/>
          </p:nvSpPr>
          <p:spPr>
            <a:xfrm>
              <a:off x="2895532" y="3088165"/>
              <a:ext cx="239888" cy="280566"/>
            </a:xfrm>
            <a:prstGeom prst="rect">
              <a:avLst/>
            </a:prstGeom>
            <a:solidFill>
              <a:srgbClr val="E2231A">
                <a:alpha val="100000"/>
              </a:srgbClr>
            </a:solidFill>
          </p:spPr>
          <p:txBody>
            <a:bodyPr/>
            <a:lstStyle/>
            <a:p/>
          </p:txBody>
        </p:sp>
        <p:sp>
          <p:nvSpPr>
            <p:cNvPr id="36" name="rc36"/>
            <p:cNvSpPr/>
            <p:nvPr/>
          </p:nvSpPr>
          <p:spPr>
            <a:xfrm>
              <a:off x="3162075" y="3305568"/>
              <a:ext cx="239888" cy="1002452"/>
            </a:xfrm>
            <a:prstGeom prst="rect">
              <a:avLst/>
            </a:prstGeom>
            <a:solidFill>
              <a:srgbClr val="80BD41">
                <a:alpha val="100000"/>
              </a:srgbClr>
            </a:solidFill>
          </p:spPr>
          <p:txBody>
            <a:bodyPr/>
            <a:lstStyle/>
            <a:p/>
          </p:txBody>
        </p:sp>
        <p:sp>
          <p:nvSpPr>
            <p:cNvPr id="37" name="rc37"/>
            <p:cNvSpPr/>
            <p:nvPr/>
          </p:nvSpPr>
          <p:spPr>
            <a:xfrm>
              <a:off x="3162075" y="3054955"/>
              <a:ext cx="239888" cy="250613"/>
            </a:xfrm>
            <a:prstGeom prst="rect">
              <a:avLst/>
            </a:prstGeom>
            <a:solidFill>
              <a:srgbClr val="E2231A">
                <a:alpha val="100000"/>
              </a:srgbClr>
            </a:solidFill>
          </p:spPr>
          <p:txBody>
            <a:bodyPr/>
            <a:lstStyle/>
            <a:p/>
          </p:txBody>
        </p:sp>
        <p:sp>
          <p:nvSpPr>
            <p:cNvPr id="38" name="rc38"/>
            <p:cNvSpPr/>
            <p:nvPr/>
          </p:nvSpPr>
          <p:spPr>
            <a:xfrm>
              <a:off x="3428618" y="3157444"/>
              <a:ext cx="239888" cy="1150576"/>
            </a:xfrm>
            <a:prstGeom prst="rect">
              <a:avLst/>
            </a:prstGeom>
            <a:solidFill>
              <a:srgbClr val="80BD41">
                <a:alpha val="100000"/>
              </a:srgbClr>
            </a:solidFill>
          </p:spPr>
          <p:txBody>
            <a:bodyPr/>
            <a:lstStyle/>
            <a:p/>
          </p:txBody>
        </p:sp>
        <p:sp>
          <p:nvSpPr>
            <p:cNvPr id="39" name="rc39"/>
            <p:cNvSpPr/>
            <p:nvPr/>
          </p:nvSpPr>
          <p:spPr>
            <a:xfrm>
              <a:off x="3428618" y="3029602"/>
              <a:ext cx="239888" cy="127841"/>
            </a:xfrm>
            <a:prstGeom prst="rect">
              <a:avLst/>
            </a:prstGeom>
            <a:solidFill>
              <a:srgbClr val="E2231A">
                <a:alpha val="100000"/>
              </a:srgbClr>
            </a:solidFill>
          </p:spPr>
          <p:txBody>
            <a:bodyPr/>
            <a:lstStyle/>
            <a:p/>
          </p:txBody>
        </p:sp>
        <p:sp>
          <p:nvSpPr>
            <p:cNvPr id="40" name="rc40"/>
            <p:cNvSpPr/>
            <p:nvPr/>
          </p:nvSpPr>
          <p:spPr>
            <a:xfrm>
              <a:off x="3695161" y="3167909"/>
              <a:ext cx="239888" cy="1140112"/>
            </a:xfrm>
            <a:prstGeom prst="rect">
              <a:avLst/>
            </a:prstGeom>
            <a:solidFill>
              <a:srgbClr val="80BD41">
                <a:alpha val="100000"/>
              </a:srgbClr>
            </a:solidFill>
          </p:spPr>
          <p:txBody>
            <a:bodyPr/>
            <a:lstStyle/>
            <a:p/>
          </p:txBody>
        </p:sp>
        <p:sp>
          <p:nvSpPr>
            <p:cNvPr id="41" name="rc41"/>
            <p:cNvSpPr/>
            <p:nvPr/>
          </p:nvSpPr>
          <p:spPr>
            <a:xfrm>
              <a:off x="3695161" y="3012439"/>
              <a:ext cx="239888" cy="155470"/>
            </a:xfrm>
            <a:prstGeom prst="rect">
              <a:avLst/>
            </a:prstGeom>
            <a:solidFill>
              <a:srgbClr val="E2231A">
                <a:alpha val="100000"/>
              </a:srgbClr>
            </a:solidFill>
          </p:spPr>
          <p:txBody>
            <a:bodyPr/>
            <a:lstStyle/>
            <a:p/>
          </p:txBody>
        </p:sp>
        <p:sp>
          <p:nvSpPr>
            <p:cNvPr id="42" name="rc42"/>
            <p:cNvSpPr/>
            <p:nvPr/>
          </p:nvSpPr>
          <p:spPr>
            <a:xfrm>
              <a:off x="3961705" y="3187706"/>
              <a:ext cx="239888" cy="1120314"/>
            </a:xfrm>
            <a:prstGeom prst="rect">
              <a:avLst/>
            </a:prstGeom>
            <a:solidFill>
              <a:srgbClr val="80BD41">
                <a:alpha val="100000"/>
              </a:srgbClr>
            </a:solidFill>
          </p:spPr>
          <p:txBody>
            <a:bodyPr/>
            <a:lstStyle/>
            <a:p/>
          </p:txBody>
        </p:sp>
        <p:sp>
          <p:nvSpPr>
            <p:cNvPr id="43" name="rc43"/>
            <p:cNvSpPr/>
            <p:nvPr/>
          </p:nvSpPr>
          <p:spPr>
            <a:xfrm>
              <a:off x="3961705" y="3005330"/>
              <a:ext cx="239888" cy="182376"/>
            </a:xfrm>
            <a:prstGeom prst="rect">
              <a:avLst/>
            </a:prstGeom>
            <a:solidFill>
              <a:srgbClr val="E2231A">
                <a:alpha val="100000"/>
              </a:srgbClr>
            </a:solidFill>
          </p:spPr>
          <p:txBody>
            <a:bodyPr/>
            <a:lstStyle/>
            <a:p/>
          </p:txBody>
        </p:sp>
        <p:sp>
          <p:nvSpPr>
            <p:cNvPr id="44" name="rc44"/>
            <p:cNvSpPr/>
            <p:nvPr/>
          </p:nvSpPr>
          <p:spPr>
            <a:xfrm>
              <a:off x="4228248" y="3182446"/>
              <a:ext cx="239888" cy="1125575"/>
            </a:xfrm>
            <a:prstGeom prst="rect">
              <a:avLst/>
            </a:prstGeom>
            <a:solidFill>
              <a:srgbClr val="80BD41">
                <a:alpha val="100000"/>
              </a:srgbClr>
            </a:solidFill>
          </p:spPr>
          <p:txBody>
            <a:bodyPr/>
            <a:lstStyle/>
            <a:p/>
          </p:txBody>
        </p:sp>
        <p:sp>
          <p:nvSpPr>
            <p:cNvPr id="45" name="rc45"/>
            <p:cNvSpPr/>
            <p:nvPr/>
          </p:nvSpPr>
          <p:spPr>
            <a:xfrm>
              <a:off x="4228248" y="3014257"/>
              <a:ext cx="239888" cy="168189"/>
            </a:xfrm>
            <a:prstGeom prst="rect">
              <a:avLst/>
            </a:prstGeom>
            <a:solidFill>
              <a:srgbClr val="E2231A">
                <a:alpha val="100000"/>
              </a:srgbClr>
            </a:solidFill>
          </p:spPr>
          <p:txBody>
            <a:bodyPr/>
            <a:lstStyle/>
            <a:p/>
          </p:txBody>
        </p:sp>
        <p:sp>
          <p:nvSpPr>
            <p:cNvPr id="46" name="rc46"/>
            <p:cNvSpPr/>
            <p:nvPr/>
          </p:nvSpPr>
          <p:spPr>
            <a:xfrm>
              <a:off x="4494791" y="3119311"/>
              <a:ext cx="239888" cy="1188710"/>
            </a:xfrm>
            <a:prstGeom prst="rect">
              <a:avLst/>
            </a:prstGeom>
            <a:solidFill>
              <a:srgbClr val="80BD41">
                <a:alpha val="100000"/>
              </a:srgbClr>
            </a:solidFill>
          </p:spPr>
          <p:txBody>
            <a:bodyPr/>
            <a:lstStyle/>
            <a:p/>
          </p:txBody>
        </p:sp>
        <p:sp>
          <p:nvSpPr>
            <p:cNvPr id="47" name="rc47"/>
            <p:cNvSpPr/>
            <p:nvPr/>
          </p:nvSpPr>
          <p:spPr>
            <a:xfrm>
              <a:off x="4494791" y="3029837"/>
              <a:ext cx="239888" cy="89473"/>
            </a:xfrm>
            <a:prstGeom prst="rect">
              <a:avLst/>
            </a:prstGeom>
            <a:solidFill>
              <a:srgbClr val="E2231A">
                <a:alpha val="100000"/>
              </a:srgbClr>
            </a:solidFill>
          </p:spPr>
          <p:txBody>
            <a:bodyPr/>
            <a:lstStyle/>
            <a:p/>
          </p:txBody>
        </p:sp>
        <p:sp>
          <p:nvSpPr>
            <p:cNvPr id="48" name="rc48"/>
            <p:cNvSpPr/>
            <p:nvPr/>
          </p:nvSpPr>
          <p:spPr>
            <a:xfrm>
              <a:off x="4761334" y="3121335"/>
              <a:ext cx="239888" cy="1186686"/>
            </a:xfrm>
            <a:prstGeom prst="rect">
              <a:avLst/>
            </a:prstGeom>
            <a:solidFill>
              <a:srgbClr val="80BD41">
                <a:alpha val="100000"/>
              </a:srgbClr>
            </a:solidFill>
          </p:spPr>
          <p:txBody>
            <a:bodyPr/>
            <a:lstStyle/>
            <a:p/>
          </p:txBody>
        </p:sp>
        <p:sp>
          <p:nvSpPr>
            <p:cNvPr id="49" name="rc49"/>
            <p:cNvSpPr/>
            <p:nvPr/>
          </p:nvSpPr>
          <p:spPr>
            <a:xfrm>
              <a:off x="4761334" y="3045588"/>
              <a:ext cx="239888" cy="75746"/>
            </a:xfrm>
            <a:prstGeom prst="rect">
              <a:avLst/>
            </a:prstGeom>
            <a:solidFill>
              <a:srgbClr val="E2231A">
                <a:alpha val="100000"/>
              </a:srgbClr>
            </a:solidFill>
          </p:spPr>
          <p:txBody>
            <a:bodyPr/>
            <a:lstStyle/>
            <a:p/>
          </p:txBody>
        </p:sp>
        <p:sp>
          <p:nvSpPr>
            <p:cNvPr id="50" name="rc50"/>
            <p:cNvSpPr/>
            <p:nvPr/>
          </p:nvSpPr>
          <p:spPr>
            <a:xfrm>
              <a:off x="5027877" y="3113093"/>
              <a:ext cx="239888" cy="1194928"/>
            </a:xfrm>
            <a:prstGeom prst="rect">
              <a:avLst/>
            </a:prstGeom>
            <a:solidFill>
              <a:srgbClr val="80BD41">
                <a:alpha val="100000"/>
              </a:srgbClr>
            </a:solidFill>
          </p:spPr>
          <p:txBody>
            <a:bodyPr/>
            <a:lstStyle/>
            <a:p/>
          </p:txBody>
        </p:sp>
        <p:sp>
          <p:nvSpPr>
            <p:cNvPr id="51" name="rc51"/>
            <p:cNvSpPr/>
            <p:nvPr/>
          </p:nvSpPr>
          <p:spPr>
            <a:xfrm>
              <a:off x="5027877" y="3050202"/>
              <a:ext cx="239888" cy="62890"/>
            </a:xfrm>
            <a:prstGeom prst="rect">
              <a:avLst/>
            </a:prstGeom>
            <a:solidFill>
              <a:srgbClr val="E2231A">
                <a:alpha val="100000"/>
              </a:srgbClr>
            </a:solidFill>
          </p:spPr>
          <p:txBody>
            <a:bodyPr/>
            <a:lstStyle/>
            <a:p/>
          </p:txBody>
        </p:sp>
        <p:sp>
          <p:nvSpPr>
            <p:cNvPr id="52" name="rc52"/>
            <p:cNvSpPr/>
            <p:nvPr/>
          </p:nvSpPr>
          <p:spPr>
            <a:xfrm>
              <a:off x="5294420" y="3097483"/>
              <a:ext cx="239888" cy="1210538"/>
            </a:xfrm>
            <a:prstGeom prst="rect">
              <a:avLst/>
            </a:prstGeom>
            <a:solidFill>
              <a:srgbClr val="80BD41">
                <a:alpha val="100000"/>
              </a:srgbClr>
            </a:solidFill>
          </p:spPr>
          <p:txBody>
            <a:bodyPr/>
            <a:lstStyle/>
            <a:p/>
          </p:txBody>
        </p:sp>
        <p:sp>
          <p:nvSpPr>
            <p:cNvPr id="53" name="rc53"/>
            <p:cNvSpPr/>
            <p:nvPr/>
          </p:nvSpPr>
          <p:spPr>
            <a:xfrm>
              <a:off x="5294420" y="3047044"/>
              <a:ext cx="239888" cy="50439"/>
            </a:xfrm>
            <a:prstGeom prst="rect">
              <a:avLst/>
            </a:prstGeom>
            <a:solidFill>
              <a:srgbClr val="E2231A">
                <a:alpha val="100000"/>
              </a:srgbClr>
            </a:solidFill>
          </p:spPr>
          <p:txBody>
            <a:bodyPr/>
            <a:lstStyle/>
            <a:p/>
          </p:txBody>
        </p:sp>
        <p:sp>
          <p:nvSpPr>
            <p:cNvPr id="54" name="rc54"/>
            <p:cNvSpPr/>
            <p:nvPr/>
          </p:nvSpPr>
          <p:spPr>
            <a:xfrm>
              <a:off x="5560963" y="3135854"/>
              <a:ext cx="239888" cy="1172166"/>
            </a:xfrm>
            <a:prstGeom prst="rect">
              <a:avLst/>
            </a:prstGeom>
            <a:solidFill>
              <a:srgbClr val="80BD41">
                <a:alpha val="100000"/>
              </a:srgbClr>
            </a:solidFill>
          </p:spPr>
          <p:txBody>
            <a:bodyPr/>
            <a:lstStyle/>
            <a:p/>
          </p:txBody>
        </p:sp>
        <p:sp>
          <p:nvSpPr>
            <p:cNvPr id="55" name="rc55"/>
            <p:cNvSpPr/>
            <p:nvPr/>
          </p:nvSpPr>
          <p:spPr>
            <a:xfrm>
              <a:off x="5560963" y="3047627"/>
              <a:ext cx="239888" cy="88227"/>
            </a:xfrm>
            <a:prstGeom prst="rect">
              <a:avLst/>
            </a:prstGeom>
            <a:solidFill>
              <a:srgbClr val="E2231A">
                <a:alpha val="100000"/>
              </a:srgbClr>
            </a:solidFill>
          </p:spPr>
          <p:txBody>
            <a:bodyPr/>
            <a:lstStyle/>
            <a:p/>
          </p:txBody>
        </p:sp>
        <p:sp>
          <p:nvSpPr>
            <p:cNvPr id="56" name="rc56"/>
            <p:cNvSpPr/>
            <p:nvPr/>
          </p:nvSpPr>
          <p:spPr>
            <a:xfrm>
              <a:off x="5827506" y="3246977"/>
              <a:ext cx="239888" cy="1061044"/>
            </a:xfrm>
            <a:prstGeom prst="rect">
              <a:avLst/>
            </a:prstGeom>
            <a:solidFill>
              <a:srgbClr val="80BD41">
                <a:alpha val="100000"/>
              </a:srgbClr>
            </a:solidFill>
          </p:spPr>
          <p:txBody>
            <a:bodyPr/>
            <a:lstStyle/>
            <a:p/>
          </p:txBody>
        </p:sp>
        <p:sp>
          <p:nvSpPr>
            <p:cNvPr id="57" name="rc57"/>
            <p:cNvSpPr/>
            <p:nvPr/>
          </p:nvSpPr>
          <p:spPr>
            <a:xfrm>
              <a:off x="5827506" y="3044873"/>
              <a:ext cx="239888" cy="202103"/>
            </a:xfrm>
            <a:prstGeom prst="rect">
              <a:avLst/>
            </a:prstGeom>
            <a:solidFill>
              <a:srgbClr val="E2231A">
                <a:alpha val="100000"/>
              </a:srgbClr>
            </a:solidFill>
          </p:spPr>
          <p:txBody>
            <a:bodyPr/>
            <a:lstStyle/>
            <a:p/>
          </p:txBody>
        </p:sp>
        <p:sp>
          <p:nvSpPr>
            <p:cNvPr id="58" name="rc58"/>
            <p:cNvSpPr/>
            <p:nvPr/>
          </p:nvSpPr>
          <p:spPr>
            <a:xfrm>
              <a:off x="6094049" y="3144159"/>
              <a:ext cx="239888" cy="1163861"/>
            </a:xfrm>
            <a:prstGeom prst="rect">
              <a:avLst/>
            </a:prstGeom>
            <a:solidFill>
              <a:srgbClr val="80BD41">
                <a:alpha val="100000"/>
              </a:srgbClr>
            </a:solidFill>
          </p:spPr>
          <p:txBody>
            <a:bodyPr/>
            <a:lstStyle/>
            <a:p/>
          </p:txBody>
        </p:sp>
        <p:sp>
          <p:nvSpPr>
            <p:cNvPr id="59" name="rc59"/>
            <p:cNvSpPr/>
            <p:nvPr/>
          </p:nvSpPr>
          <p:spPr>
            <a:xfrm>
              <a:off x="6094049" y="3042954"/>
              <a:ext cx="239888" cy="101205"/>
            </a:xfrm>
            <a:prstGeom prst="rect">
              <a:avLst/>
            </a:prstGeom>
            <a:solidFill>
              <a:srgbClr val="E2231A">
                <a:alpha val="100000"/>
              </a:srgbClr>
            </a:solidFill>
          </p:spPr>
          <p:txBody>
            <a:bodyPr/>
            <a:lstStyle/>
            <a:p/>
          </p:txBody>
        </p:sp>
        <p:sp>
          <p:nvSpPr>
            <p:cNvPr id="60" name="rc60"/>
            <p:cNvSpPr/>
            <p:nvPr/>
          </p:nvSpPr>
          <p:spPr>
            <a:xfrm>
              <a:off x="6360593" y="3153669"/>
              <a:ext cx="239888" cy="1154352"/>
            </a:xfrm>
            <a:prstGeom prst="rect">
              <a:avLst/>
            </a:prstGeom>
            <a:solidFill>
              <a:srgbClr val="80BD41">
                <a:alpha val="100000"/>
              </a:srgbClr>
            </a:solidFill>
          </p:spPr>
          <p:txBody>
            <a:bodyPr/>
            <a:lstStyle/>
            <a:p/>
          </p:txBody>
        </p:sp>
        <p:sp>
          <p:nvSpPr>
            <p:cNvPr id="61" name="rc61"/>
            <p:cNvSpPr/>
            <p:nvPr/>
          </p:nvSpPr>
          <p:spPr>
            <a:xfrm>
              <a:off x="6360593" y="3053291"/>
              <a:ext cx="239888" cy="100378"/>
            </a:xfrm>
            <a:prstGeom prst="rect">
              <a:avLst/>
            </a:prstGeom>
            <a:solidFill>
              <a:srgbClr val="E2231A">
                <a:alpha val="100000"/>
              </a:srgbClr>
            </a:solidFill>
          </p:spPr>
          <p:txBody>
            <a:bodyPr/>
            <a:lstStyle/>
            <a:p/>
          </p:txBody>
        </p:sp>
        <p:sp>
          <p:nvSpPr>
            <p:cNvPr id="62" name="rc62"/>
            <p:cNvSpPr/>
            <p:nvPr/>
          </p:nvSpPr>
          <p:spPr>
            <a:xfrm>
              <a:off x="6627136" y="3186605"/>
              <a:ext cx="239888" cy="1121416"/>
            </a:xfrm>
            <a:prstGeom prst="rect">
              <a:avLst/>
            </a:prstGeom>
            <a:solidFill>
              <a:srgbClr val="80BD41">
                <a:alpha val="100000"/>
              </a:srgbClr>
            </a:solidFill>
          </p:spPr>
          <p:txBody>
            <a:bodyPr/>
            <a:lstStyle/>
            <a:p/>
          </p:txBody>
        </p:sp>
        <p:sp>
          <p:nvSpPr>
            <p:cNvPr id="63" name="rc63"/>
            <p:cNvSpPr/>
            <p:nvPr/>
          </p:nvSpPr>
          <p:spPr>
            <a:xfrm>
              <a:off x="6627136" y="3048002"/>
              <a:ext cx="239888" cy="138602"/>
            </a:xfrm>
            <a:prstGeom prst="rect">
              <a:avLst/>
            </a:prstGeom>
            <a:solidFill>
              <a:srgbClr val="E2231A">
                <a:alpha val="100000"/>
              </a:srgbClr>
            </a:solidFill>
          </p:spPr>
          <p:txBody>
            <a:bodyPr/>
            <a:lstStyle/>
            <a:p/>
          </p:txBody>
        </p:sp>
        <p:sp>
          <p:nvSpPr>
            <p:cNvPr id="64" name="rc64"/>
            <p:cNvSpPr/>
            <p:nvPr/>
          </p:nvSpPr>
          <p:spPr>
            <a:xfrm>
              <a:off x="6893679" y="3184655"/>
              <a:ext cx="239888" cy="1123366"/>
            </a:xfrm>
            <a:prstGeom prst="rect">
              <a:avLst/>
            </a:prstGeom>
            <a:solidFill>
              <a:srgbClr val="80BD41">
                <a:alpha val="100000"/>
              </a:srgbClr>
            </a:solidFill>
          </p:spPr>
          <p:txBody>
            <a:bodyPr/>
            <a:lstStyle/>
            <a:p/>
          </p:txBody>
        </p:sp>
        <p:sp>
          <p:nvSpPr>
            <p:cNvPr id="65" name="rc65"/>
            <p:cNvSpPr/>
            <p:nvPr/>
          </p:nvSpPr>
          <p:spPr>
            <a:xfrm>
              <a:off x="6893679" y="3031468"/>
              <a:ext cx="239888" cy="153186"/>
            </a:xfrm>
            <a:prstGeom prst="rect">
              <a:avLst/>
            </a:prstGeom>
            <a:solidFill>
              <a:srgbClr val="E2231A">
                <a:alpha val="100000"/>
              </a:srgbClr>
            </a:solidFill>
          </p:spPr>
          <p:txBody>
            <a:bodyPr/>
            <a:lstStyle/>
            <a:p/>
          </p:txBody>
        </p:sp>
        <p:sp>
          <p:nvSpPr>
            <p:cNvPr id="66" name="rc66"/>
            <p:cNvSpPr/>
            <p:nvPr/>
          </p:nvSpPr>
          <p:spPr>
            <a:xfrm>
              <a:off x="7160222" y="3211861"/>
              <a:ext cx="239888" cy="1096160"/>
            </a:xfrm>
            <a:prstGeom prst="rect">
              <a:avLst/>
            </a:prstGeom>
            <a:solidFill>
              <a:srgbClr val="80BD41">
                <a:alpha val="100000"/>
              </a:srgbClr>
            </a:solidFill>
          </p:spPr>
          <p:txBody>
            <a:bodyPr/>
            <a:lstStyle/>
            <a:p/>
          </p:txBody>
        </p:sp>
        <p:sp>
          <p:nvSpPr>
            <p:cNvPr id="67" name="rc67"/>
            <p:cNvSpPr/>
            <p:nvPr/>
          </p:nvSpPr>
          <p:spPr>
            <a:xfrm>
              <a:off x="7160222" y="3018420"/>
              <a:ext cx="239888" cy="193440"/>
            </a:xfrm>
            <a:prstGeom prst="rect">
              <a:avLst/>
            </a:prstGeom>
            <a:solidFill>
              <a:srgbClr val="E2231A">
                <a:alpha val="100000"/>
              </a:srgbClr>
            </a:solidFill>
          </p:spPr>
          <p:txBody>
            <a:bodyPr/>
            <a:lstStyle/>
            <a:p/>
          </p:txBody>
        </p:sp>
        <p:sp>
          <p:nvSpPr>
            <p:cNvPr id="68" name="rc68"/>
            <p:cNvSpPr/>
            <p:nvPr/>
          </p:nvSpPr>
          <p:spPr>
            <a:xfrm>
              <a:off x="7426765" y="3199133"/>
              <a:ext cx="239888" cy="1108887"/>
            </a:xfrm>
            <a:prstGeom prst="rect">
              <a:avLst/>
            </a:prstGeom>
            <a:solidFill>
              <a:srgbClr val="80BD41">
                <a:alpha val="100000"/>
              </a:srgbClr>
            </a:solidFill>
          </p:spPr>
          <p:txBody>
            <a:bodyPr/>
            <a:lstStyle/>
            <a:p/>
          </p:txBody>
        </p:sp>
        <p:sp>
          <p:nvSpPr>
            <p:cNvPr id="69" name="rc69"/>
            <p:cNvSpPr/>
            <p:nvPr/>
          </p:nvSpPr>
          <p:spPr>
            <a:xfrm>
              <a:off x="7426765" y="3003447"/>
              <a:ext cx="239888" cy="195685"/>
            </a:xfrm>
            <a:prstGeom prst="rect">
              <a:avLst/>
            </a:prstGeom>
            <a:solidFill>
              <a:srgbClr val="E2231A">
                <a:alpha val="100000"/>
              </a:srgbClr>
            </a:solidFill>
          </p:spPr>
          <p:txBody>
            <a:bodyPr/>
            <a:lstStyle/>
            <a:p/>
          </p:txBody>
        </p:sp>
        <p:sp>
          <p:nvSpPr>
            <p:cNvPr id="70" name="rc70"/>
            <p:cNvSpPr/>
            <p:nvPr/>
          </p:nvSpPr>
          <p:spPr>
            <a:xfrm>
              <a:off x="7693308" y="3222115"/>
              <a:ext cx="239888" cy="1085905"/>
            </a:xfrm>
            <a:prstGeom prst="rect">
              <a:avLst/>
            </a:prstGeom>
            <a:solidFill>
              <a:srgbClr val="80BD41">
                <a:alpha val="100000"/>
              </a:srgbClr>
            </a:solidFill>
          </p:spPr>
          <p:txBody>
            <a:bodyPr/>
            <a:lstStyle/>
            <a:p/>
          </p:txBody>
        </p:sp>
        <p:sp>
          <p:nvSpPr>
            <p:cNvPr id="71" name="rc71"/>
            <p:cNvSpPr/>
            <p:nvPr/>
          </p:nvSpPr>
          <p:spPr>
            <a:xfrm>
              <a:off x="7693308" y="2983746"/>
              <a:ext cx="239888" cy="238369"/>
            </a:xfrm>
            <a:prstGeom prst="rect">
              <a:avLst/>
            </a:prstGeom>
            <a:solidFill>
              <a:srgbClr val="E2231A">
                <a:alpha val="100000"/>
              </a:srgbClr>
            </a:solidFill>
          </p:spPr>
          <p:txBody>
            <a:bodyPr/>
            <a:lstStyle/>
            <a:p/>
          </p:txBody>
        </p:sp>
        <p:sp>
          <p:nvSpPr>
            <p:cNvPr id="72" name="rc72"/>
            <p:cNvSpPr/>
            <p:nvPr/>
          </p:nvSpPr>
          <p:spPr>
            <a:xfrm>
              <a:off x="7959851" y="3235052"/>
              <a:ext cx="239888" cy="1072968"/>
            </a:xfrm>
            <a:prstGeom prst="rect">
              <a:avLst/>
            </a:prstGeom>
            <a:solidFill>
              <a:srgbClr val="80BD41">
                <a:alpha val="100000"/>
              </a:srgbClr>
            </a:solidFill>
          </p:spPr>
          <p:txBody>
            <a:bodyPr/>
            <a:lstStyle/>
            <a:p/>
          </p:txBody>
        </p:sp>
        <p:sp>
          <p:nvSpPr>
            <p:cNvPr id="73" name="rc73"/>
            <p:cNvSpPr/>
            <p:nvPr/>
          </p:nvSpPr>
          <p:spPr>
            <a:xfrm>
              <a:off x="7959851" y="2966810"/>
              <a:ext cx="239888" cy="268242"/>
            </a:xfrm>
            <a:prstGeom prst="rect">
              <a:avLst/>
            </a:prstGeom>
            <a:solidFill>
              <a:srgbClr val="E2231A">
                <a:alpha val="100000"/>
              </a:srgbClr>
            </a:solidFill>
          </p:spPr>
          <p:txBody>
            <a:bodyPr/>
            <a:lstStyle/>
            <a:p/>
          </p:txBody>
        </p:sp>
        <p:sp>
          <p:nvSpPr>
            <p:cNvPr id="74" name="pl74"/>
            <p:cNvSpPr/>
            <p:nvPr/>
          </p:nvSpPr>
          <p:spPr>
            <a:xfrm>
              <a:off x="1416218" y="2162083"/>
              <a:ext cx="6663577" cy="603545"/>
            </a:xfrm>
            <a:custGeom>
              <a:avLst/>
              <a:pathLst>
                <a:path w="6663577" h="603545">
                  <a:moveTo>
                    <a:pt x="0" y="402363"/>
                  </a:moveTo>
                  <a:lnTo>
                    <a:pt x="266543" y="424716"/>
                  </a:lnTo>
                  <a:lnTo>
                    <a:pt x="533086" y="402363"/>
                  </a:lnTo>
                  <a:lnTo>
                    <a:pt x="799629" y="536484"/>
                  </a:lnTo>
                  <a:lnTo>
                    <a:pt x="1066172" y="514130"/>
                  </a:lnTo>
                  <a:lnTo>
                    <a:pt x="1332715" y="603545"/>
                  </a:lnTo>
                  <a:lnTo>
                    <a:pt x="1599258" y="424716"/>
                  </a:lnTo>
                  <a:lnTo>
                    <a:pt x="1865801" y="357656"/>
                  </a:lnTo>
                  <a:lnTo>
                    <a:pt x="2132344" y="134121"/>
                  </a:lnTo>
                  <a:lnTo>
                    <a:pt x="2398888" y="178828"/>
                  </a:lnTo>
                  <a:lnTo>
                    <a:pt x="2665431" y="223535"/>
                  </a:lnTo>
                  <a:lnTo>
                    <a:pt x="2931974" y="201181"/>
                  </a:lnTo>
                  <a:lnTo>
                    <a:pt x="3198517" y="67060"/>
                  </a:lnTo>
                  <a:lnTo>
                    <a:pt x="3465060" y="44707"/>
                  </a:lnTo>
                  <a:lnTo>
                    <a:pt x="3731603" y="22353"/>
                  </a:lnTo>
                  <a:lnTo>
                    <a:pt x="3998146" y="0"/>
                  </a:lnTo>
                  <a:lnTo>
                    <a:pt x="4264689" y="67060"/>
                  </a:lnTo>
                  <a:lnTo>
                    <a:pt x="4531233" y="268242"/>
                  </a:lnTo>
                  <a:lnTo>
                    <a:pt x="4797776" y="89414"/>
                  </a:lnTo>
                  <a:lnTo>
                    <a:pt x="5064319" y="89414"/>
                  </a:lnTo>
                  <a:lnTo>
                    <a:pt x="5330862" y="156474"/>
                  </a:lnTo>
                  <a:lnTo>
                    <a:pt x="5597405" y="178828"/>
                  </a:lnTo>
                  <a:lnTo>
                    <a:pt x="5863948" y="245888"/>
                  </a:lnTo>
                  <a:lnTo>
                    <a:pt x="6130491" y="245888"/>
                  </a:lnTo>
                  <a:lnTo>
                    <a:pt x="6397034" y="312949"/>
                  </a:lnTo>
                  <a:lnTo>
                    <a:pt x="6663577" y="357656"/>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1324790" y="31250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87" name="tx87"/>
            <p:cNvSpPr/>
            <p:nvPr/>
          </p:nvSpPr>
          <p:spPr>
            <a:xfrm>
              <a:off x="2657505" y="29819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8" name="tx88"/>
            <p:cNvSpPr/>
            <p:nvPr/>
          </p:nvSpPr>
          <p:spPr>
            <a:xfrm>
              <a:off x="3990221" y="2869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89" name="tx89"/>
            <p:cNvSpPr/>
            <p:nvPr/>
          </p:nvSpPr>
          <p:spPr>
            <a:xfrm>
              <a:off x="5322937" y="29122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0" name="tx90"/>
            <p:cNvSpPr/>
            <p:nvPr/>
          </p:nvSpPr>
          <p:spPr>
            <a:xfrm>
              <a:off x="6389109" y="29185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655652" y="291322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2" name="tx92"/>
            <p:cNvSpPr/>
            <p:nvPr/>
          </p:nvSpPr>
          <p:spPr>
            <a:xfrm>
              <a:off x="6922195" y="28954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93" name="tx93"/>
            <p:cNvSpPr/>
            <p:nvPr/>
          </p:nvSpPr>
          <p:spPr>
            <a:xfrm>
              <a:off x="7188738" y="28836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4" name="tx94"/>
            <p:cNvSpPr/>
            <p:nvPr/>
          </p:nvSpPr>
          <p:spPr>
            <a:xfrm>
              <a:off x="7455282" y="2867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95" name="tx95"/>
            <p:cNvSpPr/>
            <p:nvPr/>
          </p:nvSpPr>
          <p:spPr>
            <a:xfrm>
              <a:off x="7721825" y="2847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6" name="tx96"/>
            <p:cNvSpPr/>
            <p:nvPr/>
          </p:nvSpPr>
          <p:spPr>
            <a:xfrm>
              <a:off x="8014493" y="28308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97" name="pl97"/>
            <p:cNvSpPr/>
            <p:nvPr/>
          </p:nvSpPr>
          <p:spPr>
            <a:xfrm>
              <a:off x="1416218"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64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09" name="tx109"/>
            <p:cNvSpPr/>
            <p:nvPr/>
          </p:nvSpPr>
          <p:spPr>
            <a:xfrm>
              <a:off x="1324790" y="33400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0" name="tx110"/>
            <p:cNvSpPr/>
            <p:nvPr/>
          </p:nvSpPr>
          <p:spPr>
            <a:xfrm>
              <a:off x="2657505" y="38623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11" name="tx111"/>
            <p:cNvSpPr/>
            <p:nvPr/>
          </p:nvSpPr>
          <p:spPr>
            <a:xfrm>
              <a:off x="2657505" y="3267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12" name="tx112"/>
            <p:cNvSpPr/>
            <p:nvPr/>
          </p:nvSpPr>
          <p:spPr>
            <a:xfrm>
              <a:off x="3990221" y="3712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3" name="tx113"/>
            <p:cNvSpPr/>
            <p:nvPr/>
          </p:nvSpPr>
          <p:spPr>
            <a:xfrm>
              <a:off x="4016347" y="30614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4" name="tx114"/>
            <p:cNvSpPr/>
            <p:nvPr/>
          </p:nvSpPr>
          <p:spPr>
            <a:xfrm>
              <a:off x="5322937" y="36676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5" name="tx115"/>
            <p:cNvSpPr/>
            <p:nvPr/>
          </p:nvSpPr>
          <p:spPr>
            <a:xfrm>
              <a:off x="5322937" y="3037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6" name="tx116"/>
            <p:cNvSpPr/>
            <p:nvPr/>
          </p:nvSpPr>
          <p:spPr>
            <a:xfrm>
              <a:off x="6389109" y="3695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7" name="tx117"/>
            <p:cNvSpPr/>
            <p:nvPr/>
          </p:nvSpPr>
          <p:spPr>
            <a:xfrm>
              <a:off x="6389109" y="3068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8" name="tx118"/>
            <p:cNvSpPr/>
            <p:nvPr/>
          </p:nvSpPr>
          <p:spPr>
            <a:xfrm>
              <a:off x="6655652" y="3712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9" name="tx119"/>
            <p:cNvSpPr/>
            <p:nvPr/>
          </p:nvSpPr>
          <p:spPr>
            <a:xfrm>
              <a:off x="6655652" y="3082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0" name="tx120"/>
            <p:cNvSpPr/>
            <p:nvPr/>
          </p:nvSpPr>
          <p:spPr>
            <a:xfrm>
              <a:off x="6922195" y="3711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21" name="tx121"/>
            <p:cNvSpPr/>
            <p:nvPr/>
          </p:nvSpPr>
          <p:spPr>
            <a:xfrm>
              <a:off x="6922195" y="3073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2" name="tx122"/>
            <p:cNvSpPr/>
            <p:nvPr/>
          </p:nvSpPr>
          <p:spPr>
            <a:xfrm>
              <a:off x="7188738" y="37248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3" name="tx123"/>
            <p:cNvSpPr/>
            <p:nvPr/>
          </p:nvSpPr>
          <p:spPr>
            <a:xfrm>
              <a:off x="7188738" y="3080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4" name="tx124"/>
            <p:cNvSpPr/>
            <p:nvPr/>
          </p:nvSpPr>
          <p:spPr>
            <a:xfrm>
              <a:off x="7455282" y="37196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5" name="tx125"/>
            <p:cNvSpPr/>
            <p:nvPr/>
          </p:nvSpPr>
          <p:spPr>
            <a:xfrm>
              <a:off x="7455282" y="3066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6" name="tx126"/>
            <p:cNvSpPr/>
            <p:nvPr/>
          </p:nvSpPr>
          <p:spPr>
            <a:xfrm>
              <a:off x="7721825" y="373116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27" name="tx127"/>
            <p:cNvSpPr/>
            <p:nvPr/>
          </p:nvSpPr>
          <p:spPr>
            <a:xfrm>
              <a:off x="7721825" y="3067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28" name="tx128"/>
            <p:cNvSpPr/>
            <p:nvPr/>
          </p:nvSpPr>
          <p:spPr>
            <a:xfrm>
              <a:off x="8014493" y="373763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9" name="tx129"/>
            <p:cNvSpPr/>
            <p:nvPr/>
          </p:nvSpPr>
          <p:spPr>
            <a:xfrm>
              <a:off x="8014493" y="30658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6479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2" name="tx132"/>
            <p:cNvSpPr/>
            <p:nvPr/>
          </p:nvSpPr>
          <p:spPr>
            <a:xfrm>
              <a:off x="694404" y="247198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82906"/>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2000-2025</a:t>
              </a:r>
            </a:p>
          </p:txBody>
        </p:sp>
        <p:sp>
          <p:nvSpPr>
            <p:cNvPr id="159" name="pl159"/>
            <p:cNvSpPr/>
            <p:nvPr/>
          </p:nvSpPr>
          <p:spPr>
            <a:xfrm>
              <a:off x="23904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5787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7670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4845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67292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8612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5658733" cy="129091"/>
            </a:xfrm>
            <a:prstGeom prst="rect">
              <a:avLst/>
            </a:prstGeom>
            <a:solidFill>
              <a:srgbClr val="80BD41">
                <a:alpha val="100000"/>
              </a:srgbClr>
            </a:solidFill>
          </p:spPr>
          <p:txBody>
            <a:bodyPr/>
            <a:lstStyle/>
            <a:p/>
          </p:txBody>
        </p:sp>
        <p:sp>
          <p:nvSpPr>
            <p:cNvPr id="170" name="rc170"/>
            <p:cNvSpPr/>
            <p:nvPr/>
          </p:nvSpPr>
          <p:spPr>
            <a:xfrm>
              <a:off x="6955006" y="5954972"/>
              <a:ext cx="492062" cy="129091"/>
            </a:xfrm>
            <a:prstGeom prst="rect">
              <a:avLst/>
            </a:prstGeom>
            <a:solidFill>
              <a:srgbClr val="E2231A">
                <a:alpha val="100000"/>
              </a:srgbClr>
            </a:solidFill>
          </p:spPr>
          <p:txBody>
            <a:bodyPr/>
            <a:lstStyle/>
            <a:p/>
          </p:txBody>
        </p:sp>
        <p:sp>
          <p:nvSpPr>
            <p:cNvPr id="171" name="rc171"/>
            <p:cNvSpPr/>
            <p:nvPr/>
          </p:nvSpPr>
          <p:spPr>
            <a:xfrm>
              <a:off x="1296273" y="5793607"/>
              <a:ext cx="5323201" cy="129091"/>
            </a:xfrm>
            <a:prstGeom prst="rect">
              <a:avLst/>
            </a:prstGeom>
            <a:solidFill>
              <a:srgbClr val="80BD41">
                <a:alpha val="100000"/>
              </a:srgbClr>
            </a:solidFill>
          </p:spPr>
          <p:txBody>
            <a:bodyPr/>
            <a:lstStyle/>
            <a:p/>
          </p:txBody>
        </p:sp>
        <p:sp>
          <p:nvSpPr>
            <p:cNvPr id="172" name="rc172"/>
            <p:cNvSpPr/>
            <p:nvPr/>
          </p:nvSpPr>
          <p:spPr>
            <a:xfrm>
              <a:off x="6619475" y="5793607"/>
              <a:ext cx="1168507" cy="129091"/>
            </a:xfrm>
            <a:prstGeom prst="rect">
              <a:avLst/>
            </a:prstGeom>
            <a:solidFill>
              <a:srgbClr val="E2231A">
                <a:alpha val="100000"/>
              </a:srgbClr>
            </a:solidFill>
          </p:spPr>
          <p:txBody>
            <a:bodyPr/>
            <a:lstStyle/>
            <a:p/>
          </p:txBody>
        </p:sp>
        <p:sp>
          <p:nvSpPr>
            <p:cNvPr id="173" name="rc173"/>
            <p:cNvSpPr/>
            <p:nvPr/>
          </p:nvSpPr>
          <p:spPr>
            <a:xfrm>
              <a:off x="1296273" y="5632243"/>
              <a:ext cx="5259784" cy="129091"/>
            </a:xfrm>
            <a:prstGeom prst="rect">
              <a:avLst/>
            </a:prstGeom>
            <a:solidFill>
              <a:srgbClr val="80BD41">
                <a:alpha val="100000"/>
              </a:srgbClr>
            </a:solidFill>
          </p:spPr>
          <p:txBody>
            <a:bodyPr/>
            <a:lstStyle/>
            <a:p/>
          </p:txBody>
        </p:sp>
        <p:sp>
          <p:nvSpPr>
            <p:cNvPr id="174" name="rc174"/>
            <p:cNvSpPr/>
            <p:nvPr/>
          </p:nvSpPr>
          <p:spPr>
            <a:xfrm>
              <a:off x="6556058" y="5632243"/>
              <a:ext cx="1314946" cy="129091"/>
            </a:xfrm>
            <a:prstGeom prst="rect">
              <a:avLst/>
            </a:prstGeom>
            <a:solidFill>
              <a:srgbClr val="E2231A">
                <a:alpha val="100000"/>
              </a:srgbClr>
            </a:solidFill>
          </p:spPr>
          <p:txBody>
            <a:bodyPr/>
            <a:lstStyle/>
            <a:p/>
          </p:txBody>
        </p:sp>
        <p:sp>
          <p:nvSpPr>
            <p:cNvPr id="175" name="tx175"/>
            <p:cNvSpPr/>
            <p:nvPr/>
          </p:nvSpPr>
          <p:spPr>
            <a:xfrm>
              <a:off x="7642082"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76" name="tx176"/>
            <p:cNvSpPr/>
            <p:nvPr/>
          </p:nvSpPr>
          <p:spPr>
            <a:xfrm>
              <a:off x="800004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a:t>
              </a:r>
            </a:p>
          </p:txBody>
        </p:sp>
        <p:sp>
          <p:nvSpPr>
            <p:cNvPr id="177" name="tx177"/>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78" name="tx178"/>
            <p:cNvSpPr/>
            <p:nvPr/>
          </p:nvSpPr>
          <p:spPr>
            <a:xfrm>
              <a:off x="402014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79" name="tx179"/>
            <p:cNvSpPr/>
            <p:nvPr/>
          </p:nvSpPr>
          <p:spPr>
            <a:xfrm>
              <a:off x="709554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80" name="tx180"/>
            <p:cNvSpPr/>
            <p:nvPr/>
          </p:nvSpPr>
          <p:spPr>
            <a:xfrm>
              <a:off x="3852381"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81" name="tx181"/>
            <p:cNvSpPr/>
            <p:nvPr/>
          </p:nvSpPr>
          <p:spPr>
            <a:xfrm>
              <a:off x="709823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0.27</a:t>
              </a:r>
            </a:p>
          </p:txBody>
        </p:sp>
        <p:sp>
          <p:nvSpPr>
            <p:cNvPr id="182" name="tx182"/>
            <p:cNvSpPr/>
            <p:nvPr/>
          </p:nvSpPr>
          <p:spPr>
            <a:xfrm>
              <a:off x="3850817"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3" name="tx183"/>
            <p:cNvSpPr/>
            <p:nvPr/>
          </p:nvSpPr>
          <p:spPr>
            <a:xfrm>
              <a:off x="7138182"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8" name="tx188"/>
            <p:cNvSpPr/>
            <p:nvPr/>
          </p:nvSpPr>
          <p:spPr>
            <a:xfrm>
              <a:off x="330990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9" name="tx189"/>
            <p:cNvSpPr/>
            <p:nvPr/>
          </p:nvSpPr>
          <p:spPr>
            <a:xfrm>
              <a:off x="549822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0" name="tx190"/>
            <p:cNvSpPr/>
            <p:nvPr/>
          </p:nvSpPr>
          <p:spPr>
            <a:xfrm>
              <a:off x="768655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1" name="tx191"/>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(80%) was lower than in 2019 (92%).
The number of children vaccinated with MCV1 decreased 7% compared to in 2019.
The number of surviving infants increased approximately 7% compared to in 2019.
In 2025, 100,000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5857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7047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8236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19425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6452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7641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58830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80019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016754"/>
              <a:ext cx="420026" cy="935878"/>
            </a:xfrm>
            <a:prstGeom prst="rect">
              <a:avLst/>
            </a:prstGeom>
            <a:solidFill>
              <a:srgbClr val="1CABE2">
                <a:alpha val="100000"/>
              </a:srgbClr>
            </a:solidFill>
          </p:spPr>
          <p:txBody>
            <a:bodyPr/>
            <a:lstStyle/>
            <a:p/>
          </p:txBody>
        </p:sp>
        <p:sp>
          <p:nvSpPr>
            <p:cNvPr id="28" name="rc28"/>
            <p:cNvSpPr/>
            <p:nvPr/>
          </p:nvSpPr>
          <p:spPr>
            <a:xfrm>
              <a:off x="1425243" y="4856877"/>
              <a:ext cx="420026" cy="95755"/>
            </a:xfrm>
            <a:prstGeom prst="rect">
              <a:avLst/>
            </a:prstGeom>
            <a:solidFill>
              <a:srgbClr val="1CABE2">
                <a:alpha val="100000"/>
              </a:srgbClr>
            </a:solidFill>
          </p:spPr>
          <p:txBody>
            <a:bodyPr/>
            <a:lstStyle/>
            <a:p/>
          </p:txBody>
        </p:sp>
        <p:sp>
          <p:nvSpPr>
            <p:cNvPr id="29" name="rc29"/>
            <p:cNvSpPr/>
            <p:nvPr/>
          </p:nvSpPr>
          <p:spPr>
            <a:xfrm>
              <a:off x="1891939" y="4798951"/>
              <a:ext cx="420026" cy="153681"/>
            </a:xfrm>
            <a:prstGeom prst="rect">
              <a:avLst/>
            </a:prstGeom>
            <a:solidFill>
              <a:srgbClr val="1CABE2">
                <a:alpha val="100000"/>
              </a:srgbClr>
            </a:solidFill>
          </p:spPr>
          <p:txBody>
            <a:bodyPr/>
            <a:lstStyle/>
            <a:p/>
          </p:txBody>
        </p:sp>
        <p:sp>
          <p:nvSpPr>
            <p:cNvPr id="30" name="rc30"/>
            <p:cNvSpPr/>
            <p:nvPr/>
          </p:nvSpPr>
          <p:spPr>
            <a:xfrm>
              <a:off x="2358635" y="4908499"/>
              <a:ext cx="420026" cy="44134"/>
            </a:xfrm>
            <a:prstGeom prst="rect">
              <a:avLst/>
            </a:prstGeom>
            <a:solidFill>
              <a:srgbClr val="1CABE2">
                <a:alpha val="100000"/>
              </a:srgbClr>
            </a:solidFill>
          </p:spPr>
          <p:txBody>
            <a:bodyPr/>
            <a:lstStyle/>
            <a:p/>
          </p:txBody>
        </p:sp>
        <p:sp>
          <p:nvSpPr>
            <p:cNvPr id="31" name="rc31"/>
            <p:cNvSpPr/>
            <p:nvPr/>
          </p:nvSpPr>
          <p:spPr>
            <a:xfrm>
              <a:off x="2825330" y="4903770"/>
              <a:ext cx="420026" cy="48862"/>
            </a:xfrm>
            <a:prstGeom prst="rect">
              <a:avLst/>
            </a:prstGeom>
            <a:solidFill>
              <a:srgbClr val="1CABE2">
                <a:alpha val="100000"/>
              </a:srgbClr>
            </a:solidFill>
          </p:spPr>
          <p:txBody>
            <a:bodyPr/>
            <a:lstStyle/>
            <a:p/>
          </p:txBody>
        </p:sp>
        <p:sp>
          <p:nvSpPr>
            <p:cNvPr id="32" name="rc32"/>
            <p:cNvSpPr/>
            <p:nvPr/>
          </p:nvSpPr>
          <p:spPr>
            <a:xfrm>
              <a:off x="3292026" y="4927413"/>
              <a:ext cx="420026" cy="25219"/>
            </a:xfrm>
            <a:prstGeom prst="rect">
              <a:avLst/>
            </a:prstGeom>
            <a:solidFill>
              <a:srgbClr val="1CABE2">
                <a:alpha val="100000"/>
              </a:srgbClr>
            </a:solidFill>
          </p:spPr>
          <p:txBody>
            <a:bodyPr/>
            <a:lstStyle/>
            <a:p/>
          </p:txBody>
        </p:sp>
        <p:sp>
          <p:nvSpPr>
            <p:cNvPr id="33" name="rc33"/>
            <p:cNvSpPr/>
            <p:nvPr/>
          </p:nvSpPr>
          <p:spPr>
            <a:xfrm>
              <a:off x="3758722" y="4628326"/>
              <a:ext cx="420026" cy="324306"/>
            </a:xfrm>
            <a:prstGeom prst="rect">
              <a:avLst/>
            </a:prstGeom>
            <a:solidFill>
              <a:srgbClr val="1CABE2">
                <a:alpha val="100000"/>
              </a:srgbClr>
            </a:solidFill>
          </p:spPr>
          <p:txBody>
            <a:bodyPr/>
            <a:lstStyle/>
            <a:p/>
          </p:txBody>
        </p:sp>
        <p:sp>
          <p:nvSpPr>
            <p:cNvPr id="34" name="rc34"/>
            <p:cNvSpPr/>
            <p:nvPr/>
          </p:nvSpPr>
          <p:spPr>
            <a:xfrm>
              <a:off x="4225417" y="4779643"/>
              <a:ext cx="420026" cy="172989"/>
            </a:xfrm>
            <a:prstGeom prst="rect">
              <a:avLst/>
            </a:prstGeom>
            <a:solidFill>
              <a:srgbClr val="1CABE2">
                <a:alpha val="100000"/>
              </a:srgbClr>
            </a:solidFill>
          </p:spPr>
          <p:txBody>
            <a:bodyPr/>
            <a:lstStyle/>
            <a:p/>
          </p:txBody>
        </p:sp>
        <p:sp>
          <p:nvSpPr>
            <p:cNvPr id="35" name="rc35"/>
            <p:cNvSpPr/>
            <p:nvPr/>
          </p:nvSpPr>
          <p:spPr>
            <a:xfrm>
              <a:off x="4692113" y="4717776"/>
              <a:ext cx="420026" cy="234856"/>
            </a:xfrm>
            <a:prstGeom prst="rect">
              <a:avLst/>
            </a:prstGeom>
            <a:solidFill>
              <a:srgbClr val="1CABE2">
                <a:alpha val="100000"/>
              </a:srgbClr>
            </a:solidFill>
          </p:spPr>
          <p:txBody>
            <a:bodyPr/>
            <a:lstStyle/>
            <a:p/>
          </p:txBody>
        </p:sp>
        <p:sp>
          <p:nvSpPr>
            <p:cNvPr id="36" name="rc36"/>
            <p:cNvSpPr/>
            <p:nvPr/>
          </p:nvSpPr>
          <p:spPr>
            <a:xfrm>
              <a:off x="5158809" y="4858848"/>
              <a:ext cx="420026" cy="93784"/>
            </a:xfrm>
            <a:prstGeom prst="rect">
              <a:avLst/>
            </a:prstGeom>
            <a:solidFill>
              <a:srgbClr val="1CABE2">
                <a:alpha val="100000"/>
              </a:srgbClr>
            </a:solidFill>
          </p:spPr>
          <p:txBody>
            <a:bodyPr/>
            <a:lstStyle/>
            <a:p/>
          </p:txBody>
        </p:sp>
        <p:sp>
          <p:nvSpPr>
            <p:cNvPr id="37" name="rc37"/>
            <p:cNvSpPr/>
            <p:nvPr/>
          </p:nvSpPr>
          <p:spPr>
            <a:xfrm>
              <a:off x="5625505" y="4897465"/>
              <a:ext cx="420026" cy="55167"/>
            </a:xfrm>
            <a:prstGeom prst="rect">
              <a:avLst/>
            </a:prstGeom>
            <a:solidFill>
              <a:srgbClr val="1CABE2">
                <a:alpha val="100000"/>
              </a:srgbClr>
            </a:solidFill>
          </p:spPr>
          <p:txBody>
            <a:bodyPr/>
            <a:lstStyle/>
            <a:p/>
          </p:txBody>
        </p:sp>
        <p:sp>
          <p:nvSpPr>
            <p:cNvPr id="38" name="rc38"/>
            <p:cNvSpPr/>
            <p:nvPr/>
          </p:nvSpPr>
          <p:spPr>
            <a:xfrm>
              <a:off x="6092200" y="4614928"/>
              <a:ext cx="420026" cy="337704"/>
            </a:xfrm>
            <a:prstGeom prst="rect">
              <a:avLst/>
            </a:prstGeom>
            <a:solidFill>
              <a:srgbClr val="1CABE2">
                <a:alpha val="100000"/>
              </a:srgbClr>
            </a:solidFill>
          </p:spPr>
          <p:txBody>
            <a:bodyPr/>
            <a:lstStyle/>
            <a:p/>
          </p:txBody>
        </p:sp>
        <p:sp>
          <p:nvSpPr>
            <p:cNvPr id="39" name="rc39"/>
            <p:cNvSpPr/>
            <p:nvPr/>
          </p:nvSpPr>
          <p:spPr>
            <a:xfrm>
              <a:off x="6558896" y="4408444"/>
              <a:ext cx="420026" cy="544188"/>
            </a:xfrm>
            <a:prstGeom prst="rect">
              <a:avLst/>
            </a:prstGeom>
            <a:solidFill>
              <a:srgbClr val="1CABE2">
                <a:alpha val="100000"/>
              </a:srgbClr>
            </a:solidFill>
          </p:spPr>
          <p:txBody>
            <a:bodyPr/>
            <a:lstStyle/>
            <a:p/>
          </p:txBody>
        </p:sp>
        <p:sp>
          <p:nvSpPr>
            <p:cNvPr id="40" name="rc40"/>
            <p:cNvSpPr/>
            <p:nvPr/>
          </p:nvSpPr>
          <p:spPr>
            <a:xfrm>
              <a:off x="7025592" y="4657092"/>
              <a:ext cx="420026" cy="295540"/>
            </a:xfrm>
            <a:prstGeom prst="rect">
              <a:avLst/>
            </a:prstGeom>
            <a:solidFill>
              <a:srgbClr val="1CABE2">
                <a:alpha val="100000"/>
              </a:srgbClr>
            </a:solidFill>
          </p:spPr>
          <p:txBody>
            <a:bodyPr/>
            <a:lstStyle/>
            <a:p/>
          </p:txBody>
        </p:sp>
        <p:sp>
          <p:nvSpPr>
            <p:cNvPr id="41" name="pl41"/>
            <p:cNvSpPr/>
            <p:nvPr/>
          </p:nvSpPr>
          <p:spPr>
            <a:xfrm>
              <a:off x="1168561" y="1957820"/>
              <a:ext cx="6067044" cy="499135"/>
            </a:xfrm>
            <a:custGeom>
              <a:avLst/>
              <a:pathLst>
                <a:path w="6067044" h="499135">
                  <a:moveTo>
                    <a:pt x="0" y="93587"/>
                  </a:moveTo>
                  <a:lnTo>
                    <a:pt x="466695" y="62391"/>
                  </a:lnTo>
                  <a:lnTo>
                    <a:pt x="933391" y="31195"/>
                  </a:lnTo>
                  <a:lnTo>
                    <a:pt x="1400087" y="0"/>
                  </a:lnTo>
                  <a:lnTo>
                    <a:pt x="1866782" y="93587"/>
                  </a:lnTo>
                  <a:lnTo>
                    <a:pt x="2333478" y="374351"/>
                  </a:lnTo>
                  <a:lnTo>
                    <a:pt x="2800174" y="124783"/>
                  </a:lnTo>
                  <a:lnTo>
                    <a:pt x="3266869" y="124783"/>
                  </a:lnTo>
                  <a:lnTo>
                    <a:pt x="3733565" y="218371"/>
                  </a:lnTo>
                  <a:lnTo>
                    <a:pt x="4200261" y="249567"/>
                  </a:lnTo>
                  <a:lnTo>
                    <a:pt x="4666957" y="343155"/>
                  </a:lnTo>
                  <a:lnTo>
                    <a:pt x="5133652" y="343155"/>
                  </a:lnTo>
                  <a:lnTo>
                    <a:pt x="5600348" y="436743"/>
                  </a:lnTo>
                  <a:lnTo>
                    <a:pt x="6067044" y="499135"/>
                  </a:lnTo>
                </a:path>
              </a:pathLst>
            </a:custGeom>
            <a:ln w="27101" cap="flat">
              <a:solidFill>
                <a:srgbClr val="00833D">
                  <a:alpha val="100000"/>
                </a:srgbClr>
              </a:solidFill>
              <a:prstDash val="solid"/>
              <a:round/>
            </a:ln>
          </p:spPr>
          <p:txBody>
            <a:bodyPr/>
            <a:lstStyle/>
            <a:p/>
          </p:txBody>
        </p:sp>
        <p:sp>
          <p:nvSpPr>
            <p:cNvPr id="42" name="pl42"/>
            <p:cNvSpPr/>
            <p:nvPr/>
          </p:nvSpPr>
          <p:spPr>
            <a:xfrm>
              <a:off x="2568648" y="2425759"/>
              <a:ext cx="4666957" cy="1653386"/>
            </a:xfrm>
            <a:custGeom>
              <a:avLst/>
              <a:pathLst>
                <a:path w="4666957" h="1653386">
                  <a:moveTo>
                    <a:pt x="0" y="1653386"/>
                  </a:moveTo>
                  <a:lnTo>
                    <a:pt x="466695" y="1435014"/>
                  </a:lnTo>
                  <a:lnTo>
                    <a:pt x="933391" y="1247838"/>
                  </a:lnTo>
                  <a:lnTo>
                    <a:pt x="1400087" y="873486"/>
                  </a:lnTo>
                  <a:lnTo>
                    <a:pt x="1866782" y="655115"/>
                  </a:lnTo>
                  <a:lnTo>
                    <a:pt x="2333478" y="436743"/>
                  </a:lnTo>
                  <a:lnTo>
                    <a:pt x="2800174" y="311959"/>
                  </a:lnTo>
                  <a:lnTo>
                    <a:pt x="3266869" y="343155"/>
                  </a:lnTo>
                  <a:lnTo>
                    <a:pt x="3733565" y="155979"/>
                  </a:lnTo>
                  <a:lnTo>
                    <a:pt x="4200261" y="155979"/>
                  </a:lnTo>
                  <a:lnTo>
                    <a:pt x="4666957" y="0"/>
                  </a:lnTo>
                </a:path>
              </a:pathLst>
            </a:custGeom>
            <a:ln w="27101" cap="flat">
              <a:solidFill>
                <a:srgbClr val="002759">
                  <a:alpha val="100000"/>
                </a:srgbClr>
              </a:solidFill>
              <a:prstDash val="solid"/>
              <a:round/>
            </a:ln>
          </p:spPr>
          <p:txBody>
            <a:bodyPr/>
            <a:lstStyle/>
            <a:p/>
          </p:txBody>
        </p:sp>
        <p:sp>
          <p:nvSpPr>
            <p:cNvPr id="43" name="pt43"/>
            <p:cNvSpPr/>
            <p:nvPr/>
          </p:nvSpPr>
          <p:spPr>
            <a:xfrm>
              <a:off x="1136959"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2537046" y="40475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03742" y="38291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70438" y="36419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37134"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03829"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70525"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37221"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03916" y="273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70612"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37308"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04004"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19358"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2,375</a:t>
              </a:r>
            </a:p>
          </p:txBody>
        </p:sp>
        <p:sp>
          <p:nvSpPr>
            <p:cNvPr id="69" name="tx69"/>
            <p:cNvSpPr/>
            <p:nvPr/>
          </p:nvSpPr>
          <p:spPr>
            <a:xfrm>
              <a:off x="1535778" y="472697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243</a:t>
              </a:r>
            </a:p>
          </p:txBody>
        </p:sp>
        <p:sp>
          <p:nvSpPr>
            <p:cNvPr id="70" name="tx70"/>
            <p:cNvSpPr/>
            <p:nvPr/>
          </p:nvSpPr>
          <p:spPr>
            <a:xfrm>
              <a:off x="2002474" y="466905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390</a:t>
              </a:r>
            </a:p>
          </p:txBody>
        </p:sp>
        <p:sp>
          <p:nvSpPr>
            <p:cNvPr id="71" name="tx71"/>
            <p:cNvSpPr/>
            <p:nvPr/>
          </p:nvSpPr>
          <p:spPr>
            <a:xfrm>
              <a:off x="2469170" y="478011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112</a:t>
              </a:r>
            </a:p>
          </p:txBody>
        </p:sp>
        <p:sp>
          <p:nvSpPr>
            <p:cNvPr id="72" name="tx72"/>
            <p:cNvSpPr/>
            <p:nvPr/>
          </p:nvSpPr>
          <p:spPr>
            <a:xfrm>
              <a:off x="2935865" y="477538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a:t>
              </a:r>
            </a:p>
          </p:txBody>
        </p:sp>
        <p:sp>
          <p:nvSpPr>
            <p:cNvPr id="73" name="tx73"/>
            <p:cNvSpPr/>
            <p:nvPr/>
          </p:nvSpPr>
          <p:spPr>
            <a:xfrm>
              <a:off x="3435720" y="479757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74" name="tx74"/>
            <p:cNvSpPr/>
            <p:nvPr/>
          </p:nvSpPr>
          <p:spPr>
            <a:xfrm>
              <a:off x="3869257" y="449842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823</a:t>
              </a:r>
            </a:p>
          </p:txBody>
        </p:sp>
        <p:sp>
          <p:nvSpPr>
            <p:cNvPr id="75" name="tx75"/>
            <p:cNvSpPr/>
            <p:nvPr/>
          </p:nvSpPr>
          <p:spPr>
            <a:xfrm>
              <a:off x="4335953" y="464974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439</a:t>
              </a:r>
            </a:p>
          </p:txBody>
        </p:sp>
        <p:sp>
          <p:nvSpPr>
            <p:cNvPr id="76" name="tx76"/>
            <p:cNvSpPr/>
            <p:nvPr/>
          </p:nvSpPr>
          <p:spPr>
            <a:xfrm>
              <a:off x="4802648" y="458793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596</a:t>
              </a:r>
            </a:p>
          </p:txBody>
        </p:sp>
        <p:sp>
          <p:nvSpPr>
            <p:cNvPr id="77" name="tx77"/>
            <p:cNvSpPr/>
            <p:nvPr/>
          </p:nvSpPr>
          <p:spPr>
            <a:xfrm>
              <a:off x="5269344" y="472894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238</a:t>
              </a:r>
            </a:p>
          </p:txBody>
        </p:sp>
        <p:sp>
          <p:nvSpPr>
            <p:cNvPr id="78" name="tx78"/>
            <p:cNvSpPr/>
            <p:nvPr/>
          </p:nvSpPr>
          <p:spPr>
            <a:xfrm>
              <a:off x="5736040" y="476762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140</a:t>
              </a:r>
            </a:p>
          </p:txBody>
        </p:sp>
        <p:sp>
          <p:nvSpPr>
            <p:cNvPr id="79" name="tx79"/>
            <p:cNvSpPr/>
            <p:nvPr/>
          </p:nvSpPr>
          <p:spPr>
            <a:xfrm>
              <a:off x="6202735" y="448508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857</a:t>
              </a:r>
            </a:p>
          </p:txBody>
        </p:sp>
        <p:sp>
          <p:nvSpPr>
            <p:cNvPr id="80" name="tx80"/>
            <p:cNvSpPr/>
            <p:nvPr/>
          </p:nvSpPr>
          <p:spPr>
            <a:xfrm>
              <a:off x="6619707" y="426317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1,381</a:t>
              </a:r>
            </a:p>
          </p:txBody>
        </p:sp>
        <p:sp>
          <p:nvSpPr>
            <p:cNvPr id="81" name="tx81"/>
            <p:cNvSpPr/>
            <p:nvPr/>
          </p:nvSpPr>
          <p:spPr>
            <a:xfrm>
              <a:off x="7136127" y="45272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750</a:t>
              </a:r>
            </a:p>
          </p:txBody>
        </p:sp>
        <p:sp>
          <p:nvSpPr>
            <p:cNvPr id="82" name="pl82"/>
            <p:cNvSpPr/>
            <p:nvPr/>
          </p:nvSpPr>
          <p:spPr>
            <a:xfrm>
              <a:off x="7253625" y="2459987"/>
              <a:ext cx="608678" cy="102383"/>
            </a:xfrm>
            <a:custGeom>
              <a:avLst/>
              <a:pathLst>
                <a:path w="608678" h="102383">
                  <a:moveTo>
                    <a:pt x="608678" y="102383"/>
                  </a:moveTo>
                  <a:lnTo>
                    <a:pt x="0" y="0"/>
                  </a:lnTo>
                </a:path>
              </a:pathLst>
            </a:custGeom>
          </p:spPr>
          <p:txBody>
            <a:bodyPr/>
            <a:lstStyle/>
            <a:p/>
          </p:txBody>
        </p:sp>
        <p:sp>
          <p:nvSpPr>
            <p:cNvPr id="83" name="pl83"/>
            <p:cNvSpPr/>
            <p:nvPr/>
          </p:nvSpPr>
          <p:spPr>
            <a:xfrm>
              <a:off x="7253360" y="2307853"/>
              <a:ext cx="608943" cy="114565"/>
            </a:xfrm>
            <a:custGeom>
              <a:avLst/>
              <a:pathLst>
                <a:path w="608943" h="114565">
                  <a:moveTo>
                    <a:pt x="608943" y="0"/>
                  </a:moveTo>
                  <a:lnTo>
                    <a:pt x="0" y="114565"/>
                  </a:lnTo>
                </a:path>
              </a:pathLst>
            </a:custGeom>
          </p:spPr>
          <p:txBody>
            <a:bodyPr/>
            <a:lstStyle/>
            <a:p/>
          </p:txBody>
        </p:sp>
        <p:sp>
          <p:nvSpPr>
            <p:cNvPr id="84" name="pg84"/>
            <p:cNvSpPr/>
            <p:nvPr/>
          </p:nvSpPr>
          <p:spPr>
            <a:xfrm>
              <a:off x="7793724" y="247971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52083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80%</a:t>
              </a:r>
            </a:p>
          </p:txBody>
        </p:sp>
        <p:sp>
          <p:nvSpPr>
            <p:cNvPr id="86" name="pg86"/>
            <p:cNvSpPr/>
            <p:nvPr/>
          </p:nvSpPr>
          <p:spPr>
            <a:xfrm>
              <a:off x="7793724" y="221273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25385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81%</a:t>
              </a:r>
            </a:p>
          </p:txBody>
        </p:sp>
        <p:sp>
          <p:nvSpPr>
            <p:cNvPr id="88" name="rc88"/>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410071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1" name="tx91"/>
            <p:cNvSpPr/>
            <p:nvPr/>
          </p:nvSpPr>
          <p:spPr>
            <a:xfrm>
              <a:off x="508103" y="331260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2" name="tx92"/>
            <p:cNvSpPr/>
            <p:nvPr/>
          </p:nvSpPr>
          <p:spPr>
            <a:xfrm>
              <a:off x="508103" y="252449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3" name="tx93"/>
            <p:cNvSpPr/>
            <p:nvPr/>
          </p:nvSpPr>
          <p:spPr>
            <a:xfrm>
              <a:off x="508103" y="173638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94" name="tx9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0121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6790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34602"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196212"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01384"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29279" y="5900002"/>
              <a:ext cx="201456" cy="201456"/>
            </a:xfrm>
            <a:prstGeom prst="rect">
              <a:avLst/>
            </a:prstGeom>
            <a:solidFill>
              <a:srgbClr val="1CABE2">
                <a:alpha val="100000"/>
              </a:srgbClr>
            </a:solidFill>
          </p:spPr>
          <p:txBody>
            <a:bodyPr/>
            <a:lstStyle/>
            <a:p/>
          </p:txBody>
        </p:sp>
        <p:sp>
          <p:nvSpPr>
            <p:cNvPr id="128" name="tx128"/>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2089388" y="1334104"/>
              <a:ext cx="53454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Kenya,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750 confirmed measles cases in Kenya. In the same year, MCV1 coverage was 80% and MCV2 coverage was 81%.
The number of cases in 2025 was 46% lower than in 2024 (n=1,381).
The highest number of measles cases was reported in 2012 (n=2,375). In this year, MCV1 coverage was 93%.
Kenya reported measles vaccine stockouts in 2018, 2019, 2020, and 2024.
There were measles-containing vaccine supplementary immunization activities/campaigns in 2021, 2021, 2022, and 2025.</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Kenya saw a decrease in measles cases compared with 2024, while MCV1 coverage was 80% and MCV2 coverage was 81%.</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642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208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774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340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74257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991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864471"/>
              <a:ext cx="3520101" cy="1773768"/>
            </a:xfrm>
            <a:custGeom>
              <a:avLst/>
              <a:pathLst>
                <a:path w="3520101" h="1773768">
                  <a:moveTo>
                    <a:pt x="0" y="1773768"/>
                  </a:moveTo>
                  <a:lnTo>
                    <a:pt x="140804" y="1356411"/>
                  </a:lnTo>
                  <a:lnTo>
                    <a:pt x="281608" y="1147732"/>
                  </a:lnTo>
                  <a:lnTo>
                    <a:pt x="422412" y="0"/>
                  </a:lnTo>
                  <a:lnTo>
                    <a:pt x="563216" y="208678"/>
                  </a:lnTo>
                  <a:lnTo>
                    <a:pt x="704020" y="730375"/>
                  </a:lnTo>
                  <a:lnTo>
                    <a:pt x="844824" y="730375"/>
                  </a:lnTo>
                  <a:lnTo>
                    <a:pt x="985628" y="939054"/>
                  </a:lnTo>
                  <a:lnTo>
                    <a:pt x="1126432" y="1669429"/>
                  </a:lnTo>
                  <a:lnTo>
                    <a:pt x="1267236" y="1460750"/>
                  </a:lnTo>
                  <a:lnTo>
                    <a:pt x="1408040" y="1565090"/>
                  </a:lnTo>
                  <a:lnTo>
                    <a:pt x="1548844" y="1669429"/>
                  </a:lnTo>
                  <a:lnTo>
                    <a:pt x="1689648" y="1460750"/>
                  </a:lnTo>
                  <a:lnTo>
                    <a:pt x="1830452" y="1043393"/>
                  </a:lnTo>
                  <a:lnTo>
                    <a:pt x="1971256" y="1356411"/>
                  </a:lnTo>
                  <a:lnTo>
                    <a:pt x="2112061" y="1147732"/>
                  </a:lnTo>
                  <a:lnTo>
                    <a:pt x="2252865" y="1773768"/>
                  </a:lnTo>
                  <a:lnTo>
                    <a:pt x="2393669" y="1773768"/>
                  </a:lnTo>
                  <a:lnTo>
                    <a:pt x="2534473" y="1669429"/>
                  </a:lnTo>
                  <a:lnTo>
                    <a:pt x="2675277" y="1565090"/>
                  </a:lnTo>
                  <a:lnTo>
                    <a:pt x="2816081" y="1460750"/>
                  </a:lnTo>
                  <a:lnTo>
                    <a:pt x="2956885" y="1460750"/>
                  </a:lnTo>
                  <a:lnTo>
                    <a:pt x="3097689" y="1356411"/>
                  </a:lnTo>
                  <a:lnTo>
                    <a:pt x="3238493" y="1460750"/>
                  </a:lnTo>
                  <a:lnTo>
                    <a:pt x="3379297" y="1669429"/>
                  </a:lnTo>
                  <a:lnTo>
                    <a:pt x="3520101" y="1565090"/>
                  </a:lnTo>
                </a:path>
              </a:pathLst>
            </a:custGeom>
            <a:ln w="27101" cap="flat">
              <a:solidFill>
                <a:srgbClr val="0058AB">
                  <a:alpha val="80000"/>
                </a:srgbClr>
              </a:solidFill>
              <a:prstDash val="solid"/>
              <a:round/>
            </a:ln>
          </p:spPr>
          <p:txBody>
            <a:bodyPr/>
            <a:lstStyle/>
            <a:p/>
          </p:txBody>
        </p:sp>
        <p:sp>
          <p:nvSpPr>
            <p:cNvPr id="20" name="pl20"/>
            <p:cNvSpPr/>
            <p:nvPr/>
          </p:nvSpPr>
          <p:spPr>
            <a:xfrm>
              <a:off x="943464" y="3386167"/>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1" name="pl21"/>
            <p:cNvSpPr/>
            <p:nvPr/>
          </p:nvSpPr>
          <p:spPr>
            <a:xfrm>
              <a:off x="943464" y="2760131"/>
              <a:ext cx="3520101" cy="1460750"/>
            </a:xfrm>
            <a:custGeom>
              <a:avLst/>
              <a:pathLst>
                <a:path w="3520101" h="1460750">
                  <a:moveTo>
                    <a:pt x="0" y="0"/>
                  </a:moveTo>
                  <a:lnTo>
                    <a:pt x="140804" y="104339"/>
                  </a:lnTo>
                  <a:lnTo>
                    <a:pt x="281608" y="104339"/>
                  </a:lnTo>
                  <a:lnTo>
                    <a:pt x="422412" y="104339"/>
                  </a:lnTo>
                  <a:lnTo>
                    <a:pt x="563216" y="208678"/>
                  </a:lnTo>
                  <a:lnTo>
                    <a:pt x="704020" y="521696"/>
                  </a:lnTo>
                  <a:lnTo>
                    <a:pt x="844824" y="417357"/>
                  </a:lnTo>
                  <a:lnTo>
                    <a:pt x="985628" y="417357"/>
                  </a:lnTo>
                  <a:lnTo>
                    <a:pt x="1126432" y="626036"/>
                  </a:lnTo>
                  <a:lnTo>
                    <a:pt x="1267236" y="834714"/>
                  </a:lnTo>
                  <a:lnTo>
                    <a:pt x="1408040" y="834714"/>
                  </a:lnTo>
                  <a:lnTo>
                    <a:pt x="1548844" y="939054"/>
                  </a:lnTo>
                  <a:lnTo>
                    <a:pt x="1689648" y="939054"/>
                  </a:lnTo>
                  <a:lnTo>
                    <a:pt x="1830452" y="1043393"/>
                  </a:lnTo>
                  <a:lnTo>
                    <a:pt x="1971256" y="1043393"/>
                  </a:lnTo>
                  <a:lnTo>
                    <a:pt x="2112061" y="1043393"/>
                  </a:lnTo>
                  <a:lnTo>
                    <a:pt x="2252865" y="1252072"/>
                  </a:lnTo>
                  <a:lnTo>
                    <a:pt x="2393669" y="1252072"/>
                  </a:lnTo>
                  <a:lnTo>
                    <a:pt x="2534473" y="1356411"/>
                  </a:lnTo>
                  <a:lnTo>
                    <a:pt x="2675277" y="1460750"/>
                  </a:lnTo>
                  <a:lnTo>
                    <a:pt x="2816081" y="1252072"/>
                  </a:lnTo>
                  <a:lnTo>
                    <a:pt x="2956885" y="1147732"/>
                  </a:lnTo>
                  <a:lnTo>
                    <a:pt x="3097689" y="1147732"/>
                  </a:lnTo>
                  <a:lnTo>
                    <a:pt x="3238493" y="1252072"/>
                  </a:lnTo>
                  <a:lnTo>
                    <a:pt x="3379297" y="1252072"/>
                  </a:lnTo>
                  <a:lnTo>
                    <a:pt x="3520101" y="1356411"/>
                  </a:lnTo>
                </a:path>
              </a:pathLst>
            </a:custGeom>
            <a:ln w="27101" cap="flat">
              <a:solidFill>
                <a:srgbClr val="00833D">
                  <a:alpha val="80000"/>
                </a:srgbClr>
              </a:solidFill>
              <a:prstDash val="solid"/>
              <a:round/>
            </a:ln>
          </p:spPr>
          <p:txBody>
            <a:bodyPr/>
            <a:lstStyle/>
            <a:p/>
          </p:txBody>
        </p:sp>
        <p:sp>
          <p:nvSpPr>
            <p:cNvPr id="22" name="pl22"/>
            <p:cNvSpPr/>
            <p:nvPr/>
          </p:nvSpPr>
          <p:spPr>
            <a:xfrm>
              <a:off x="943464" y="2864471"/>
              <a:ext cx="3520101" cy="1773768"/>
            </a:xfrm>
            <a:custGeom>
              <a:avLst/>
              <a:pathLst>
                <a:path w="3520101" h="1773768">
                  <a:moveTo>
                    <a:pt x="0" y="1773768"/>
                  </a:moveTo>
                  <a:lnTo>
                    <a:pt x="140804" y="1356411"/>
                  </a:lnTo>
                  <a:lnTo>
                    <a:pt x="281608" y="1147732"/>
                  </a:lnTo>
                  <a:lnTo>
                    <a:pt x="422412" y="0"/>
                  </a:lnTo>
                  <a:lnTo>
                    <a:pt x="563216" y="208678"/>
                  </a:lnTo>
                  <a:lnTo>
                    <a:pt x="704020" y="730375"/>
                  </a:lnTo>
                  <a:lnTo>
                    <a:pt x="844824" y="730375"/>
                  </a:lnTo>
                  <a:lnTo>
                    <a:pt x="985628" y="939054"/>
                  </a:lnTo>
                  <a:lnTo>
                    <a:pt x="1126432" y="1669429"/>
                  </a:lnTo>
                  <a:lnTo>
                    <a:pt x="1267236" y="1460750"/>
                  </a:lnTo>
                  <a:lnTo>
                    <a:pt x="1408040" y="1565090"/>
                  </a:lnTo>
                  <a:lnTo>
                    <a:pt x="1548844" y="1669429"/>
                  </a:lnTo>
                  <a:lnTo>
                    <a:pt x="1689648" y="1460750"/>
                  </a:lnTo>
                  <a:lnTo>
                    <a:pt x="1830452" y="1043393"/>
                  </a:lnTo>
                  <a:lnTo>
                    <a:pt x="1971256" y="1356411"/>
                  </a:lnTo>
                  <a:lnTo>
                    <a:pt x="2112061" y="1147732"/>
                  </a:lnTo>
                  <a:lnTo>
                    <a:pt x="2252865" y="1773768"/>
                  </a:lnTo>
                  <a:lnTo>
                    <a:pt x="2393669" y="1773768"/>
                  </a:lnTo>
                  <a:lnTo>
                    <a:pt x="2534473" y="1669429"/>
                  </a:lnTo>
                  <a:lnTo>
                    <a:pt x="2675277" y="1565090"/>
                  </a:lnTo>
                  <a:lnTo>
                    <a:pt x="2816081" y="1460750"/>
                  </a:lnTo>
                  <a:lnTo>
                    <a:pt x="2956885" y="1460750"/>
                  </a:lnTo>
                  <a:lnTo>
                    <a:pt x="3097689" y="1356411"/>
                  </a:lnTo>
                  <a:lnTo>
                    <a:pt x="3238493" y="1460750"/>
                  </a:lnTo>
                  <a:lnTo>
                    <a:pt x="3379297" y="1669429"/>
                  </a:lnTo>
                  <a:lnTo>
                    <a:pt x="3520101" y="1565090"/>
                  </a:lnTo>
                </a:path>
              </a:pathLst>
            </a:custGeom>
            <a:ln w="43362" cap="flat">
              <a:solidFill>
                <a:srgbClr val="000000">
                  <a:alpha val="100000"/>
                </a:srgbClr>
              </a:solidFill>
              <a:prstDash val="solid"/>
              <a:round/>
            </a:ln>
          </p:spPr>
          <p:txBody>
            <a:bodyPr/>
            <a:lstStyle/>
            <a:p/>
          </p:txBody>
        </p:sp>
        <p:sp>
          <p:nvSpPr>
            <p:cNvPr id="23" name="pl23"/>
            <p:cNvSpPr/>
            <p:nvPr/>
          </p:nvSpPr>
          <p:spPr>
            <a:xfrm>
              <a:off x="943464" y="2864471"/>
              <a:ext cx="3520101" cy="1773768"/>
            </a:xfrm>
            <a:custGeom>
              <a:avLst/>
              <a:pathLst>
                <a:path w="3520101" h="1773768">
                  <a:moveTo>
                    <a:pt x="0" y="1773768"/>
                  </a:moveTo>
                  <a:lnTo>
                    <a:pt x="140804" y="1356411"/>
                  </a:lnTo>
                  <a:lnTo>
                    <a:pt x="281608" y="1147732"/>
                  </a:lnTo>
                  <a:lnTo>
                    <a:pt x="422412" y="0"/>
                  </a:lnTo>
                  <a:lnTo>
                    <a:pt x="563216" y="208678"/>
                  </a:lnTo>
                  <a:lnTo>
                    <a:pt x="704020" y="730375"/>
                  </a:lnTo>
                  <a:lnTo>
                    <a:pt x="844824" y="730375"/>
                  </a:lnTo>
                  <a:lnTo>
                    <a:pt x="985628" y="939054"/>
                  </a:lnTo>
                  <a:lnTo>
                    <a:pt x="1126432" y="1669429"/>
                  </a:lnTo>
                  <a:lnTo>
                    <a:pt x="1267236" y="1460750"/>
                  </a:lnTo>
                  <a:lnTo>
                    <a:pt x="1408040" y="1565090"/>
                  </a:lnTo>
                  <a:lnTo>
                    <a:pt x="1548844" y="1669429"/>
                  </a:lnTo>
                  <a:lnTo>
                    <a:pt x="1689648" y="1460750"/>
                  </a:lnTo>
                  <a:lnTo>
                    <a:pt x="1830452" y="1043393"/>
                  </a:lnTo>
                  <a:lnTo>
                    <a:pt x="1971256" y="1356411"/>
                  </a:lnTo>
                  <a:lnTo>
                    <a:pt x="2112061" y="1147732"/>
                  </a:lnTo>
                  <a:lnTo>
                    <a:pt x="2252865" y="1773768"/>
                  </a:lnTo>
                  <a:lnTo>
                    <a:pt x="2393669" y="1773768"/>
                  </a:lnTo>
                  <a:lnTo>
                    <a:pt x="2534473" y="1669429"/>
                  </a:lnTo>
                  <a:lnTo>
                    <a:pt x="2675277" y="1565090"/>
                  </a:lnTo>
                  <a:lnTo>
                    <a:pt x="2816081" y="1460750"/>
                  </a:lnTo>
                  <a:lnTo>
                    <a:pt x="2956885" y="1460750"/>
                  </a:lnTo>
                  <a:lnTo>
                    <a:pt x="3097689" y="1356411"/>
                  </a:lnTo>
                  <a:lnTo>
                    <a:pt x="3238493" y="1460750"/>
                  </a:lnTo>
                  <a:lnTo>
                    <a:pt x="3379297" y="1669429"/>
                  </a:lnTo>
                  <a:lnTo>
                    <a:pt x="3520101" y="1565090"/>
                  </a:lnTo>
                </a:path>
              </a:pathLst>
            </a:custGeom>
            <a:ln w="27101" cap="flat">
              <a:solidFill>
                <a:srgbClr val="0058AB">
                  <a:alpha val="100000"/>
                </a:srgbClr>
              </a:solidFill>
              <a:prstDash val="solid"/>
              <a:round/>
            </a:ln>
          </p:spPr>
          <p:txBody>
            <a:bodyPr/>
            <a:lstStyle/>
            <a:p/>
          </p:txBody>
        </p:sp>
        <p:sp>
          <p:nvSpPr>
            <p:cNvPr id="24" name="pl24"/>
            <p:cNvSpPr/>
            <p:nvPr/>
          </p:nvSpPr>
          <p:spPr>
            <a:xfrm>
              <a:off x="767459" y="474257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32522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328182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22088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2586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2887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4" name="pg34"/>
            <p:cNvSpPr/>
            <p:nvPr/>
          </p:nvSpPr>
          <p:spPr>
            <a:xfrm>
              <a:off x="1560860"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6" name="pg36"/>
            <p:cNvSpPr/>
            <p:nvPr/>
          </p:nvSpPr>
          <p:spPr>
            <a:xfrm>
              <a:off x="2293016"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407874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997036"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366391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560252"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07874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264273"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405077"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07874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tx46"/>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0761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8" name="tx48"/>
            <p:cNvSpPr/>
            <p:nvPr/>
          </p:nvSpPr>
          <p:spPr>
            <a:xfrm>
              <a:off x="641260" y="469993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565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8" name="tx58"/>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9" name="pl59"/>
            <p:cNvSpPr/>
            <p:nvPr/>
          </p:nvSpPr>
          <p:spPr>
            <a:xfrm>
              <a:off x="163212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0" name="pl60"/>
            <p:cNvSpPr/>
            <p:nvPr/>
          </p:nvSpPr>
          <p:spPr>
            <a:xfrm>
              <a:off x="163212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1" name="pl61"/>
            <p:cNvSpPr/>
            <p:nvPr/>
          </p:nvSpPr>
          <p:spPr>
            <a:xfrm>
              <a:off x="238687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2" name="pl62"/>
            <p:cNvSpPr/>
            <p:nvPr/>
          </p:nvSpPr>
          <p:spPr>
            <a:xfrm>
              <a:off x="314932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3" name="tx63"/>
            <p:cNvSpPr/>
            <p:nvPr/>
          </p:nvSpPr>
          <p:spPr>
            <a:xfrm>
              <a:off x="1899225" y="609314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64" name="tx64"/>
            <p:cNvSpPr/>
            <p:nvPr/>
          </p:nvSpPr>
          <p:spPr>
            <a:xfrm>
              <a:off x="265397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416426"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6" name="tx66"/>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7" name="pl67"/>
            <p:cNvSpPr/>
            <p:nvPr/>
          </p:nvSpPr>
          <p:spPr>
            <a:xfrm>
              <a:off x="5132709" y="52642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42208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1774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1340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74257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991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2760131"/>
              <a:ext cx="3520101" cy="2399804"/>
            </a:xfrm>
            <a:custGeom>
              <a:avLst/>
              <a:pathLst>
                <a:path w="3520101" h="2399804">
                  <a:moveTo>
                    <a:pt x="0" y="1356411"/>
                  </a:moveTo>
                  <a:lnTo>
                    <a:pt x="140804" y="1147732"/>
                  </a:lnTo>
                  <a:lnTo>
                    <a:pt x="281608" y="626036"/>
                  </a:lnTo>
                  <a:lnTo>
                    <a:pt x="422412" y="0"/>
                  </a:lnTo>
                  <a:lnTo>
                    <a:pt x="563216" y="313018"/>
                  </a:lnTo>
                  <a:lnTo>
                    <a:pt x="704020" y="0"/>
                  </a:lnTo>
                  <a:lnTo>
                    <a:pt x="844824" y="521696"/>
                  </a:lnTo>
                  <a:lnTo>
                    <a:pt x="985628" y="939054"/>
                  </a:lnTo>
                  <a:lnTo>
                    <a:pt x="1126432" y="1982447"/>
                  </a:lnTo>
                  <a:lnTo>
                    <a:pt x="1267236" y="1565090"/>
                  </a:lnTo>
                  <a:lnTo>
                    <a:pt x="1408040" y="1147732"/>
                  </a:lnTo>
                  <a:lnTo>
                    <a:pt x="1548844" y="834714"/>
                  </a:lnTo>
                  <a:lnTo>
                    <a:pt x="1689648" y="1460750"/>
                  </a:lnTo>
                  <a:lnTo>
                    <a:pt x="1830452" y="1878108"/>
                  </a:lnTo>
                  <a:lnTo>
                    <a:pt x="1971256" y="1773768"/>
                  </a:lnTo>
                  <a:lnTo>
                    <a:pt x="2112061" y="1982447"/>
                  </a:lnTo>
                  <a:lnTo>
                    <a:pt x="2252865" y="2399804"/>
                  </a:lnTo>
                  <a:lnTo>
                    <a:pt x="2393669" y="2191126"/>
                  </a:lnTo>
                  <a:lnTo>
                    <a:pt x="2534473" y="1878108"/>
                  </a:lnTo>
                  <a:lnTo>
                    <a:pt x="2675277" y="1565090"/>
                  </a:lnTo>
                  <a:lnTo>
                    <a:pt x="2816081" y="1147732"/>
                  </a:lnTo>
                  <a:lnTo>
                    <a:pt x="2956885" y="834714"/>
                  </a:lnTo>
                  <a:lnTo>
                    <a:pt x="3097689" y="521696"/>
                  </a:lnTo>
                  <a:lnTo>
                    <a:pt x="3238493" y="730375"/>
                  </a:lnTo>
                  <a:lnTo>
                    <a:pt x="3379297" y="730375"/>
                  </a:lnTo>
                  <a:lnTo>
                    <a:pt x="3520101" y="730375"/>
                  </a:lnTo>
                </a:path>
              </a:pathLst>
            </a:custGeom>
            <a:ln w="27101" cap="flat">
              <a:solidFill>
                <a:srgbClr val="0058AB">
                  <a:alpha val="80000"/>
                </a:srgbClr>
              </a:solidFill>
              <a:prstDash val="solid"/>
              <a:round/>
            </a:ln>
          </p:spPr>
          <p:txBody>
            <a:bodyPr/>
            <a:lstStyle/>
            <a:p/>
          </p:txBody>
        </p:sp>
        <p:sp>
          <p:nvSpPr>
            <p:cNvPr id="82" name="pl82"/>
            <p:cNvSpPr/>
            <p:nvPr/>
          </p:nvSpPr>
          <p:spPr>
            <a:xfrm>
              <a:off x="5308715" y="3281828"/>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3" name="pl83"/>
            <p:cNvSpPr/>
            <p:nvPr/>
          </p:nvSpPr>
          <p:spPr>
            <a:xfrm>
              <a:off x="5308715" y="2551453"/>
              <a:ext cx="3520101" cy="1356411"/>
            </a:xfrm>
            <a:custGeom>
              <a:avLst/>
              <a:pathLst>
                <a:path w="3520101" h="1356411">
                  <a:moveTo>
                    <a:pt x="0" y="0"/>
                  </a:moveTo>
                  <a:lnTo>
                    <a:pt x="140804" y="208678"/>
                  </a:lnTo>
                  <a:lnTo>
                    <a:pt x="281608" y="313018"/>
                  </a:lnTo>
                  <a:lnTo>
                    <a:pt x="422412" y="208678"/>
                  </a:lnTo>
                  <a:lnTo>
                    <a:pt x="563216" y="313018"/>
                  </a:lnTo>
                  <a:lnTo>
                    <a:pt x="704020" y="208678"/>
                  </a:lnTo>
                  <a:lnTo>
                    <a:pt x="844824" y="417357"/>
                  </a:lnTo>
                  <a:lnTo>
                    <a:pt x="985628" y="626036"/>
                  </a:lnTo>
                  <a:lnTo>
                    <a:pt x="1126432" y="834714"/>
                  </a:lnTo>
                  <a:lnTo>
                    <a:pt x="1267236" y="1043393"/>
                  </a:lnTo>
                  <a:lnTo>
                    <a:pt x="1408040" y="1147732"/>
                  </a:lnTo>
                  <a:lnTo>
                    <a:pt x="1548844" y="1147732"/>
                  </a:lnTo>
                  <a:lnTo>
                    <a:pt x="1689648" y="1356411"/>
                  </a:lnTo>
                  <a:lnTo>
                    <a:pt x="1830452" y="1356411"/>
                  </a:lnTo>
                  <a:lnTo>
                    <a:pt x="1971256" y="1043393"/>
                  </a:lnTo>
                  <a:lnTo>
                    <a:pt x="2112061" y="1043393"/>
                  </a:lnTo>
                  <a:lnTo>
                    <a:pt x="2252865" y="939054"/>
                  </a:lnTo>
                  <a:lnTo>
                    <a:pt x="2393669" y="1043393"/>
                  </a:lnTo>
                  <a:lnTo>
                    <a:pt x="2534473" y="1147732"/>
                  </a:lnTo>
                  <a:lnTo>
                    <a:pt x="2675277" y="1252072"/>
                  </a:lnTo>
                  <a:lnTo>
                    <a:pt x="2816081" y="1252072"/>
                  </a:lnTo>
                  <a:lnTo>
                    <a:pt x="2956885" y="1043393"/>
                  </a:lnTo>
                  <a:lnTo>
                    <a:pt x="3097689" y="1043393"/>
                  </a:lnTo>
                  <a:lnTo>
                    <a:pt x="3238493" y="1043393"/>
                  </a:lnTo>
                  <a:lnTo>
                    <a:pt x="3379297" y="1147732"/>
                  </a:lnTo>
                  <a:lnTo>
                    <a:pt x="3520101" y="1252072"/>
                  </a:lnTo>
                </a:path>
              </a:pathLst>
            </a:custGeom>
            <a:ln w="27101" cap="flat">
              <a:solidFill>
                <a:srgbClr val="00833D">
                  <a:alpha val="80000"/>
                </a:srgbClr>
              </a:solidFill>
              <a:prstDash val="solid"/>
              <a:round/>
            </a:ln>
          </p:spPr>
          <p:txBody>
            <a:bodyPr/>
            <a:lstStyle/>
            <a:p/>
          </p:txBody>
        </p:sp>
        <p:sp>
          <p:nvSpPr>
            <p:cNvPr id="84" name="pl84"/>
            <p:cNvSpPr/>
            <p:nvPr/>
          </p:nvSpPr>
          <p:spPr>
            <a:xfrm>
              <a:off x="5308715" y="2760131"/>
              <a:ext cx="3520101" cy="2399804"/>
            </a:xfrm>
            <a:custGeom>
              <a:avLst/>
              <a:pathLst>
                <a:path w="3520101" h="2399804">
                  <a:moveTo>
                    <a:pt x="0" y="1356411"/>
                  </a:moveTo>
                  <a:lnTo>
                    <a:pt x="140804" y="1147732"/>
                  </a:lnTo>
                  <a:lnTo>
                    <a:pt x="281608" y="626036"/>
                  </a:lnTo>
                  <a:lnTo>
                    <a:pt x="422412" y="0"/>
                  </a:lnTo>
                  <a:lnTo>
                    <a:pt x="563216" y="313018"/>
                  </a:lnTo>
                  <a:lnTo>
                    <a:pt x="704020" y="0"/>
                  </a:lnTo>
                  <a:lnTo>
                    <a:pt x="844824" y="521696"/>
                  </a:lnTo>
                  <a:lnTo>
                    <a:pt x="985628" y="939054"/>
                  </a:lnTo>
                  <a:lnTo>
                    <a:pt x="1126432" y="1982447"/>
                  </a:lnTo>
                  <a:lnTo>
                    <a:pt x="1267236" y="1565090"/>
                  </a:lnTo>
                  <a:lnTo>
                    <a:pt x="1408040" y="1147732"/>
                  </a:lnTo>
                  <a:lnTo>
                    <a:pt x="1548844" y="834714"/>
                  </a:lnTo>
                  <a:lnTo>
                    <a:pt x="1689648" y="1460750"/>
                  </a:lnTo>
                  <a:lnTo>
                    <a:pt x="1830452" y="1878108"/>
                  </a:lnTo>
                  <a:lnTo>
                    <a:pt x="1971256" y="1773768"/>
                  </a:lnTo>
                  <a:lnTo>
                    <a:pt x="2112061" y="1982447"/>
                  </a:lnTo>
                  <a:lnTo>
                    <a:pt x="2252865" y="2399804"/>
                  </a:lnTo>
                  <a:lnTo>
                    <a:pt x="2393669" y="2191126"/>
                  </a:lnTo>
                  <a:lnTo>
                    <a:pt x="2534473" y="1878108"/>
                  </a:lnTo>
                  <a:lnTo>
                    <a:pt x="2675277" y="1565090"/>
                  </a:lnTo>
                  <a:lnTo>
                    <a:pt x="2816081" y="1147732"/>
                  </a:lnTo>
                  <a:lnTo>
                    <a:pt x="2956885" y="834714"/>
                  </a:lnTo>
                  <a:lnTo>
                    <a:pt x="3097689" y="521696"/>
                  </a:lnTo>
                  <a:lnTo>
                    <a:pt x="3238493" y="730375"/>
                  </a:lnTo>
                  <a:lnTo>
                    <a:pt x="3379297" y="730375"/>
                  </a:lnTo>
                  <a:lnTo>
                    <a:pt x="3520101" y="730375"/>
                  </a:lnTo>
                </a:path>
              </a:pathLst>
            </a:custGeom>
            <a:ln w="43362" cap="flat">
              <a:solidFill>
                <a:srgbClr val="000000">
                  <a:alpha val="100000"/>
                </a:srgbClr>
              </a:solidFill>
              <a:prstDash val="solid"/>
              <a:round/>
            </a:ln>
          </p:spPr>
          <p:txBody>
            <a:bodyPr/>
            <a:lstStyle/>
            <a:p/>
          </p:txBody>
        </p:sp>
        <p:sp>
          <p:nvSpPr>
            <p:cNvPr id="85" name="pl85"/>
            <p:cNvSpPr/>
            <p:nvPr/>
          </p:nvSpPr>
          <p:spPr>
            <a:xfrm>
              <a:off x="5308715" y="2760131"/>
              <a:ext cx="3520101" cy="2399804"/>
            </a:xfrm>
            <a:custGeom>
              <a:avLst/>
              <a:pathLst>
                <a:path w="3520101" h="2399804">
                  <a:moveTo>
                    <a:pt x="0" y="1356411"/>
                  </a:moveTo>
                  <a:lnTo>
                    <a:pt x="140804" y="1147732"/>
                  </a:lnTo>
                  <a:lnTo>
                    <a:pt x="281608" y="626036"/>
                  </a:lnTo>
                  <a:lnTo>
                    <a:pt x="422412" y="0"/>
                  </a:lnTo>
                  <a:lnTo>
                    <a:pt x="563216" y="313018"/>
                  </a:lnTo>
                  <a:lnTo>
                    <a:pt x="704020" y="0"/>
                  </a:lnTo>
                  <a:lnTo>
                    <a:pt x="844824" y="521696"/>
                  </a:lnTo>
                  <a:lnTo>
                    <a:pt x="985628" y="939054"/>
                  </a:lnTo>
                  <a:lnTo>
                    <a:pt x="1126432" y="1982447"/>
                  </a:lnTo>
                  <a:lnTo>
                    <a:pt x="1267236" y="1565090"/>
                  </a:lnTo>
                  <a:lnTo>
                    <a:pt x="1408040" y="1147732"/>
                  </a:lnTo>
                  <a:lnTo>
                    <a:pt x="1548844" y="834714"/>
                  </a:lnTo>
                  <a:lnTo>
                    <a:pt x="1689648" y="1460750"/>
                  </a:lnTo>
                  <a:lnTo>
                    <a:pt x="1830452" y="1878108"/>
                  </a:lnTo>
                  <a:lnTo>
                    <a:pt x="1971256" y="1773768"/>
                  </a:lnTo>
                  <a:lnTo>
                    <a:pt x="2112061" y="1982447"/>
                  </a:lnTo>
                  <a:lnTo>
                    <a:pt x="2252865" y="2399804"/>
                  </a:lnTo>
                  <a:lnTo>
                    <a:pt x="2393669" y="2191126"/>
                  </a:lnTo>
                  <a:lnTo>
                    <a:pt x="2534473" y="1878108"/>
                  </a:lnTo>
                  <a:lnTo>
                    <a:pt x="2675277" y="1565090"/>
                  </a:lnTo>
                  <a:lnTo>
                    <a:pt x="2816081" y="1147732"/>
                  </a:lnTo>
                  <a:lnTo>
                    <a:pt x="2956885" y="834714"/>
                  </a:lnTo>
                  <a:lnTo>
                    <a:pt x="3097689" y="521696"/>
                  </a:lnTo>
                  <a:lnTo>
                    <a:pt x="3238493" y="730375"/>
                  </a:lnTo>
                  <a:lnTo>
                    <a:pt x="3379297" y="730375"/>
                  </a:lnTo>
                  <a:lnTo>
                    <a:pt x="3520101" y="730375"/>
                  </a:lnTo>
                </a:path>
              </a:pathLst>
            </a:custGeom>
            <a:ln w="27101" cap="flat">
              <a:solidFill>
                <a:srgbClr val="0058AB">
                  <a:alpha val="100000"/>
                </a:srgbClr>
              </a:solidFill>
              <a:prstDash val="solid"/>
              <a:round/>
            </a:ln>
          </p:spPr>
          <p:txBody>
            <a:bodyPr/>
            <a:lstStyle/>
            <a:p/>
          </p:txBody>
        </p:sp>
        <p:sp>
          <p:nvSpPr>
            <p:cNvPr id="86" name="pl86"/>
            <p:cNvSpPr/>
            <p:nvPr/>
          </p:nvSpPr>
          <p:spPr>
            <a:xfrm>
              <a:off x="5132709" y="474257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5308715" y="380352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012735" y="244711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1675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20776" y="442956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983992" y="401220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88012" y="317748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28816" y="317748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4" name="pg94"/>
            <p:cNvSpPr/>
            <p:nvPr/>
          </p:nvSpPr>
          <p:spPr>
            <a:xfrm>
              <a:off x="5250226" y="37369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80579" y="37657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6" name="pg96"/>
            <p:cNvSpPr/>
            <p:nvPr/>
          </p:nvSpPr>
          <p:spPr>
            <a:xfrm>
              <a:off x="5926111" y="23805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56465" y="24093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8" name="pg98"/>
            <p:cNvSpPr/>
            <p:nvPr/>
          </p:nvSpPr>
          <p:spPr>
            <a:xfrm>
              <a:off x="665826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68862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0" name="pg100"/>
            <p:cNvSpPr/>
            <p:nvPr/>
          </p:nvSpPr>
          <p:spPr>
            <a:xfrm>
              <a:off x="7362287" y="43629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392640" y="43918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7925503" y="39456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7955857" y="39759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601388" y="31109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31742" y="314098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6" name="pg106"/>
            <p:cNvSpPr/>
            <p:nvPr/>
          </p:nvSpPr>
          <p:spPr>
            <a:xfrm>
              <a:off x="8742193" y="31109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772546" y="314098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8" name="tx108"/>
            <p:cNvSpPr/>
            <p:nvPr/>
          </p:nvSpPr>
          <p:spPr>
            <a:xfrm>
              <a:off x="8889106" y="40761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9" name="tx109"/>
            <p:cNvSpPr/>
            <p:nvPr/>
          </p:nvSpPr>
          <p:spPr>
            <a:xfrm>
              <a:off x="8889106" y="37630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0" name="tx110"/>
            <p:cNvSpPr/>
            <p:nvPr/>
          </p:nvSpPr>
          <p:spPr>
            <a:xfrm>
              <a:off x="5006511" y="469993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1" name="tx111"/>
            <p:cNvSpPr/>
            <p:nvPr/>
          </p:nvSpPr>
          <p:spPr>
            <a:xfrm>
              <a:off x="4942943" y="36565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1" name="pl121"/>
            <p:cNvSpPr/>
            <p:nvPr/>
          </p:nvSpPr>
          <p:spPr>
            <a:xfrm>
              <a:off x="599737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2" name="pl122"/>
            <p:cNvSpPr/>
            <p:nvPr/>
          </p:nvSpPr>
          <p:spPr>
            <a:xfrm>
              <a:off x="599737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675212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4" name="pl124"/>
            <p:cNvSpPr/>
            <p:nvPr/>
          </p:nvSpPr>
          <p:spPr>
            <a:xfrm>
              <a:off x="751457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5" name="tx125"/>
            <p:cNvSpPr/>
            <p:nvPr/>
          </p:nvSpPr>
          <p:spPr>
            <a:xfrm>
              <a:off x="6264476" y="609314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126" name="tx126"/>
            <p:cNvSpPr/>
            <p:nvPr/>
          </p:nvSpPr>
          <p:spPr>
            <a:xfrm>
              <a:off x="701922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781677"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9" name="tx12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1" name="tx13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12% of children who received DTP1 did not receive MCV1 (right).
The low DTP drop-out rate implies good ability to provide a complete series of vaccines early in life. The high DTP-MCV drop-out rate implies poor retention in immunization programmes and ability to provide a full course of vaccines in infancy (up to one year).
In 2025, Kenya DTP drop-out was lower than the global rate, while DTP-MCV drop-out was higher than the global rate.</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(3%) and DTP1-MCV1 drop-out was high (12%) in Kenya, indicating good ability to deliver the primary series early on, but poor ability to provide the full course of vaccines in infacy.</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18787"/>
            </a:xfrm>
            <a:custGeom>
              <a:avLst/>
              <a:pathLst>
                <a:path w="2135265" h="118787">
                  <a:moveTo>
                    <a:pt x="0" y="50909"/>
                  </a:moveTo>
                  <a:lnTo>
                    <a:pt x="85410" y="33939"/>
                  </a:lnTo>
                  <a:lnTo>
                    <a:pt x="170821" y="67878"/>
                  </a:lnTo>
                  <a:lnTo>
                    <a:pt x="256231" y="101818"/>
                  </a:lnTo>
                  <a:lnTo>
                    <a:pt x="341642" y="101818"/>
                  </a:lnTo>
                  <a:lnTo>
                    <a:pt x="427053" y="118787"/>
                  </a:lnTo>
                  <a:lnTo>
                    <a:pt x="512463" y="59393"/>
                  </a:lnTo>
                  <a:lnTo>
                    <a:pt x="597874" y="59393"/>
                  </a:lnTo>
                  <a:lnTo>
                    <a:pt x="683284" y="8484"/>
                  </a:lnTo>
                  <a:lnTo>
                    <a:pt x="768695" y="0"/>
                  </a:lnTo>
                  <a:lnTo>
                    <a:pt x="854106" y="0"/>
                  </a:lnTo>
                  <a:lnTo>
                    <a:pt x="939516" y="0"/>
                  </a:lnTo>
                  <a:lnTo>
                    <a:pt x="1024927" y="16969"/>
                  </a:lnTo>
                  <a:lnTo>
                    <a:pt x="1110337" y="59393"/>
                  </a:lnTo>
                  <a:lnTo>
                    <a:pt x="1195748" y="42424"/>
                  </a:lnTo>
                  <a:lnTo>
                    <a:pt x="1281159" y="101818"/>
                  </a:lnTo>
                  <a:lnTo>
                    <a:pt x="1366569" y="16969"/>
                  </a:lnTo>
                  <a:lnTo>
                    <a:pt x="1451980" y="101818"/>
                  </a:lnTo>
                  <a:lnTo>
                    <a:pt x="1537390" y="50909"/>
                  </a:lnTo>
                  <a:lnTo>
                    <a:pt x="1622801" y="25454"/>
                  </a:lnTo>
                  <a:lnTo>
                    <a:pt x="1708212" y="16969"/>
                  </a:lnTo>
                  <a:lnTo>
                    <a:pt x="1793622" y="42424"/>
                  </a:lnTo>
                  <a:lnTo>
                    <a:pt x="1879033" y="42424"/>
                  </a:lnTo>
                  <a:lnTo>
                    <a:pt x="1964443" y="76363"/>
                  </a:lnTo>
                  <a:lnTo>
                    <a:pt x="2049854" y="101818"/>
                  </a:lnTo>
                  <a:lnTo>
                    <a:pt x="2135265" y="93333"/>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01308"/>
              <a:ext cx="768695" cy="203636"/>
            </a:xfrm>
            <a:custGeom>
              <a:avLst/>
              <a:pathLst>
                <a:path w="768695" h="203636">
                  <a:moveTo>
                    <a:pt x="0" y="203636"/>
                  </a:moveTo>
                  <a:lnTo>
                    <a:pt x="85410" y="135757"/>
                  </a:lnTo>
                  <a:lnTo>
                    <a:pt x="170821" y="67878"/>
                  </a:lnTo>
                  <a:lnTo>
                    <a:pt x="256231" y="50909"/>
                  </a:lnTo>
                  <a:lnTo>
                    <a:pt x="341642" y="16969"/>
                  </a:lnTo>
                  <a:lnTo>
                    <a:pt x="427053" y="0"/>
                  </a:lnTo>
                  <a:lnTo>
                    <a:pt x="512463" y="16969"/>
                  </a:lnTo>
                  <a:lnTo>
                    <a:pt x="597874" y="16969"/>
                  </a:lnTo>
                  <a:lnTo>
                    <a:pt x="683284" y="50909"/>
                  </a:lnTo>
                  <a:lnTo>
                    <a:pt x="768695" y="6787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746266"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917087"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300249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4126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5" name="tx85"/>
            <p:cNvSpPr/>
            <p:nvPr/>
          </p:nvSpPr>
          <p:spPr>
            <a:xfrm>
              <a:off x="3223926"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6" name="tx86"/>
            <p:cNvSpPr/>
            <p:nvPr/>
          </p:nvSpPr>
          <p:spPr>
            <a:xfrm>
              <a:off x="2624645"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7" name="tx87"/>
            <p:cNvSpPr/>
            <p:nvPr/>
          </p:nvSpPr>
          <p:spPr>
            <a:xfrm>
              <a:off x="3051698"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251853" y="4603940"/>
              <a:ext cx="939516" cy="644847"/>
            </a:xfrm>
            <a:custGeom>
              <a:avLst/>
              <a:pathLst>
                <a:path w="939516" h="644847">
                  <a:moveTo>
                    <a:pt x="0" y="644847"/>
                  </a:moveTo>
                  <a:lnTo>
                    <a:pt x="85410" y="246060"/>
                  </a:lnTo>
                  <a:lnTo>
                    <a:pt x="170821" y="178181"/>
                  </a:lnTo>
                  <a:lnTo>
                    <a:pt x="256231" y="237575"/>
                  </a:lnTo>
                  <a:lnTo>
                    <a:pt x="341642" y="93333"/>
                  </a:lnTo>
                  <a:lnTo>
                    <a:pt x="427053" y="25454"/>
                  </a:lnTo>
                  <a:lnTo>
                    <a:pt x="512463" y="25454"/>
                  </a:lnTo>
                  <a:lnTo>
                    <a:pt x="597874" y="0"/>
                  </a:lnTo>
                  <a:lnTo>
                    <a:pt x="683284" y="559999"/>
                  </a:lnTo>
                  <a:lnTo>
                    <a:pt x="768695" y="203636"/>
                  </a:lnTo>
                  <a:lnTo>
                    <a:pt x="854106" y="110302"/>
                  </a:lnTo>
                  <a:lnTo>
                    <a:pt x="939516" y="135757"/>
                  </a:lnTo>
                </a:path>
              </a:pathLst>
            </a:custGeom>
            <a:ln w="27101" cap="flat">
              <a:solidFill>
                <a:srgbClr val="1CABE2">
                  <a:alpha val="100000"/>
                </a:srgbClr>
              </a:solidFill>
              <a:prstDash val="solid"/>
              <a:round/>
            </a:ln>
          </p:spPr>
          <p:txBody>
            <a:bodyPr/>
            <a:lstStyle/>
            <a:p/>
          </p:txBody>
        </p:sp>
        <p:sp>
          <p:nvSpPr>
            <p:cNvPr id="108" name="pt108"/>
            <p:cNvSpPr/>
            <p:nvPr/>
          </p:nvSpPr>
          <p:spPr>
            <a:xfrm>
              <a:off x="2233802" y="52307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2319213"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660855" y="461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746266" y="461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831676" y="458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2917087" y="51458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3002498" y="47895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87908"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2099923" y="51565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21" name="tx121"/>
            <p:cNvSpPr/>
            <p:nvPr/>
          </p:nvSpPr>
          <p:spPr>
            <a:xfrm>
              <a:off x="3223926" y="46474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2624645"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3" name="tx123"/>
            <p:cNvSpPr/>
            <p:nvPr/>
          </p:nvSpPr>
          <p:spPr>
            <a:xfrm>
              <a:off x="3051698" y="4573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47768"/>
              <a:ext cx="2135265" cy="144242"/>
            </a:xfrm>
            <a:custGeom>
              <a:avLst/>
              <a:pathLst>
                <a:path w="2135265" h="144242">
                  <a:moveTo>
                    <a:pt x="0" y="135757"/>
                  </a:moveTo>
                  <a:lnTo>
                    <a:pt x="85410" y="127272"/>
                  </a:lnTo>
                  <a:lnTo>
                    <a:pt x="170821" y="76363"/>
                  </a:lnTo>
                  <a:lnTo>
                    <a:pt x="256231" y="84848"/>
                  </a:lnTo>
                  <a:lnTo>
                    <a:pt x="341642" y="101818"/>
                  </a:lnTo>
                  <a:lnTo>
                    <a:pt x="427053" y="118787"/>
                  </a:lnTo>
                  <a:lnTo>
                    <a:pt x="512463" y="76363"/>
                  </a:lnTo>
                  <a:lnTo>
                    <a:pt x="597874" y="84848"/>
                  </a:lnTo>
                  <a:lnTo>
                    <a:pt x="683284" y="76363"/>
                  </a:lnTo>
                  <a:lnTo>
                    <a:pt x="768695" y="59393"/>
                  </a:lnTo>
                  <a:lnTo>
                    <a:pt x="854106" y="50909"/>
                  </a:lnTo>
                  <a:lnTo>
                    <a:pt x="939516" y="8484"/>
                  </a:lnTo>
                  <a:lnTo>
                    <a:pt x="1024927" y="8484"/>
                  </a:lnTo>
                  <a:lnTo>
                    <a:pt x="1110337" y="33939"/>
                  </a:lnTo>
                  <a:lnTo>
                    <a:pt x="1195748" y="16969"/>
                  </a:lnTo>
                  <a:lnTo>
                    <a:pt x="1281159" y="25454"/>
                  </a:lnTo>
                  <a:lnTo>
                    <a:pt x="1366569" y="84848"/>
                  </a:lnTo>
                  <a:lnTo>
                    <a:pt x="1451980" y="144242"/>
                  </a:lnTo>
                  <a:lnTo>
                    <a:pt x="1537390" y="50909"/>
                  </a:lnTo>
                  <a:lnTo>
                    <a:pt x="1622801" y="25454"/>
                  </a:lnTo>
                  <a:lnTo>
                    <a:pt x="1708212" y="16969"/>
                  </a:lnTo>
                  <a:lnTo>
                    <a:pt x="1793622" y="0"/>
                  </a:lnTo>
                  <a:lnTo>
                    <a:pt x="1879033" y="0"/>
                  </a:lnTo>
                  <a:lnTo>
                    <a:pt x="1964443" y="16969"/>
                  </a:lnTo>
                  <a:lnTo>
                    <a:pt x="2049854" y="50909"/>
                  </a:lnTo>
                  <a:lnTo>
                    <a:pt x="2135265" y="67878"/>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25929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60093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77175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85716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94257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9881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28422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455042"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540453"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966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1" name="tx171"/>
            <p:cNvSpPr/>
            <p:nvPr/>
          </p:nvSpPr>
          <p:spPr>
            <a:xfrm>
              <a:off x="6018113"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2" name="tx172"/>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3" name="tx173"/>
            <p:cNvSpPr/>
            <p:nvPr/>
          </p:nvSpPr>
          <p:spPr>
            <a:xfrm>
              <a:off x="584588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284338"/>
              <a:ext cx="2135265" cy="229090"/>
            </a:xfrm>
            <a:custGeom>
              <a:avLst/>
              <a:pathLst>
                <a:path w="2135265" h="229090">
                  <a:moveTo>
                    <a:pt x="0" y="152727"/>
                  </a:moveTo>
                  <a:lnTo>
                    <a:pt x="85410" y="161211"/>
                  </a:lnTo>
                  <a:lnTo>
                    <a:pt x="170821" y="152727"/>
                  </a:lnTo>
                  <a:lnTo>
                    <a:pt x="256231" y="203636"/>
                  </a:lnTo>
                  <a:lnTo>
                    <a:pt x="341642" y="195151"/>
                  </a:lnTo>
                  <a:lnTo>
                    <a:pt x="427053" y="229090"/>
                  </a:lnTo>
                  <a:lnTo>
                    <a:pt x="512463" y="161211"/>
                  </a:lnTo>
                  <a:lnTo>
                    <a:pt x="597874" y="135757"/>
                  </a:lnTo>
                  <a:lnTo>
                    <a:pt x="683284" y="50909"/>
                  </a:lnTo>
                  <a:lnTo>
                    <a:pt x="768695" y="67878"/>
                  </a:lnTo>
                  <a:lnTo>
                    <a:pt x="854106" y="84848"/>
                  </a:lnTo>
                  <a:lnTo>
                    <a:pt x="939516" y="76363"/>
                  </a:lnTo>
                  <a:lnTo>
                    <a:pt x="1024927" y="25454"/>
                  </a:lnTo>
                  <a:lnTo>
                    <a:pt x="1110337" y="16969"/>
                  </a:lnTo>
                  <a:lnTo>
                    <a:pt x="1195748" y="8484"/>
                  </a:lnTo>
                  <a:lnTo>
                    <a:pt x="1281159" y="0"/>
                  </a:lnTo>
                  <a:lnTo>
                    <a:pt x="1366569" y="25454"/>
                  </a:lnTo>
                  <a:lnTo>
                    <a:pt x="1451980" y="101818"/>
                  </a:lnTo>
                  <a:lnTo>
                    <a:pt x="1537390" y="33939"/>
                  </a:lnTo>
                  <a:lnTo>
                    <a:pt x="1622801" y="33939"/>
                  </a:lnTo>
                  <a:lnTo>
                    <a:pt x="1708212" y="59393"/>
                  </a:lnTo>
                  <a:lnTo>
                    <a:pt x="1793622" y="67878"/>
                  </a:lnTo>
                  <a:lnTo>
                    <a:pt x="1879033" y="93333"/>
                  </a:lnTo>
                  <a:lnTo>
                    <a:pt x="1964443" y="93333"/>
                  </a:lnTo>
                  <a:lnTo>
                    <a:pt x="2049854" y="118787"/>
                  </a:lnTo>
                  <a:lnTo>
                    <a:pt x="2135265" y="135757"/>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02798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455042"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540453"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96750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1" name="tx221"/>
            <p:cNvSpPr/>
            <p:nvPr/>
          </p:nvSpPr>
          <p:spPr>
            <a:xfrm>
              <a:off x="6018113"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22" name="tx222"/>
            <p:cNvSpPr/>
            <p:nvPr/>
          </p:nvSpPr>
          <p:spPr>
            <a:xfrm>
              <a:off x="5418832"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3" name="tx223"/>
            <p:cNvSpPr/>
            <p:nvPr/>
          </p:nvSpPr>
          <p:spPr>
            <a:xfrm>
              <a:off x="5845885"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4" name="pl224"/>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4021113" y="5350605"/>
              <a:ext cx="1964443" cy="50909"/>
            </a:xfrm>
            <a:custGeom>
              <a:avLst/>
              <a:pathLst>
                <a:path w="1964443" h="50909">
                  <a:moveTo>
                    <a:pt x="0" y="50909"/>
                  </a:moveTo>
                  <a:lnTo>
                    <a:pt x="85410" y="50909"/>
                  </a:lnTo>
                  <a:lnTo>
                    <a:pt x="170821" y="50909"/>
                  </a:lnTo>
                  <a:lnTo>
                    <a:pt x="256231" y="50909"/>
                  </a:lnTo>
                  <a:lnTo>
                    <a:pt x="341642" y="50909"/>
                  </a:lnTo>
                  <a:lnTo>
                    <a:pt x="427053" y="50909"/>
                  </a:lnTo>
                  <a:lnTo>
                    <a:pt x="512463" y="50909"/>
                  </a:lnTo>
                  <a:lnTo>
                    <a:pt x="597874" y="50909"/>
                  </a:lnTo>
                  <a:lnTo>
                    <a:pt x="683284" y="50909"/>
                  </a:lnTo>
                  <a:lnTo>
                    <a:pt x="768695" y="50909"/>
                  </a:lnTo>
                  <a:lnTo>
                    <a:pt x="854106" y="42424"/>
                  </a:lnTo>
                  <a:lnTo>
                    <a:pt x="939516" y="42424"/>
                  </a:lnTo>
                  <a:lnTo>
                    <a:pt x="1024927" y="50909"/>
                  </a:lnTo>
                  <a:lnTo>
                    <a:pt x="1110337" y="50909"/>
                  </a:lnTo>
                  <a:lnTo>
                    <a:pt x="1195748" y="50909"/>
                  </a:lnTo>
                  <a:lnTo>
                    <a:pt x="1281159" y="50909"/>
                  </a:lnTo>
                  <a:lnTo>
                    <a:pt x="1366569" y="50909"/>
                  </a:lnTo>
                  <a:lnTo>
                    <a:pt x="1451980" y="42424"/>
                  </a:lnTo>
                  <a:lnTo>
                    <a:pt x="1537390" y="0"/>
                  </a:lnTo>
                  <a:lnTo>
                    <a:pt x="1622801" y="0"/>
                  </a:lnTo>
                  <a:lnTo>
                    <a:pt x="1708212" y="25454"/>
                  </a:lnTo>
                  <a:lnTo>
                    <a:pt x="1793622" y="8484"/>
                  </a:lnTo>
                  <a:lnTo>
                    <a:pt x="1879033" y="25454"/>
                  </a:lnTo>
                  <a:lnTo>
                    <a:pt x="1964443" y="33939"/>
                  </a:lnTo>
                </a:path>
              </a:pathLst>
            </a:custGeom>
            <a:ln w="27101" cap="flat">
              <a:solidFill>
                <a:srgbClr val="1CABE2">
                  <a:alpha val="100000"/>
                </a:srgbClr>
              </a:solidFill>
              <a:prstDash val="solid"/>
              <a:round/>
            </a:ln>
          </p:spPr>
          <p:txBody>
            <a:bodyPr/>
            <a:lstStyle/>
            <a:p/>
          </p:txBody>
        </p:sp>
        <p:sp>
          <p:nvSpPr>
            <p:cNvPr id="244" name="pt244"/>
            <p:cNvSpPr/>
            <p:nvPr/>
          </p:nvSpPr>
          <p:spPr>
            <a:xfrm>
              <a:off x="4003062"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088473"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173883"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259294"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344705" y="53834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4430115"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515526"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600936"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686347"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771758"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857168" y="537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942579" y="537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027989" y="53834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113400" y="53834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5198811" y="53834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284221" y="53834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5369632" y="53834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5455042" y="537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540453"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625864"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711274" y="53580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5796685"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882095" y="535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967506" y="5366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tx268"/>
            <p:cNvSpPr/>
            <p:nvPr/>
          </p:nvSpPr>
          <p:spPr>
            <a:xfrm>
              <a:off x="3945148" y="531043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269" name="tx269"/>
            <p:cNvSpPr/>
            <p:nvPr/>
          </p:nvSpPr>
          <p:spPr>
            <a:xfrm>
              <a:off x="6001835" y="5292230"/>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270" name="tx270"/>
            <p:cNvSpPr/>
            <p:nvPr/>
          </p:nvSpPr>
          <p:spPr>
            <a:xfrm>
              <a:off x="5445963" y="525306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271" name="tx271"/>
            <p:cNvSpPr/>
            <p:nvPr/>
          </p:nvSpPr>
          <p:spPr>
            <a:xfrm>
              <a:off x="5873016" y="5236382"/>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272" name="pl27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1973222"/>
              <a:ext cx="2135265" cy="195151"/>
            </a:xfrm>
            <a:custGeom>
              <a:avLst/>
              <a:pathLst>
                <a:path w="2135265" h="195151">
                  <a:moveTo>
                    <a:pt x="0" y="118787"/>
                  </a:moveTo>
                  <a:lnTo>
                    <a:pt x="85410" y="135757"/>
                  </a:lnTo>
                  <a:lnTo>
                    <a:pt x="170821" y="101818"/>
                  </a:lnTo>
                  <a:lnTo>
                    <a:pt x="256231" y="195151"/>
                  </a:lnTo>
                  <a:lnTo>
                    <a:pt x="341642" y="195151"/>
                  </a:lnTo>
                  <a:lnTo>
                    <a:pt x="427053" y="169696"/>
                  </a:lnTo>
                  <a:lnTo>
                    <a:pt x="512463" y="135757"/>
                  </a:lnTo>
                  <a:lnTo>
                    <a:pt x="597874" y="127272"/>
                  </a:lnTo>
                  <a:lnTo>
                    <a:pt x="683284" y="67878"/>
                  </a:lnTo>
                  <a:lnTo>
                    <a:pt x="768695" y="67878"/>
                  </a:lnTo>
                  <a:lnTo>
                    <a:pt x="854106" y="50909"/>
                  </a:lnTo>
                  <a:lnTo>
                    <a:pt x="939516" y="0"/>
                  </a:lnTo>
                  <a:lnTo>
                    <a:pt x="1024927" y="16969"/>
                  </a:lnTo>
                  <a:lnTo>
                    <a:pt x="1110337" y="76363"/>
                  </a:lnTo>
                  <a:lnTo>
                    <a:pt x="1195748" y="33939"/>
                  </a:lnTo>
                  <a:lnTo>
                    <a:pt x="1281159" y="59393"/>
                  </a:lnTo>
                  <a:lnTo>
                    <a:pt x="1366569" y="67878"/>
                  </a:lnTo>
                  <a:lnTo>
                    <a:pt x="1451980" y="127272"/>
                  </a:lnTo>
                  <a:lnTo>
                    <a:pt x="1537390" y="42424"/>
                  </a:lnTo>
                  <a:lnTo>
                    <a:pt x="1622801" y="25454"/>
                  </a:lnTo>
                  <a:lnTo>
                    <a:pt x="1708212" y="25454"/>
                  </a:lnTo>
                  <a:lnTo>
                    <a:pt x="1793622" y="8484"/>
                  </a:lnTo>
                  <a:lnTo>
                    <a:pt x="1879033" y="16969"/>
                  </a:lnTo>
                  <a:lnTo>
                    <a:pt x="1964443" y="25454"/>
                  </a:lnTo>
                  <a:lnTo>
                    <a:pt x="2049854" y="42424"/>
                  </a:lnTo>
                  <a:lnTo>
                    <a:pt x="2135265" y="67878"/>
                  </a:lnTo>
                </a:path>
              </a:pathLst>
            </a:custGeom>
            <a:ln w="27101" cap="flat">
              <a:solidFill>
                <a:srgbClr val="1CABE2">
                  <a:alpha val="100000"/>
                </a:srgbClr>
              </a:solidFill>
              <a:prstDash val="solid"/>
              <a:round/>
            </a:ln>
          </p:spPr>
          <p:txBody>
            <a:bodyPr/>
            <a:lstStyle/>
            <a:p/>
          </p:txBody>
        </p:sp>
        <p:sp>
          <p:nvSpPr>
            <p:cNvPr id="292" name="pt292"/>
            <p:cNvSpPr/>
            <p:nvPr/>
          </p:nvSpPr>
          <p:spPr>
            <a:xfrm>
              <a:off x="662642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1183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9724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8826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968071"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053481"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138892"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22430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09713"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739512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480534"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565945"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7651355"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77367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075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9299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07840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249230"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334640"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42005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0546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9087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6762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492549"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19" name="tx319"/>
            <p:cNvSpPr/>
            <p:nvPr/>
          </p:nvSpPr>
          <p:spPr>
            <a:xfrm>
              <a:off x="8812300"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20" name="tx320"/>
            <p:cNvSpPr/>
            <p:nvPr/>
          </p:nvSpPr>
          <p:spPr>
            <a:xfrm>
              <a:off x="8213020"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21" name="tx321"/>
            <p:cNvSpPr/>
            <p:nvPr/>
          </p:nvSpPr>
          <p:spPr>
            <a:xfrm>
              <a:off x="8640073"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2" name="pl32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7925638" y="3411611"/>
              <a:ext cx="854106" cy="449696"/>
            </a:xfrm>
            <a:custGeom>
              <a:avLst/>
              <a:pathLst>
                <a:path w="854106" h="449696">
                  <a:moveTo>
                    <a:pt x="0" y="449696"/>
                  </a:moveTo>
                  <a:lnTo>
                    <a:pt x="85410" y="390302"/>
                  </a:lnTo>
                  <a:lnTo>
                    <a:pt x="170821" y="339393"/>
                  </a:lnTo>
                  <a:lnTo>
                    <a:pt x="256231" y="237575"/>
                  </a:lnTo>
                  <a:lnTo>
                    <a:pt x="341642" y="178181"/>
                  </a:lnTo>
                  <a:lnTo>
                    <a:pt x="427053" y="118787"/>
                  </a:lnTo>
                  <a:lnTo>
                    <a:pt x="512463" y="84848"/>
                  </a:lnTo>
                  <a:lnTo>
                    <a:pt x="597874" y="93333"/>
                  </a:lnTo>
                  <a:lnTo>
                    <a:pt x="683284" y="42424"/>
                  </a:lnTo>
                  <a:lnTo>
                    <a:pt x="768695" y="42424"/>
                  </a:lnTo>
                  <a:lnTo>
                    <a:pt x="854106" y="0"/>
                  </a:lnTo>
                </a:path>
              </a:pathLst>
            </a:custGeom>
            <a:ln w="27101" cap="flat">
              <a:solidFill>
                <a:srgbClr val="1CABE2">
                  <a:alpha val="100000"/>
                </a:srgbClr>
              </a:solidFill>
              <a:prstDash val="solid"/>
              <a:round/>
            </a:ln>
          </p:spPr>
          <p:txBody>
            <a:bodyPr/>
            <a:lstStyle/>
            <a:p/>
          </p:txBody>
        </p:sp>
        <p:sp>
          <p:nvSpPr>
            <p:cNvPr id="342" name="pt342"/>
            <p:cNvSpPr/>
            <p:nvPr/>
          </p:nvSpPr>
          <p:spPr>
            <a:xfrm>
              <a:off x="7907587"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7992998"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078408"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8163819" y="363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6" name="pt346"/>
            <p:cNvSpPr/>
            <p:nvPr/>
          </p:nvSpPr>
          <p:spPr>
            <a:xfrm>
              <a:off x="8249230"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7" name="pt347"/>
            <p:cNvSpPr/>
            <p:nvPr/>
          </p:nvSpPr>
          <p:spPr>
            <a:xfrm>
              <a:off x="8334640"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8" name="pt348"/>
            <p:cNvSpPr/>
            <p:nvPr/>
          </p:nvSpPr>
          <p:spPr>
            <a:xfrm>
              <a:off x="842005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50546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590872"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676283"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2" name="pt352"/>
            <p:cNvSpPr/>
            <p:nvPr/>
          </p:nvSpPr>
          <p:spPr>
            <a:xfrm>
              <a:off x="876169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tx353"/>
            <p:cNvSpPr/>
            <p:nvPr/>
          </p:nvSpPr>
          <p:spPr>
            <a:xfrm>
              <a:off x="7773708" y="37690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354" name="tx354"/>
            <p:cNvSpPr/>
            <p:nvPr/>
          </p:nvSpPr>
          <p:spPr>
            <a:xfrm>
              <a:off x="8812300"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55" name="tx355"/>
            <p:cNvSpPr/>
            <p:nvPr/>
          </p:nvSpPr>
          <p:spPr>
            <a:xfrm>
              <a:off x="8213020"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356" name="tx356"/>
            <p:cNvSpPr/>
            <p:nvPr/>
          </p:nvSpPr>
          <p:spPr>
            <a:xfrm>
              <a:off x="8640073"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57" name="tx357"/>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8" name="tx358"/>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9" name="tx359"/>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0" name="tx360"/>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1" name="tx361"/>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2" name="tx36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3" name="tx36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4" name="tx36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5" name="tx36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6" name="tx36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7" name="tx36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8" name="tx36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9" name="tx36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0" name="tx37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1" name="tx37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2" name="tx37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0" name="tx380"/>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1" name="tx381"/>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2" name="tx382"/>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3" name="tx383"/>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4" name="tx384"/>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5" name="tx385"/>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6" name="tx386"/>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7" name="tx387"/>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8" name="tx388"/>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9" name="tx389"/>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0" name="tx390"/>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1" name="tx391"/>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2" name="tx392"/>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3" name="tx393"/>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4" name="tx394"/>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5" name="tx395"/>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6" name="tx396"/>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7" name="tx397"/>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8" name="tx398"/>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9" name="tx399"/>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0" name="tx400"/>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1" name="tx401"/>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2" name="tx402"/>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3" name="tx403"/>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4" name="tx40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5" name="pt40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6" name="pt40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7" name="tx40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8" name="tx40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9" name="tx409"/>
            <p:cNvSpPr/>
            <p:nvPr/>
          </p:nvSpPr>
          <p:spPr>
            <a:xfrm>
              <a:off x="2439013" y="1330710"/>
              <a:ext cx="4957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Kenya, 2000-2025</a:t>
              </a:r>
            </a:p>
          </p:txBody>
        </p:sp>
        <p:sp>
          <p:nvSpPr>
            <p:cNvPr id="410" name="tx41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1" name="tx41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YFV had the lowest coverage (3%), followed by ROTAC (79%).
Compared to 2019, coverage of 6 vaccines decreased (BCG, DTP1, DTP3, IPV1, MCV1 and ROTAC) and 2 vaccines increased (MCV2 and YFV).
Compared to 2024, coverage of 2 vaccines increased (BCG and MCV2) and 6 vaccines decreased (DTP1, DTP3, IPV1, MCV1, ROTAC and YFV).</a:t>
            </a:r>
          </a:p>
        </p:txBody>
      </p:sp>
      <p:sp>
        <p:nvSpPr>
          <p:cNvPr id="4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Kenya had its lowest coverage in YFV (3%), while most other routine vaccines clustered around 79-91%; 6 antigens decreased since 2019, and 6 antigens decreased since 2024.</a:t>
            </a:r>
          </a:p>
        </p:txBody>
      </p:sp>
      <p:grpSp xmlns:pic="http://schemas.openxmlformats.org/drawingml/2006/picture">
        <p:nvGrpSpPr>
          <p:cNvPr id="414" name=""/>
          <p:cNvGrpSpPr/>
          <p:nvPr/>
        </p:nvGrpSpPr>
        <p:grpSpPr>
          <a:xfrm>
            <a:off x="292608" y="1097280"/>
            <a:ext cx="8595360" cy="28575"/>
            <a:chOff x="292608" y="1097280"/>
            <a:chExt cx="8595360" cy="28575"/>
          </a:xfrm>
        </p:grpSpPr>
        <p:sp>
          <p:nvSpPr>
            <p:cNvPr id="41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1091341"/>
            </a:xfrm>
            <a:custGeom>
              <a:avLst/>
              <a:pathLst>
                <a:path w="6518190" h="1091341">
                  <a:moveTo>
                    <a:pt x="0" y="664294"/>
                  </a:moveTo>
                  <a:lnTo>
                    <a:pt x="260727" y="759193"/>
                  </a:lnTo>
                  <a:lnTo>
                    <a:pt x="521455" y="569395"/>
                  </a:lnTo>
                  <a:lnTo>
                    <a:pt x="782182" y="1091341"/>
                  </a:lnTo>
                  <a:lnTo>
                    <a:pt x="1042910" y="1091341"/>
                  </a:lnTo>
                  <a:lnTo>
                    <a:pt x="1303638" y="948992"/>
                  </a:lnTo>
                  <a:lnTo>
                    <a:pt x="1564365" y="759193"/>
                  </a:lnTo>
                  <a:lnTo>
                    <a:pt x="1825093" y="711744"/>
                  </a:lnTo>
                  <a:lnTo>
                    <a:pt x="2085820" y="379596"/>
                  </a:lnTo>
                  <a:lnTo>
                    <a:pt x="2346548" y="379596"/>
                  </a:lnTo>
                  <a:lnTo>
                    <a:pt x="2607276" y="284697"/>
                  </a:lnTo>
                  <a:lnTo>
                    <a:pt x="2868003" y="0"/>
                  </a:lnTo>
                  <a:lnTo>
                    <a:pt x="3128731" y="94899"/>
                  </a:lnTo>
                  <a:lnTo>
                    <a:pt x="3389458" y="427046"/>
                  </a:lnTo>
                  <a:lnTo>
                    <a:pt x="3650186" y="189798"/>
                  </a:lnTo>
                  <a:lnTo>
                    <a:pt x="3910914" y="332147"/>
                  </a:lnTo>
                  <a:lnTo>
                    <a:pt x="4171641" y="379596"/>
                  </a:lnTo>
                  <a:lnTo>
                    <a:pt x="4432369" y="711744"/>
                  </a:lnTo>
                  <a:lnTo>
                    <a:pt x="4693096" y="237248"/>
                  </a:lnTo>
                  <a:lnTo>
                    <a:pt x="4953824" y="142348"/>
                  </a:lnTo>
                  <a:lnTo>
                    <a:pt x="5214552" y="142348"/>
                  </a:lnTo>
                  <a:lnTo>
                    <a:pt x="5475279" y="47449"/>
                  </a:lnTo>
                  <a:lnTo>
                    <a:pt x="5736007" y="94899"/>
                  </a:lnTo>
                  <a:lnTo>
                    <a:pt x="5996734" y="142348"/>
                  </a:lnTo>
                  <a:lnTo>
                    <a:pt x="6257462" y="237248"/>
                  </a:lnTo>
                  <a:lnTo>
                    <a:pt x="6518190" y="379596"/>
                  </a:lnTo>
                </a:path>
              </a:pathLst>
            </a:custGeom>
            <a:ln w="27101" cap="flat">
              <a:solidFill>
                <a:srgbClr val="1C86EE">
                  <a:alpha val="100000"/>
                </a:srgbClr>
              </a:solidFill>
              <a:prstDash val="solid"/>
              <a:round/>
            </a:ln>
          </p:spPr>
          <p:txBody>
            <a:bodyPr/>
            <a:lstStyle/>
            <a:p/>
          </p:txBody>
        </p:sp>
        <p:sp>
          <p:nvSpPr>
            <p:cNvPr id="39" name="pl39"/>
            <p:cNvSpPr/>
            <p:nvPr/>
          </p:nvSpPr>
          <p:spPr>
            <a:xfrm>
              <a:off x="1656710" y="1073148"/>
              <a:ext cx="5996734" cy="1091341"/>
            </a:xfrm>
            <a:custGeom>
              <a:avLst/>
              <a:pathLst>
                <a:path w="5996734" h="1091341">
                  <a:moveTo>
                    <a:pt x="0" y="569395"/>
                  </a:moveTo>
                  <a:lnTo>
                    <a:pt x="260727" y="1091341"/>
                  </a:lnTo>
                  <a:lnTo>
                    <a:pt x="521455" y="1091341"/>
                  </a:lnTo>
                  <a:lnTo>
                    <a:pt x="782182" y="948992"/>
                  </a:lnTo>
                  <a:lnTo>
                    <a:pt x="1042910" y="759193"/>
                  </a:lnTo>
                  <a:lnTo>
                    <a:pt x="1303638" y="711744"/>
                  </a:lnTo>
                  <a:lnTo>
                    <a:pt x="1564365" y="379596"/>
                  </a:lnTo>
                  <a:lnTo>
                    <a:pt x="1825093" y="379596"/>
                  </a:lnTo>
                  <a:lnTo>
                    <a:pt x="2085820" y="284697"/>
                  </a:lnTo>
                  <a:lnTo>
                    <a:pt x="2346548" y="0"/>
                  </a:lnTo>
                  <a:lnTo>
                    <a:pt x="2607276" y="94899"/>
                  </a:lnTo>
                  <a:lnTo>
                    <a:pt x="2868003" y="427046"/>
                  </a:lnTo>
                  <a:lnTo>
                    <a:pt x="3128731" y="189798"/>
                  </a:lnTo>
                  <a:lnTo>
                    <a:pt x="3389458" y="332147"/>
                  </a:lnTo>
                  <a:lnTo>
                    <a:pt x="3650186" y="379596"/>
                  </a:lnTo>
                  <a:lnTo>
                    <a:pt x="3910914" y="711744"/>
                  </a:lnTo>
                  <a:lnTo>
                    <a:pt x="4171641" y="237248"/>
                  </a:lnTo>
                  <a:lnTo>
                    <a:pt x="4432369" y="142348"/>
                  </a:lnTo>
                  <a:lnTo>
                    <a:pt x="4693096" y="142348"/>
                  </a:lnTo>
                  <a:lnTo>
                    <a:pt x="4953824" y="47449"/>
                  </a:lnTo>
                  <a:lnTo>
                    <a:pt x="5214552" y="94899"/>
                  </a:lnTo>
                  <a:lnTo>
                    <a:pt x="5475279" y="142348"/>
                  </a:lnTo>
                  <a:lnTo>
                    <a:pt x="5736007" y="237248"/>
                  </a:lnTo>
                  <a:lnTo>
                    <a:pt x="5996734" y="379596"/>
                  </a:lnTo>
                </a:path>
              </a:pathLst>
            </a:custGeom>
            <a:ln w="27101" cap="flat">
              <a:solidFill>
                <a:srgbClr val="80BD41">
                  <a:alpha val="100000"/>
                </a:srgbClr>
              </a:solidFill>
              <a:prstDash val="solid"/>
              <a:round/>
            </a:ln>
          </p:spPr>
          <p:txBody>
            <a:bodyPr/>
            <a:lstStyle/>
            <a:p/>
          </p:txBody>
        </p:sp>
        <p:sp>
          <p:nvSpPr>
            <p:cNvPr id="40" name="pl40"/>
            <p:cNvSpPr/>
            <p:nvPr/>
          </p:nvSpPr>
          <p:spPr>
            <a:xfrm>
              <a:off x="1656710" y="1073148"/>
              <a:ext cx="5996734" cy="1091341"/>
            </a:xfrm>
            <a:custGeom>
              <a:avLst/>
              <a:pathLst>
                <a:path w="5996734" h="1091341">
                  <a:moveTo>
                    <a:pt x="0" y="569395"/>
                  </a:moveTo>
                  <a:lnTo>
                    <a:pt x="260727" y="1091341"/>
                  </a:lnTo>
                  <a:lnTo>
                    <a:pt x="521455" y="1091341"/>
                  </a:lnTo>
                  <a:lnTo>
                    <a:pt x="782182" y="948992"/>
                  </a:lnTo>
                  <a:lnTo>
                    <a:pt x="1042910" y="759193"/>
                  </a:lnTo>
                  <a:lnTo>
                    <a:pt x="1303638" y="711744"/>
                  </a:lnTo>
                  <a:lnTo>
                    <a:pt x="1564365" y="379596"/>
                  </a:lnTo>
                  <a:lnTo>
                    <a:pt x="1825093" y="379596"/>
                  </a:lnTo>
                  <a:lnTo>
                    <a:pt x="2085820" y="284697"/>
                  </a:lnTo>
                  <a:lnTo>
                    <a:pt x="2346548" y="0"/>
                  </a:lnTo>
                  <a:lnTo>
                    <a:pt x="2607276" y="94899"/>
                  </a:lnTo>
                  <a:lnTo>
                    <a:pt x="2868003" y="427046"/>
                  </a:lnTo>
                  <a:lnTo>
                    <a:pt x="3128731" y="189798"/>
                  </a:lnTo>
                  <a:lnTo>
                    <a:pt x="3389458" y="332147"/>
                  </a:lnTo>
                  <a:lnTo>
                    <a:pt x="3650186" y="379596"/>
                  </a:lnTo>
                  <a:lnTo>
                    <a:pt x="3910914" y="711744"/>
                  </a:lnTo>
                  <a:lnTo>
                    <a:pt x="4171641" y="237248"/>
                  </a:lnTo>
                  <a:lnTo>
                    <a:pt x="4432369" y="142348"/>
                  </a:lnTo>
                  <a:lnTo>
                    <a:pt x="4693096" y="142348"/>
                  </a:lnTo>
                  <a:lnTo>
                    <a:pt x="4953824" y="47449"/>
                  </a:lnTo>
                  <a:lnTo>
                    <a:pt x="5214552" y="94899"/>
                  </a:lnTo>
                  <a:lnTo>
                    <a:pt x="5475279" y="142348"/>
                  </a:lnTo>
                  <a:lnTo>
                    <a:pt x="5736007" y="237248"/>
                  </a:lnTo>
                  <a:lnTo>
                    <a:pt x="5996734" y="379596"/>
                  </a:lnTo>
                </a:path>
              </a:pathLst>
            </a:custGeom>
            <a:ln w="27101" cap="flat">
              <a:solidFill>
                <a:srgbClr val="EE00EE">
                  <a:alpha val="100000"/>
                </a:srgbClr>
              </a:solidFill>
              <a:prstDash val="solid"/>
              <a:round/>
            </a:ln>
          </p:spPr>
          <p:txBody>
            <a:bodyPr/>
            <a:lstStyle/>
            <a:p/>
          </p:txBody>
        </p:sp>
        <p:sp>
          <p:nvSpPr>
            <p:cNvPr id="41" name="pl41"/>
            <p:cNvSpPr/>
            <p:nvPr/>
          </p:nvSpPr>
          <p:spPr>
            <a:xfrm>
              <a:off x="6349807" y="2354287"/>
              <a:ext cx="1303638" cy="2514829"/>
            </a:xfrm>
            <a:custGeom>
              <a:avLst/>
              <a:pathLst>
                <a:path w="1303638" h="2514829">
                  <a:moveTo>
                    <a:pt x="0" y="2514829"/>
                  </a:moveTo>
                  <a:lnTo>
                    <a:pt x="260727" y="1186240"/>
                  </a:lnTo>
                  <a:lnTo>
                    <a:pt x="521455" y="2467379"/>
                  </a:lnTo>
                  <a:lnTo>
                    <a:pt x="782182" y="1755635"/>
                  </a:lnTo>
                  <a:lnTo>
                    <a:pt x="1042910" y="1565837"/>
                  </a:lnTo>
                  <a:lnTo>
                    <a:pt x="1303638"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1168047"/>
              <a:ext cx="2346548" cy="1138790"/>
            </a:xfrm>
            <a:custGeom>
              <a:avLst/>
              <a:pathLst>
                <a:path w="2346548" h="1138790">
                  <a:moveTo>
                    <a:pt x="0" y="1138790"/>
                  </a:moveTo>
                  <a:lnTo>
                    <a:pt x="260727" y="759193"/>
                  </a:lnTo>
                  <a:lnTo>
                    <a:pt x="521455" y="379596"/>
                  </a:lnTo>
                  <a:lnTo>
                    <a:pt x="782182" y="284697"/>
                  </a:lnTo>
                  <a:lnTo>
                    <a:pt x="1042910" y="94899"/>
                  </a:lnTo>
                  <a:lnTo>
                    <a:pt x="1303638" y="0"/>
                  </a:lnTo>
                  <a:lnTo>
                    <a:pt x="1564365" y="94899"/>
                  </a:lnTo>
                  <a:lnTo>
                    <a:pt x="1825093" y="94899"/>
                  </a:lnTo>
                  <a:lnTo>
                    <a:pt x="2085820" y="284697"/>
                  </a:lnTo>
                  <a:lnTo>
                    <a:pt x="2346548" y="379596"/>
                  </a:lnTo>
                </a:path>
              </a:pathLst>
            </a:custGeom>
            <a:ln w="27101" cap="flat">
              <a:solidFill>
                <a:srgbClr val="E31A1C">
                  <a:alpha val="100000"/>
                </a:srgbClr>
              </a:solidFill>
              <a:prstDash val="solid"/>
              <a:round/>
            </a:ln>
          </p:spPr>
          <p:txBody>
            <a:bodyPr/>
            <a:lstStyle/>
            <a:p/>
          </p:txBody>
        </p:sp>
        <p:sp>
          <p:nvSpPr>
            <p:cNvPr id="43" name="pl43"/>
            <p:cNvSpPr/>
            <p:nvPr/>
          </p:nvSpPr>
          <p:spPr>
            <a:xfrm>
              <a:off x="1135255" y="1073148"/>
              <a:ext cx="6518190" cy="1281139"/>
            </a:xfrm>
            <a:custGeom>
              <a:avLst/>
              <a:pathLst>
                <a:path w="6518190" h="1281139">
                  <a:moveTo>
                    <a:pt x="0" y="854093"/>
                  </a:moveTo>
                  <a:lnTo>
                    <a:pt x="260727" y="901542"/>
                  </a:lnTo>
                  <a:lnTo>
                    <a:pt x="521455" y="854093"/>
                  </a:lnTo>
                  <a:lnTo>
                    <a:pt x="782182" y="1138790"/>
                  </a:lnTo>
                  <a:lnTo>
                    <a:pt x="1042910" y="1091341"/>
                  </a:lnTo>
                  <a:lnTo>
                    <a:pt x="1303638" y="1281139"/>
                  </a:lnTo>
                  <a:lnTo>
                    <a:pt x="1564365" y="901542"/>
                  </a:lnTo>
                  <a:lnTo>
                    <a:pt x="1825093" y="759193"/>
                  </a:lnTo>
                  <a:lnTo>
                    <a:pt x="2085820" y="284697"/>
                  </a:lnTo>
                  <a:lnTo>
                    <a:pt x="2346548" y="379596"/>
                  </a:lnTo>
                  <a:lnTo>
                    <a:pt x="2607276" y="474496"/>
                  </a:lnTo>
                  <a:lnTo>
                    <a:pt x="2868003" y="427046"/>
                  </a:lnTo>
                  <a:lnTo>
                    <a:pt x="3128731" y="142348"/>
                  </a:lnTo>
                  <a:lnTo>
                    <a:pt x="3389458" y="94899"/>
                  </a:lnTo>
                  <a:lnTo>
                    <a:pt x="3650186" y="47449"/>
                  </a:lnTo>
                  <a:lnTo>
                    <a:pt x="3910914" y="0"/>
                  </a:lnTo>
                  <a:lnTo>
                    <a:pt x="4171641" y="142348"/>
                  </a:lnTo>
                  <a:lnTo>
                    <a:pt x="4432369" y="569395"/>
                  </a:lnTo>
                  <a:lnTo>
                    <a:pt x="4693096" y="189798"/>
                  </a:lnTo>
                  <a:lnTo>
                    <a:pt x="4953824" y="189798"/>
                  </a:lnTo>
                  <a:lnTo>
                    <a:pt x="5214552" y="332147"/>
                  </a:lnTo>
                  <a:lnTo>
                    <a:pt x="5475279" y="379596"/>
                  </a:lnTo>
                  <a:lnTo>
                    <a:pt x="5736007" y="521945"/>
                  </a:lnTo>
                  <a:lnTo>
                    <a:pt x="5996734" y="521945"/>
                  </a:lnTo>
                  <a:lnTo>
                    <a:pt x="6257462" y="664294"/>
                  </a:lnTo>
                  <a:lnTo>
                    <a:pt x="6518190" y="759193"/>
                  </a:lnTo>
                </a:path>
              </a:pathLst>
            </a:custGeom>
            <a:ln w="27101" cap="flat">
              <a:solidFill>
                <a:srgbClr val="FFC20E">
                  <a:alpha val="100000"/>
                </a:srgbClr>
              </a:solidFill>
              <a:prstDash val="solid"/>
              <a:round/>
            </a:ln>
          </p:spPr>
          <p:txBody>
            <a:bodyPr/>
            <a:lstStyle/>
            <a:p/>
          </p:txBody>
        </p:sp>
        <p:sp>
          <p:nvSpPr>
            <p:cNvPr id="44" name="pl44"/>
            <p:cNvSpPr/>
            <p:nvPr/>
          </p:nvSpPr>
          <p:spPr>
            <a:xfrm>
              <a:off x="5046169" y="1784892"/>
              <a:ext cx="2607276" cy="2514829"/>
            </a:xfrm>
            <a:custGeom>
              <a:avLst/>
              <a:pathLst>
                <a:path w="2607276" h="2514829">
                  <a:moveTo>
                    <a:pt x="0" y="2514829"/>
                  </a:moveTo>
                  <a:lnTo>
                    <a:pt x="260727" y="2182682"/>
                  </a:lnTo>
                  <a:lnTo>
                    <a:pt x="521455" y="1897984"/>
                  </a:lnTo>
                  <a:lnTo>
                    <a:pt x="782182" y="1328589"/>
                  </a:lnTo>
                  <a:lnTo>
                    <a:pt x="1042910" y="996441"/>
                  </a:lnTo>
                  <a:lnTo>
                    <a:pt x="1303638" y="664294"/>
                  </a:lnTo>
                  <a:lnTo>
                    <a:pt x="1564365" y="474496"/>
                  </a:lnTo>
                  <a:lnTo>
                    <a:pt x="1825093" y="521945"/>
                  </a:lnTo>
                  <a:lnTo>
                    <a:pt x="2085820" y="237248"/>
                  </a:lnTo>
                  <a:lnTo>
                    <a:pt x="2346548" y="237248"/>
                  </a:lnTo>
                  <a:lnTo>
                    <a:pt x="2607276" y="0"/>
                  </a:lnTo>
                </a:path>
              </a:pathLst>
            </a:custGeom>
            <a:ln w="27101" cap="flat">
              <a:solidFill>
                <a:srgbClr val="008B00">
                  <a:alpha val="100000"/>
                </a:srgbClr>
              </a:solidFill>
              <a:prstDash val="solid"/>
              <a:round/>
            </a:ln>
          </p:spPr>
          <p:txBody>
            <a:bodyPr/>
            <a:lstStyle/>
            <a:p/>
          </p:txBody>
        </p:sp>
        <p:sp>
          <p:nvSpPr>
            <p:cNvPr id="45" name="pl45"/>
            <p:cNvSpPr/>
            <p:nvPr/>
          </p:nvSpPr>
          <p:spPr>
            <a:xfrm>
              <a:off x="4003259" y="1168047"/>
              <a:ext cx="3650186" cy="806643"/>
            </a:xfrm>
            <a:custGeom>
              <a:avLst/>
              <a:pathLst>
                <a:path w="3650186" h="806643">
                  <a:moveTo>
                    <a:pt x="0" y="427046"/>
                  </a:moveTo>
                  <a:lnTo>
                    <a:pt x="260727" y="569395"/>
                  </a:lnTo>
                  <a:lnTo>
                    <a:pt x="521455" y="806643"/>
                  </a:lnTo>
                  <a:lnTo>
                    <a:pt x="782182" y="474496"/>
                  </a:lnTo>
                  <a:lnTo>
                    <a:pt x="1042910" y="664294"/>
                  </a:lnTo>
                  <a:lnTo>
                    <a:pt x="1303638" y="521945"/>
                  </a:lnTo>
                  <a:lnTo>
                    <a:pt x="1564365" y="759193"/>
                  </a:lnTo>
                  <a:lnTo>
                    <a:pt x="1825093" y="237248"/>
                  </a:lnTo>
                  <a:lnTo>
                    <a:pt x="2085820" y="47449"/>
                  </a:lnTo>
                  <a:lnTo>
                    <a:pt x="2346548" y="94899"/>
                  </a:lnTo>
                  <a:lnTo>
                    <a:pt x="2607276" y="0"/>
                  </a:lnTo>
                  <a:lnTo>
                    <a:pt x="2868003" y="47449"/>
                  </a:lnTo>
                  <a:lnTo>
                    <a:pt x="3128731" y="142348"/>
                  </a:lnTo>
                  <a:lnTo>
                    <a:pt x="3389458" y="237248"/>
                  </a:lnTo>
                  <a:lnTo>
                    <a:pt x="3650186" y="332147"/>
                  </a:lnTo>
                </a:path>
              </a:pathLst>
            </a:custGeom>
            <a:ln w="27101" cap="flat">
              <a:solidFill>
                <a:srgbClr val="9A32CD">
                  <a:alpha val="100000"/>
                </a:srgbClr>
              </a:solidFill>
              <a:prstDash val="solid"/>
              <a:round/>
            </a:ln>
          </p:spPr>
          <p:txBody>
            <a:bodyPr/>
            <a:lstStyle/>
            <a:p/>
          </p:txBody>
        </p:sp>
        <p:sp>
          <p:nvSpPr>
            <p:cNvPr id="46" name="pl46"/>
            <p:cNvSpPr/>
            <p:nvPr/>
          </p:nvSpPr>
          <p:spPr>
            <a:xfrm>
              <a:off x="4785441" y="1120597"/>
              <a:ext cx="2868003" cy="3606170"/>
            </a:xfrm>
            <a:custGeom>
              <a:avLst/>
              <a:pathLst>
                <a:path w="2868003" h="3606170">
                  <a:moveTo>
                    <a:pt x="0" y="3606170"/>
                  </a:moveTo>
                  <a:lnTo>
                    <a:pt x="260727" y="1376038"/>
                  </a:lnTo>
                  <a:lnTo>
                    <a:pt x="521455" y="996441"/>
                  </a:lnTo>
                  <a:lnTo>
                    <a:pt x="782182" y="1328589"/>
                  </a:lnTo>
                  <a:lnTo>
                    <a:pt x="1042910" y="521945"/>
                  </a:lnTo>
                  <a:lnTo>
                    <a:pt x="1303638" y="142348"/>
                  </a:lnTo>
                  <a:lnTo>
                    <a:pt x="1564365" y="142348"/>
                  </a:lnTo>
                  <a:lnTo>
                    <a:pt x="1825093" y="0"/>
                  </a:lnTo>
                  <a:lnTo>
                    <a:pt x="2085820" y="3131674"/>
                  </a:lnTo>
                  <a:lnTo>
                    <a:pt x="2346548" y="1138790"/>
                  </a:lnTo>
                  <a:lnTo>
                    <a:pt x="2607276" y="616844"/>
                  </a:lnTo>
                  <a:lnTo>
                    <a:pt x="2868003" y="759193"/>
                  </a:lnTo>
                </a:path>
              </a:pathLst>
            </a:custGeom>
            <a:ln w="27101" cap="flat">
              <a:solidFill>
                <a:srgbClr val="836FFF">
                  <a:alpha val="100000"/>
                </a:srgbClr>
              </a:solidFill>
              <a:prstDash val="solid"/>
              <a:round/>
            </a:ln>
          </p:spPr>
          <p:txBody>
            <a:bodyPr/>
            <a:lstStyle/>
            <a:p/>
          </p:txBody>
        </p:sp>
        <p:sp>
          <p:nvSpPr>
            <p:cNvPr id="47" name="pl47"/>
            <p:cNvSpPr/>
            <p:nvPr/>
          </p:nvSpPr>
          <p:spPr>
            <a:xfrm>
              <a:off x="5567624" y="1262946"/>
              <a:ext cx="2085820" cy="569395"/>
            </a:xfrm>
            <a:custGeom>
              <a:avLst/>
              <a:pathLst>
                <a:path w="2085820" h="569395">
                  <a:moveTo>
                    <a:pt x="0" y="379596"/>
                  </a:moveTo>
                  <a:lnTo>
                    <a:pt x="260727" y="0"/>
                  </a:lnTo>
                  <a:lnTo>
                    <a:pt x="521455" y="0"/>
                  </a:lnTo>
                  <a:lnTo>
                    <a:pt x="782182" y="142348"/>
                  </a:lnTo>
                  <a:lnTo>
                    <a:pt x="1042910" y="189798"/>
                  </a:lnTo>
                  <a:lnTo>
                    <a:pt x="1303638" y="332147"/>
                  </a:lnTo>
                  <a:lnTo>
                    <a:pt x="1564365" y="332147"/>
                  </a:lnTo>
                  <a:lnTo>
                    <a:pt x="1825093" y="474496"/>
                  </a:lnTo>
                  <a:lnTo>
                    <a:pt x="2085820" y="569395"/>
                  </a:lnTo>
                </a:path>
              </a:pathLst>
            </a:custGeom>
            <a:ln w="27101" cap="flat">
              <a:solidFill>
                <a:srgbClr val="FB9A99">
                  <a:alpha val="100000"/>
                </a:srgbClr>
              </a:solidFill>
              <a:prstDash val="solid"/>
              <a:round/>
            </a:ln>
          </p:spPr>
          <p:txBody>
            <a:bodyPr/>
            <a:lstStyle/>
            <a:p/>
          </p:txBody>
        </p:sp>
        <p:sp>
          <p:nvSpPr>
            <p:cNvPr id="48" name="pl48"/>
            <p:cNvSpPr/>
            <p:nvPr/>
          </p:nvSpPr>
          <p:spPr>
            <a:xfrm>
              <a:off x="7664091" y="821175"/>
              <a:ext cx="718853" cy="622352"/>
            </a:xfrm>
            <a:custGeom>
              <a:avLst/>
              <a:pathLst>
                <a:path w="718853" h="622352">
                  <a:moveTo>
                    <a:pt x="718853" y="0"/>
                  </a:moveTo>
                  <a:lnTo>
                    <a:pt x="0" y="622352"/>
                  </a:lnTo>
                </a:path>
              </a:pathLst>
            </a:custGeom>
          </p:spPr>
          <p:txBody>
            <a:bodyPr/>
            <a:lstStyle/>
            <a:p/>
          </p:txBody>
        </p:sp>
        <p:sp>
          <p:nvSpPr>
            <p:cNvPr id="49" name="pl49"/>
            <p:cNvSpPr/>
            <p:nvPr/>
          </p:nvSpPr>
          <p:spPr>
            <a:xfrm>
              <a:off x="7670985" y="1340916"/>
              <a:ext cx="657599" cy="108923"/>
            </a:xfrm>
            <a:custGeom>
              <a:avLst/>
              <a:pathLst>
                <a:path w="657599" h="108923">
                  <a:moveTo>
                    <a:pt x="657599" y="0"/>
                  </a:moveTo>
                  <a:lnTo>
                    <a:pt x="0" y="108923"/>
                  </a:lnTo>
                </a:path>
              </a:pathLst>
            </a:custGeom>
          </p:spPr>
          <p:txBody>
            <a:bodyPr/>
            <a:lstStyle/>
            <a:p/>
          </p:txBody>
        </p:sp>
        <p:sp>
          <p:nvSpPr>
            <p:cNvPr id="50" name="pl50"/>
            <p:cNvSpPr/>
            <p:nvPr/>
          </p:nvSpPr>
          <p:spPr>
            <a:xfrm>
              <a:off x="7667985" y="1085872"/>
              <a:ext cx="769109" cy="360065"/>
            </a:xfrm>
            <a:custGeom>
              <a:avLst/>
              <a:pathLst>
                <a:path w="769109" h="360065">
                  <a:moveTo>
                    <a:pt x="769109" y="0"/>
                  </a:moveTo>
                  <a:lnTo>
                    <a:pt x="0" y="360065"/>
                  </a:lnTo>
                </a:path>
              </a:pathLst>
            </a:custGeom>
          </p:spPr>
          <p:txBody>
            <a:bodyPr/>
            <a:lstStyle/>
            <a:p/>
          </p:txBody>
        </p:sp>
        <p:sp>
          <p:nvSpPr>
            <p:cNvPr id="51" name="pl51"/>
            <p:cNvSpPr/>
            <p:nvPr/>
          </p:nvSpPr>
          <p:spPr>
            <a:xfrm>
              <a:off x="7671183" y="1502579"/>
              <a:ext cx="711762" cy="95719"/>
            </a:xfrm>
            <a:custGeom>
              <a:avLst/>
              <a:pathLst>
                <a:path w="711762" h="95719">
                  <a:moveTo>
                    <a:pt x="711762" y="95719"/>
                  </a:moveTo>
                  <a:lnTo>
                    <a:pt x="0" y="0"/>
                  </a:lnTo>
                </a:path>
              </a:pathLst>
            </a:custGeom>
          </p:spPr>
          <p:txBody>
            <a:bodyPr/>
            <a:lstStyle/>
            <a:p/>
          </p:txBody>
        </p:sp>
        <p:sp>
          <p:nvSpPr>
            <p:cNvPr id="52" name="pl52"/>
            <p:cNvSpPr/>
            <p:nvPr/>
          </p:nvSpPr>
          <p:spPr>
            <a:xfrm>
              <a:off x="7668761" y="1553744"/>
              <a:ext cx="756264" cy="301194"/>
            </a:xfrm>
            <a:custGeom>
              <a:avLst/>
              <a:pathLst>
                <a:path w="756264" h="301194">
                  <a:moveTo>
                    <a:pt x="756264" y="301194"/>
                  </a:moveTo>
                  <a:lnTo>
                    <a:pt x="0" y="0"/>
                  </a:lnTo>
                </a:path>
              </a:pathLst>
            </a:custGeom>
          </p:spPr>
          <p:txBody>
            <a:bodyPr/>
            <a:lstStyle/>
            <a:p/>
          </p:txBody>
        </p:sp>
        <p:sp>
          <p:nvSpPr>
            <p:cNvPr id="53" name="pl53"/>
            <p:cNvSpPr/>
            <p:nvPr/>
          </p:nvSpPr>
          <p:spPr>
            <a:xfrm>
              <a:off x="7667933" y="1791742"/>
              <a:ext cx="690927" cy="326696"/>
            </a:xfrm>
            <a:custGeom>
              <a:avLst/>
              <a:pathLst>
                <a:path w="690927" h="326696">
                  <a:moveTo>
                    <a:pt x="690927" y="326696"/>
                  </a:moveTo>
                  <a:lnTo>
                    <a:pt x="0" y="0"/>
                  </a:lnTo>
                </a:path>
              </a:pathLst>
            </a:custGeom>
          </p:spPr>
          <p:txBody>
            <a:bodyPr/>
            <a:lstStyle/>
            <a:p/>
          </p:txBody>
        </p:sp>
        <p:sp>
          <p:nvSpPr>
            <p:cNvPr id="54" name="pl54"/>
            <p:cNvSpPr/>
            <p:nvPr/>
          </p:nvSpPr>
          <p:spPr>
            <a:xfrm>
              <a:off x="7664840" y="1841199"/>
              <a:ext cx="694021" cy="539500"/>
            </a:xfrm>
            <a:custGeom>
              <a:avLst/>
              <a:pathLst>
                <a:path w="694021" h="539500">
                  <a:moveTo>
                    <a:pt x="694021" y="539500"/>
                  </a:moveTo>
                  <a:lnTo>
                    <a:pt x="0" y="0"/>
                  </a:lnTo>
                </a:path>
              </a:pathLst>
            </a:custGeom>
          </p:spPr>
          <p:txBody>
            <a:bodyPr/>
            <a:lstStyle/>
            <a:p/>
          </p:txBody>
        </p:sp>
        <p:sp>
          <p:nvSpPr>
            <p:cNvPr id="55" name="pl55"/>
            <p:cNvSpPr/>
            <p:nvPr/>
          </p:nvSpPr>
          <p:spPr>
            <a:xfrm>
              <a:off x="7661478" y="1842548"/>
              <a:ext cx="630953" cy="801763"/>
            </a:xfrm>
            <a:custGeom>
              <a:avLst/>
              <a:pathLst>
                <a:path w="630953" h="801763">
                  <a:moveTo>
                    <a:pt x="630953" y="801763"/>
                  </a:moveTo>
                  <a:lnTo>
                    <a:pt x="0" y="0"/>
                  </a:lnTo>
                </a:path>
              </a:pathLst>
            </a:custGeom>
          </p:spPr>
          <p:txBody>
            <a:bodyPr/>
            <a:lstStyle/>
            <a:p/>
          </p:txBody>
        </p:sp>
        <p:sp>
          <p:nvSpPr>
            <p:cNvPr id="56" name="pl56"/>
            <p:cNvSpPr/>
            <p:nvPr/>
          </p:nvSpPr>
          <p:spPr>
            <a:xfrm>
              <a:off x="7660586" y="1890256"/>
              <a:ext cx="692187" cy="1014295"/>
            </a:xfrm>
            <a:custGeom>
              <a:avLst/>
              <a:pathLst>
                <a:path w="692187" h="1014295">
                  <a:moveTo>
                    <a:pt x="692187" y="1014295"/>
                  </a:moveTo>
                  <a:lnTo>
                    <a:pt x="0" y="0"/>
                  </a:lnTo>
                </a:path>
              </a:pathLst>
            </a:custGeom>
          </p:spPr>
          <p:txBody>
            <a:bodyPr/>
            <a:lstStyle/>
            <a:p/>
          </p:txBody>
        </p:sp>
        <p:sp>
          <p:nvSpPr>
            <p:cNvPr id="57" name="pl57"/>
            <p:cNvSpPr/>
            <p:nvPr/>
          </p:nvSpPr>
          <p:spPr>
            <a:xfrm>
              <a:off x="7662347" y="2364206"/>
              <a:ext cx="720598" cy="802951"/>
            </a:xfrm>
            <a:custGeom>
              <a:avLst/>
              <a:pathLst>
                <a:path w="720598" h="802951">
                  <a:moveTo>
                    <a:pt x="720598" y="802951"/>
                  </a:moveTo>
                  <a:lnTo>
                    <a:pt x="0" y="0"/>
                  </a:lnTo>
                </a:path>
              </a:pathLst>
            </a:custGeom>
          </p:spPr>
          <p:txBody>
            <a:bodyPr/>
            <a:lstStyle/>
            <a:p/>
          </p:txBody>
        </p:sp>
        <p:sp>
          <p:nvSpPr>
            <p:cNvPr id="58" name="pl58"/>
            <p:cNvSpPr/>
            <p:nvPr/>
          </p:nvSpPr>
          <p:spPr>
            <a:xfrm>
              <a:off x="7671585" y="5201264"/>
              <a:ext cx="795733" cy="11"/>
            </a:xfrm>
            <a:custGeom>
              <a:avLst/>
              <a:pathLst>
                <a:path w="795733" h="11">
                  <a:moveTo>
                    <a:pt x="795733" y="11"/>
                  </a:moveTo>
                  <a:lnTo>
                    <a:pt x="0" y="0"/>
                  </a:lnTo>
                </a:path>
              </a:pathLst>
            </a:custGeom>
          </p:spPr>
          <p:txBody>
            <a:bodyPr/>
            <a:lstStyle/>
            <a:p/>
          </p:txBody>
        </p:sp>
        <p:sp>
          <p:nvSpPr>
            <p:cNvPr id="59" name="pg59"/>
            <p:cNvSpPr/>
            <p:nvPr/>
          </p:nvSpPr>
          <p:spPr>
            <a:xfrm>
              <a:off x="8314365" y="72944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7709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88%</a:t>
              </a:r>
            </a:p>
          </p:txBody>
        </p:sp>
        <p:sp>
          <p:nvSpPr>
            <p:cNvPr id="61" name="pg61"/>
            <p:cNvSpPr/>
            <p:nvPr/>
          </p:nvSpPr>
          <p:spPr>
            <a:xfrm>
              <a:off x="8260004" y="12536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7652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63" name="pg63"/>
            <p:cNvSpPr/>
            <p:nvPr/>
          </p:nvSpPr>
          <p:spPr>
            <a:xfrm>
              <a:off x="8368515" y="99490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03644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65" name="pg65"/>
            <p:cNvSpPr/>
            <p:nvPr/>
          </p:nvSpPr>
          <p:spPr>
            <a:xfrm>
              <a:off x="8314365" y="151568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37225" y="15572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87%</a:t>
              </a:r>
            </a:p>
          </p:txBody>
        </p:sp>
        <p:sp>
          <p:nvSpPr>
            <p:cNvPr id="67" name="pg67"/>
            <p:cNvSpPr/>
            <p:nvPr/>
          </p:nvSpPr>
          <p:spPr>
            <a:xfrm>
              <a:off x="8356446" y="177645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81799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86%</a:t>
              </a:r>
            </a:p>
          </p:txBody>
        </p:sp>
        <p:sp>
          <p:nvSpPr>
            <p:cNvPr id="69" name="pg69"/>
            <p:cNvSpPr/>
            <p:nvPr/>
          </p:nvSpPr>
          <p:spPr>
            <a:xfrm>
              <a:off x="8290281" y="204105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3141" y="208259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81%</a:t>
              </a:r>
            </a:p>
          </p:txBody>
        </p:sp>
        <p:sp>
          <p:nvSpPr>
            <p:cNvPr id="71" name="pg71"/>
            <p:cNvSpPr/>
            <p:nvPr/>
          </p:nvSpPr>
          <p:spPr>
            <a:xfrm>
              <a:off x="8290281" y="23037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34532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80%</a:t>
              </a:r>
            </a:p>
          </p:txBody>
        </p:sp>
        <p:sp>
          <p:nvSpPr>
            <p:cNvPr id="73" name="pg73"/>
            <p:cNvSpPr/>
            <p:nvPr/>
          </p:nvSpPr>
          <p:spPr>
            <a:xfrm>
              <a:off x="8223851" y="256675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60829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80%</a:t>
              </a:r>
            </a:p>
          </p:txBody>
        </p:sp>
        <p:sp>
          <p:nvSpPr>
            <p:cNvPr id="75" name="pg75"/>
            <p:cNvSpPr/>
            <p:nvPr/>
          </p:nvSpPr>
          <p:spPr>
            <a:xfrm>
              <a:off x="8284194" y="282585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6739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79%</a:t>
              </a:r>
            </a:p>
          </p:txBody>
        </p:sp>
        <p:sp>
          <p:nvSpPr>
            <p:cNvPr id="77" name="pg77"/>
            <p:cNvSpPr/>
            <p:nvPr/>
          </p:nvSpPr>
          <p:spPr>
            <a:xfrm>
              <a:off x="8314365" y="30891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13073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69%</a:t>
              </a:r>
            </a:p>
          </p:txBody>
        </p:sp>
        <p:sp>
          <p:nvSpPr>
            <p:cNvPr id="79" name="pg79"/>
            <p:cNvSpPr/>
            <p:nvPr/>
          </p:nvSpPr>
          <p:spPr>
            <a:xfrm>
              <a:off x="8398739" y="5116756"/>
              <a:ext cx="561371" cy="169038"/>
            </a:xfrm>
            <a:custGeom>
              <a:avLst/>
              <a:pathLst>
                <a:path w="561371" h="169038">
                  <a:moveTo>
                    <a:pt x="27431" y="169038"/>
                  </a:moveTo>
                  <a:lnTo>
                    <a:pt x="533939" y="169038"/>
                  </a:lnTo>
                  <a:lnTo>
                    <a:pt x="532834" y="169016"/>
                  </a:lnTo>
                  <a:lnTo>
                    <a:pt x="537246" y="168838"/>
                  </a:lnTo>
                  <a:lnTo>
                    <a:pt x="541571" y="167955"/>
                  </a:lnTo>
                  <a:lnTo>
                    <a:pt x="545699" y="166389"/>
                  </a:lnTo>
                  <a:lnTo>
                    <a:pt x="549522" y="164182"/>
                  </a:lnTo>
                  <a:lnTo>
                    <a:pt x="552942" y="161390"/>
                  </a:lnTo>
                  <a:lnTo>
                    <a:pt x="555869" y="158086"/>
                  </a:lnTo>
                  <a:lnTo>
                    <a:pt x="558229" y="154354"/>
                  </a:lnTo>
                  <a:lnTo>
                    <a:pt x="559959" y="150293"/>
                  </a:lnTo>
                  <a:lnTo>
                    <a:pt x="561016" y="146006"/>
                  </a:lnTo>
                  <a:lnTo>
                    <a:pt x="561371" y="141606"/>
                  </a:lnTo>
                  <a:lnTo>
                    <a:pt x="561371" y="27432"/>
                  </a:lnTo>
                  <a:lnTo>
                    <a:pt x="561016" y="23031"/>
                  </a:lnTo>
                  <a:lnTo>
                    <a:pt x="559959" y="18745"/>
                  </a:lnTo>
                  <a:lnTo>
                    <a:pt x="558229" y="14683"/>
                  </a:lnTo>
                  <a:lnTo>
                    <a:pt x="555869" y="10952"/>
                  </a:lnTo>
                  <a:lnTo>
                    <a:pt x="552942" y="7647"/>
                  </a:lnTo>
                  <a:lnTo>
                    <a:pt x="549522" y="4855"/>
                  </a:lnTo>
                  <a:lnTo>
                    <a:pt x="545699" y="2648"/>
                  </a:lnTo>
                  <a:lnTo>
                    <a:pt x="541571" y="1083"/>
                  </a:lnTo>
                  <a:lnTo>
                    <a:pt x="537246" y="200"/>
                  </a:lnTo>
                  <a:lnTo>
                    <a:pt x="53393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80" name="tx80"/>
            <p:cNvSpPr/>
            <p:nvPr/>
          </p:nvSpPr>
          <p:spPr>
            <a:xfrm>
              <a:off x="8421599" y="5158295"/>
              <a:ext cx="46993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5169662"/>
              <a:ext cx="63202" cy="63202"/>
            </a:xfrm>
            <a:prstGeom prst="ellipse">
              <a:avLst/>
            </a:prstGeom>
            <a:solidFill>
              <a:srgbClr val="FF7F00">
                <a:alpha val="100000"/>
              </a:srgbClr>
            </a:solidFill>
            <a:ln w="9000" cap="rnd">
              <a:solidFill>
                <a:srgbClr val="FF7F00">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05249" y="401416"/>
              <a:ext cx="28211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Kenya,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IPVC had the lowest coverage of all vaccines (9%), followed by HPVc (69%).
Coverage of 7 vaccines decreased (DTP3, HEPB3, HIB3, IPV1, MCV1, ROTAC and RUBELLA) and 1 vaccine increased (MCV2) compared to respective coverage in 2019.
Coverage of 7 vaccines decreased (DTP3, HEPB3, HIB3, IPV1, MCV1, ROTAC and RUBELLA) and 2 vaccines increased (HPVC and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74515" y="887626"/>
              <a:ext cx="722164" cy="0"/>
            </a:xfrm>
            <a:custGeom>
              <a:avLst/>
              <a:pathLst>
                <a:path w="722164" h="0">
                  <a:moveTo>
                    <a:pt x="0" y="0"/>
                  </a:moveTo>
                  <a:lnTo>
                    <a:pt x="72216" y="0"/>
                  </a:lnTo>
                  <a:lnTo>
                    <a:pt x="216649" y="0"/>
                  </a:lnTo>
                  <a:lnTo>
                    <a:pt x="505514" y="0"/>
                  </a:lnTo>
                  <a:lnTo>
                    <a:pt x="505514" y="0"/>
                  </a:lnTo>
                  <a:lnTo>
                    <a:pt x="649947"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1266641"/>
              <a:ext cx="577731" cy="0"/>
            </a:xfrm>
            <a:custGeom>
              <a:avLst/>
              <a:pathLst>
                <a:path w="577731" h="0">
                  <a:moveTo>
                    <a:pt x="0" y="0"/>
                  </a:moveTo>
                  <a:lnTo>
                    <a:pt x="144432" y="0"/>
                  </a:lnTo>
                  <a:lnTo>
                    <a:pt x="361082" y="0"/>
                  </a:lnTo>
                  <a:lnTo>
                    <a:pt x="433298"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1645655"/>
              <a:ext cx="505514" cy="0"/>
            </a:xfrm>
            <a:custGeom>
              <a:avLst/>
              <a:pathLst>
                <a:path w="505514" h="0">
                  <a:moveTo>
                    <a:pt x="0" y="0"/>
                  </a:moveTo>
                  <a:lnTo>
                    <a:pt x="216649" y="0"/>
                  </a:lnTo>
                  <a:lnTo>
                    <a:pt x="361082" y="0"/>
                  </a:lnTo>
                  <a:lnTo>
                    <a:pt x="361082"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7846732" y="2024670"/>
              <a:ext cx="505514" cy="0"/>
            </a:xfrm>
            <a:custGeom>
              <a:avLst/>
              <a:pathLst>
                <a:path w="505514" h="0">
                  <a:moveTo>
                    <a:pt x="0" y="0"/>
                  </a:moveTo>
                  <a:lnTo>
                    <a:pt x="216649" y="0"/>
                  </a:lnTo>
                  <a:lnTo>
                    <a:pt x="361082" y="0"/>
                  </a:lnTo>
                  <a:lnTo>
                    <a:pt x="361082"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846732" y="2403685"/>
              <a:ext cx="505514" cy="0"/>
            </a:xfrm>
            <a:custGeom>
              <a:avLst/>
              <a:pathLst>
                <a:path w="505514" h="0">
                  <a:moveTo>
                    <a:pt x="0" y="0"/>
                  </a:moveTo>
                  <a:lnTo>
                    <a:pt x="216649" y="0"/>
                  </a:lnTo>
                  <a:lnTo>
                    <a:pt x="361082" y="0"/>
                  </a:lnTo>
                  <a:lnTo>
                    <a:pt x="361082"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2782699"/>
              <a:ext cx="577731" cy="0"/>
            </a:xfrm>
            <a:custGeom>
              <a:avLst/>
              <a:pathLst>
                <a:path w="577731" h="0">
                  <a:moveTo>
                    <a:pt x="0" y="0"/>
                  </a:moveTo>
                  <a:lnTo>
                    <a:pt x="144432" y="0"/>
                  </a:lnTo>
                  <a:lnTo>
                    <a:pt x="144432" y="0"/>
                  </a:lnTo>
                  <a:lnTo>
                    <a:pt x="433298" y="0"/>
                  </a:lnTo>
                  <a:lnTo>
                    <a:pt x="433298" y="0"/>
                  </a:lnTo>
                  <a:lnTo>
                    <a:pt x="433298"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3161714"/>
              <a:ext cx="866596" cy="0"/>
            </a:xfrm>
            <a:custGeom>
              <a:avLst/>
              <a:pathLst>
                <a:path w="866596" h="0">
                  <a:moveTo>
                    <a:pt x="0" y="0"/>
                  </a:moveTo>
                  <a:lnTo>
                    <a:pt x="144432" y="0"/>
                  </a:lnTo>
                  <a:lnTo>
                    <a:pt x="361082" y="0"/>
                  </a:lnTo>
                  <a:lnTo>
                    <a:pt x="361082" y="0"/>
                  </a:lnTo>
                  <a:lnTo>
                    <a:pt x="577731" y="0"/>
                  </a:lnTo>
                  <a:lnTo>
                    <a:pt x="649947"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5824672" y="3540728"/>
              <a:ext cx="1516544" cy="0"/>
            </a:xfrm>
            <a:custGeom>
              <a:avLst/>
              <a:pathLst>
                <a:path w="1516544" h="0">
                  <a:moveTo>
                    <a:pt x="0" y="0"/>
                  </a:moveTo>
                  <a:lnTo>
                    <a:pt x="505514" y="0"/>
                  </a:lnTo>
                  <a:lnTo>
                    <a:pt x="722164" y="0"/>
                  </a:lnTo>
                  <a:lnTo>
                    <a:pt x="794380" y="0"/>
                  </a:lnTo>
                  <a:lnTo>
                    <a:pt x="1155462" y="0"/>
                  </a:lnTo>
                  <a:lnTo>
                    <a:pt x="1155462" y="0"/>
                  </a:lnTo>
                  <a:lnTo>
                    <a:pt x="1516544" y="0"/>
                  </a:lnTo>
                </a:path>
              </a:pathLst>
            </a:custGeom>
            <a:ln w="116535" cap="flat">
              <a:solidFill>
                <a:srgbClr val="E8E8E8">
                  <a:alpha val="100000"/>
                </a:srgbClr>
              </a:solidFill>
              <a:prstDash val="solid"/>
              <a:round/>
            </a:ln>
          </p:spPr>
          <p:txBody>
            <a:bodyPr/>
            <a:lstStyle/>
            <a:p/>
          </p:txBody>
        </p:sp>
        <p:sp>
          <p:nvSpPr>
            <p:cNvPr id="29" name="pl29"/>
            <p:cNvSpPr/>
            <p:nvPr/>
          </p:nvSpPr>
          <p:spPr>
            <a:xfrm>
              <a:off x="7774515" y="3919743"/>
              <a:ext cx="505514" cy="0"/>
            </a:xfrm>
            <a:custGeom>
              <a:avLst/>
              <a:pathLst>
                <a:path w="505514" h="0">
                  <a:moveTo>
                    <a:pt x="0" y="0"/>
                  </a:moveTo>
                  <a:lnTo>
                    <a:pt x="144432" y="0"/>
                  </a:lnTo>
                  <a:lnTo>
                    <a:pt x="288865" y="0"/>
                  </a:lnTo>
                  <a:lnTo>
                    <a:pt x="361082"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269000" y="4298757"/>
              <a:ext cx="866596" cy="0"/>
            </a:xfrm>
            <a:custGeom>
              <a:avLst/>
              <a:pathLst>
                <a:path w="866596" h="0">
                  <a:moveTo>
                    <a:pt x="0" y="0"/>
                  </a:moveTo>
                  <a:lnTo>
                    <a:pt x="144432" y="0"/>
                  </a:lnTo>
                  <a:lnTo>
                    <a:pt x="361082" y="0"/>
                  </a:lnTo>
                  <a:lnTo>
                    <a:pt x="361082" y="0"/>
                  </a:lnTo>
                  <a:lnTo>
                    <a:pt x="577731" y="0"/>
                  </a:lnTo>
                  <a:lnTo>
                    <a:pt x="649947" y="0"/>
                  </a:lnTo>
                  <a:lnTo>
                    <a:pt x="866596" y="0"/>
                  </a:lnTo>
                </a:path>
              </a:pathLst>
            </a:custGeom>
            <a:ln w="116535" cap="flat">
              <a:solidFill>
                <a:srgbClr val="E8E8E8">
                  <a:alpha val="100000"/>
                </a:srgbClr>
              </a:solidFill>
              <a:prstDash val="solid"/>
              <a:round/>
            </a:ln>
          </p:spPr>
          <p:txBody>
            <a:bodyPr/>
            <a:lstStyle/>
            <a:p/>
          </p:txBody>
        </p:sp>
        <p:sp>
          <p:nvSpPr>
            <p:cNvPr id="31" name="pl31"/>
            <p:cNvSpPr/>
            <p:nvPr/>
          </p:nvSpPr>
          <p:spPr>
            <a:xfrm>
              <a:off x="3585964" y="4677772"/>
              <a:ext cx="4766282" cy="0"/>
            </a:xfrm>
            <a:custGeom>
              <a:avLst/>
              <a:pathLst>
                <a:path w="4766282" h="0">
                  <a:moveTo>
                    <a:pt x="0" y="0"/>
                  </a:moveTo>
                  <a:lnTo>
                    <a:pt x="3033089" y="0"/>
                  </a:lnTo>
                  <a:lnTo>
                    <a:pt x="3610820" y="0"/>
                  </a:lnTo>
                  <a:lnTo>
                    <a:pt x="3827469" y="0"/>
                  </a:lnTo>
                  <a:lnTo>
                    <a:pt x="4549633" y="0"/>
                  </a:lnTo>
                  <a:lnTo>
                    <a:pt x="4549633" y="0"/>
                  </a:lnTo>
                  <a:lnTo>
                    <a:pt x="4766282" y="0"/>
                  </a:lnTo>
                </a:path>
              </a:pathLst>
            </a:custGeom>
            <a:ln w="116535" cap="flat">
              <a:solidFill>
                <a:srgbClr val="E8E8E8">
                  <a:alpha val="100000"/>
                </a:srgbClr>
              </a:solidFill>
              <a:prstDash val="solid"/>
              <a:round/>
            </a:ln>
          </p:spPr>
          <p:txBody>
            <a:bodyPr/>
            <a:lstStyle/>
            <a:p/>
          </p:txBody>
        </p:sp>
        <p:sp>
          <p:nvSpPr>
            <p:cNvPr id="32" name="pl32"/>
            <p:cNvSpPr/>
            <p:nvPr/>
          </p:nvSpPr>
          <p:spPr>
            <a:xfrm>
              <a:off x="1636121" y="5056787"/>
              <a:ext cx="361082" cy="0"/>
            </a:xfrm>
            <a:custGeom>
              <a:avLst/>
              <a:pathLst>
                <a:path w="361082" h="0">
                  <a:moveTo>
                    <a:pt x="0" y="0"/>
                  </a:moveTo>
                  <a:lnTo>
                    <a:pt x="72216" y="0"/>
                  </a:lnTo>
                  <a:lnTo>
                    <a:pt x="144432" y="0"/>
                  </a:lnTo>
                  <a:lnTo>
                    <a:pt x="144432"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3" name="pt33"/>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223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6450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82017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32568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756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756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814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61455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9228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163162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199270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199270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177605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192048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177605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170383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36169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711747"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8396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145046"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00613"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14504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00613"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83964"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14504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000613"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8396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14504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00613"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78396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8396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35066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06233"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76190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17367"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78449"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14504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85618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71174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07283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35066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20623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07283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35066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134016"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157335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1717786"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164556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1032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Kenya,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(93%). DTP1 coverage declined in 2025 (91%) compared to 2024, and was lower than in 2019. In 2019-2025, DTP1 coverage was at it's lowest level in 2025 (91%).
In 2024, 9 vaccines had lower coverage than in 2019.
In 2025, 10 vaccines had lower coverage than in 2019.
In 2025, 10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845231"/>
              <a:ext cx="5670825" cy="1476364"/>
            </a:xfrm>
            <a:custGeom>
              <a:avLst/>
              <a:pathLst>
                <a:path w="5670825" h="1476364">
                  <a:moveTo>
                    <a:pt x="0" y="1476364"/>
                  </a:moveTo>
                  <a:lnTo>
                    <a:pt x="945137" y="1257644"/>
                  </a:lnTo>
                  <a:lnTo>
                    <a:pt x="1890275" y="1367004"/>
                  </a:lnTo>
                  <a:lnTo>
                    <a:pt x="2835412" y="1476364"/>
                  </a:lnTo>
                  <a:lnTo>
                    <a:pt x="3780550" y="464781"/>
                  </a:lnTo>
                  <a:lnTo>
                    <a:pt x="4725687" y="0"/>
                  </a:lnTo>
                  <a:lnTo>
                    <a:pt x="5670825" y="273400"/>
                  </a:lnTo>
                </a:path>
              </a:pathLst>
            </a:custGeom>
            <a:ln w="29811" cap="flat">
              <a:solidFill>
                <a:srgbClr val="FF0000">
                  <a:alpha val="100000"/>
                </a:srgbClr>
              </a:solidFill>
              <a:prstDash val="solid"/>
              <a:round/>
            </a:ln>
          </p:spPr>
          <p:txBody>
            <a:bodyPr/>
            <a:lstStyle/>
            <a:p/>
          </p:txBody>
        </p:sp>
        <p:sp>
          <p:nvSpPr>
            <p:cNvPr id="25" name="pl25"/>
            <p:cNvSpPr/>
            <p:nvPr/>
          </p:nvSpPr>
          <p:spPr>
            <a:xfrm>
              <a:off x="3025530" y="3118632"/>
              <a:ext cx="4725687" cy="1449024"/>
            </a:xfrm>
            <a:custGeom>
              <a:avLst/>
              <a:pathLst>
                <a:path w="4725687" h="1449024">
                  <a:moveTo>
                    <a:pt x="0" y="1449024"/>
                  </a:moveTo>
                  <a:lnTo>
                    <a:pt x="945137" y="683502"/>
                  </a:lnTo>
                  <a:lnTo>
                    <a:pt x="1890275" y="1421684"/>
                  </a:lnTo>
                  <a:lnTo>
                    <a:pt x="2835412" y="1011583"/>
                  </a:lnTo>
                  <a:lnTo>
                    <a:pt x="3780550" y="902222"/>
                  </a:lnTo>
                  <a:lnTo>
                    <a:pt x="4725687"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41874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704"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842"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0979"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17"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54"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392"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530"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40" name="tx40"/>
            <p:cNvSpPr/>
            <p:nvPr/>
          </p:nvSpPr>
          <p:spPr>
            <a:xfrm>
              <a:off x="3970668"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41" name="tx41"/>
            <p:cNvSpPr/>
            <p:nvPr/>
          </p:nvSpPr>
          <p:spPr>
            <a:xfrm>
              <a:off x="4915805"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42" name="tx42"/>
            <p:cNvSpPr/>
            <p:nvPr/>
          </p:nvSpPr>
          <p:spPr>
            <a:xfrm>
              <a:off x="5860943"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43" name="tx43"/>
            <p:cNvSpPr/>
            <p:nvPr/>
          </p:nvSpPr>
          <p:spPr>
            <a:xfrm>
              <a:off x="6806080"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44" name="tx44"/>
            <p:cNvSpPr/>
            <p:nvPr/>
          </p:nvSpPr>
          <p:spPr>
            <a:xfrm>
              <a:off x="7751218"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45" name="tx45"/>
            <p:cNvSpPr/>
            <p:nvPr/>
          </p:nvSpPr>
          <p:spPr>
            <a:xfrm>
              <a:off x="2080392"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46" name="tx46"/>
            <p:cNvSpPr/>
            <p:nvPr/>
          </p:nvSpPr>
          <p:spPr>
            <a:xfrm>
              <a:off x="3025530"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47" name="tx47"/>
            <p:cNvSpPr/>
            <p:nvPr/>
          </p:nvSpPr>
          <p:spPr>
            <a:xfrm>
              <a:off x="3970668" y="40400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48" name="tx48"/>
            <p:cNvSpPr/>
            <p:nvPr/>
          </p:nvSpPr>
          <p:spPr>
            <a:xfrm>
              <a:off x="4915805"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49" name="tx49"/>
            <p:cNvSpPr/>
            <p:nvPr/>
          </p:nvSpPr>
          <p:spPr>
            <a:xfrm>
              <a:off x="5860943"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50" name="tx50"/>
            <p:cNvSpPr/>
            <p:nvPr/>
          </p:nvSpPr>
          <p:spPr>
            <a:xfrm>
              <a:off x="6806080"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51" name="tx51"/>
            <p:cNvSpPr/>
            <p:nvPr/>
          </p:nvSpPr>
          <p:spPr>
            <a:xfrm>
              <a:off x="7751218"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2" name="pl5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3" name="tx53"/>
            <p:cNvSpPr/>
            <p:nvPr/>
          </p:nvSpPr>
          <p:spPr>
            <a:xfrm>
              <a:off x="742432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4" name="tx54"/>
            <p:cNvSpPr/>
            <p:nvPr/>
          </p:nvSpPr>
          <p:spPr>
            <a:xfrm>
              <a:off x="729065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52831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Kenya, 2019-2025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Kenya was 2019.
In 2025, first dose (HPV1) programme coverage among girls was 69%. In 2025, last dose (HPVc) programme coverage among girls was 69%.</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69%, following switch to single dose in 2025.</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25853"/>
              <a:ext cx="6481656" cy="692158"/>
            </a:xfrm>
            <a:custGeom>
              <a:avLst/>
              <a:pathLst>
                <a:path w="6481656" h="692158">
                  <a:moveTo>
                    <a:pt x="0" y="421314"/>
                  </a:moveTo>
                  <a:lnTo>
                    <a:pt x="259266" y="481501"/>
                  </a:lnTo>
                  <a:lnTo>
                    <a:pt x="518532" y="361126"/>
                  </a:lnTo>
                  <a:lnTo>
                    <a:pt x="777798" y="692158"/>
                  </a:lnTo>
                  <a:lnTo>
                    <a:pt x="1037065" y="692158"/>
                  </a:lnTo>
                  <a:lnTo>
                    <a:pt x="1296331" y="601877"/>
                  </a:lnTo>
                  <a:lnTo>
                    <a:pt x="1555597" y="481501"/>
                  </a:lnTo>
                  <a:lnTo>
                    <a:pt x="1814863" y="451408"/>
                  </a:lnTo>
                  <a:lnTo>
                    <a:pt x="2074130" y="240750"/>
                  </a:lnTo>
                  <a:lnTo>
                    <a:pt x="2333396" y="240750"/>
                  </a:lnTo>
                  <a:lnTo>
                    <a:pt x="2592662" y="180563"/>
                  </a:lnTo>
                  <a:lnTo>
                    <a:pt x="2851928" y="0"/>
                  </a:lnTo>
                  <a:lnTo>
                    <a:pt x="3111195" y="60187"/>
                  </a:lnTo>
                  <a:lnTo>
                    <a:pt x="3370461" y="270844"/>
                  </a:lnTo>
                  <a:lnTo>
                    <a:pt x="3629727" y="120375"/>
                  </a:lnTo>
                  <a:lnTo>
                    <a:pt x="3888994" y="210657"/>
                  </a:lnTo>
                  <a:lnTo>
                    <a:pt x="4148260" y="240750"/>
                  </a:lnTo>
                  <a:lnTo>
                    <a:pt x="4407526" y="451408"/>
                  </a:lnTo>
                  <a:lnTo>
                    <a:pt x="4666792" y="150469"/>
                  </a:lnTo>
                  <a:lnTo>
                    <a:pt x="4926059" y="90281"/>
                  </a:lnTo>
                  <a:lnTo>
                    <a:pt x="5185325" y="90281"/>
                  </a:lnTo>
                  <a:lnTo>
                    <a:pt x="5444591" y="30093"/>
                  </a:lnTo>
                  <a:lnTo>
                    <a:pt x="5703857" y="60187"/>
                  </a:lnTo>
                  <a:lnTo>
                    <a:pt x="5963124" y="90281"/>
                  </a:lnTo>
                  <a:lnTo>
                    <a:pt x="6222390" y="150469"/>
                  </a:lnTo>
                  <a:lnTo>
                    <a:pt x="6481656" y="240750"/>
                  </a:lnTo>
                </a:path>
              </a:pathLst>
            </a:custGeom>
            <a:ln w="27101" cap="flat">
              <a:solidFill>
                <a:srgbClr val="F8766D">
                  <a:alpha val="100000"/>
                </a:srgbClr>
              </a:solidFill>
              <a:prstDash val="solid"/>
              <a:round/>
            </a:ln>
          </p:spPr>
          <p:txBody>
            <a:bodyPr/>
            <a:lstStyle/>
            <a:p/>
          </p:txBody>
        </p:sp>
        <p:sp>
          <p:nvSpPr>
            <p:cNvPr id="28" name="pl28"/>
            <p:cNvSpPr/>
            <p:nvPr/>
          </p:nvSpPr>
          <p:spPr>
            <a:xfrm>
              <a:off x="5328013" y="2677261"/>
              <a:ext cx="2592662" cy="1594975"/>
            </a:xfrm>
            <a:custGeom>
              <a:avLst/>
              <a:pathLst>
                <a:path w="2592662" h="1594975">
                  <a:moveTo>
                    <a:pt x="0" y="1594975"/>
                  </a:moveTo>
                  <a:lnTo>
                    <a:pt x="259266" y="1384317"/>
                  </a:lnTo>
                  <a:lnTo>
                    <a:pt x="518532" y="1203754"/>
                  </a:lnTo>
                  <a:lnTo>
                    <a:pt x="777798" y="842628"/>
                  </a:lnTo>
                  <a:lnTo>
                    <a:pt x="1037065" y="631971"/>
                  </a:lnTo>
                  <a:lnTo>
                    <a:pt x="1296331" y="421314"/>
                  </a:lnTo>
                  <a:lnTo>
                    <a:pt x="1555597" y="300938"/>
                  </a:lnTo>
                  <a:lnTo>
                    <a:pt x="1814863" y="331032"/>
                  </a:lnTo>
                  <a:lnTo>
                    <a:pt x="2074130" y="150469"/>
                  </a:lnTo>
                  <a:lnTo>
                    <a:pt x="2333396" y="150469"/>
                  </a:lnTo>
                  <a:lnTo>
                    <a:pt x="2592662" y="0"/>
                  </a:lnTo>
                </a:path>
              </a:pathLst>
            </a:custGeom>
            <a:ln w="27101" cap="flat">
              <a:solidFill>
                <a:srgbClr val="7CAE00">
                  <a:alpha val="100000"/>
                </a:srgbClr>
              </a:solidFill>
              <a:prstDash val="solid"/>
              <a:round/>
            </a:ln>
          </p:spPr>
          <p:txBody>
            <a:bodyPr/>
            <a:lstStyle/>
            <a:p/>
          </p:txBody>
        </p:sp>
        <p:sp>
          <p:nvSpPr>
            <p:cNvPr id="29" name="pl29"/>
            <p:cNvSpPr/>
            <p:nvPr/>
          </p:nvSpPr>
          <p:spPr>
            <a:xfrm>
              <a:off x="4290948" y="2286040"/>
              <a:ext cx="3629727" cy="511595"/>
            </a:xfrm>
            <a:custGeom>
              <a:avLst/>
              <a:pathLst>
                <a:path w="3629727" h="511595">
                  <a:moveTo>
                    <a:pt x="0" y="270844"/>
                  </a:moveTo>
                  <a:lnTo>
                    <a:pt x="259266" y="361126"/>
                  </a:lnTo>
                  <a:lnTo>
                    <a:pt x="518532" y="511595"/>
                  </a:lnTo>
                  <a:lnTo>
                    <a:pt x="777798" y="300938"/>
                  </a:lnTo>
                  <a:lnTo>
                    <a:pt x="1037065" y="421314"/>
                  </a:lnTo>
                  <a:lnTo>
                    <a:pt x="1296331" y="331032"/>
                  </a:lnTo>
                  <a:lnTo>
                    <a:pt x="1555597" y="481501"/>
                  </a:lnTo>
                  <a:lnTo>
                    <a:pt x="1814863" y="150469"/>
                  </a:lnTo>
                  <a:lnTo>
                    <a:pt x="2074130" y="30093"/>
                  </a:lnTo>
                  <a:lnTo>
                    <a:pt x="2333396" y="60187"/>
                  </a:lnTo>
                  <a:lnTo>
                    <a:pt x="2592662" y="0"/>
                  </a:lnTo>
                  <a:lnTo>
                    <a:pt x="2851928" y="30093"/>
                  </a:lnTo>
                  <a:lnTo>
                    <a:pt x="3111195" y="90281"/>
                  </a:lnTo>
                  <a:lnTo>
                    <a:pt x="3370461" y="150469"/>
                  </a:lnTo>
                  <a:lnTo>
                    <a:pt x="3629727" y="210657"/>
                  </a:lnTo>
                </a:path>
              </a:pathLst>
            </a:custGeom>
            <a:ln w="27101" cap="flat">
              <a:solidFill>
                <a:srgbClr val="00BFC4">
                  <a:alpha val="100000"/>
                </a:srgbClr>
              </a:solidFill>
              <a:prstDash val="solid"/>
              <a:round/>
            </a:ln>
          </p:spPr>
          <p:txBody>
            <a:bodyPr/>
            <a:lstStyle/>
            <a:p/>
          </p:txBody>
        </p:sp>
        <p:sp>
          <p:nvSpPr>
            <p:cNvPr id="30" name="pl30"/>
            <p:cNvSpPr/>
            <p:nvPr/>
          </p:nvSpPr>
          <p:spPr>
            <a:xfrm>
              <a:off x="6624344" y="3038387"/>
              <a:ext cx="1296331" cy="1594975"/>
            </a:xfrm>
            <a:custGeom>
              <a:avLst/>
              <a:pathLst>
                <a:path w="1296331" h="1594975">
                  <a:moveTo>
                    <a:pt x="0" y="1594975"/>
                  </a:moveTo>
                  <a:lnTo>
                    <a:pt x="259266" y="752346"/>
                  </a:lnTo>
                  <a:lnTo>
                    <a:pt x="518532" y="1564881"/>
                  </a:lnTo>
                  <a:lnTo>
                    <a:pt x="777798" y="1113473"/>
                  </a:lnTo>
                  <a:lnTo>
                    <a:pt x="1037065" y="993097"/>
                  </a:lnTo>
                  <a:lnTo>
                    <a:pt x="129633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282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63888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5832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0001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289636" y="423385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5185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85968" y="45949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3270" y="2345587"/>
              <a:ext cx="246671" cy="115138"/>
            </a:xfrm>
            <a:custGeom>
              <a:avLst/>
              <a:pathLst>
                <a:path w="246671" h="115138">
                  <a:moveTo>
                    <a:pt x="246671" y="0"/>
                  </a:moveTo>
                  <a:lnTo>
                    <a:pt x="0" y="115138"/>
                  </a:lnTo>
                </a:path>
              </a:pathLst>
            </a:custGeom>
          </p:spPr>
          <p:txBody>
            <a:bodyPr/>
            <a:lstStyle/>
            <a:p/>
          </p:txBody>
        </p:sp>
        <p:sp>
          <p:nvSpPr>
            <p:cNvPr id="41" name="pl41"/>
            <p:cNvSpPr/>
            <p:nvPr/>
          </p:nvSpPr>
          <p:spPr>
            <a:xfrm>
              <a:off x="7936848" y="2500948"/>
              <a:ext cx="243094" cy="63899"/>
            </a:xfrm>
            <a:custGeom>
              <a:avLst/>
              <a:pathLst>
                <a:path w="243094" h="63899">
                  <a:moveTo>
                    <a:pt x="243094" y="63899"/>
                  </a:moveTo>
                  <a:lnTo>
                    <a:pt x="0" y="0"/>
                  </a:lnTo>
                </a:path>
              </a:pathLst>
            </a:custGeom>
          </p:spPr>
          <p:txBody>
            <a:bodyPr/>
            <a:lstStyle/>
            <a:p/>
          </p:txBody>
        </p:sp>
        <p:sp>
          <p:nvSpPr>
            <p:cNvPr id="42" name="pl42"/>
            <p:cNvSpPr/>
            <p:nvPr/>
          </p:nvSpPr>
          <p:spPr>
            <a:xfrm>
              <a:off x="7931586" y="2683656"/>
              <a:ext cx="248355" cy="145576"/>
            </a:xfrm>
            <a:custGeom>
              <a:avLst/>
              <a:pathLst>
                <a:path w="248355" h="145576">
                  <a:moveTo>
                    <a:pt x="248355" y="145576"/>
                  </a:moveTo>
                  <a:lnTo>
                    <a:pt x="0" y="0"/>
                  </a:lnTo>
                </a:path>
              </a:pathLst>
            </a:custGeom>
          </p:spPr>
          <p:txBody>
            <a:bodyPr/>
            <a:lstStyle/>
            <a:p/>
          </p:txBody>
        </p:sp>
        <p:sp>
          <p:nvSpPr>
            <p:cNvPr id="43" name="pl43"/>
            <p:cNvSpPr/>
            <p:nvPr/>
          </p:nvSpPr>
          <p:spPr>
            <a:xfrm>
              <a:off x="7936590" y="3042791"/>
              <a:ext cx="243352" cy="67344"/>
            </a:xfrm>
            <a:custGeom>
              <a:avLst/>
              <a:pathLst>
                <a:path w="243352" h="67344">
                  <a:moveTo>
                    <a:pt x="243352" y="67344"/>
                  </a:moveTo>
                  <a:lnTo>
                    <a:pt x="0" y="0"/>
                  </a:lnTo>
                </a:path>
              </a:pathLst>
            </a:custGeom>
          </p:spPr>
          <p:txBody>
            <a:bodyPr/>
            <a:lstStyle/>
            <a:p/>
          </p:txBody>
        </p:sp>
        <p:sp>
          <p:nvSpPr>
            <p:cNvPr id="44" name="pg44"/>
            <p:cNvSpPr/>
            <p:nvPr/>
          </p:nvSpPr>
          <p:spPr>
            <a:xfrm>
              <a:off x="8111362" y="222311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6396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88%</a:t>
              </a:r>
            </a:p>
          </p:txBody>
        </p:sp>
        <p:sp>
          <p:nvSpPr>
            <p:cNvPr id="46" name="pg46"/>
            <p:cNvSpPr/>
            <p:nvPr/>
          </p:nvSpPr>
          <p:spPr>
            <a:xfrm>
              <a:off x="8111362" y="24960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5369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87%</a:t>
              </a:r>
            </a:p>
          </p:txBody>
        </p:sp>
        <p:sp>
          <p:nvSpPr>
            <p:cNvPr id="48" name="pg48"/>
            <p:cNvSpPr/>
            <p:nvPr/>
          </p:nvSpPr>
          <p:spPr>
            <a:xfrm>
              <a:off x="8111362" y="27692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81009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81%</a:t>
              </a:r>
            </a:p>
          </p:txBody>
        </p:sp>
        <p:sp>
          <p:nvSpPr>
            <p:cNvPr id="50" name="pg50"/>
            <p:cNvSpPr/>
            <p:nvPr/>
          </p:nvSpPr>
          <p:spPr>
            <a:xfrm>
              <a:off x="8111362" y="304321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840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69%</a:t>
              </a:r>
            </a:p>
          </p:txBody>
        </p:sp>
        <p:sp>
          <p:nvSpPr>
            <p:cNvPr id="52" name="pg52"/>
            <p:cNvSpPr/>
            <p:nvPr/>
          </p:nvSpPr>
          <p:spPr>
            <a:xfrm>
              <a:off x="1143575" y="262801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295" y="26718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4" name="pg54"/>
            <p:cNvSpPr/>
            <p:nvPr/>
          </p:nvSpPr>
          <p:spPr>
            <a:xfrm>
              <a:off x="5031296" y="425360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077016" y="42974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28</a:t>
              </a:r>
            </a:p>
          </p:txBody>
        </p:sp>
        <p:sp>
          <p:nvSpPr>
            <p:cNvPr id="56" name="pg56"/>
            <p:cNvSpPr/>
            <p:nvPr/>
          </p:nvSpPr>
          <p:spPr>
            <a:xfrm>
              <a:off x="4355283" y="23941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1003" y="24379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85</a:t>
              </a:r>
            </a:p>
          </p:txBody>
        </p:sp>
        <p:sp>
          <p:nvSpPr>
            <p:cNvPr id="58" name="pg58"/>
            <p:cNvSpPr/>
            <p:nvPr/>
          </p:nvSpPr>
          <p:spPr>
            <a:xfrm>
              <a:off x="6687684" y="44710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733404" y="45148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54024" y="169436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Kenya has all 4 of the  SDG vaccines.
In 2025, Kenya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93% in 2024 to 91% in 2025.
• DTP3 coverage declined 3 percentage points from 91% in 2024 to 88% in 2025.
• There were there were 31,000 more zero-dose children in 2025. This leaves 135,000 children without vaccination, vulnerable to vaccine-preventable diseases and a further 45,000 with incomplete protection.
• Kenya accounted for 4.8% of zero-dose children in Eastern and Southern Africa (ESAR) and 1% of zero-dose children globally.
• MCV1 coverage declined 2 percentage points from 82% in 2024 to 80% in 2025. There were 300,000 children who missed out on the first measles vaccination.
• MCV2 coverage increased 5 percentage points from 76% in 2024 to 81% in 2025.
• Last dose coverage of HPV vaccination (HPVc) among girls increased from 36% to 69%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Kenya,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Kenya.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P7TF5XRZ5TZD-1674051314-8104</_dlc_DocId>
    <_dlc_DocIdUrl xmlns="5ce71423-0d49-4a04-8822-86064e799dcd">
      <Url>https://unicef.sharepoint.com/teams/DAPM-DataComm/_layouts/15/DocIdRedir.aspx?ID=P7TF5XRZ5TZD-1674051314-8104</Url>
      <Description>P7TF5XRZ5TZD-1674051314-8104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B8BBACC-BE2C-4090-B8F4-91EE3A31A52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372c494b-f143-4b21-8af3-e0c657f819aa</vt:lpwstr>
  </property>
</Properties>
</file>