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65c822bd8c99a429ef5bd0ea6ea993c84e35a0f.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0947ce2e6d3f5a853732d722a95608762cac0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083be9e2b16437faf0ebfe3bc9f96d6e746a614.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316789"/>
            </a:xfrm>
            <a:custGeom>
              <a:avLst/>
              <a:pathLst>
                <a:path w="6481656" h="1316789">
                  <a:moveTo>
                    <a:pt x="0" y="39902"/>
                  </a:moveTo>
                  <a:lnTo>
                    <a:pt x="259266" y="119708"/>
                  </a:lnTo>
                  <a:lnTo>
                    <a:pt x="518532" y="119708"/>
                  </a:lnTo>
                  <a:lnTo>
                    <a:pt x="777798" y="0"/>
                  </a:lnTo>
                  <a:lnTo>
                    <a:pt x="1037065" y="558638"/>
                  </a:lnTo>
                  <a:lnTo>
                    <a:pt x="1296331" y="0"/>
                  </a:lnTo>
                  <a:lnTo>
                    <a:pt x="1555597" y="0"/>
                  </a:lnTo>
                  <a:lnTo>
                    <a:pt x="1814863" y="79805"/>
                  </a:lnTo>
                  <a:lnTo>
                    <a:pt x="2074130" y="0"/>
                  </a:lnTo>
                  <a:lnTo>
                    <a:pt x="2333396" y="39902"/>
                  </a:lnTo>
                  <a:lnTo>
                    <a:pt x="2592662" y="0"/>
                  </a:lnTo>
                  <a:lnTo>
                    <a:pt x="2851928" y="0"/>
                  </a:lnTo>
                  <a:lnTo>
                    <a:pt x="3111195" y="0"/>
                  </a:lnTo>
                  <a:lnTo>
                    <a:pt x="3370461" y="0"/>
                  </a:lnTo>
                  <a:lnTo>
                    <a:pt x="3629727" y="119708"/>
                  </a:lnTo>
                  <a:lnTo>
                    <a:pt x="3888994" y="119708"/>
                  </a:lnTo>
                  <a:lnTo>
                    <a:pt x="4148260" y="518735"/>
                  </a:lnTo>
                  <a:lnTo>
                    <a:pt x="4407526" y="359124"/>
                  </a:lnTo>
                  <a:lnTo>
                    <a:pt x="4666792" y="558638"/>
                  </a:lnTo>
                  <a:lnTo>
                    <a:pt x="4926059" y="718249"/>
                  </a:lnTo>
                  <a:lnTo>
                    <a:pt x="5185325" y="997568"/>
                  </a:lnTo>
                  <a:lnTo>
                    <a:pt x="5444591" y="1037470"/>
                  </a:lnTo>
                  <a:lnTo>
                    <a:pt x="5703857" y="1117276"/>
                  </a:lnTo>
                  <a:lnTo>
                    <a:pt x="5963124" y="1276887"/>
                  </a:lnTo>
                  <a:lnTo>
                    <a:pt x="6222390" y="1236984"/>
                  </a:lnTo>
                  <a:lnTo>
                    <a:pt x="6481656" y="131678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795622"/>
            </a:xfrm>
            <a:custGeom>
              <a:avLst/>
              <a:pathLst>
                <a:path w="6481656" h="1795622">
                  <a:moveTo>
                    <a:pt x="0" y="79805"/>
                  </a:moveTo>
                  <a:lnTo>
                    <a:pt x="259266" y="159610"/>
                  </a:lnTo>
                  <a:lnTo>
                    <a:pt x="518532" y="159610"/>
                  </a:lnTo>
                  <a:lnTo>
                    <a:pt x="777798" y="0"/>
                  </a:lnTo>
                  <a:lnTo>
                    <a:pt x="1037065" y="678346"/>
                  </a:lnTo>
                  <a:lnTo>
                    <a:pt x="1296331" y="39902"/>
                  </a:lnTo>
                  <a:lnTo>
                    <a:pt x="1555597" y="0"/>
                  </a:lnTo>
                  <a:lnTo>
                    <a:pt x="1814863" y="239416"/>
                  </a:lnTo>
                  <a:lnTo>
                    <a:pt x="2074130" y="0"/>
                  </a:lnTo>
                  <a:lnTo>
                    <a:pt x="2333396" y="39902"/>
                  </a:lnTo>
                  <a:lnTo>
                    <a:pt x="2592662" y="0"/>
                  </a:lnTo>
                  <a:lnTo>
                    <a:pt x="2851928" y="0"/>
                  </a:lnTo>
                  <a:lnTo>
                    <a:pt x="3111195" y="0"/>
                  </a:lnTo>
                  <a:lnTo>
                    <a:pt x="3370461" y="39902"/>
                  </a:lnTo>
                  <a:lnTo>
                    <a:pt x="3629727" y="159610"/>
                  </a:lnTo>
                  <a:lnTo>
                    <a:pt x="3888994" y="239416"/>
                  </a:lnTo>
                  <a:lnTo>
                    <a:pt x="4148260" y="997568"/>
                  </a:lnTo>
                  <a:lnTo>
                    <a:pt x="4407526" y="518735"/>
                  </a:lnTo>
                  <a:lnTo>
                    <a:pt x="4666792" y="798054"/>
                  </a:lnTo>
                  <a:lnTo>
                    <a:pt x="4926059" y="1037470"/>
                  </a:lnTo>
                  <a:lnTo>
                    <a:pt x="5185325" y="1556206"/>
                  </a:lnTo>
                  <a:lnTo>
                    <a:pt x="5444591" y="1516303"/>
                  </a:lnTo>
                  <a:lnTo>
                    <a:pt x="5703857" y="1516303"/>
                  </a:lnTo>
                  <a:lnTo>
                    <a:pt x="5963124" y="1755719"/>
                  </a:lnTo>
                  <a:lnTo>
                    <a:pt x="6222390" y="1795622"/>
                  </a:lnTo>
                  <a:lnTo>
                    <a:pt x="6481656" y="179562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476400"/>
            </a:xfrm>
            <a:custGeom>
              <a:avLst/>
              <a:pathLst>
                <a:path w="6481656" h="1476400">
                  <a:moveTo>
                    <a:pt x="0" y="0"/>
                  </a:moveTo>
                  <a:lnTo>
                    <a:pt x="259266" y="159610"/>
                  </a:lnTo>
                  <a:lnTo>
                    <a:pt x="518532" y="159610"/>
                  </a:lnTo>
                  <a:lnTo>
                    <a:pt x="777798" y="0"/>
                  </a:lnTo>
                  <a:lnTo>
                    <a:pt x="1037065" y="0"/>
                  </a:lnTo>
                  <a:lnTo>
                    <a:pt x="1296331" y="0"/>
                  </a:lnTo>
                  <a:lnTo>
                    <a:pt x="1555597" y="0"/>
                  </a:lnTo>
                  <a:lnTo>
                    <a:pt x="1814863" y="0"/>
                  </a:lnTo>
                  <a:lnTo>
                    <a:pt x="2074130" y="0"/>
                  </a:lnTo>
                  <a:lnTo>
                    <a:pt x="2333396" y="0"/>
                  </a:lnTo>
                  <a:lnTo>
                    <a:pt x="2592662" y="0"/>
                  </a:lnTo>
                  <a:lnTo>
                    <a:pt x="2851928" y="0"/>
                  </a:lnTo>
                  <a:lnTo>
                    <a:pt x="3111195" y="119708"/>
                  </a:lnTo>
                  <a:lnTo>
                    <a:pt x="3370461" y="0"/>
                  </a:lnTo>
                  <a:lnTo>
                    <a:pt x="3629727" y="0"/>
                  </a:lnTo>
                  <a:lnTo>
                    <a:pt x="3888994" y="119708"/>
                  </a:lnTo>
                  <a:lnTo>
                    <a:pt x="4148260" y="279319"/>
                  </a:lnTo>
                  <a:lnTo>
                    <a:pt x="4407526" y="399027"/>
                  </a:lnTo>
                  <a:lnTo>
                    <a:pt x="4666792" y="638443"/>
                  </a:lnTo>
                  <a:lnTo>
                    <a:pt x="4926059" y="798054"/>
                  </a:lnTo>
                  <a:lnTo>
                    <a:pt x="5185325" y="1157178"/>
                  </a:lnTo>
                  <a:lnTo>
                    <a:pt x="5444591" y="1157178"/>
                  </a:lnTo>
                  <a:lnTo>
                    <a:pt x="5703857" y="1197081"/>
                  </a:lnTo>
                  <a:lnTo>
                    <a:pt x="5963124" y="1197081"/>
                  </a:lnTo>
                  <a:lnTo>
                    <a:pt x="6222390" y="1476400"/>
                  </a:lnTo>
                  <a:lnTo>
                    <a:pt x="6481656" y="135669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596108"/>
            </a:xfrm>
            <a:custGeom>
              <a:avLst/>
              <a:pathLst>
                <a:path w="6481656" h="1596108">
                  <a:moveTo>
                    <a:pt x="0" y="39902"/>
                  </a:moveTo>
                  <a:lnTo>
                    <a:pt x="259266" y="159610"/>
                  </a:lnTo>
                  <a:lnTo>
                    <a:pt x="518532" y="39902"/>
                  </a:lnTo>
                  <a:lnTo>
                    <a:pt x="777798" y="0"/>
                  </a:lnTo>
                  <a:lnTo>
                    <a:pt x="1037065" y="0"/>
                  </a:lnTo>
                  <a:lnTo>
                    <a:pt x="1296331" y="119708"/>
                  </a:lnTo>
                  <a:lnTo>
                    <a:pt x="1555597" y="0"/>
                  </a:lnTo>
                  <a:lnTo>
                    <a:pt x="1814863" y="0"/>
                  </a:lnTo>
                  <a:lnTo>
                    <a:pt x="2074130" y="0"/>
                  </a:lnTo>
                  <a:lnTo>
                    <a:pt x="2333396" y="0"/>
                  </a:lnTo>
                  <a:lnTo>
                    <a:pt x="2592662" y="0"/>
                  </a:lnTo>
                  <a:lnTo>
                    <a:pt x="2851928" y="0"/>
                  </a:lnTo>
                  <a:lnTo>
                    <a:pt x="3111195" y="79805"/>
                  </a:lnTo>
                  <a:lnTo>
                    <a:pt x="3370461" y="0"/>
                  </a:lnTo>
                  <a:lnTo>
                    <a:pt x="3629727" y="0"/>
                  </a:lnTo>
                  <a:lnTo>
                    <a:pt x="3888994" y="199513"/>
                  </a:lnTo>
                  <a:lnTo>
                    <a:pt x="4148260" y="359124"/>
                  </a:lnTo>
                  <a:lnTo>
                    <a:pt x="4407526" y="478832"/>
                  </a:lnTo>
                  <a:lnTo>
                    <a:pt x="4666792" y="678346"/>
                  </a:lnTo>
                  <a:lnTo>
                    <a:pt x="4926059" y="877859"/>
                  </a:lnTo>
                  <a:lnTo>
                    <a:pt x="5185325" y="1316789"/>
                  </a:lnTo>
                  <a:lnTo>
                    <a:pt x="5444591" y="1276887"/>
                  </a:lnTo>
                  <a:lnTo>
                    <a:pt x="5703857" y="1396595"/>
                  </a:lnTo>
                  <a:lnTo>
                    <a:pt x="5963124" y="1276887"/>
                  </a:lnTo>
                  <a:lnTo>
                    <a:pt x="6222390" y="1596108"/>
                  </a:lnTo>
                  <a:lnTo>
                    <a:pt x="6481656" y="147640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0758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452" y="2424414"/>
              <a:ext cx="248489" cy="202218"/>
            </a:xfrm>
            <a:custGeom>
              <a:avLst/>
              <a:pathLst>
                <a:path w="248489" h="202218">
                  <a:moveTo>
                    <a:pt x="248489" y="0"/>
                  </a:moveTo>
                  <a:lnTo>
                    <a:pt x="0" y="202218"/>
                  </a:lnTo>
                </a:path>
              </a:pathLst>
            </a:custGeom>
          </p:spPr>
          <p:txBody>
            <a:bodyPr/>
            <a:lstStyle/>
            <a:p/>
          </p:txBody>
        </p:sp>
        <p:sp>
          <p:nvSpPr>
            <p:cNvPr id="42" name="pl42"/>
            <p:cNvSpPr/>
            <p:nvPr/>
          </p:nvSpPr>
          <p:spPr>
            <a:xfrm>
              <a:off x="7939163" y="2675314"/>
              <a:ext cx="240778" cy="119"/>
            </a:xfrm>
            <a:custGeom>
              <a:avLst/>
              <a:pathLst>
                <a:path w="240778" h="119">
                  <a:moveTo>
                    <a:pt x="240778" y="119"/>
                  </a:moveTo>
                  <a:lnTo>
                    <a:pt x="0" y="0"/>
                  </a:lnTo>
                </a:path>
              </a:pathLst>
            </a:custGeom>
          </p:spPr>
          <p:txBody>
            <a:bodyPr/>
            <a:lstStyle/>
            <a:p/>
          </p:txBody>
        </p:sp>
        <p:sp>
          <p:nvSpPr>
            <p:cNvPr id="43" name="pl43"/>
            <p:cNvSpPr/>
            <p:nvPr/>
          </p:nvSpPr>
          <p:spPr>
            <a:xfrm>
              <a:off x="7934665" y="2802069"/>
              <a:ext cx="245276" cy="123707"/>
            </a:xfrm>
            <a:custGeom>
              <a:avLst/>
              <a:pathLst>
                <a:path w="245276" h="123707">
                  <a:moveTo>
                    <a:pt x="245276" y="123707"/>
                  </a:moveTo>
                  <a:lnTo>
                    <a:pt x="0" y="0"/>
                  </a:lnTo>
                </a:path>
              </a:pathLst>
            </a:custGeom>
          </p:spPr>
          <p:txBody>
            <a:bodyPr/>
            <a:lstStyle/>
            <a:p/>
          </p:txBody>
        </p:sp>
        <p:sp>
          <p:nvSpPr>
            <p:cNvPr id="44" name="pl44"/>
            <p:cNvSpPr/>
            <p:nvPr/>
          </p:nvSpPr>
          <p:spPr>
            <a:xfrm>
              <a:off x="7936479" y="3119836"/>
              <a:ext cx="243462" cy="86282"/>
            </a:xfrm>
            <a:custGeom>
              <a:avLst/>
              <a:pathLst>
                <a:path w="243462" h="86282">
                  <a:moveTo>
                    <a:pt x="243462" y="86282"/>
                  </a:moveTo>
                  <a:lnTo>
                    <a:pt x="0" y="0"/>
                  </a:lnTo>
                </a:path>
              </a:pathLst>
            </a:custGeom>
          </p:spPr>
          <p:txBody>
            <a:bodyPr/>
            <a:lstStyle/>
            <a:p/>
          </p:txBody>
        </p:sp>
        <p:sp>
          <p:nvSpPr>
            <p:cNvPr id="45" name="pg45"/>
            <p:cNvSpPr/>
            <p:nvPr/>
          </p:nvSpPr>
          <p:spPr>
            <a:xfrm>
              <a:off x="8111362" y="23104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3512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66%</a:t>
              </a:r>
            </a:p>
          </p:txBody>
        </p:sp>
        <p:sp>
          <p:nvSpPr>
            <p:cNvPr id="47" name="pg47"/>
            <p:cNvSpPr/>
            <p:nvPr/>
          </p:nvSpPr>
          <p:spPr>
            <a:xfrm>
              <a:off x="8111362" y="258444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6252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65%</a:t>
              </a:r>
            </a:p>
          </p:txBody>
        </p:sp>
        <p:sp>
          <p:nvSpPr>
            <p:cNvPr id="49" name="pg49"/>
            <p:cNvSpPr/>
            <p:nvPr/>
          </p:nvSpPr>
          <p:spPr>
            <a:xfrm>
              <a:off x="8111362" y="28565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8974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62%</a:t>
              </a:r>
            </a:p>
          </p:txBody>
        </p:sp>
        <p:sp>
          <p:nvSpPr>
            <p:cNvPr id="51" name="pg51"/>
            <p:cNvSpPr/>
            <p:nvPr/>
          </p:nvSpPr>
          <p:spPr>
            <a:xfrm>
              <a:off x="8111362" y="31316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31725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5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Kazakhstan,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005470"/>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5005470"/>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5005470"/>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4988748"/>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4581840"/>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5005470"/>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4734818"/>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(66%)</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(54%)</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(67%)</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(65%)</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(62%)</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(49%)</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kaz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17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433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948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463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979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6753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190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706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221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736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4094650"/>
              <a:ext cx="239399" cy="21346"/>
            </a:xfrm>
            <a:prstGeom prst="rect">
              <a:avLst/>
            </a:prstGeom>
            <a:solidFill>
              <a:srgbClr val="1CABE2">
                <a:alpha val="85098"/>
              </a:srgbClr>
            </a:solidFill>
          </p:spPr>
          <p:txBody>
            <a:bodyPr/>
            <a:lstStyle/>
            <a:p/>
          </p:txBody>
        </p:sp>
        <p:sp>
          <p:nvSpPr>
            <p:cNvPr id="28" name="rc28"/>
            <p:cNvSpPr/>
            <p:nvPr/>
          </p:nvSpPr>
          <p:spPr>
            <a:xfrm>
              <a:off x="1577053" y="4072729"/>
              <a:ext cx="239399" cy="43267"/>
            </a:xfrm>
            <a:prstGeom prst="rect">
              <a:avLst/>
            </a:prstGeom>
            <a:solidFill>
              <a:srgbClr val="1CABE2">
                <a:alpha val="85098"/>
              </a:srgbClr>
            </a:solidFill>
          </p:spPr>
          <p:txBody>
            <a:bodyPr/>
            <a:lstStyle/>
            <a:p/>
          </p:txBody>
        </p:sp>
        <p:sp>
          <p:nvSpPr>
            <p:cNvPr id="29" name="rc29"/>
            <p:cNvSpPr/>
            <p:nvPr/>
          </p:nvSpPr>
          <p:spPr>
            <a:xfrm>
              <a:off x="1843053" y="4071119"/>
              <a:ext cx="239399" cy="44877"/>
            </a:xfrm>
            <a:prstGeom prst="rect">
              <a:avLst/>
            </a:prstGeom>
            <a:solidFill>
              <a:srgbClr val="1CABE2">
                <a:alpha val="85098"/>
              </a:srgbClr>
            </a:solidFill>
          </p:spPr>
          <p:txBody>
            <a:bodyPr/>
            <a:lstStyle/>
            <a:p/>
          </p:txBody>
        </p:sp>
        <p:sp>
          <p:nvSpPr>
            <p:cNvPr id="30" name="rc30"/>
            <p:cNvSpPr/>
            <p:nvPr/>
          </p:nvSpPr>
          <p:spPr>
            <a:xfrm>
              <a:off x="2109053" y="4103942"/>
              <a:ext cx="239399" cy="12054"/>
            </a:xfrm>
            <a:prstGeom prst="rect">
              <a:avLst/>
            </a:prstGeom>
            <a:solidFill>
              <a:srgbClr val="1CABE2">
                <a:alpha val="85098"/>
              </a:srgbClr>
            </a:solidFill>
          </p:spPr>
          <p:txBody>
            <a:bodyPr/>
            <a:lstStyle/>
            <a:p/>
          </p:txBody>
        </p:sp>
        <p:sp>
          <p:nvSpPr>
            <p:cNvPr id="31" name="rc31"/>
            <p:cNvSpPr/>
            <p:nvPr/>
          </p:nvSpPr>
          <p:spPr>
            <a:xfrm>
              <a:off x="2375052" y="3921539"/>
              <a:ext cx="239399" cy="194458"/>
            </a:xfrm>
            <a:prstGeom prst="rect">
              <a:avLst/>
            </a:prstGeom>
            <a:solidFill>
              <a:srgbClr val="1CABE2">
                <a:alpha val="85098"/>
              </a:srgbClr>
            </a:solidFill>
          </p:spPr>
          <p:txBody>
            <a:bodyPr/>
            <a:lstStyle/>
            <a:p/>
          </p:txBody>
        </p:sp>
        <p:sp>
          <p:nvSpPr>
            <p:cNvPr id="32" name="rc32"/>
            <p:cNvSpPr/>
            <p:nvPr/>
          </p:nvSpPr>
          <p:spPr>
            <a:xfrm>
              <a:off x="2641052" y="4102400"/>
              <a:ext cx="239399" cy="13597"/>
            </a:xfrm>
            <a:prstGeom prst="rect">
              <a:avLst/>
            </a:prstGeom>
            <a:solidFill>
              <a:srgbClr val="1CABE2">
                <a:alpha val="85098"/>
              </a:srgbClr>
            </a:solidFill>
          </p:spPr>
          <p:txBody>
            <a:bodyPr/>
            <a:lstStyle/>
            <a:p/>
          </p:txBody>
        </p:sp>
        <p:sp>
          <p:nvSpPr>
            <p:cNvPr id="33" name="rc33"/>
            <p:cNvSpPr/>
            <p:nvPr/>
          </p:nvSpPr>
          <p:spPr>
            <a:xfrm>
              <a:off x="2907052" y="4101539"/>
              <a:ext cx="239399" cy="14458"/>
            </a:xfrm>
            <a:prstGeom prst="rect">
              <a:avLst/>
            </a:prstGeom>
            <a:solidFill>
              <a:srgbClr val="1CABE2">
                <a:alpha val="85098"/>
              </a:srgbClr>
            </a:solidFill>
          </p:spPr>
          <p:txBody>
            <a:bodyPr/>
            <a:lstStyle/>
            <a:p/>
          </p:txBody>
        </p:sp>
        <p:sp>
          <p:nvSpPr>
            <p:cNvPr id="34" name="rc34"/>
            <p:cNvSpPr/>
            <p:nvPr/>
          </p:nvSpPr>
          <p:spPr>
            <a:xfrm>
              <a:off x="3173051" y="4069841"/>
              <a:ext cx="239399" cy="46155"/>
            </a:xfrm>
            <a:prstGeom prst="rect">
              <a:avLst/>
            </a:prstGeom>
            <a:solidFill>
              <a:srgbClr val="1CABE2">
                <a:alpha val="85098"/>
              </a:srgbClr>
            </a:solidFill>
          </p:spPr>
          <p:txBody>
            <a:bodyPr/>
            <a:lstStyle/>
            <a:p/>
          </p:txBody>
        </p:sp>
        <p:sp>
          <p:nvSpPr>
            <p:cNvPr id="35" name="rc35"/>
            <p:cNvSpPr/>
            <p:nvPr/>
          </p:nvSpPr>
          <p:spPr>
            <a:xfrm>
              <a:off x="3439051" y="4099570"/>
              <a:ext cx="239399" cy="16427"/>
            </a:xfrm>
            <a:prstGeom prst="rect">
              <a:avLst/>
            </a:prstGeom>
            <a:solidFill>
              <a:srgbClr val="1CABE2">
                <a:alpha val="85098"/>
              </a:srgbClr>
            </a:solidFill>
          </p:spPr>
          <p:txBody>
            <a:bodyPr/>
            <a:lstStyle/>
            <a:p/>
          </p:txBody>
        </p:sp>
        <p:sp>
          <p:nvSpPr>
            <p:cNvPr id="36" name="rc36"/>
            <p:cNvSpPr/>
            <p:nvPr/>
          </p:nvSpPr>
          <p:spPr>
            <a:xfrm>
              <a:off x="3705050" y="4083147"/>
              <a:ext cx="239399" cy="32849"/>
            </a:xfrm>
            <a:prstGeom prst="rect">
              <a:avLst/>
            </a:prstGeom>
            <a:solidFill>
              <a:srgbClr val="1CABE2">
                <a:alpha val="85098"/>
              </a:srgbClr>
            </a:solidFill>
          </p:spPr>
          <p:txBody>
            <a:bodyPr/>
            <a:lstStyle/>
            <a:p/>
          </p:txBody>
        </p:sp>
        <p:sp>
          <p:nvSpPr>
            <p:cNvPr id="37" name="rc37"/>
            <p:cNvSpPr/>
            <p:nvPr/>
          </p:nvSpPr>
          <p:spPr>
            <a:xfrm>
              <a:off x="3971050" y="4099180"/>
              <a:ext cx="239399" cy="16817"/>
            </a:xfrm>
            <a:prstGeom prst="rect">
              <a:avLst/>
            </a:prstGeom>
            <a:solidFill>
              <a:srgbClr val="1CABE2">
                <a:alpha val="85098"/>
              </a:srgbClr>
            </a:solidFill>
          </p:spPr>
          <p:txBody>
            <a:bodyPr/>
            <a:lstStyle/>
            <a:p/>
          </p:txBody>
        </p:sp>
        <p:sp>
          <p:nvSpPr>
            <p:cNvPr id="38" name="rc38"/>
            <p:cNvSpPr/>
            <p:nvPr/>
          </p:nvSpPr>
          <p:spPr>
            <a:xfrm>
              <a:off x="4237050" y="4099018"/>
              <a:ext cx="239399" cy="16978"/>
            </a:xfrm>
            <a:prstGeom prst="rect">
              <a:avLst/>
            </a:prstGeom>
            <a:solidFill>
              <a:srgbClr val="1CABE2">
                <a:alpha val="85098"/>
              </a:srgbClr>
            </a:solidFill>
          </p:spPr>
          <p:txBody>
            <a:bodyPr/>
            <a:lstStyle/>
            <a:p/>
          </p:txBody>
        </p:sp>
        <p:sp>
          <p:nvSpPr>
            <p:cNvPr id="39" name="rc39"/>
            <p:cNvSpPr/>
            <p:nvPr/>
          </p:nvSpPr>
          <p:spPr>
            <a:xfrm>
              <a:off x="4503049" y="4098637"/>
              <a:ext cx="239399" cy="17360"/>
            </a:xfrm>
            <a:prstGeom prst="rect">
              <a:avLst/>
            </a:prstGeom>
            <a:solidFill>
              <a:srgbClr val="1CABE2">
                <a:alpha val="85098"/>
              </a:srgbClr>
            </a:solidFill>
          </p:spPr>
          <p:txBody>
            <a:bodyPr/>
            <a:lstStyle/>
            <a:p/>
          </p:txBody>
        </p:sp>
        <p:sp>
          <p:nvSpPr>
            <p:cNvPr id="40" name="rc40"/>
            <p:cNvSpPr/>
            <p:nvPr/>
          </p:nvSpPr>
          <p:spPr>
            <a:xfrm>
              <a:off x="4769049" y="4098364"/>
              <a:ext cx="239399" cy="17633"/>
            </a:xfrm>
            <a:prstGeom prst="rect">
              <a:avLst/>
            </a:prstGeom>
            <a:solidFill>
              <a:srgbClr val="1CABE2">
                <a:alpha val="85098"/>
              </a:srgbClr>
            </a:solidFill>
          </p:spPr>
          <p:txBody>
            <a:bodyPr/>
            <a:lstStyle/>
            <a:p/>
          </p:txBody>
        </p:sp>
        <p:sp>
          <p:nvSpPr>
            <p:cNvPr id="41" name="rc41"/>
            <p:cNvSpPr/>
            <p:nvPr/>
          </p:nvSpPr>
          <p:spPr>
            <a:xfrm>
              <a:off x="5035049" y="4043171"/>
              <a:ext cx="239399" cy="72825"/>
            </a:xfrm>
            <a:prstGeom prst="rect">
              <a:avLst/>
            </a:prstGeom>
            <a:solidFill>
              <a:srgbClr val="1CABE2">
                <a:alpha val="85098"/>
              </a:srgbClr>
            </a:solidFill>
          </p:spPr>
          <p:txBody>
            <a:bodyPr/>
            <a:lstStyle/>
            <a:p/>
          </p:txBody>
        </p:sp>
        <p:sp>
          <p:nvSpPr>
            <p:cNvPr id="42" name="rc42"/>
            <p:cNvSpPr/>
            <p:nvPr/>
          </p:nvSpPr>
          <p:spPr>
            <a:xfrm>
              <a:off x="5301048" y="4043638"/>
              <a:ext cx="239399" cy="72359"/>
            </a:xfrm>
            <a:prstGeom prst="rect">
              <a:avLst/>
            </a:prstGeom>
            <a:solidFill>
              <a:srgbClr val="1CABE2">
                <a:alpha val="85098"/>
              </a:srgbClr>
            </a:solidFill>
          </p:spPr>
          <p:txBody>
            <a:bodyPr/>
            <a:lstStyle/>
            <a:p/>
          </p:txBody>
        </p:sp>
        <p:sp>
          <p:nvSpPr>
            <p:cNvPr id="43" name="rc43"/>
            <p:cNvSpPr/>
            <p:nvPr/>
          </p:nvSpPr>
          <p:spPr>
            <a:xfrm>
              <a:off x="5567048" y="3860638"/>
              <a:ext cx="239399" cy="255359"/>
            </a:xfrm>
            <a:prstGeom prst="rect">
              <a:avLst/>
            </a:prstGeom>
            <a:solidFill>
              <a:srgbClr val="1CABE2">
                <a:alpha val="85098"/>
              </a:srgbClr>
            </a:solidFill>
          </p:spPr>
          <p:txBody>
            <a:bodyPr/>
            <a:lstStyle/>
            <a:p/>
          </p:txBody>
        </p:sp>
        <p:sp>
          <p:nvSpPr>
            <p:cNvPr id="44" name="rc44"/>
            <p:cNvSpPr/>
            <p:nvPr/>
          </p:nvSpPr>
          <p:spPr>
            <a:xfrm>
              <a:off x="5833047" y="3938164"/>
              <a:ext cx="239399" cy="177833"/>
            </a:xfrm>
            <a:prstGeom prst="rect">
              <a:avLst/>
            </a:prstGeom>
            <a:solidFill>
              <a:srgbClr val="1CABE2">
                <a:alpha val="85098"/>
              </a:srgbClr>
            </a:solidFill>
          </p:spPr>
          <p:txBody>
            <a:bodyPr/>
            <a:lstStyle/>
            <a:p/>
          </p:txBody>
        </p:sp>
        <p:sp>
          <p:nvSpPr>
            <p:cNvPr id="45" name="rc45"/>
            <p:cNvSpPr/>
            <p:nvPr/>
          </p:nvSpPr>
          <p:spPr>
            <a:xfrm>
              <a:off x="6099047" y="3841767"/>
              <a:ext cx="239399" cy="274230"/>
            </a:xfrm>
            <a:prstGeom prst="rect">
              <a:avLst/>
            </a:prstGeom>
            <a:solidFill>
              <a:srgbClr val="1CABE2">
                <a:alpha val="85098"/>
              </a:srgbClr>
            </a:solidFill>
          </p:spPr>
          <p:txBody>
            <a:bodyPr/>
            <a:lstStyle/>
            <a:p/>
          </p:txBody>
        </p:sp>
        <p:sp>
          <p:nvSpPr>
            <p:cNvPr id="46" name="rc46"/>
            <p:cNvSpPr/>
            <p:nvPr/>
          </p:nvSpPr>
          <p:spPr>
            <a:xfrm>
              <a:off x="6365047" y="3767994"/>
              <a:ext cx="239399" cy="348002"/>
            </a:xfrm>
            <a:prstGeom prst="rect">
              <a:avLst/>
            </a:prstGeom>
            <a:solidFill>
              <a:srgbClr val="1CABE2">
                <a:alpha val="85098"/>
              </a:srgbClr>
            </a:solidFill>
          </p:spPr>
          <p:txBody>
            <a:bodyPr/>
            <a:lstStyle/>
            <a:p/>
          </p:txBody>
        </p:sp>
        <p:sp>
          <p:nvSpPr>
            <p:cNvPr id="47" name="rc47"/>
            <p:cNvSpPr/>
            <p:nvPr/>
          </p:nvSpPr>
          <p:spPr>
            <a:xfrm>
              <a:off x="6631046" y="3607108"/>
              <a:ext cx="239399" cy="508888"/>
            </a:xfrm>
            <a:prstGeom prst="rect">
              <a:avLst/>
            </a:prstGeom>
            <a:solidFill>
              <a:srgbClr val="1CABE2">
                <a:alpha val="85098"/>
              </a:srgbClr>
            </a:solidFill>
          </p:spPr>
          <p:txBody>
            <a:bodyPr/>
            <a:lstStyle/>
            <a:p/>
          </p:txBody>
        </p:sp>
        <p:sp>
          <p:nvSpPr>
            <p:cNvPr id="48" name="rc48"/>
            <p:cNvSpPr/>
            <p:nvPr/>
          </p:nvSpPr>
          <p:spPr>
            <a:xfrm>
              <a:off x="6897046" y="3563729"/>
              <a:ext cx="239399" cy="552268"/>
            </a:xfrm>
            <a:prstGeom prst="rect">
              <a:avLst/>
            </a:prstGeom>
            <a:solidFill>
              <a:srgbClr val="1CABE2">
                <a:alpha val="85098"/>
              </a:srgbClr>
            </a:solidFill>
          </p:spPr>
          <p:txBody>
            <a:bodyPr/>
            <a:lstStyle/>
            <a:p/>
          </p:txBody>
        </p:sp>
        <p:sp>
          <p:nvSpPr>
            <p:cNvPr id="49" name="rc49"/>
            <p:cNvSpPr/>
            <p:nvPr/>
          </p:nvSpPr>
          <p:spPr>
            <a:xfrm>
              <a:off x="7163045" y="3577425"/>
              <a:ext cx="239399" cy="538572"/>
            </a:xfrm>
            <a:prstGeom prst="rect">
              <a:avLst/>
            </a:prstGeom>
            <a:solidFill>
              <a:srgbClr val="1CABE2">
                <a:alpha val="85098"/>
              </a:srgbClr>
            </a:solidFill>
          </p:spPr>
          <p:txBody>
            <a:bodyPr/>
            <a:lstStyle/>
            <a:p/>
          </p:txBody>
        </p:sp>
        <p:sp>
          <p:nvSpPr>
            <p:cNvPr id="50" name="rc50"/>
            <p:cNvSpPr/>
            <p:nvPr/>
          </p:nvSpPr>
          <p:spPr>
            <a:xfrm>
              <a:off x="7429045" y="3514357"/>
              <a:ext cx="239399" cy="601639"/>
            </a:xfrm>
            <a:prstGeom prst="rect">
              <a:avLst/>
            </a:prstGeom>
            <a:solidFill>
              <a:srgbClr val="1CABE2">
                <a:alpha val="85098"/>
              </a:srgbClr>
            </a:solidFill>
          </p:spPr>
          <p:txBody>
            <a:bodyPr/>
            <a:lstStyle/>
            <a:p/>
          </p:txBody>
        </p:sp>
        <p:sp>
          <p:nvSpPr>
            <p:cNvPr id="51" name="rc51"/>
            <p:cNvSpPr/>
            <p:nvPr/>
          </p:nvSpPr>
          <p:spPr>
            <a:xfrm>
              <a:off x="7695045" y="3542449"/>
              <a:ext cx="239399" cy="573548"/>
            </a:xfrm>
            <a:prstGeom prst="rect">
              <a:avLst/>
            </a:prstGeom>
            <a:solidFill>
              <a:srgbClr val="1CABE2">
                <a:alpha val="85098"/>
              </a:srgbClr>
            </a:solidFill>
          </p:spPr>
          <p:txBody>
            <a:bodyPr/>
            <a:lstStyle/>
            <a:p/>
          </p:txBody>
        </p:sp>
        <p:sp>
          <p:nvSpPr>
            <p:cNvPr id="52" name="rc52"/>
            <p:cNvSpPr/>
            <p:nvPr/>
          </p:nvSpPr>
          <p:spPr>
            <a:xfrm>
              <a:off x="7961044" y="3517048"/>
              <a:ext cx="239399" cy="598949"/>
            </a:xfrm>
            <a:prstGeom prst="rect">
              <a:avLst/>
            </a:prstGeom>
            <a:solidFill>
              <a:srgbClr val="1CABE2">
                <a:alpha val="85098"/>
              </a:srgbClr>
            </a:solidFill>
          </p:spPr>
          <p:txBody>
            <a:bodyPr/>
            <a:lstStyle/>
            <a:p/>
          </p:txBody>
        </p:sp>
        <p:sp>
          <p:nvSpPr>
            <p:cNvPr id="53" name="rc53"/>
            <p:cNvSpPr/>
            <p:nvPr/>
          </p:nvSpPr>
          <p:spPr>
            <a:xfrm>
              <a:off x="1311054" y="4083972"/>
              <a:ext cx="239399" cy="10677"/>
            </a:xfrm>
            <a:prstGeom prst="rect">
              <a:avLst/>
            </a:prstGeom>
            <a:solidFill>
              <a:srgbClr val="B3B3B3">
                <a:alpha val="85098"/>
              </a:srgbClr>
            </a:solidFill>
          </p:spPr>
          <p:txBody>
            <a:bodyPr/>
            <a:lstStyle/>
            <a:p/>
          </p:txBody>
        </p:sp>
        <p:sp>
          <p:nvSpPr>
            <p:cNvPr id="54" name="rc54"/>
            <p:cNvSpPr/>
            <p:nvPr/>
          </p:nvSpPr>
          <p:spPr>
            <a:xfrm>
              <a:off x="1577053" y="4061913"/>
              <a:ext cx="239399" cy="10816"/>
            </a:xfrm>
            <a:prstGeom prst="rect">
              <a:avLst/>
            </a:prstGeom>
            <a:solidFill>
              <a:srgbClr val="B3B3B3">
                <a:alpha val="85098"/>
              </a:srgbClr>
            </a:solidFill>
          </p:spPr>
          <p:txBody>
            <a:bodyPr/>
            <a:lstStyle/>
            <a:p/>
          </p:txBody>
        </p:sp>
        <p:sp>
          <p:nvSpPr>
            <p:cNvPr id="55" name="rc55"/>
            <p:cNvSpPr/>
            <p:nvPr/>
          </p:nvSpPr>
          <p:spPr>
            <a:xfrm>
              <a:off x="1843053" y="4059899"/>
              <a:ext cx="239399" cy="11220"/>
            </a:xfrm>
            <a:prstGeom prst="rect">
              <a:avLst/>
            </a:prstGeom>
            <a:solidFill>
              <a:srgbClr val="B3B3B3">
                <a:alpha val="85098"/>
              </a:srgbClr>
            </a:solidFill>
          </p:spPr>
          <p:txBody>
            <a:bodyPr/>
            <a:lstStyle/>
            <a:p/>
          </p:txBody>
        </p:sp>
        <p:sp>
          <p:nvSpPr>
            <p:cNvPr id="56" name="rc56"/>
            <p:cNvSpPr/>
            <p:nvPr/>
          </p:nvSpPr>
          <p:spPr>
            <a:xfrm>
              <a:off x="2109053" y="4103942"/>
              <a:ext cx="239399" cy="0"/>
            </a:xfrm>
            <a:prstGeom prst="rect">
              <a:avLst/>
            </a:prstGeom>
            <a:solidFill>
              <a:srgbClr val="B3B3B3">
                <a:alpha val="85098"/>
              </a:srgbClr>
            </a:solidFill>
          </p:spPr>
          <p:txBody>
            <a:bodyPr/>
            <a:lstStyle/>
            <a:p/>
          </p:txBody>
        </p:sp>
        <p:sp>
          <p:nvSpPr>
            <p:cNvPr id="57" name="rc57"/>
            <p:cNvSpPr/>
            <p:nvPr/>
          </p:nvSpPr>
          <p:spPr>
            <a:xfrm>
              <a:off x="2375052" y="3882648"/>
              <a:ext cx="239399" cy="38890"/>
            </a:xfrm>
            <a:prstGeom prst="rect">
              <a:avLst/>
            </a:prstGeom>
            <a:solidFill>
              <a:srgbClr val="B3B3B3">
                <a:alpha val="85098"/>
              </a:srgbClr>
            </a:solidFill>
          </p:spPr>
          <p:txBody>
            <a:bodyPr/>
            <a:lstStyle/>
            <a:p/>
          </p:txBody>
        </p:sp>
        <p:sp>
          <p:nvSpPr>
            <p:cNvPr id="58" name="rc58"/>
            <p:cNvSpPr/>
            <p:nvPr/>
          </p:nvSpPr>
          <p:spPr>
            <a:xfrm>
              <a:off x="2641052" y="4088807"/>
              <a:ext cx="239399" cy="13592"/>
            </a:xfrm>
            <a:prstGeom prst="rect">
              <a:avLst/>
            </a:prstGeom>
            <a:solidFill>
              <a:srgbClr val="B3B3B3">
                <a:alpha val="85098"/>
              </a:srgbClr>
            </a:solidFill>
          </p:spPr>
          <p:txBody>
            <a:bodyPr/>
            <a:lstStyle/>
            <a:p/>
          </p:txBody>
        </p:sp>
        <p:sp>
          <p:nvSpPr>
            <p:cNvPr id="59" name="rc59"/>
            <p:cNvSpPr/>
            <p:nvPr/>
          </p:nvSpPr>
          <p:spPr>
            <a:xfrm>
              <a:off x="2907052" y="4101539"/>
              <a:ext cx="239399" cy="0"/>
            </a:xfrm>
            <a:prstGeom prst="rect">
              <a:avLst/>
            </a:prstGeom>
            <a:solidFill>
              <a:srgbClr val="B3B3B3">
                <a:alpha val="85098"/>
              </a:srgbClr>
            </a:solidFill>
          </p:spPr>
          <p:txBody>
            <a:bodyPr/>
            <a:lstStyle/>
            <a:p/>
          </p:txBody>
        </p:sp>
        <p:sp>
          <p:nvSpPr>
            <p:cNvPr id="60" name="rc60"/>
            <p:cNvSpPr/>
            <p:nvPr/>
          </p:nvSpPr>
          <p:spPr>
            <a:xfrm>
              <a:off x="3173051" y="4008303"/>
              <a:ext cx="239399" cy="61538"/>
            </a:xfrm>
            <a:prstGeom prst="rect">
              <a:avLst/>
            </a:prstGeom>
            <a:solidFill>
              <a:srgbClr val="B3B3B3">
                <a:alpha val="85098"/>
              </a:srgbClr>
            </a:solidFill>
          </p:spPr>
          <p:txBody>
            <a:bodyPr/>
            <a:lstStyle/>
            <a:p/>
          </p:txBody>
        </p:sp>
        <p:sp>
          <p:nvSpPr>
            <p:cNvPr id="61" name="rc61"/>
            <p:cNvSpPr/>
            <p:nvPr/>
          </p:nvSpPr>
          <p:spPr>
            <a:xfrm>
              <a:off x="3439051" y="4099570"/>
              <a:ext cx="239399" cy="0"/>
            </a:xfrm>
            <a:prstGeom prst="rect">
              <a:avLst/>
            </a:prstGeom>
            <a:solidFill>
              <a:srgbClr val="B3B3B3">
                <a:alpha val="85098"/>
              </a:srgbClr>
            </a:solidFill>
          </p:spPr>
          <p:txBody>
            <a:bodyPr/>
            <a:lstStyle/>
            <a:p/>
          </p:txBody>
        </p:sp>
        <p:sp>
          <p:nvSpPr>
            <p:cNvPr id="62" name="rc62"/>
            <p:cNvSpPr/>
            <p:nvPr/>
          </p:nvSpPr>
          <p:spPr>
            <a:xfrm>
              <a:off x="3705050" y="4083147"/>
              <a:ext cx="239399" cy="0"/>
            </a:xfrm>
            <a:prstGeom prst="rect">
              <a:avLst/>
            </a:prstGeom>
            <a:solidFill>
              <a:srgbClr val="B3B3B3">
                <a:alpha val="85098"/>
              </a:srgbClr>
            </a:solidFill>
          </p:spPr>
          <p:txBody>
            <a:bodyPr/>
            <a:lstStyle/>
            <a:p/>
          </p:txBody>
        </p:sp>
        <p:sp>
          <p:nvSpPr>
            <p:cNvPr id="63" name="rc63"/>
            <p:cNvSpPr/>
            <p:nvPr/>
          </p:nvSpPr>
          <p:spPr>
            <a:xfrm>
              <a:off x="3971050" y="4099180"/>
              <a:ext cx="239399" cy="0"/>
            </a:xfrm>
            <a:prstGeom prst="rect">
              <a:avLst/>
            </a:prstGeom>
            <a:solidFill>
              <a:srgbClr val="B3B3B3">
                <a:alpha val="85098"/>
              </a:srgbClr>
            </a:solidFill>
          </p:spPr>
          <p:txBody>
            <a:bodyPr/>
            <a:lstStyle/>
            <a:p/>
          </p:txBody>
        </p:sp>
        <p:sp>
          <p:nvSpPr>
            <p:cNvPr id="64" name="rc64"/>
            <p:cNvSpPr/>
            <p:nvPr/>
          </p:nvSpPr>
          <p:spPr>
            <a:xfrm>
              <a:off x="4237050" y="4099018"/>
              <a:ext cx="239399" cy="0"/>
            </a:xfrm>
            <a:prstGeom prst="rect">
              <a:avLst/>
            </a:prstGeom>
            <a:solidFill>
              <a:srgbClr val="B3B3B3">
                <a:alpha val="85098"/>
              </a:srgbClr>
            </a:solidFill>
          </p:spPr>
          <p:txBody>
            <a:bodyPr/>
            <a:lstStyle/>
            <a:p/>
          </p:txBody>
        </p:sp>
        <p:sp>
          <p:nvSpPr>
            <p:cNvPr id="65" name="rc65"/>
            <p:cNvSpPr/>
            <p:nvPr/>
          </p:nvSpPr>
          <p:spPr>
            <a:xfrm>
              <a:off x="4503049" y="4098637"/>
              <a:ext cx="239399" cy="0"/>
            </a:xfrm>
            <a:prstGeom prst="rect">
              <a:avLst/>
            </a:prstGeom>
            <a:solidFill>
              <a:srgbClr val="B3B3B3">
                <a:alpha val="85098"/>
              </a:srgbClr>
            </a:solidFill>
          </p:spPr>
          <p:txBody>
            <a:bodyPr/>
            <a:lstStyle/>
            <a:p/>
          </p:txBody>
        </p:sp>
        <p:sp>
          <p:nvSpPr>
            <p:cNvPr id="66" name="rc66"/>
            <p:cNvSpPr/>
            <p:nvPr/>
          </p:nvSpPr>
          <p:spPr>
            <a:xfrm>
              <a:off x="4769049" y="4080730"/>
              <a:ext cx="239399" cy="17633"/>
            </a:xfrm>
            <a:prstGeom prst="rect">
              <a:avLst/>
            </a:prstGeom>
            <a:solidFill>
              <a:srgbClr val="B3B3B3">
                <a:alpha val="85098"/>
              </a:srgbClr>
            </a:solidFill>
          </p:spPr>
          <p:txBody>
            <a:bodyPr/>
            <a:lstStyle/>
            <a:p/>
          </p:txBody>
        </p:sp>
        <p:sp>
          <p:nvSpPr>
            <p:cNvPr id="67" name="rc67"/>
            <p:cNvSpPr/>
            <p:nvPr/>
          </p:nvSpPr>
          <p:spPr>
            <a:xfrm>
              <a:off x="5035049" y="4024964"/>
              <a:ext cx="239399" cy="18207"/>
            </a:xfrm>
            <a:prstGeom prst="rect">
              <a:avLst/>
            </a:prstGeom>
            <a:solidFill>
              <a:srgbClr val="B3B3B3">
                <a:alpha val="85098"/>
              </a:srgbClr>
            </a:solidFill>
          </p:spPr>
          <p:txBody>
            <a:bodyPr/>
            <a:lstStyle/>
            <a:p/>
          </p:txBody>
        </p:sp>
        <p:sp>
          <p:nvSpPr>
            <p:cNvPr id="68" name="rc68"/>
            <p:cNvSpPr/>
            <p:nvPr/>
          </p:nvSpPr>
          <p:spPr>
            <a:xfrm>
              <a:off x="5301048" y="3989365"/>
              <a:ext cx="239399" cy="54272"/>
            </a:xfrm>
            <a:prstGeom prst="rect">
              <a:avLst/>
            </a:prstGeom>
            <a:solidFill>
              <a:srgbClr val="B3B3B3">
                <a:alpha val="85098"/>
              </a:srgbClr>
            </a:solidFill>
          </p:spPr>
          <p:txBody>
            <a:bodyPr/>
            <a:lstStyle/>
            <a:p/>
          </p:txBody>
        </p:sp>
        <p:sp>
          <p:nvSpPr>
            <p:cNvPr id="69" name="rc69"/>
            <p:cNvSpPr/>
            <p:nvPr/>
          </p:nvSpPr>
          <p:spPr>
            <a:xfrm>
              <a:off x="5567048" y="3641757"/>
              <a:ext cx="239399" cy="218881"/>
            </a:xfrm>
            <a:prstGeom prst="rect">
              <a:avLst/>
            </a:prstGeom>
            <a:solidFill>
              <a:srgbClr val="B3B3B3">
                <a:alpha val="85098"/>
              </a:srgbClr>
            </a:solidFill>
          </p:spPr>
          <p:txBody>
            <a:bodyPr/>
            <a:lstStyle/>
            <a:p/>
          </p:txBody>
        </p:sp>
        <p:sp>
          <p:nvSpPr>
            <p:cNvPr id="70" name="rc70"/>
            <p:cNvSpPr/>
            <p:nvPr/>
          </p:nvSpPr>
          <p:spPr>
            <a:xfrm>
              <a:off x="5833047" y="3867028"/>
              <a:ext cx="239399" cy="71135"/>
            </a:xfrm>
            <a:prstGeom prst="rect">
              <a:avLst/>
            </a:prstGeom>
            <a:solidFill>
              <a:srgbClr val="B3B3B3">
                <a:alpha val="85098"/>
              </a:srgbClr>
            </a:solidFill>
          </p:spPr>
          <p:txBody>
            <a:bodyPr/>
            <a:lstStyle/>
            <a:p/>
          </p:txBody>
        </p:sp>
        <p:sp>
          <p:nvSpPr>
            <p:cNvPr id="71" name="rc71"/>
            <p:cNvSpPr/>
            <p:nvPr/>
          </p:nvSpPr>
          <p:spPr>
            <a:xfrm>
              <a:off x="6099047" y="3732073"/>
              <a:ext cx="239399" cy="109694"/>
            </a:xfrm>
            <a:prstGeom prst="rect">
              <a:avLst/>
            </a:prstGeom>
            <a:solidFill>
              <a:srgbClr val="B3B3B3">
                <a:alpha val="85098"/>
              </a:srgbClr>
            </a:solidFill>
          </p:spPr>
          <p:txBody>
            <a:bodyPr/>
            <a:lstStyle/>
            <a:p/>
          </p:txBody>
        </p:sp>
        <p:sp>
          <p:nvSpPr>
            <p:cNvPr id="72" name="rc72"/>
            <p:cNvSpPr/>
            <p:nvPr/>
          </p:nvSpPr>
          <p:spPr>
            <a:xfrm>
              <a:off x="6365047" y="3621464"/>
              <a:ext cx="239399" cy="146530"/>
            </a:xfrm>
            <a:prstGeom prst="rect">
              <a:avLst/>
            </a:prstGeom>
            <a:solidFill>
              <a:srgbClr val="B3B3B3">
                <a:alpha val="85098"/>
              </a:srgbClr>
            </a:solidFill>
          </p:spPr>
          <p:txBody>
            <a:bodyPr/>
            <a:lstStyle/>
            <a:p/>
          </p:txBody>
        </p:sp>
        <p:sp>
          <p:nvSpPr>
            <p:cNvPr id="73" name="rc73"/>
            <p:cNvSpPr/>
            <p:nvPr/>
          </p:nvSpPr>
          <p:spPr>
            <a:xfrm>
              <a:off x="6631046" y="3333093"/>
              <a:ext cx="239399" cy="274015"/>
            </a:xfrm>
            <a:prstGeom prst="rect">
              <a:avLst/>
            </a:prstGeom>
            <a:solidFill>
              <a:srgbClr val="B3B3B3">
                <a:alpha val="85098"/>
              </a:srgbClr>
            </a:solidFill>
          </p:spPr>
          <p:txBody>
            <a:bodyPr/>
            <a:lstStyle/>
            <a:p/>
          </p:txBody>
        </p:sp>
        <p:sp>
          <p:nvSpPr>
            <p:cNvPr id="74" name="rc74"/>
            <p:cNvSpPr/>
            <p:nvPr/>
          </p:nvSpPr>
          <p:spPr>
            <a:xfrm>
              <a:off x="6897046" y="3318276"/>
              <a:ext cx="239399" cy="245452"/>
            </a:xfrm>
            <a:prstGeom prst="rect">
              <a:avLst/>
            </a:prstGeom>
            <a:solidFill>
              <a:srgbClr val="B3B3B3">
                <a:alpha val="85098"/>
              </a:srgbClr>
            </a:solidFill>
          </p:spPr>
          <p:txBody>
            <a:bodyPr/>
            <a:lstStyle/>
            <a:p/>
          </p:txBody>
        </p:sp>
        <p:sp>
          <p:nvSpPr>
            <p:cNvPr id="75" name="rc75"/>
            <p:cNvSpPr/>
            <p:nvPr/>
          </p:nvSpPr>
          <p:spPr>
            <a:xfrm>
              <a:off x="7163045" y="3391707"/>
              <a:ext cx="239399" cy="185717"/>
            </a:xfrm>
            <a:prstGeom prst="rect">
              <a:avLst/>
            </a:prstGeom>
            <a:solidFill>
              <a:srgbClr val="B3B3B3">
                <a:alpha val="85098"/>
              </a:srgbClr>
            </a:solidFill>
          </p:spPr>
          <p:txBody>
            <a:bodyPr/>
            <a:lstStyle/>
            <a:p/>
          </p:txBody>
        </p:sp>
        <p:sp>
          <p:nvSpPr>
            <p:cNvPr id="76" name="rc76"/>
            <p:cNvSpPr/>
            <p:nvPr/>
          </p:nvSpPr>
          <p:spPr>
            <a:xfrm>
              <a:off x="7429045" y="3295579"/>
              <a:ext cx="239399" cy="218778"/>
            </a:xfrm>
            <a:prstGeom prst="rect">
              <a:avLst/>
            </a:prstGeom>
            <a:solidFill>
              <a:srgbClr val="B3B3B3">
                <a:alpha val="85098"/>
              </a:srgbClr>
            </a:solidFill>
          </p:spPr>
          <p:txBody>
            <a:bodyPr/>
            <a:lstStyle/>
            <a:p/>
          </p:txBody>
        </p:sp>
        <p:sp>
          <p:nvSpPr>
            <p:cNvPr id="77" name="rc77"/>
            <p:cNvSpPr/>
            <p:nvPr/>
          </p:nvSpPr>
          <p:spPr>
            <a:xfrm>
              <a:off x="7695045" y="3291525"/>
              <a:ext cx="239399" cy="250923"/>
            </a:xfrm>
            <a:prstGeom prst="rect">
              <a:avLst/>
            </a:prstGeom>
            <a:solidFill>
              <a:srgbClr val="B3B3B3">
                <a:alpha val="85098"/>
              </a:srgbClr>
            </a:solidFill>
          </p:spPr>
          <p:txBody>
            <a:bodyPr/>
            <a:lstStyle/>
            <a:p/>
          </p:txBody>
        </p:sp>
        <p:sp>
          <p:nvSpPr>
            <p:cNvPr id="78" name="rc78"/>
            <p:cNvSpPr/>
            <p:nvPr/>
          </p:nvSpPr>
          <p:spPr>
            <a:xfrm>
              <a:off x="7961044" y="3305652"/>
              <a:ext cx="239399" cy="211396"/>
            </a:xfrm>
            <a:prstGeom prst="rect">
              <a:avLst/>
            </a:prstGeom>
            <a:solidFill>
              <a:srgbClr val="B3B3B3">
                <a:alpha val="85098"/>
              </a:srgbClr>
            </a:solidFill>
          </p:spPr>
          <p:txBody>
            <a:bodyPr/>
            <a:lstStyle/>
            <a:p/>
          </p:txBody>
        </p:sp>
        <p:sp>
          <p:nvSpPr>
            <p:cNvPr id="79" name="pl79"/>
            <p:cNvSpPr/>
            <p:nvPr/>
          </p:nvSpPr>
          <p:spPr>
            <a:xfrm>
              <a:off x="1430754" y="2075428"/>
              <a:ext cx="6649990" cy="680189"/>
            </a:xfrm>
            <a:custGeom>
              <a:avLst/>
              <a:pathLst>
                <a:path w="6649990" h="680189">
                  <a:moveTo>
                    <a:pt x="0" y="20611"/>
                  </a:moveTo>
                  <a:lnTo>
                    <a:pt x="265999" y="61835"/>
                  </a:lnTo>
                  <a:lnTo>
                    <a:pt x="531999" y="61835"/>
                  </a:lnTo>
                  <a:lnTo>
                    <a:pt x="797998" y="0"/>
                  </a:lnTo>
                  <a:lnTo>
                    <a:pt x="1063998" y="288565"/>
                  </a:lnTo>
                  <a:lnTo>
                    <a:pt x="1329998" y="0"/>
                  </a:lnTo>
                  <a:lnTo>
                    <a:pt x="1595997" y="0"/>
                  </a:lnTo>
                  <a:lnTo>
                    <a:pt x="1861997" y="41223"/>
                  </a:lnTo>
                  <a:lnTo>
                    <a:pt x="2127996" y="0"/>
                  </a:lnTo>
                  <a:lnTo>
                    <a:pt x="2393996" y="20611"/>
                  </a:lnTo>
                  <a:lnTo>
                    <a:pt x="2659996" y="0"/>
                  </a:lnTo>
                  <a:lnTo>
                    <a:pt x="2925995" y="0"/>
                  </a:lnTo>
                  <a:lnTo>
                    <a:pt x="3191995" y="0"/>
                  </a:lnTo>
                  <a:lnTo>
                    <a:pt x="3457995" y="0"/>
                  </a:lnTo>
                  <a:lnTo>
                    <a:pt x="3723994" y="61835"/>
                  </a:lnTo>
                  <a:lnTo>
                    <a:pt x="3989994" y="61835"/>
                  </a:lnTo>
                  <a:lnTo>
                    <a:pt x="4255993" y="267953"/>
                  </a:lnTo>
                  <a:lnTo>
                    <a:pt x="4521993" y="185506"/>
                  </a:lnTo>
                  <a:lnTo>
                    <a:pt x="4787993" y="288565"/>
                  </a:lnTo>
                  <a:lnTo>
                    <a:pt x="5053992" y="371012"/>
                  </a:lnTo>
                  <a:lnTo>
                    <a:pt x="5319992" y="515295"/>
                  </a:lnTo>
                  <a:lnTo>
                    <a:pt x="5585991" y="535906"/>
                  </a:lnTo>
                  <a:lnTo>
                    <a:pt x="5851991" y="577130"/>
                  </a:lnTo>
                  <a:lnTo>
                    <a:pt x="6117991" y="659577"/>
                  </a:lnTo>
                  <a:lnTo>
                    <a:pt x="6383990" y="638965"/>
                  </a:lnTo>
                  <a:lnTo>
                    <a:pt x="6649990" y="680189"/>
                  </a:lnTo>
                </a:path>
              </a:pathLst>
            </a:custGeom>
            <a:ln w="27101" cap="flat">
              <a:solidFill>
                <a:srgbClr val="0058AB">
                  <a:alpha val="100000"/>
                </a:srgbClr>
              </a:solidFill>
              <a:prstDash val="solid"/>
              <a:round/>
            </a:ln>
          </p:spPr>
          <p:txBody>
            <a:bodyPr/>
            <a:lstStyle/>
            <a:p/>
          </p:txBody>
        </p:sp>
        <p:sp>
          <p:nvSpPr>
            <p:cNvPr id="80" name="pl80"/>
            <p:cNvSpPr/>
            <p:nvPr/>
          </p:nvSpPr>
          <p:spPr>
            <a:xfrm>
              <a:off x="1430754" y="2075428"/>
              <a:ext cx="6649990" cy="927531"/>
            </a:xfrm>
            <a:custGeom>
              <a:avLst/>
              <a:pathLst>
                <a:path w="6649990" h="927531">
                  <a:moveTo>
                    <a:pt x="0" y="41223"/>
                  </a:moveTo>
                  <a:lnTo>
                    <a:pt x="265999" y="82447"/>
                  </a:lnTo>
                  <a:lnTo>
                    <a:pt x="531999" y="82447"/>
                  </a:lnTo>
                  <a:lnTo>
                    <a:pt x="797998" y="0"/>
                  </a:lnTo>
                  <a:lnTo>
                    <a:pt x="1063998" y="350400"/>
                  </a:lnTo>
                  <a:lnTo>
                    <a:pt x="1329998" y="20611"/>
                  </a:lnTo>
                  <a:lnTo>
                    <a:pt x="1595997" y="0"/>
                  </a:lnTo>
                  <a:lnTo>
                    <a:pt x="1861997" y="123670"/>
                  </a:lnTo>
                  <a:lnTo>
                    <a:pt x="2127996" y="0"/>
                  </a:lnTo>
                  <a:lnTo>
                    <a:pt x="2393996" y="20611"/>
                  </a:lnTo>
                  <a:lnTo>
                    <a:pt x="2659996" y="0"/>
                  </a:lnTo>
                  <a:lnTo>
                    <a:pt x="2925995" y="0"/>
                  </a:lnTo>
                  <a:lnTo>
                    <a:pt x="3191995" y="0"/>
                  </a:lnTo>
                  <a:lnTo>
                    <a:pt x="3457995" y="20611"/>
                  </a:lnTo>
                  <a:lnTo>
                    <a:pt x="3723994" y="82447"/>
                  </a:lnTo>
                  <a:lnTo>
                    <a:pt x="3989994" y="123670"/>
                  </a:lnTo>
                  <a:lnTo>
                    <a:pt x="4255993" y="515295"/>
                  </a:lnTo>
                  <a:lnTo>
                    <a:pt x="4521993" y="267953"/>
                  </a:lnTo>
                  <a:lnTo>
                    <a:pt x="4787993" y="412236"/>
                  </a:lnTo>
                  <a:lnTo>
                    <a:pt x="5053992" y="535906"/>
                  </a:lnTo>
                  <a:lnTo>
                    <a:pt x="5319992" y="803860"/>
                  </a:lnTo>
                  <a:lnTo>
                    <a:pt x="5585991" y="783248"/>
                  </a:lnTo>
                  <a:lnTo>
                    <a:pt x="5851991" y="783248"/>
                  </a:lnTo>
                  <a:lnTo>
                    <a:pt x="6117991" y="906919"/>
                  </a:lnTo>
                  <a:lnTo>
                    <a:pt x="6383990" y="927531"/>
                  </a:lnTo>
                  <a:lnTo>
                    <a:pt x="6649990" y="927531"/>
                  </a:lnTo>
                </a:path>
              </a:pathLst>
            </a:custGeom>
            <a:ln w="27101" cap="flat">
              <a:solidFill>
                <a:srgbClr val="F26A21">
                  <a:alpha val="100000"/>
                </a:srgbClr>
              </a:solidFill>
              <a:prstDash val="solid"/>
              <a:round/>
            </a:ln>
          </p:spPr>
          <p:txBody>
            <a:bodyPr/>
            <a:lstStyle/>
            <a:p/>
          </p:txBody>
        </p:sp>
        <p:sp>
          <p:nvSpPr>
            <p:cNvPr id="81" name="tx81"/>
            <p:cNvSpPr/>
            <p:nvPr/>
          </p:nvSpPr>
          <p:spPr>
            <a:xfrm>
              <a:off x="137046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536045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42445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6690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6956456"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8" name="tx88"/>
            <p:cNvSpPr/>
            <p:nvPr/>
          </p:nvSpPr>
          <p:spPr>
            <a:xfrm>
              <a:off x="7222456"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7488455"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0" name="tx90"/>
            <p:cNvSpPr/>
            <p:nvPr/>
          </p:nvSpPr>
          <p:spPr>
            <a:xfrm>
              <a:off x="7754455"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91" name="tx91"/>
            <p:cNvSpPr/>
            <p:nvPr/>
          </p:nvSpPr>
          <p:spPr>
            <a:xfrm>
              <a:off x="8020454"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92" name="tx92"/>
            <p:cNvSpPr/>
            <p:nvPr/>
          </p:nvSpPr>
          <p:spPr>
            <a:xfrm>
              <a:off x="137046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40304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536045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424457"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7" name="tx97"/>
            <p:cNvSpPr/>
            <p:nvPr/>
          </p:nvSpPr>
          <p:spPr>
            <a:xfrm>
              <a:off x="6690456"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8" name="tx98"/>
            <p:cNvSpPr/>
            <p:nvPr/>
          </p:nvSpPr>
          <p:spPr>
            <a:xfrm>
              <a:off x="6956456"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9" name="tx99"/>
            <p:cNvSpPr/>
            <p:nvPr/>
          </p:nvSpPr>
          <p:spPr>
            <a:xfrm>
              <a:off x="7222456"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100" name="tx100"/>
            <p:cNvSpPr/>
            <p:nvPr/>
          </p:nvSpPr>
          <p:spPr>
            <a:xfrm>
              <a:off x="7488455"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101" name="tx101"/>
            <p:cNvSpPr/>
            <p:nvPr/>
          </p:nvSpPr>
          <p:spPr>
            <a:xfrm>
              <a:off x="7754455"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102" name="tx102"/>
            <p:cNvSpPr/>
            <p:nvPr/>
          </p:nvSpPr>
          <p:spPr>
            <a:xfrm>
              <a:off x="8020454"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103" name="tx103"/>
            <p:cNvSpPr/>
            <p:nvPr/>
          </p:nvSpPr>
          <p:spPr>
            <a:xfrm>
              <a:off x="1400609" y="40662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2730607" y="40687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5" name="tx105"/>
            <p:cNvSpPr/>
            <p:nvPr/>
          </p:nvSpPr>
          <p:spPr>
            <a:xfrm>
              <a:off x="4060605" y="40687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6" name="tx106"/>
            <p:cNvSpPr/>
            <p:nvPr/>
          </p:nvSpPr>
          <p:spPr>
            <a:xfrm>
              <a:off x="5360458" y="4039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7" name="tx107"/>
            <p:cNvSpPr/>
            <p:nvPr/>
          </p:nvSpPr>
          <p:spPr>
            <a:xfrm>
              <a:off x="6424457" y="39015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8" name="tx108"/>
            <p:cNvSpPr/>
            <p:nvPr/>
          </p:nvSpPr>
          <p:spPr>
            <a:xfrm>
              <a:off x="6660311" y="38210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9" name="tx109"/>
            <p:cNvSpPr/>
            <p:nvPr/>
          </p:nvSpPr>
          <p:spPr>
            <a:xfrm>
              <a:off x="6926311" y="37993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0" name="tx110"/>
            <p:cNvSpPr/>
            <p:nvPr/>
          </p:nvSpPr>
          <p:spPr>
            <a:xfrm>
              <a:off x="7192311" y="38062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11" name="tx111"/>
            <p:cNvSpPr/>
            <p:nvPr/>
          </p:nvSpPr>
          <p:spPr>
            <a:xfrm>
              <a:off x="7458310" y="37746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2" name="tx112"/>
            <p:cNvSpPr/>
            <p:nvPr/>
          </p:nvSpPr>
          <p:spPr>
            <a:xfrm>
              <a:off x="7724310" y="37887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13" name="tx113"/>
            <p:cNvSpPr/>
            <p:nvPr/>
          </p:nvSpPr>
          <p:spPr>
            <a:xfrm>
              <a:off x="7990310" y="37760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4" name="tx114"/>
            <p:cNvSpPr/>
            <p:nvPr/>
          </p:nvSpPr>
          <p:spPr>
            <a:xfrm>
              <a:off x="1400609" y="40501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5" name="tx115"/>
            <p:cNvSpPr/>
            <p:nvPr/>
          </p:nvSpPr>
          <p:spPr>
            <a:xfrm>
              <a:off x="2730607" y="40551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6" name="tx116"/>
            <p:cNvSpPr/>
            <p:nvPr/>
          </p:nvSpPr>
          <p:spPr>
            <a:xfrm>
              <a:off x="5360458" y="39773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7" name="tx117"/>
            <p:cNvSpPr/>
            <p:nvPr/>
          </p:nvSpPr>
          <p:spPr>
            <a:xfrm>
              <a:off x="6424457" y="3654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8" name="tx118"/>
            <p:cNvSpPr/>
            <p:nvPr/>
          </p:nvSpPr>
          <p:spPr>
            <a:xfrm>
              <a:off x="6690456" y="3429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19" name="tx119"/>
            <p:cNvSpPr/>
            <p:nvPr/>
          </p:nvSpPr>
          <p:spPr>
            <a:xfrm>
              <a:off x="6956456" y="340193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0" name="tx120"/>
            <p:cNvSpPr/>
            <p:nvPr/>
          </p:nvSpPr>
          <p:spPr>
            <a:xfrm>
              <a:off x="7222456" y="34454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1" name="tx121"/>
            <p:cNvSpPr/>
            <p:nvPr/>
          </p:nvSpPr>
          <p:spPr>
            <a:xfrm>
              <a:off x="7488455" y="3364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2" name="tx122"/>
            <p:cNvSpPr/>
            <p:nvPr/>
          </p:nvSpPr>
          <p:spPr>
            <a:xfrm>
              <a:off x="7754455" y="3376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3" name="tx123"/>
            <p:cNvSpPr/>
            <p:nvPr/>
          </p:nvSpPr>
          <p:spPr>
            <a:xfrm>
              <a:off x="8020454" y="337255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4" name="tx124"/>
            <p:cNvSpPr/>
            <p:nvPr/>
          </p:nvSpPr>
          <p:spPr>
            <a:xfrm>
              <a:off x="1400609" y="39685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5" name="tx125"/>
            <p:cNvSpPr/>
            <p:nvPr/>
          </p:nvSpPr>
          <p:spPr>
            <a:xfrm>
              <a:off x="2730607" y="39707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6" name="tx126"/>
            <p:cNvSpPr/>
            <p:nvPr/>
          </p:nvSpPr>
          <p:spPr>
            <a:xfrm>
              <a:off x="4060605" y="39827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7" name="tx127"/>
            <p:cNvSpPr/>
            <p:nvPr/>
          </p:nvSpPr>
          <p:spPr>
            <a:xfrm>
              <a:off x="5360458" y="3871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8" name="tx128"/>
            <p:cNvSpPr/>
            <p:nvPr/>
          </p:nvSpPr>
          <p:spPr>
            <a:xfrm>
              <a:off x="6394312" y="35034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110</a:t>
              </a:r>
            </a:p>
          </p:txBody>
        </p:sp>
        <p:sp>
          <p:nvSpPr>
            <p:cNvPr id="129" name="tx129"/>
            <p:cNvSpPr/>
            <p:nvPr/>
          </p:nvSpPr>
          <p:spPr>
            <a:xfrm>
              <a:off x="6660311" y="32150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a:t>
              </a:r>
            </a:p>
          </p:txBody>
        </p:sp>
        <p:sp>
          <p:nvSpPr>
            <p:cNvPr id="130" name="tx130"/>
            <p:cNvSpPr/>
            <p:nvPr/>
          </p:nvSpPr>
          <p:spPr>
            <a:xfrm>
              <a:off x="6926311" y="32002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31" name="tx131"/>
            <p:cNvSpPr/>
            <p:nvPr/>
          </p:nvSpPr>
          <p:spPr>
            <a:xfrm>
              <a:off x="7192311" y="32736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a:t>
              </a:r>
            </a:p>
          </p:txBody>
        </p:sp>
        <p:sp>
          <p:nvSpPr>
            <p:cNvPr id="132" name="tx132"/>
            <p:cNvSpPr/>
            <p:nvPr/>
          </p:nvSpPr>
          <p:spPr>
            <a:xfrm>
              <a:off x="7458310" y="317748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183</a:t>
              </a:r>
            </a:p>
          </p:txBody>
        </p:sp>
        <p:sp>
          <p:nvSpPr>
            <p:cNvPr id="133" name="tx133"/>
            <p:cNvSpPr/>
            <p:nvPr/>
          </p:nvSpPr>
          <p:spPr>
            <a:xfrm>
              <a:off x="7724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a:t>
              </a:r>
            </a:p>
          </p:txBody>
        </p:sp>
        <p:sp>
          <p:nvSpPr>
            <p:cNvPr id="134" name="tx134"/>
            <p:cNvSpPr/>
            <p:nvPr/>
          </p:nvSpPr>
          <p:spPr>
            <a:xfrm>
              <a:off x="7990310" y="31876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35" name="tx135"/>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577692" y="36154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577692" y="31669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8" name="tx138"/>
            <p:cNvSpPr/>
            <p:nvPr/>
          </p:nvSpPr>
          <p:spPr>
            <a:xfrm>
              <a:off x="577692" y="271842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9" name="tx139"/>
            <p:cNvSpPr/>
            <p:nvPr/>
          </p:nvSpPr>
          <p:spPr>
            <a:xfrm>
              <a:off x="577692" y="22700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577692" y="18215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1" name="tx14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9" name="pl159"/>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pl160"/>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1" name="tx161"/>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2" name="tx162"/>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3" name="rc163"/>
            <p:cNvSpPr/>
            <p:nvPr/>
          </p:nvSpPr>
          <p:spPr>
            <a:xfrm>
              <a:off x="4670912" y="4979579"/>
              <a:ext cx="201456" cy="201456"/>
            </a:xfrm>
            <a:prstGeom prst="rect">
              <a:avLst/>
            </a:prstGeom>
            <a:solidFill>
              <a:srgbClr val="B3B3B3">
                <a:alpha val="85098"/>
              </a:srgbClr>
            </a:solidFill>
          </p:spPr>
          <p:txBody>
            <a:bodyPr/>
            <a:lstStyle/>
            <a:p/>
          </p:txBody>
        </p:sp>
        <p:sp>
          <p:nvSpPr>
            <p:cNvPr id="164" name="rc164"/>
            <p:cNvSpPr/>
            <p:nvPr/>
          </p:nvSpPr>
          <p:spPr>
            <a:xfrm>
              <a:off x="5573066" y="4979579"/>
              <a:ext cx="201456" cy="201456"/>
            </a:xfrm>
            <a:prstGeom prst="rect">
              <a:avLst/>
            </a:prstGeom>
            <a:solidFill>
              <a:srgbClr val="1CABE2">
                <a:alpha val="85098"/>
              </a:srgbClr>
            </a:solidFill>
          </p:spPr>
          <p:txBody>
            <a:bodyPr/>
            <a:lstStyle/>
            <a:p/>
          </p:txBody>
        </p:sp>
        <p:sp>
          <p:nvSpPr>
            <p:cNvPr id="165" name="tx165"/>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6" name="tx166"/>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7" name="tx167"/>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8" name="tx168"/>
            <p:cNvSpPr/>
            <p:nvPr/>
          </p:nvSpPr>
          <p:spPr>
            <a:xfrm>
              <a:off x="966584" y="1594448"/>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169" name="pl169"/>
            <p:cNvSpPr/>
            <p:nvPr/>
          </p:nvSpPr>
          <p:spPr>
            <a:xfrm>
              <a:off x="22479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41216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9953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8690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1847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584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9321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11054" y="5726143"/>
              <a:ext cx="2907953" cy="119033"/>
            </a:xfrm>
            <a:prstGeom prst="rect">
              <a:avLst/>
            </a:prstGeom>
            <a:solidFill>
              <a:srgbClr val="1CABE2">
                <a:alpha val="85098"/>
              </a:srgbClr>
            </a:solidFill>
          </p:spPr>
          <p:txBody>
            <a:bodyPr/>
            <a:lstStyle/>
            <a:p/>
          </p:txBody>
        </p:sp>
        <p:sp>
          <p:nvSpPr>
            <p:cNvPr id="181" name="rc181"/>
            <p:cNvSpPr/>
            <p:nvPr/>
          </p:nvSpPr>
          <p:spPr>
            <a:xfrm>
              <a:off x="1311054" y="5577352"/>
              <a:ext cx="4792638" cy="119033"/>
            </a:xfrm>
            <a:prstGeom prst="rect">
              <a:avLst/>
            </a:prstGeom>
            <a:solidFill>
              <a:srgbClr val="1CABE2">
                <a:alpha val="85098"/>
              </a:srgbClr>
            </a:solidFill>
          </p:spPr>
          <p:txBody>
            <a:bodyPr/>
            <a:lstStyle/>
            <a:p/>
          </p:txBody>
        </p:sp>
        <p:sp>
          <p:nvSpPr>
            <p:cNvPr id="182" name="rc182"/>
            <p:cNvSpPr/>
            <p:nvPr/>
          </p:nvSpPr>
          <p:spPr>
            <a:xfrm>
              <a:off x="1311054" y="5428560"/>
              <a:ext cx="5004892" cy="119033"/>
            </a:xfrm>
            <a:prstGeom prst="rect">
              <a:avLst/>
            </a:prstGeom>
            <a:solidFill>
              <a:srgbClr val="1CABE2">
                <a:alpha val="85098"/>
              </a:srgbClr>
            </a:solidFill>
          </p:spPr>
          <p:txBody>
            <a:bodyPr/>
            <a:lstStyle/>
            <a:p/>
          </p:txBody>
        </p:sp>
        <p:sp>
          <p:nvSpPr>
            <p:cNvPr id="183" name="rc183"/>
            <p:cNvSpPr/>
            <p:nvPr/>
          </p:nvSpPr>
          <p:spPr>
            <a:xfrm>
              <a:off x="4219007" y="5726143"/>
              <a:ext cx="1224429" cy="119033"/>
            </a:xfrm>
            <a:prstGeom prst="rect">
              <a:avLst/>
            </a:prstGeom>
            <a:solidFill>
              <a:srgbClr val="B3B3B3">
                <a:alpha val="85098"/>
              </a:srgbClr>
            </a:solidFill>
          </p:spPr>
          <p:txBody>
            <a:bodyPr/>
            <a:lstStyle/>
            <a:p/>
          </p:txBody>
        </p:sp>
        <p:sp>
          <p:nvSpPr>
            <p:cNvPr id="184" name="rc184"/>
            <p:cNvSpPr/>
            <p:nvPr/>
          </p:nvSpPr>
          <p:spPr>
            <a:xfrm>
              <a:off x="6103693" y="5577352"/>
              <a:ext cx="2096751" cy="119033"/>
            </a:xfrm>
            <a:prstGeom prst="rect">
              <a:avLst/>
            </a:prstGeom>
            <a:solidFill>
              <a:srgbClr val="B3B3B3">
                <a:alpha val="85098"/>
              </a:srgbClr>
            </a:solidFill>
          </p:spPr>
          <p:txBody>
            <a:bodyPr/>
            <a:lstStyle/>
            <a:p/>
          </p:txBody>
        </p:sp>
        <p:sp>
          <p:nvSpPr>
            <p:cNvPr id="185" name="rc185"/>
            <p:cNvSpPr/>
            <p:nvPr/>
          </p:nvSpPr>
          <p:spPr>
            <a:xfrm>
              <a:off x="6315946" y="5428560"/>
              <a:ext cx="1766454" cy="119033"/>
            </a:xfrm>
            <a:prstGeom prst="rect">
              <a:avLst/>
            </a:prstGeom>
            <a:solidFill>
              <a:srgbClr val="B3B3B3">
                <a:alpha val="85098"/>
              </a:srgbClr>
            </a:solidFill>
          </p:spPr>
          <p:txBody>
            <a:bodyPr/>
            <a:lstStyle/>
            <a:p/>
          </p:txBody>
        </p:sp>
        <p:sp>
          <p:nvSpPr>
            <p:cNvPr id="186" name="tx186"/>
            <p:cNvSpPr/>
            <p:nvPr/>
          </p:nvSpPr>
          <p:spPr>
            <a:xfrm>
              <a:off x="5588117"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110.3</a:t>
              </a:r>
            </a:p>
          </p:txBody>
        </p:sp>
        <p:sp>
          <p:nvSpPr>
            <p:cNvPr id="187" name="tx187"/>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183.8</a:t>
              </a:r>
            </a:p>
          </p:txBody>
        </p:sp>
        <p:sp>
          <p:nvSpPr>
            <p:cNvPr id="188" name="tx188"/>
            <p:cNvSpPr/>
            <p:nvPr/>
          </p:nvSpPr>
          <p:spPr>
            <a:xfrm>
              <a:off x="822708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180.7</a:t>
              </a:r>
            </a:p>
          </p:txBody>
        </p:sp>
        <p:sp>
          <p:nvSpPr>
            <p:cNvPr id="189" name="tx189"/>
            <p:cNvSpPr/>
            <p:nvPr/>
          </p:nvSpPr>
          <p:spPr>
            <a:xfrm>
              <a:off x="2652504"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77.6</a:t>
              </a:r>
            </a:p>
          </p:txBody>
        </p:sp>
        <p:sp>
          <p:nvSpPr>
            <p:cNvPr id="190" name="tx190"/>
            <p:cNvSpPr/>
            <p:nvPr/>
          </p:nvSpPr>
          <p:spPr>
            <a:xfrm>
              <a:off x="3562692"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127.9</a:t>
              </a:r>
            </a:p>
          </p:txBody>
        </p:sp>
        <p:sp>
          <p:nvSpPr>
            <p:cNvPr id="191" name="tx191"/>
            <p:cNvSpPr/>
            <p:nvPr/>
          </p:nvSpPr>
          <p:spPr>
            <a:xfrm>
              <a:off x="3668819"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133.6</a:t>
              </a:r>
            </a:p>
          </p:txBody>
        </p:sp>
        <p:sp>
          <p:nvSpPr>
            <p:cNvPr id="192" name="tx192"/>
            <p:cNvSpPr/>
            <p:nvPr/>
          </p:nvSpPr>
          <p:spPr>
            <a:xfrm>
              <a:off x="471869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32.7</a:t>
              </a:r>
            </a:p>
          </p:txBody>
        </p:sp>
        <p:sp>
          <p:nvSpPr>
            <p:cNvPr id="193" name="tx193"/>
            <p:cNvSpPr/>
            <p:nvPr/>
          </p:nvSpPr>
          <p:spPr>
            <a:xfrm>
              <a:off x="7087759"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94" name="tx194"/>
            <p:cNvSpPr/>
            <p:nvPr/>
          </p:nvSpPr>
          <p:spPr>
            <a:xfrm>
              <a:off x="7086647"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47.1</a:t>
              </a:r>
            </a:p>
          </p:txBody>
        </p:sp>
        <p:sp>
          <p:nvSpPr>
            <p:cNvPr id="195" name="tx19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06047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489533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1" name="tx201"/>
            <p:cNvSpPr/>
            <p:nvPr/>
          </p:nvSpPr>
          <p:spPr>
            <a:xfrm>
              <a:off x="676903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Kazakhstan.
In 2025, DTP1 coverage in Kazakhstan declined at 66%. The number of children missing out on any DTP vaccination (zero-dose children) increased from 128,000 in 2024 to 134,000 in 2025.
DTP3 coverage remained constant 54% in 2025, leaving 181,000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66% and DTP3 was 54%, leaving 181,000 children un- or under-vaccinated, including 134,000 zero-dose and 47,000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21754"/>
            </a:xfrm>
            <a:custGeom>
              <a:avLst/>
              <a:pathLst>
                <a:path w="3397293" h="721754">
                  <a:moveTo>
                    <a:pt x="0" y="21871"/>
                  </a:moveTo>
                  <a:lnTo>
                    <a:pt x="135891" y="65614"/>
                  </a:lnTo>
                  <a:lnTo>
                    <a:pt x="271783" y="65614"/>
                  </a:lnTo>
                  <a:lnTo>
                    <a:pt x="407675" y="0"/>
                  </a:lnTo>
                  <a:lnTo>
                    <a:pt x="543566" y="306198"/>
                  </a:lnTo>
                  <a:lnTo>
                    <a:pt x="679458" y="0"/>
                  </a:lnTo>
                  <a:lnTo>
                    <a:pt x="815350" y="0"/>
                  </a:lnTo>
                  <a:lnTo>
                    <a:pt x="951242" y="43742"/>
                  </a:lnTo>
                  <a:lnTo>
                    <a:pt x="1087133" y="0"/>
                  </a:lnTo>
                  <a:lnTo>
                    <a:pt x="1223025" y="21871"/>
                  </a:lnTo>
                  <a:lnTo>
                    <a:pt x="1358917" y="0"/>
                  </a:lnTo>
                  <a:lnTo>
                    <a:pt x="1494809" y="0"/>
                  </a:lnTo>
                  <a:lnTo>
                    <a:pt x="1630700" y="0"/>
                  </a:lnTo>
                  <a:lnTo>
                    <a:pt x="1766592" y="0"/>
                  </a:lnTo>
                  <a:lnTo>
                    <a:pt x="1902484" y="65614"/>
                  </a:lnTo>
                  <a:lnTo>
                    <a:pt x="2038375" y="65614"/>
                  </a:lnTo>
                  <a:lnTo>
                    <a:pt x="2174267" y="284327"/>
                  </a:lnTo>
                  <a:lnTo>
                    <a:pt x="2310159" y="196842"/>
                  </a:lnTo>
                  <a:lnTo>
                    <a:pt x="2446051" y="306198"/>
                  </a:lnTo>
                  <a:lnTo>
                    <a:pt x="2581942" y="393684"/>
                  </a:lnTo>
                  <a:lnTo>
                    <a:pt x="2717834" y="546783"/>
                  </a:lnTo>
                  <a:lnTo>
                    <a:pt x="2853726" y="568655"/>
                  </a:lnTo>
                  <a:lnTo>
                    <a:pt x="2989618" y="612397"/>
                  </a:lnTo>
                  <a:lnTo>
                    <a:pt x="3125509" y="699883"/>
                  </a:lnTo>
                  <a:lnTo>
                    <a:pt x="3261401" y="678011"/>
                  </a:lnTo>
                  <a:lnTo>
                    <a:pt x="3397293" y="721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21754"/>
            </a:xfrm>
            <a:custGeom>
              <a:avLst/>
              <a:pathLst>
                <a:path w="3397293" h="721754">
                  <a:moveTo>
                    <a:pt x="0" y="21871"/>
                  </a:moveTo>
                  <a:lnTo>
                    <a:pt x="135891" y="65614"/>
                  </a:lnTo>
                  <a:lnTo>
                    <a:pt x="271783" y="65614"/>
                  </a:lnTo>
                  <a:lnTo>
                    <a:pt x="407675" y="0"/>
                  </a:lnTo>
                  <a:lnTo>
                    <a:pt x="543566" y="306198"/>
                  </a:lnTo>
                  <a:lnTo>
                    <a:pt x="679458" y="0"/>
                  </a:lnTo>
                  <a:lnTo>
                    <a:pt x="815350" y="0"/>
                  </a:lnTo>
                  <a:lnTo>
                    <a:pt x="951242" y="43742"/>
                  </a:lnTo>
                  <a:lnTo>
                    <a:pt x="1087133" y="0"/>
                  </a:lnTo>
                  <a:lnTo>
                    <a:pt x="1223025" y="21871"/>
                  </a:lnTo>
                  <a:lnTo>
                    <a:pt x="1358917" y="0"/>
                  </a:lnTo>
                  <a:lnTo>
                    <a:pt x="1494809" y="0"/>
                  </a:lnTo>
                  <a:lnTo>
                    <a:pt x="1630700" y="0"/>
                  </a:lnTo>
                  <a:lnTo>
                    <a:pt x="1766592" y="0"/>
                  </a:lnTo>
                  <a:lnTo>
                    <a:pt x="1902484" y="65614"/>
                  </a:lnTo>
                  <a:lnTo>
                    <a:pt x="2038375" y="65614"/>
                  </a:lnTo>
                  <a:lnTo>
                    <a:pt x="2174267" y="284327"/>
                  </a:lnTo>
                  <a:lnTo>
                    <a:pt x="2310159" y="196842"/>
                  </a:lnTo>
                  <a:lnTo>
                    <a:pt x="2446051" y="306198"/>
                  </a:lnTo>
                  <a:lnTo>
                    <a:pt x="2581942" y="393684"/>
                  </a:lnTo>
                  <a:lnTo>
                    <a:pt x="2717834" y="546783"/>
                  </a:lnTo>
                  <a:lnTo>
                    <a:pt x="2853726" y="568655"/>
                  </a:lnTo>
                  <a:lnTo>
                    <a:pt x="2989618" y="612397"/>
                  </a:lnTo>
                  <a:lnTo>
                    <a:pt x="3125509" y="699883"/>
                  </a:lnTo>
                  <a:lnTo>
                    <a:pt x="3261401" y="678011"/>
                  </a:lnTo>
                  <a:lnTo>
                    <a:pt x="3397293" y="721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21754"/>
            </a:xfrm>
            <a:custGeom>
              <a:avLst/>
              <a:pathLst>
                <a:path w="3397293" h="721754">
                  <a:moveTo>
                    <a:pt x="0" y="21871"/>
                  </a:moveTo>
                  <a:lnTo>
                    <a:pt x="135891" y="65614"/>
                  </a:lnTo>
                  <a:lnTo>
                    <a:pt x="271783" y="65614"/>
                  </a:lnTo>
                  <a:lnTo>
                    <a:pt x="407675" y="0"/>
                  </a:lnTo>
                  <a:lnTo>
                    <a:pt x="543566" y="306198"/>
                  </a:lnTo>
                  <a:lnTo>
                    <a:pt x="679458" y="0"/>
                  </a:lnTo>
                  <a:lnTo>
                    <a:pt x="815350" y="0"/>
                  </a:lnTo>
                  <a:lnTo>
                    <a:pt x="951242" y="43742"/>
                  </a:lnTo>
                  <a:lnTo>
                    <a:pt x="1087133" y="0"/>
                  </a:lnTo>
                  <a:lnTo>
                    <a:pt x="1223025" y="21871"/>
                  </a:lnTo>
                  <a:lnTo>
                    <a:pt x="1358917" y="0"/>
                  </a:lnTo>
                  <a:lnTo>
                    <a:pt x="1494809" y="0"/>
                  </a:lnTo>
                  <a:lnTo>
                    <a:pt x="1630700" y="0"/>
                  </a:lnTo>
                  <a:lnTo>
                    <a:pt x="1766592" y="0"/>
                  </a:lnTo>
                  <a:lnTo>
                    <a:pt x="1902484" y="65614"/>
                  </a:lnTo>
                  <a:lnTo>
                    <a:pt x="2038375" y="65614"/>
                  </a:lnTo>
                  <a:lnTo>
                    <a:pt x="2174267" y="284327"/>
                  </a:lnTo>
                  <a:lnTo>
                    <a:pt x="2310159" y="196842"/>
                  </a:lnTo>
                  <a:lnTo>
                    <a:pt x="2446051" y="306198"/>
                  </a:lnTo>
                  <a:lnTo>
                    <a:pt x="2581942" y="393684"/>
                  </a:lnTo>
                  <a:lnTo>
                    <a:pt x="2717834" y="546783"/>
                  </a:lnTo>
                  <a:lnTo>
                    <a:pt x="2853726" y="568655"/>
                  </a:lnTo>
                  <a:lnTo>
                    <a:pt x="2989618" y="612397"/>
                  </a:lnTo>
                  <a:lnTo>
                    <a:pt x="3125509" y="699883"/>
                  </a:lnTo>
                  <a:lnTo>
                    <a:pt x="3261401" y="678011"/>
                  </a:lnTo>
                  <a:lnTo>
                    <a:pt x="3397293" y="721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2914" y="1405107"/>
              <a:ext cx="27533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Kazakhstan,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234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2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58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24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904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63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62423"/>
            </a:xfrm>
            <a:custGeom>
              <a:avLst/>
              <a:pathLst>
                <a:path w="3397293" h="1762423">
                  <a:moveTo>
                    <a:pt x="0" y="53406"/>
                  </a:moveTo>
                  <a:lnTo>
                    <a:pt x="135891" y="160220"/>
                  </a:lnTo>
                  <a:lnTo>
                    <a:pt x="271783" y="160220"/>
                  </a:lnTo>
                  <a:lnTo>
                    <a:pt x="407675" y="0"/>
                  </a:lnTo>
                  <a:lnTo>
                    <a:pt x="543566" y="747694"/>
                  </a:lnTo>
                  <a:lnTo>
                    <a:pt x="679458" y="0"/>
                  </a:lnTo>
                  <a:lnTo>
                    <a:pt x="815350" y="0"/>
                  </a:lnTo>
                  <a:lnTo>
                    <a:pt x="951242" y="106813"/>
                  </a:lnTo>
                  <a:lnTo>
                    <a:pt x="1087133" y="0"/>
                  </a:lnTo>
                  <a:lnTo>
                    <a:pt x="1223025" y="53406"/>
                  </a:lnTo>
                  <a:lnTo>
                    <a:pt x="1358917" y="0"/>
                  </a:lnTo>
                  <a:lnTo>
                    <a:pt x="1494809" y="0"/>
                  </a:lnTo>
                  <a:lnTo>
                    <a:pt x="1630700" y="0"/>
                  </a:lnTo>
                  <a:lnTo>
                    <a:pt x="1766592" y="0"/>
                  </a:lnTo>
                  <a:lnTo>
                    <a:pt x="1902484" y="160220"/>
                  </a:lnTo>
                  <a:lnTo>
                    <a:pt x="2038375" y="160220"/>
                  </a:lnTo>
                  <a:lnTo>
                    <a:pt x="2174267" y="694288"/>
                  </a:lnTo>
                  <a:lnTo>
                    <a:pt x="2310159" y="480661"/>
                  </a:lnTo>
                  <a:lnTo>
                    <a:pt x="2446051" y="747694"/>
                  </a:lnTo>
                  <a:lnTo>
                    <a:pt x="2581942" y="961322"/>
                  </a:lnTo>
                  <a:lnTo>
                    <a:pt x="2717834" y="1335169"/>
                  </a:lnTo>
                  <a:lnTo>
                    <a:pt x="2853726" y="1388576"/>
                  </a:lnTo>
                  <a:lnTo>
                    <a:pt x="2989618" y="1495389"/>
                  </a:lnTo>
                  <a:lnTo>
                    <a:pt x="3125509" y="1709017"/>
                  </a:lnTo>
                  <a:lnTo>
                    <a:pt x="3261401" y="1655610"/>
                  </a:lnTo>
                  <a:lnTo>
                    <a:pt x="3397293" y="176242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58593"/>
              <a:ext cx="3397293" cy="480661"/>
            </a:xfrm>
            <a:custGeom>
              <a:avLst/>
              <a:pathLst>
                <a:path w="3397293" h="480661">
                  <a:moveTo>
                    <a:pt x="0" y="480661"/>
                  </a:moveTo>
                  <a:lnTo>
                    <a:pt x="135891" y="427254"/>
                  </a:lnTo>
                  <a:lnTo>
                    <a:pt x="271783" y="427254"/>
                  </a:lnTo>
                  <a:lnTo>
                    <a:pt x="407675" y="373847"/>
                  </a:lnTo>
                  <a:lnTo>
                    <a:pt x="543566" y="320440"/>
                  </a:lnTo>
                  <a:lnTo>
                    <a:pt x="679458" y="267033"/>
                  </a:lnTo>
                  <a:lnTo>
                    <a:pt x="815350" y="213627"/>
                  </a:lnTo>
                  <a:lnTo>
                    <a:pt x="951242" y="213627"/>
                  </a:lnTo>
                  <a:lnTo>
                    <a:pt x="1087133" y="160220"/>
                  </a:lnTo>
                  <a:lnTo>
                    <a:pt x="1223025" y="106813"/>
                  </a:lnTo>
                  <a:lnTo>
                    <a:pt x="1358917" y="106813"/>
                  </a:lnTo>
                  <a:lnTo>
                    <a:pt x="1494809" y="53406"/>
                  </a:lnTo>
                  <a:lnTo>
                    <a:pt x="1630700" y="106813"/>
                  </a:lnTo>
                  <a:lnTo>
                    <a:pt x="1766592" y="106813"/>
                  </a:lnTo>
                  <a:lnTo>
                    <a:pt x="1902484" y="106813"/>
                  </a:lnTo>
                  <a:lnTo>
                    <a:pt x="2038375" y="106813"/>
                  </a:lnTo>
                  <a:lnTo>
                    <a:pt x="2174267" y="53406"/>
                  </a:lnTo>
                  <a:lnTo>
                    <a:pt x="2310159" y="53406"/>
                  </a:lnTo>
                  <a:lnTo>
                    <a:pt x="2446051" y="53406"/>
                  </a:lnTo>
                  <a:lnTo>
                    <a:pt x="2581942" y="0"/>
                  </a:lnTo>
                  <a:lnTo>
                    <a:pt x="2717834" y="160220"/>
                  </a:lnTo>
                  <a:lnTo>
                    <a:pt x="2853726" y="267033"/>
                  </a:lnTo>
                  <a:lnTo>
                    <a:pt x="2989618" y="106813"/>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98372"/>
              <a:ext cx="3397293" cy="427254"/>
            </a:xfrm>
            <a:custGeom>
              <a:avLst/>
              <a:pathLst>
                <a:path w="3397293" h="427254">
                  <a:moveTo>
                    <a:pt x="0" y="106813"/>
                  </a:moveTo>
                  <a:lnTo>
                    <a:pt x="135891" y="53406"/>
                  </a:lnTo>
                  <a:lnTo>
                    <a:pt x="271783" y="267033"/>
                  </a:lnTo>
                  <a:lnTo>
                    <a:pt x="407675" y="427254"/>
                  </a:lnTo>
                  <a:lnTo>
                    <a:pt x="543566" y="267033"/>
                  </a:lnTo>
                  <a:lnTo>
                    <a:pt x="679458" y="106813"/>
                  </a:lnTo>
                  <a:lnTo>
                    <a:pt x="815350" y="106813"/>
                  </a:lnTo>
                  <a:lnTo>
                    <a:pt x="951242" y="0"/>
                  </a:lnTo>
                  <a:lnTo>
                    <a:pt x="1087133" y="53406"/>
                  </a:lnTo>
                  <a:lnTo>
                    <a:pt x="1223025" y="160220"/>
                  </a:lnTo>
                  <a:lnTo>
                    <a:pt x="1358917" y="267033"/>
                  </a:lnTo>
                  <a:lnTo>
                    <a:pt x="1494809" y="267033"/>
                  </a:lnTo>
                  <a:lnTo>
                    <a:pt x="1630700" y="160220"/>
                  </a:lnTo>
                  <a:lnTo>
                    <a:pt x="1766592" y="106813"/>
                  </a:lnTo>
                  <a:lnTo>
                    <a:pt x="1902484" y="267033"/>
                  </a:lnTo>
                  <a:lnTo>
                    <a:pt x="2038375" y="213627"/>
                  </a:lnTo>
                  <a:lnTo>
                    <a:pt x="2174267" y="320440"/>
                  </a:lnTo>
                  <a:lnTo>
                    <a:pt x="2310159" y="213627"/>
                  </a:lnTo>
                  <a:lnTo>
                    <a:pt x="2446051" y="106813"/>
                  </a:lnTo>
                  <a:lnTo>
                    <a:pt x="2581942" y="160220"/>
                  </a:lnTo>
                  <a:lnTo>
                    <a:pt x="2717834" y="267033"/>
                  </a:lnTo>
                  <a:lnTo>
                    <a:pt x="2853726" y="320440"/>
                  </a:lnTo>
                  <a:lnTo>
                    <a:pt x="2989618" y="267033"/>
                  </a:lnTo>
                  <a:lnTo>
                    <a:pt x="3125509" y="267033"/>
                  </a:lnTo>
                  <a:lnTo>
                    <a:pt x="3261401" y="373847"/>
                  </a:lnTo>
                  <a:lnTo>
                    <a:pt x="3397293" y="373847"/>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5859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62423"/>
            </a:xfrm>
            <a:custGeom>
              <a:avLst/>
              <a:pathLst>
                <a:path w="3397293" h="1762423">
                  <a:moveTo>
                    <a:pt x="0" y="53406"/>
                  </a:moveTo>
                  <a:lnTo>
                    <a:pt x="135891" y="160220"/>
                  </a:lnTo>
                  <a:lnTo>
                    <a:pt x="271783" y="160220"/>
                  </a:lnTo>
                  <a:lnTo>
                    <a:pt x="407675" y="0"/>
                  </a:lnTo>
                  <a:lnTo>
                    <a:pt x="543566" y="747694"/>
                  </a:lnTo>
                  <a:lnTo>
                    <a:pt x="679458" y="0"/>
                  </a:lnTo>
                  <a:lnTo>
                    <a:pt x="815350" y="0"/>
                  </a:lnTo>
                  <a:lnTo>
                    <a:pt x="951242" y="106813"/>
                  </a:lnTo>
                  <a:lnTo>
                    <a:pt x="1087133" y="0"/>
                  </a:lnTo>
                  <a:lnTo>
                    <a:pt x="1223025" y="53406"/>
                  </a:lnTo>
                  <a:lnTo>
                    <a:pt x="1358917" y="0"/>
                  </a:lnTo>
                  <a:lnTo>
                    <a:pt x="1494809" y="0"/>
                  </a:lnTo>
                  <a:lnTo>
                    <a:pt x="1630700" y="0"/>
                  </a:lnTo>
                  <a:lnTo>
                    <a:pt x="1766592" y="0"/>
                  </a:lnTo>
                  <a:lnTo>
                    <a:pt x="1902484" y="160220"/>
                  </a:lnTo>
                  <a:lnTo>
                    <a:pt x="2038375" y="160220"/>
                  </a:lnTo>
                  <a:lnTo>
                    <a:pt x="2174267" y="694288"/>
                  </a:lnTo>
                  <a:lnTo>
                    <a:pt x="2310159" y="480661"/>
                  </a:lnTo>
                  <a:lnTo>
                    <a:pt x="2446051" y="747694"/>
                  </a:lnTo>
                  <a:lnTo>
                    <a:pt x="2581942" y="961322"/>
                  </a:lnTo>
                  <a:lnTo>
                    <a:pt x="2717834" y="1335169"/>
                  </a:lnTo>
                  <a:lnTo>
                    <a:pt x="2853726" y="1388576"/>
                  </a:lnTo>
                  <a:lnTo>
                    <a:pt x="2989618" y="1495389"/>
                  </a:lnTo>
                  <a:lnTo>
                    <a:pt x="3125509" y="1709017"/>
                  </a:lnTo>
                  <a:lnTo>
                    <a:pt x="3261401" y="1655610"/>
                  </a:lnTo>
                  <a:lnTo>
                    <a:pt x="3397293" y="176242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05006"/>
              <a:ext cx="0" cy="245671"/>
            </a:xfrm>
            <a:custGeom>
              <a:avLst/>
              <a:pathLst>
                <a:path w="0" h="245671">
                  <a:moveTo>
                    <a:pt x="0" y="2456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05006"/>
              <a:ext cx="0" cy="192264"/>
            </a:xfrm>
            <a:custGeom>
              <a:avLst/>
              <a:pathLst>
                <a:path w="0" h="192264">
                  <a:moveTo>
                    <a:pt x="0" y="1922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05006"/>
              <a:ext cx="0" cy="192264"/>
            </a:xfrm>
            <a:custGeom>
              <a:avLst/>
              <a:pathLst>
                <a:path w="0" h="192264">
                  <a:moveTo>
                    <a:pt x="0" y="1922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05006"/>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05006"/>
              <a:ext cx="0" cy="1153586"/>
            </a:xfrm>
            <a:custGeom>
              <a:avLst/>
              <a:pathLst>
                <a:path w="0" h="1153586">
                  <a:moveTo>
                    <a:pt x="0" y="11535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05006"/>
              <a:ext cx="0" cy="1847874"/>
            </a:xfrm>
            <a:custGeom>
              <a:avLst/>
              <a:pathLst>
                <a:path w="0" h="1847874">
                  <a:moveTo>
                    <a:pt x="0" y="18478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05006"/>
              <a:ext cx="0" cy="1954688"/>
            </a:xfrm>
            <a:custGeom>
              <a:avLst/>
              <a:pathLst>
                <a:path w="0" h="1954688">
                  <a:moveTo>
                    <a:pt x="0" y="195468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762423"/>
            </a:xfrm>
            <a:custGeom>
              <a:avLst/>
              <a:pathLst>
                <a:path w="3397293" h="1762423">
                  <a:moveTo>
                    <a:pt x="0" y="53406"/>
                  </a:moveTo>
                  <a:lnTo>
                    <a:pt x="135891" y="160220"/>
                  </a:lnTo>
                  <a:lnTo>
                    <a:pt x="271783" y="160220"/>
                  </a:lnTo>
                  <a:lnTo>
                    <a:pt x="407675" y="0"/>
                  </a:lnTo>
                  <a:lnTo>
                    <a:pt x="543566" y="747694"/>
                  </a:lnTo>
                  <a:lnTo>
                    <a:pt x="679458" y="0"/>
                  </a:lnTo>
                  <a:lnTo>
                    <a:pt x="815350" y="0"/>
                  </a:lnTo>
                  <a:lnTo>
                    <a:pt x="951242" y="106813"/>
                  </a:lnTo>
                  <a:lnTo>
                    <a:pt x="1087133" y="0"/>
                  </a:lnTo>
                  <a:lnTo>
                    <a:pt x="1223025" y="53406"/>
                  </a:lnTo>
                  <a:lnTo>
                    <a:pt x="1358917" y="0"/>
                  </a:lnTo>
                  <a:lnTo>
                    <a:pt x="1494809" y="0"/>
                  </a:lnTo>
                  <a:lnTo>
                    <a:pt x="1630700" y="0"/>
                  </a:lnTo>
                  <a:lnTo>
                    <a:pt x="1766592" y="0"/>
                  </a:lnTo>
                  <a:lnTo>
                    <a:pt x="1902484" y="160220"/>
                  </a:lnTo>
                  <a:lnTo>
                    <a:pt x="2038375" y="160220"/>
                  </a:lnTo>
                  <a:lnTo>
                    <a:pt x="2174267" y="694288"/>
                  </a:lnTo>
                  <a:lnTo>
                    <a:pt x="2310159" y="480661"/>
                  </a:lnTo>
                  <a:lnTo>
                    <a:pt x="2446051" y="747694"/>
                  </a:lnTo>
                  <a:lnTo>
                    <a:pt x="2581942" y="961322"/>
                  </a:lnTo>
                  <a:lnTo>
                    <a:pt x="2717834" y="1335169"/>
                  </a:lnTo>
                  <a:lnTo>
                    <a:pt x="2853726" y="1388576"/>
                  </a:lnTo>
                  <a:lnTo>
                    <a:pt x="2989618" y="1495389"/>
                  </a:lnTo>
                  <a:lnTo>
                    <a:pt x="3125509" y="1709017"/>
                  </a:lnTo>
                  <a:lnTo>
                    <a:pt x="3261401" y="1655610"/>
                  </a:lnTo>
                  <a:lnTo>
                    <a:pt x="3397293" y="1762423"/>
                  </a:lnTo>
                </a:path>
              </a:pathLst>
            </a:custGeom>
            <a:ln w="27101" cap="flat">
              <a:solidFill>
                <a:srgbClr val="0058AB">
                  <a:alpha val="100000"/>
                </a:srgbClr>
              </a:solidFill>
              <a:prstDash val="solid"/>
              <a:round/>
            </a:ln>
          </p:spPr>
          <p:txBody>
            <a:bodyPr/>
            <a:lstStyle/>
            <a:p/>
          </p:txBody>
        </p:sp>
        <p:sp>
          <p:nvSpPr>
            <p:cNvPr id="93" name="tx93"/>
            <p:cNvSpPr/>
            <p:nvPr/>
          </p:nvSpPr>
          <p:spPr>
            <a:xfrm>
              <a:off x="5377374" y="2044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4" name="tx94"/>
            <p:cNvSpPr/>
            <p:nvPr/>
          </p:nvSpPr>
          <p:spPr>
            <a:xfrm>
              <a:off x="6056833" y="2043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736291" y="2043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7415750" y="2043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7989462" y="2043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04315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756617" y="2043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32728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3342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740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064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72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383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0420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7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61216"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20" name="tx120"/>
            <p:cNvSpPr/>
            <p:nvPr/>
          </p:nvSpPr>
          <p:spPr>
            <a:xfrm>
              <a:off x="72498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1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876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286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697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581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99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253991" cy="114824"/>
            </a:xfrm>
            <a:prstGeom prst="rect">
              <a:avLst/>
            </a:prstGeom>
            <a:solidFill>
              <a:srgbClr val="1CABE2">
                <a:alpha val="80000"/>
              </a:srgbClr>
            </a:solidFill>
          </p:spPr>
          <p:txBody>
            <a:bodyPr/>
            <a:lstStyle/>
            <a:p/>
          </p:txBody>
        </p:sp>
        <p:sp>
          <p:nvSpPr>
            <p:cNvPr id="133" name="rc133"/>
            <p:cNvSpPr/>
            <p:nvPr/>
          </p:nvSpPr>
          <p:spPr>
            <a:xfrm>
              <a:off x="1317178" y="5743865"/>
              <a:ext cx="7011063"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140133"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78,000</a:t>
              </a:r>
            </a:p>
          </p:txBody>
        </p:sp>
        <p:sp>
          <p:nvSpPr>
            <p:cNvPr id="136" name="tx136"/>
            <p:cNvSpPr/>
            <p:nvPr/>
          </p:nvSpPr>
          <p:spPr>
            <a:xfrm>
              <a:off x="781882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6309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2942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Kazakhstan (66%) was 24 percentage points lower than the global average (90%) and 24 percentage points lower than the average across all ECAR countries (90%).
National DTP1 coverage was 15 percentage points lower than in 2019 (81%).
This equates to 134,000 zero-dose children in 2025 compared to 78,000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DTP1 coverage was 66% - this is 15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Kazakhstan ranked number 2 out of 21 countries for lowest DTP1 coverage (based on tied ranks).
Kazakhstan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was among the countries with the lowest coverage and had the highest number of zero-dose children in the region, highlighting it as a key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Kazakhstan ranked number 1 out of 21 countries with 123,000 zero-dose children.
In 2025, Kazakhstan ranked number 1 out of 21 countries with 134,000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303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83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736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889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006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59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3127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465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894975"/>
              <a:ext cx="203168" cy="790412"/>
            </a:xfrm>
            <a:prstGeom prst="rect">
              <a:avLst/>
            </a:prstGeom>
            <a:solidFill>
              <a:srgbClr val="80BD41">
                <a:alpha val="100000"/>
              </a:srgbClr>
            </a:solidFill>
          </p:spPr>
          <p:txBody>
            <a:bodyPr/>
            <a:lstStyle/>
            <a:p/>
          </p:txBody>
        </p:sp>
        <p:sp>
          <p:nvSpPr>
            <p:cNvPr id="28" name="rc28"/>
            <p:cNvSpPr/>
            <p:nvPr/>
          </p:nvSpPr>
          <p:spPr>
            <a:xfrm>
              <a:off x="1332670" y="3870527"/>
              <a:ext cx="203168" cy="16295"/>
            </a:xfrm>
            <a:prstGeom prst="rect">
              <a:avLst/>
            </a:prstGeom>
            <a:solidFill>
              <a:srgbClr val="0058AB">
                <a:alpha val="100000"/>
              </a:srgbClr>
            </a:solidFill>
          </p:spPr>
          <p:txBody>
            <a:bodyPr/>
            <a:lstStyle/>
            <a:p/>
          </p:txBody>
        </p:sp>
        <p:sp>
          <p:nvSpPr>
            <p:cNvPr id="29" name="rc29"/>
            <p:cNvSpPr/>
            <p:nvPr/>
          </p:nvSpPr>
          <p:spPr>
            <a:xfrm>
              <a:off x="1332670" y="3886823"/>
              <a:ext cx="203168" cy="8151"/>
            </a:xfrm>
            <a:prstGeom prst="rect">
              <a:avLst/>
            </a:prstGeom>
            <a:solidFill>
              <a:srgbClr val="1CABE2">
                <a:alpha val="100000"/>
              </a:srgbClr>
            </a:solidFill>
          </p:spPr>
          <p:txBody>
            <a:bodyPr/>
            <a:lstStyle/>
            <a:p/>
          </p:txBody>
        </p:sp>
        <p:sp>
          <p:nvSpPr>
            <p:cNvPr id="30" name="rc30"/>
            <p:cNvSpPr/>
            <p:nvPr/>
          </p:nvSpPr>
          <p:spPr>
            <a:xfrm>
              <a:off x="1558413" y="3900952"/>
              <a:ext cx="203168" cy="784434"/>
            </a:xfrm>
            <a:prstGeom prst="rect">
              <a:avLst/>
            </a:prstGeom>
            <a:solidFill>
              <a:srgbClr val="80BD41">
                <a:alpha val="100000"/>
              </a:srgbClr>
            </a:solidFill>
          </p:spPr>
          <p:txBody>
            <a:bodyPr/>
            <a:lstStyle/>
            <a:p/>
          </p:txBody>
        </p:sp>
        <p:sp>
          <p:nvSpPr>
            <p:cNvPr id="31" name="rc31"/>
            <p:cNvSpPr/>
            <p:nvPr/>
          </p:nvSpPr>
          <p:spPr>
            <a:xfrm>
              <a:off x="1558413" y="3859664"/>
              <a:ext cx="203168" cy="33030"/>
            </a:xfrm>
            <a:prstGeom prst="rect">
              <a:avLst/>
            </a:prstGeom>
            <a:solidFill>
              <a:srgbClr val="0058AB">
                <a:alpha val="100000"/>
              </a:srgbClr>
            </a:solidFill>
          </p:spPr>
          <p:txBody>
            <a:bodyPr/>
            <a:lstStyle/>
            <a:p/>
          </p:txBody>
        </p:sp>
        <p:sp>
          <p:nvSpPr>
            <p:cNvPr id="32" name="rc32"/>
            <p:cNvSpPr/>
            <p:nvPr/>
          </p:nvSpPr>
          <p:spPr>
            <a:xfrm>
              <a:off x="1558413" y="3892695"/>
              <a:ext cx="203168" cy="8257"/>
            </a:xfrm>
            <a:prstGeom prst="rect">
              <a:avLst/>
            </a:prstGeom>
            <a:solidFill>
              <a:srgbClr val="1CABE2">
                <a:alpha val="100000"/>
              </a:srgbClr>
            </a:solidFill>
          </p:spPr>
          <p:txBody>
            <a:bodyPr/>
            <a:lstStyle/>
            <a:p/>
          </p:txBody>
        </p:sp>
        <p:sp>
          <p:nvSpPr>
            <p:cNvPr id="33" name="rc33"/>
            <p:cNvSpPr/>
            <p:nvPr/>
          </p:nvSpPr>
          <p:spPr>
            <a:xfrm>
              <a:off x="1784155" y="3871698"/>
              <a:ext cx="203168" cy="813688"/>
            </a:xfrm>
            <a:prstGeom prst="rect">
              <a:avLst/>
            </a:prstGeom>
            <a:solidFill>
              <a:srgbClr val="80BD41">
                <a:alpha val="100000"/>
              </a:srgbClr>
            </a:solidFill>
          </p:spPr>
          <p:txBody>
            <a:bodyPr/>
            <a:lstStyle/>
            <a:p/>
          </p:txBody>
        </p:sp>
        <p:sp>
          <p:nvSpPr>
            <p:cNvPr id="34" name="rc34"/>
            <p:cNvSpPr/>
            <p:nvPr/>
          </p:nvSpPr>
          <p:spPr>
            <a:xfrm>
              <a:off x="1784155" y="3828873"/>
              <a:ext cx="203168" cy="34259"/>
            </a:xfrm>
            <a:prstGeom prst="rect">
              <a:avLst/>
            </a:prstGeom>
            <a:solidFill>
              <a:srgbClr val="0058AB">
                <a:alpha val="100000"/>
              </a:srgbClr>
            </a:solidFill>
          </p:spPr>
          <p:txBody>
            <a:bodyPr/>
            <a:lstStyle/>
            <a:p/>
          </p:txBody>
        </p:sp>
        <p:sp>
          <p:nvSpPr>
            <p:cNvPr id="35" name="rc35"/>
            <p:cNvSpPr/>
            <p:nvPr/>
          </p:nvSpPr>
          <p:spPr>
            <a:xfrm>
              <a:off x="1784155" y="3863132"/>
              <a:ext cx="203168" cy="8565"/>
            </a:xfrm>
            <a:prstGeom prst="rect">
              <a:avLst/>
            </a:prstGeom>
            <a:solidFill>
              <a:srgbClr val="1CABE2">
                <a:alpha val="100000"/>
              </a:srgbClr>
            </a:solidFill>
          </p:spPr>
          <p:txBody>
            <a:bodyPr/>
            <a:lstStyle/>
            <a:p/>
          </p:txBody>
        </p:sp>
        <p:sp>
          <p:nvSpPr>
            <p:cNvPr id="36" name="rc36"/>
            <p:cNvSpPr/>
            <p:nvPr/>
          </p:nvSpPr>
          <p:spPr>
            <a:xfrm>
              <a:off x="2009898" y="3774477"/>
              <a:ext cx="203168" cy="910909"/>
            </a:xfrm>
            <a:prstGeom prst="rect">
              <a:avLst/>
            </a:prstGeom>
            <a:solidFill>
              <a:srgbClr val="80BD41">
                <a:alpha val="100000"/>
              </a:srgbClr>
            </a:solidFill>
          </p:spPr>
          <p:txBody>
            <a:bodyPr/>
            <a:lstStyle/>
            <a:p/>
          </p:txBody>
        </p:sp>
        <p:sp>
          <p:nvSpPr>
            <p:cNvPr id="37" name="rc37"/>
            <p:cNvSpPr/>
            <p:nvPr/>
          </p:nvSpPr>
          <p:spPr>
            <a:xfrm>
              <a:off x="2009898" y="3765275"/>
              <a:ext cx="203168" cy="9202"/>
            </a:xfrm>
            <a:prstGeom prst="rect">
              <a:avLst/>
            </a:prstGeom>
            <a:solidFill>
              <a:srgbClr val="0058AB">
                <a:alpha val="100000"/>
              </a:srgbClr>
            </a:solidFill>
          </p:spPr>
          <p:txBody>
            <a:bodyPr/>
            <a:lstStyle/>
            <a:p/>
          </p:txBody>
        </p:sp>
        <p:sp>
          <p:nvSpPr>
            <p:cNvPr id="38" name="rc38"/>
            <p:cNvSpPr/>
            <p:nvPr/>
          </p:nvSpPr>
          <p:spPr>
            <a:xfrm>
              <a:off x="2009898" y="3774477"/>
              <a:ext cx="203168" cy="0"/>
            </a:xfrm>
            <a:prstGeom prst="rect">
              <a:avLst/>
            </a:prstGeom>
            <a:solidFill>
              <a:srgbClr val="1CABE2">
                <a:alpha val="100000"/>
              </a:srgbClr>
            </a:solidFill>
          </p:spPr>
          <p:txBody>
            <a:bodyPr/>
            <a:lstStyle/>
            <a:p/>
          </p:txBody>
        </p:sp>
        <p:sp>
          <p:nvSpPr>
            <p:cNvPr id="39" name="rc39"/>
            <p:cNvSpPr/>
            <p:nvPr/>
          </p:nvSpPr>
          <p:spPr>
            <a:xfrm>
              <a:off x="2235640" y="3873875"/>
              <a:ext cx="203168" cy="811511"/>
            </a:xfrm>
            <a:prstGeom prst="rect">
              <a:avLst/>
            </a:prstGeom>
            <a:solidFill>
              <a:srgbClr val="80BD41">
                <a:alpha val="100000"/>
              </a:srgbClr>
            </a:solidFill>
          </p:spPr>
          <p:txBody>
            <a:bodyPr/>
            <a:lstStyle/>
            <a:p/>
          </p:txBody>
        </p:sp>
        <p:sp>
          <p:nvSpPr>
            <p:cNvPr id="40" name="rc40"/>
            <p:cNvSpPr/>
            <p:nvPr/>
          </p:nvSpPr>
          <p:spPr>
            <a:xfrm>
              <a:off x="2235640" y="3695739"/>
              <a:ext cx="203168" cy="148447"/>
            </a:xfrm>
            <a:prstGeom prst="rect">
              <a:avLst/>
            </a:prstGeom>
            <a:solidFill>
              <a:srgbClr val="0058AB">
                <a:alpha val="100000"/>
              </a:srgbClr>
            </a:solidFill>
          </p:spPr>
          <p:txBody>
            <a:bodyPr/>
            <a:lstStyle/>
            <a:p/>
          </p:txBody>
        </p:sp>
        <p:sp>
          <p:nvSpPr>
            <p:cNvPr id="41" name="rc41"/>
            <p:cNvSpPr/>
            <p:nvPr/>
          </p:nvSpPr>
          <p:spPr>
            <a:xfrm>
              <a:off x="2235640" y="3844187"/>
              <a:ext cx="203168" cy="29688"/>
            </a:xfrm>
            <a:prstGeom prst="rect">
              <a:avLst/>
            </a:prstGeom>
            <a:solidFill>
              <a:srgbClr val="1CABE2">
                <a:alpha val="100000"/>
              </a:srgbClr>
            </a:solidFill>
          </p:spPr>
          <p:txBody>
            <a:bodyPr/>
            <a:lstStyle/>
            <a:p/>
          </p:txBody>
        </p:sp>
        <p:sp>
          <p:nvSpPr>
            <p:cNvPr id="42" name="rc42"/>
            <p:cNvSpPr/>
            <p:nvPr/>
          </p:nvSpPr>
          <p:spPr>
            <a:xfrm>
              <a:off x="2461382" y="3668252"/>
              <a:ext cx="203168" cy="1017134"/>
            </a:xfrm>
            <a:prstGeom prst="rect">
              <a:avLst/>
            </a:prstGeom>
            <a:solidFill>
              <a:srgbClr val="80BD41">
                <a:alpha val="100000"/>
              </a:srgbClr>
            </a:solidFill>
          </p:spPr>
          <p:txBody>
            <a:bodyPr/>
            <a:lstStyle/>
            <a:p/>
          </p:txBody>
        </p:sp>
        <p:sp>
          <p:nvSpPr>
            <p:cNvPr id="43" name="rc43"/>
            <p:cNvSpPr/>
            <p:nvPr/>
          </p:nvSpPr>
          <p:spPr>
            <a:xfrm>
              <a:off x="2461382" y="3647495"/>
              <a:ext cx="203168" cy="10380"/>
            </a:xfrm>
            <a:prstGeom prst="rect">
              <a:avLst/>
            </a:prstGeom>
            <a:solidFill>
              <a:srgbClr val="0058AB">
                <a:alpha val="100000"/>
              </a:srgbClr>
            </a:solidFill>
          </p:spPr>
          <p:txBody>
            <a:bodyPr/>
            <a:lstStyle/>
            <a:p/>
          </p:txBody>
        </p:sp>
        <p:sp>
          <p:nvSpPr>
            <p:cNvPr id="44" name="rc44"/>
            <p:cNvSpPr/>
            <p:nvPr/>
          </p:nvSpPr>
          <p:spPr>
            <a:xfrm>
              <a:off x="2461382" y="3657875"/>
              <a:ext cx="203168" cy="10376"/>
            </a:xfrm>
            <a:prstGeom prst="rect">
              <a:avLst/>
            </a:prstGeom>
            <a:solidFill>
              <a:srgbClr val="1CABE2">
                <a:alpha val="100000"/>
              </a:srgbClr>
            </a:solidFill>
          </p:spPr>
          <p:txBody>
            <a:bodyPr/>
            <a:lstStyle/>
            <a:p/>
          </p:txBody>
        </p:sp>
        <p:sp>
          <p:nvSpPr>
            <p:cNvPr id="45" name="rc45"/>
            <p:cNvSpPr/>
            <p:nvPr/>
          </p:nvSpPr>
          <p:spPr>
            <a:xfrm>
              <a:off x="2687125" y="3592544"/>
              <a:ext cx="203168" cy="1092842"/>
            </a:xfrm>
            <a:prstGeom prst="rect">
              <a:avLst/>
            </a:prstGeom>
            <a:solidFill>
              <a:srgbClr val="80BD41">
                <a:alpha val="100000"/>
              </a:srgbClr>
            </a:solidFill>
          </p:spPr>
          <p:txBody>
            <a:bodyPr/>
            <a:lstStyle/>
            <a:p/>
          </p:txBody>
        </p:sp>
        <p:sp>
          <p:nvSpPr>
            <p:cNvPr id="46" name="rc46"/>
            <p:cNvSpPr/>
            <p:nvPr/>
          </p:nvSpPr>
          <p:spPr>
            <a:xfrm>
              <a:off x="2687125" y="3581507"/>
              <a:ext cx="203168" cy="11037"/>
            </a:xfrm>
            <a:prstGeom prst="rect">
              <a:avLst/>
            </a:prstGeom>
            <a:solidFill>
              <a:srgbClr val="0058AB">
                <a:alpha val="100000"/>
              </a:srgbClr>
            </a:solidFill>
          </p:spPr>
          <p:txBody>
            <a:bodyPr/>
            <a:lstStyle/>
            <a:p/>
          </p:txBody>
        </p:sp>
        <p:sp>
          <p:nvSpPr>
            <p:cNvPr id="47" name="rc47"/>
            <p:cNvSpPr/>
            <p:nvPr/>
          </p:nvSpPr>
          <p:spPr>
            <a:xfrm>
              <a:off x="2687125" y="3592544"/>
              <a:ext cx="203168" cy="0"/>
            </a:xfrm>
            <a:prstGeom prst="rect">
              <a:avLst/>
            </a:prstGeom>
            <a:solidFill>
              <a:srgbClr val="1CABE2">
                <a:alpha val="100000"/>
              </a:srgbClr>
            </a:solidFill>
          </p:spPr>
          <p:txBody>
            <a:bodyPr/>
            <a:lstStyle/>
            <a:p/>
          </p:txBody>
        </p:sp>
        <p:sp>
          <p:nvSpPr>
            <p:cNvPr id="48" name="rc48"/>
            <p:cNvSpPr/>
            <p:nvPr/>
          </p:nvSpPr>
          <p:spPr>
            <a:xfrm>
              <a:off x="2912867" y="3593116"/>
              <a:ext cx="203168" cy="1092270"/>
            </a:xfrm>
            <a:prstGeom prst="rect">
              <a:avLst/>
            </a:prstGeom>
            <a:solidFill>
              <a:srgbClr val="80BD41">
                <a:alpha val="100000"/>
              </a:srgbClr>
            </a:solidFill>
          </p:spPr>
          <p:txBody>
            <a:bodyPr/>
            <a:lstStyle/>
            <a:p/>
          </p:txBody>
        </p:sp>
        <p:sp>
          <p:nvSpPr>
            <p:cNvPr id="49" name="rc49"/>
            <p:cNvSpPr/>
            <p:nvPr/>
          </p:nvSpPr>
          <p:spPr>
            <a:xfrm>
              <a:off x="2912867" y="3510904"/>
              <a:ext cx="203168" cy="35234"/>
            </a:xfrm>
            <a:prstGeom prst="rect">
              <a:avLst/>
            </a:prstGeom>
            <a:solidFill>
              <a:srgbClr val="0058AB">
                <a:alpha val="100000"/>
              </a:srgbClr>
            </a:solidFill>
          </p:spPr>
          <p:txBody>
            <a:bodyPr/>
            <a:lstStyle/>
            <a:p/>
          </p:txBody>
        </p:sp>
        <p:sp>
          <p:nvSpPr>
            <p:cNvPr id="50" name="rc50"/>
            <p:cNvSpPr/>
            <p:nvPr/>
          </p:nvSpPr>
          <p:spPr>
            <a:xfrm>
              <a:off x="2912867" y="3546138"/>
              <a:ext cx="203168" cy="46977"/>
            </a:xfrm>
            <a:prstGeom prst="rect">
              <a:avLst/>
            </a:prstGeom>
            <a:solidFill>
              <a:srgbClr val="1CABE2">
                <a:alpha val="100000"/>
              </a:srgbClr>
            </a:solidFill>
          </p:spPr>
          <p:txBody>
            <a:bodyPr/>
            <a:lstStyle/>
            <a:p/>
          </p:txBody>
        </p:sp>
        <p:sp>
          <p:nvSpPr>
            <p:cNvPr id="51" name="rc51"/>
            <p:cNvSpPr/>
            <p:nvPr/>
          </p:nvSpPr>
          <p:spPr>
            <a:xfrm>
              <a:off x="3138609" y="3444052"/>
              <a:ext cx="203168" cy="1241334"/>
            </a:xfrm>
            <a:prstGeom prst="rect">
              <a:avLst/>
            </a:prstGeom>
            <a:solidFill>
              <a:srgbClr val="80BD41">
                <a:alpha val="100000"/>
              </a:srgbClr>
            </a:solidFill>
          </p:spPr>
          <p:txBody>
            <a:bodyPr/>
            <a:lstStyle/>
            <a:p/>
          </p:txBody>
        </p:sp>
        <p:sp>
          <p:nvSpPr>
            <p:cNvPr id="52" name="rc52"/>
            <p:cNvSpPr/>
            <p:nvPr/>
          </p:nvSpPr>
          <p:spPr>
            <a:xfrm>
              <a:off x="3138609" y="3431512"/>
              <a:ext cx="203168" cy="12540"/>
            </a:xfrm>
            <a:prstGeom prst="rect">
              <a:avLst/>
            </a:prstGeom>
            <a:solidFill>
              <a:srgbClr val="0058AB">
                <a:alpha val="100000"/>
              </a:srgbClr>
            </a:solidFill>
          </p:spPr>
          <p:txBody>
            <a:bodyPr/>
            <a:lstStyle/>
            <a:p/>
          </p:txBody>
        </p:sp>
        <p:sp>
          <p:nvSpPr>
            <p:cNvPr id="53" name="rc53"/>
            <p:cNvSpPr/>
            <p:nvPr/>
          </p:nvSpPr>
          <p:spPr>
            <a:xfrm>
              <a:off x="3138609" y="3444052"/>
              <a:ext cx="203168" cy="0"/>
            </a:xfrm>
            <a:prstGeom prst="rect">
              <a:avLst/>
            </a:prstGeom>
            <a:solidFill>
              <a:srgbClr val="1CABE2">
                <a:alpha val="100000"/>
              </a:srgbClr>
            </a:solidFill>
          </p:spPr>
          <p:txBody>
            <a:bodyPr/>
            <a:lstStyle/>
            <a:p/>
          </p:txBody>
        </p:sp>
        <p:sp>
          <p:nvSpPr>
            <p:cNvPr id="54" name="rc54"/>
            <p:cNvSpPr/>
            <p:nvPr/>
          </p:nvSpPr>
          <p:spPr>
            <a:xfrm>
              <a:off x="3364352" y="3456548"/>
              <a:ext cx="203168" cy="1228838"/>
            </a:xfrm>
            <a:prstGeom prst="rect">
              <a:avLst/>
            </a:prstGeom>
            <a:solidFill>
              <a:srgbClr val="80BD41">
                <a:alpha val="100000"/>
              </a:srgbClr>
            </a:solidFill>
          </p:spPr>
          <p:txBody>
            <a:bodyPr/>
            <a:lstStyle/>
            <a:p/>
          </p:txBody>
        </p:sp>
        <p:sp>
          <p:nvSpPr>
            <p:cNvPr id="55" name="rc55"/>
            <p:cNvSpPr/>
            <p:nvPr/>
          </p:nvSpPr>
          <p:spPr>
            <a:xfrm>
              <a:off x="3364352" y="3431471"/>
              <a:ext cx="203168" cy="25077"/>
            </a:xfrm>
            <a:prstGeom prst="rect">
              <a:avLst/>
            </a:prstGeom>
            <a:solidFill>
              <a:srgbClr val="0058AB">
                <a:alpha val="100000"/>
              </a:srgbClr>
            </a:solidFill>
          </p:spPr>
          <p:txBody>
            <a:bodyPr/>
            <a:lstStyle/>
            <a:p/>
          </p:txBody>
        </p:sp>
        <p:sp>
          <p:nvSpPr>
            <p:cNvPr id="56" name="rc56"/>
            <p:cNvSpPr/>
            <p:nvPr/>
          </p:nvSpPr>
          <p:spPr>
            <a:xfrm>
              <a:off x="3364352" y="3456548"/>
              <a:ext cx="203168" cy="0"/>
            </a:xfrm>
            <a:prstGeom prst="rect">
              <a:avLst/>
            </a:prstGeom>
            <a:solidFill>
              <a:srgbClr val="1CABE2">
                <a:alpha val="100000"/>
              </a:srgbClr>
            </a:solidFill>
          </p:spPr>
          <p:txBody>
            <a:bodyPr/>
            <a:lstStyle/>
            <a:p/>
          </p:txBody>
        </p:sp>
        <p:sp>
          <p:nvSpPr>
            <p:cNvPr id="57" name="rc57"/>
            <p:cNvSpPr/>
            <p:nvPr/>
          </p:nvSpPr>
          <p:spPr>
            <a:xfrm>
              <a:off x="3590094" y="3414412"/>
              <a:ext cx="203168" cy="1270975"/>
            </a:xfrm>
            <a:prstGeom prst="rect">
              <a:avLst/>
            </a:prstGeom>
            <a:solidFill>
              <a:srgbClr val="80BD41">
                <a:alpha val="100000"/>
              </a:srgbClr>
            </a:solidFill>
          </p:spPr>
          <p:txBody>
            <a:bodyPr/>
            <a:lstStyle/>
            <a:p/>
          </p:txBody>
        </p:sp>
        <p:sp>
          <p:nvSpPr>
            <p:cNvPr id="58" name="rc58"/>
            <p:cNvSpPr/>
            <p:nvPr/>
          </p:nvSpPr>
          <p:spPr>
            <a:xfrm>
              <a:off x="3590094" y="3401573"/>
              <a:ext cx="203168" cy="12838"/>
            </a:xfrm>
            <a:prstGeom prst="rect">
              <a:avLst/>
            </a:prstGeom>
            <a:solidFill>
              <a:srgbClr val="0058AB">
                <a:alpha val="100000"/>
              </a:srgbClr>
            </a:solidFill>
          </p:spPr>
          <p:txBody>
            <a:bodyPr/>
            <a:lstStyle/>
            <a:p/>
          </p:txBody>
        </p:sp>
        <p:sp>
          <p:nvSpPr>
            <p:cNvPr id="59" name="rc59"/>
            <p:cNvSpPr/>
            <p:nvPr/>
          </p:nvSpPr>
          <p:spPr>
            <a:xfrm>
              <a:off x="3590094" y="3414412"/>
              <a:ext cx="203168" cy="0"/>
            </a:xfrm>
            <a:prstGeom prst="rect">
              <a:avLst/>
            </a:prstGeom>
            <a:solidFill>
              <a:srgbClr val="1CABE2">
                <a:alpha val="100000"/>
              </a:srgbClr>
            </a:solidFill>
          </p:spPr>
          <p:txBody>
            <a:bodyPr/>
            <a:lstStyle/>
            <a:p/>
          </p:txBody>
        </p:sp>
        <p:sp>
          <p:nvSpPr>
            <p:cNvPr id="60" name="rc60"/>
            <p:cNvSpPr/>
            <p:nvPr/>
          </p:nvSpPr>
          <p:spPr>
            <a:xfrm>
              <a:off x="3815836" y="3402299"/>
              <a:ext cx="203168" cy="1283087"/>
            </a:xfrm>
            <a:prstGeom prst="rect">
              <a:avLst/>
            </a:prstGeom>
            <a:solidFill>
              <a:srgbClr val="80BD41">
                <a:alpha val="100000"/>
              </a:srgbClr>
            </a:solidFill>
          </p:spPr>
          <p:txBody>
            <a:bodyPr/>
            <a:lstStyle/>
            <a:p/>
          </p:txBody>
        </p:sp>
        <p:sp>
          <p:nvSpPr>
            <p:cNvPr id="61" name="rc61"/>
            <p:cNvSpPr/>
            <p:nvPr/>
          </p:nvSpPr>
          <p:spPr>
            <a:xfrm>
              <a:off x="3815836" y="3389338"/>
              <a:ext cx="203168" cy="12961"/>
            </a:xfrm>
            <a:prstGeom prst="rect">
              <a:avLst/>
            </a:prstGeom>
            <a:solidFill>
              <a:srgbClr val="0058AB">
                <a:alpha val="100000"/>
              </a:srgbClr>
            </a:solidFill>
          </p:spPr>
          <p:txBody>
            <a:bodyPr/>
            <a:lstStyle/>
            <a:p/>
          </p:txBody>
        </p:sp>
        <p:sp>
          <p:nvSpPr>
            <p:cNvPr id="62" name="rc62"/>
            <p:cNvSpPr/>
            <p:nvPr/>
          </p:nvSpPr>
          <p:spPr>
            <a:xfrm>
              <a:off x="3815836" y="3402299"/>
              <a:ext cx="203168" cy="0"/>
            </a:xfrm>
            <a:prstGeom prst="rect">
              <a:avLst/>
            </a:prstGeom>
            <a:solidFill>
              <a:srgbClr val="1CABE2">
                <a:alpha val="100000"/>
              </a:srgbClr>
            </a:solidFill>
          </p:spPr>
          <p:txBody>
            <a:bodyPr/>
            <a:lstStyle/>
            <a:p/>
          </p:txBody>
        </p:sp>
        <p:sp>
          <p:nvSpPr>
            <p:cNvPr id="63" name="rc63"/>
            <p:cNvSpPr/>
            <p:nvPr/>
          </p:nvSpPr>
          <p:spPr>
            <a:xfrm>
              <a:off x="4041579" y="3373525"/>
              <a:ext cx="203168" cy="1311862"/>
            </a:xfrm>
            <a:prstGeom prst="rect">
              <a:avLst/>
            </a:prstGeom>
            <a:solidFill>
              <a:srgbClr val="80BD41">
                <a:alpha val="100000"/>
              </a:srgbClr>
            </a:solidFill>
          </p:spPr>
          <p:txBody>
            <a:bodyPr/>
            <a:lstStyle/>
            <a:p/>
          </p:txBody>
        </p:sp>
        <p:sp>
          <p:nvSpPr>
            <p:cNvPr id="64" name="rc64"/>
            <p:cNvSpPr/>
            <p:nvPr/>
          </p:nvSpPr>
          <p:spPr>
            <a:xfrm>
              <a:off x="4041579" y="3360272"/>
              <a:ext cx="203168" cy="13252"/>
            </a:xfrm>
            <a:prstGeom prst="rect">
              <a:avLst/>
            </a:prstGeom>
            <a:solidFill>
              <a:srgbClr val="0058AB">
                <a:alpha val="100000"/>
              </a:srgbClr>
            </a:solidFill>
          </p:spPr>
          <p:txBody>
            <a:bodyPr/>
            <a:lstStyle/>
            <a:p/>
          </p:txBody>
        </p:sp>
        <p:sp>
          <p:nvSpPr>
            <p:cNvPr id="65" name="rc65"/>
            <p:cNvSpPr/>
            <p:nvPr/>
          </p:nvSpPr>
          <p:spPr>
            <a:xfrm>
              <a:off x="4041579" y="3373525"/>
              <a:ext cx="203168" cy="0"/>
            </a:xfrm>
            <a:prstGeom prst="rect">
              <a:avLst/>
            </a:prstGeom>
            <a:solidFill>
              <a:srgbClr val="1CABE2">
                <a:alpha val="100000"/>
              </a:srgbClr>
            </a:solidFill>
          </p:spPr>
          <p:txBody>
            <a:bodyPr/>
            <a:lstStyle/>
            <a:p/>
          </p:txBody>
        </p:sp>
        <p:sp>
          <p:nvSpPr>
            <p:cNvPr id="66" name="rc66"/>
            <p:cNvSpPr/>
            <p:nvPr/>
          </p:nvSpPr>
          <p:spPr>
            <a:xfrm>
              <a:off x="4267321" y="3366157"/>
              <a:ext cx="203168" cy="1319229"/>
            </a:xfrm>
            <a:prstGeom prst="rect">
              <a:avLst/>
            </a:prstGeom>
            <a:solidFill>
              <a:srgbClr val="80BD41">
                <a:alpha val="100000"/>
              </a:srgbClr>
            </a:solidFill>
          </p:spPr>
          <p:txBody>
            <a:bodyPr/>
            <a:lstStyle/>
            <a:p/>
          </p:txBody>
        </p:sp>
        <p:sp>
          <p:nvSpPr>
            <p:cNvPr id="67" name="rc67"/>
            <p:cNvSpPr/>
            <p:nvPr/>
          </p:nvSpPr>
          <p:spPr>
            <a:xfrm>
              <a:off x="4267321" y="3339235"/>
              <a:ext cx="203168" cy="13461"/>
            </a:xfrm>
            <a:prstGeom prst="rect">
              <a:avLst/>
            </a:prstGeom>
            <a:solidFill>
              <a:srgbClr val="0058AB">
                <a:alpha val="100000"/>
              </a:srgbClr>
            </a:solidFill>
          </p:spPr>
          <p:txBody>
            <a:bodyPr/>
            <a:lstStyle/>
            <a:p/>
          </p:txBody>
        </p:sp>
        <p:sp>
          <p:nvSpPr>
            <p:cNvPr id="68" name="rc68"/>
            <p:cNvSpPr/>
            <p:nvPr/>
          </p:nvSpPr>
          <p:spPr>
            <a:xfrm>
              <a:off x="4267321" y="3352696"/>
              <a:ext cx="203168" cy="13461"/>
            </a:xfrm>
            <a:prstGeom prst="rect">
              <a:avLst/>
            </a:prstGeom>
            <a:solidFill>
              <a:srgbClr val="1CABE2">
                <a:alpha val="100000"/>
              </a:srgbClr>
            </a:solidFill>
          </p:spPr>
          <p:txBody>
            <a:bodyPr/>
            <a:lstStyle/>
            <a:p/>
          </p:txBody>
        </p:sp>
        <p:sp>
          <p:nvSpPr>
            <p:cNvPr id="69" name="rc69"/>
            <p:cNvSpPr/>
            <p:nvPr/>
          </p:nvSpPr>
          <p:spPr>
            <a:xfrm>
              <a:off x="4493063" y="3365010"/>
              <a:ext cx="203168" cy="1320376"/>
            </a:xfrm>
            <a:prstGeom prst="rect">
              <a:avLst/>
            </a:prstGeom>
            <a:solidFill>
              <a:srgbClr val="80BD41">
                <a:alpha val="100000"/>
              </a:srgbClr>
            </a:solidFill>
          </p:spPr>
          <p:txBody>
            <a:bodyPr/>
            <a:lstStyle/>
            <a:p/>
          </p:txBody>
        </p:sp>
        <p:sp>
          <p:nvSpPr>
            <p:cNvPr id="70" name="rc70"/>
            <p:cNvSpPr/>
            <p:nvPr/>
          </p:nvSpPr>
          <p:spPr>
            <a:xfrm>
              <a:off x="4493063" y="3295516"/>
              <a:ext cx="203168" cy="55594"/>
            </a:xfrm>
            <a:prstGeom prst="rect">
              <a:avLst/>
            </a:prstGeom>
            <a:solidFill>
              <a:srgbClr val="0058AB">
                <a:alpha val="100000"/>
              </a:srgbClr>
            </a:solidFill>
          </p:spPr>
          <p:txBody>
            <a:bodyPr/>
            <a:lstStyle/>
            <a:p/>
          </p:txBody>
        </p:sp>
        <p:sp>
          <p:nvSpPr>
            <p:cNvPr id="71" name="rc71"/>
            <p:cNvSpPr/>
            <p:nvPr/>
          </p:nvSpPr>
          <p:spPr>
            <a:xfrm>
              <a:off x="4493063" y="3351111"/>
              <a:ext cx="203168" cy="13899"/>
            </a:xfrm>
            <a:prstGeom prst="rect">
              <a:avLst/>
            </a:prstGeom>
            <a:solidFill>
              <a:srgbClr val="1CABE2">
                <a:alpha val="100000"/>
              </a:srgbClr>
            </a:solidFill>
          </p:spPr>
          <p:txBody>
            <a:bodyPr/>
            <a:lstStyle/>
            <a:p/>
          </p:txBody>
        </p:sp>
        <p:sp>
          <p:nvSpPr>
            <p:cNvPr id="72" name="rc72"/>
            <p:cNvSpPr/>
            <p:nvPr/>
          </p:nvSpPr>
          <p:spPr>
            <a:xfrm>
              <a:off x="4718806" y="3401074"/>
              <a:ext cx="203168" cy="1284313"/>
            </a:xfrm>
            <a:prstGeom prst="rect">
              <a:avLst/>
            </a:prstGeom>
            <a:solidFill>
              <a:srgbClr val="80BD41">
                <a:alpha val="100000"/>
              </a:srgbClr>
            </a:solidFill>
          </p:spPr>
          <p:txBody>
            <a:bodyPr/>
            <a:lstStyle/>
            <a:p/>
          </p:txBody>
        </p:sp>
        <p:sp>
          <p:nvSpPr>
            <p:cNvPr id="73" name="rc73"/>
            <p:cNvSpPr/>
            <p:nvPr/>
          </p:nvSpPr>
          <p:spPr>
            <a:xfrm>
              <a:off x="4718806" y="3304404"/>
              <a:ext cx="203168" cy="55238"/>
            </a:xfrm>
            <a:prstGeom prst="rect">
              <a:avLst/>
            </a:prstGeom>
            <a:solidFill>
              <a:srgbClr val="0058AB">
                <a:alpha val="100000"/>
              </a:srgbClr>
            </a:solidFill>
          </p:spPr>
          <p:txBody>
            <a:bodyPr/>
            <a:lstStyle/>
            <a:p/>
          </p:txBody>
        </p:sp>
        <p:sp>
          <p:nvSpPr>
            <p:cNvPr id="74" name="rc74"/>
            <p:cNvSpPr/>
            <p:nvPr/>
          </p:nvSpPr>
          <p:spPr>
            <a:xfrm>
              <a:off x="4718806" y="3359642"/>
              <a:ext cx="203168" cy="41431"/>
            </a:xfrm>
            <a:prstGeom prst="rect">
              <a:avLst/>
            </a:prstGeom>
            <a:solidFill>
              <a:srgbClr val="1CABE2">
                <a:alpha val="100000"/>
              </a:srgbClr>
            </a:solidFill>
          </p:spPr>
          <p:txBody>
            <a:bodyPr/>
            <a:lstStyle/>
            <a:p/>
          </p:txBody>
        </p:sp>
        <p:sp>
          <p:nvSpPr>
            <p:cNvPr id="75" name="rc75"/>
            <p:cNvSpPr/>
            <p:nvPr/>
          </p:nvSpPr>
          <p:spPr>
            <a:xfrm>
              <a:off x="4944548" y="3654993"/>
              <a:ext cx="203168" cy="1030394"/>
            </a:xfrm>
            <a:prstGeom prst="rect">
              <a:avLst/>
            </a:prstGeom>
            <a:solidFill>
              <a:srgbClr val="80BD41">
                <a:alpha val="100000"/>
              </a:srgbClr>
            </a:solidFill>
          </p:spPr>
          <p:txBody>
            <a:bodyPr/>
            <a:lstStyle/>
            <a:p/>
          </p:txBody>
        </p:sp>
        <p:sp>
          <p:nvSpPr>
            <p:cNvPr id="76" name="rc76"/>
            <p:cNvSpPr/>
            <p:nvPr/>
          </p:nvSpPr>
          <p:spPr>
            <a:xfrm>
              <a:off x="4944548" y="3292962"/>
              <a:ext cx="203168" cy="194938"/>
            </a:xfrm>
            <a:prstGeom prst="rect">
              <a:avLst/>
            </a:prstGeom>
            <a:solidFill>
              <a:srgbClr val="0058AB">
                <a:alpha val="100000"/>
              </a:srgbClr>
            </a:solidFill>
          </p:spPr>
          <p:txBody>
            <a:bodyPr/>
            <a:lstStyle/>
            <a:p/>
          </p:txBody>
        </p:sp>
        <p:sp>
          <p:nvSpPr>
            <p:cNvPr id="77" name="rc77"/>
            <p:cNvSpPr/>
            <p:nvPr/>
          </p:nvSpPr>
          <p:spPr>
            <a:xfrm>
              <a:off x="4944548" y="3487901"/>
              <a:ext cx="203168" cy="167091"/>
            </a:xfrm>
            <a:prstGeom prst="rect">
              <a:avLst/>
            </a:prstGeom>
            <a:solidFill>
              <a:srgbClr val="1CABE2">
                <a:alpha val="100000"/>
              </a:srgbClr>
            </a:solidFill>
          </p:spPr>
          <p:txBody>
            <a:bodyPr/>
            <a:lstStyle/>
            <a:p/>
          </p:txBody>
        </p:sp>
        <p:sp>
          <p:nvSpPr>
            <p:cNvPr id="78" name="rc78"/>
            <p:cNvSpPr/>
            <p:nvPr/>
          </p:nvSpPr>
          <p:spPr>
            <a:xfrm>
              <a:off x="5170291" y="3517870"/>
              <a:ext cx="203168" cy="1167516"/>
            </a:xfrm>
            <a:prstGeom prst="rect">
              <a:avLst/>
            </a:prstGeom>
            <a:solidFill>
              <a:srgbClr val="80BD41">
                <a:alpha val="100000"/>
              </a:srgbClr>
            </a:solidFill>
          </p:spPr>
          <p:txBody>
            <a:bodyPr/>
            <a:lstStyle/>
            <a:p/>
          </p:txBody>
        </p:sp>
        <p:sp>
          <p:nvSpPr>
            <p:cNvPr id="79" name="rc79"/>
            <p:cNvSpPr/>
            <p:nvPr/>
          </p:nvSpPr>
          <p:spPr>
            <a:xfrm>
              <a:off x="5170291" y="3327810"/>
              <a:ext cx="203168" cy="135756"/>
            </a:xfrm>
            <a:prstGeom prst="rect">
              <a:avLst/>
            </a:prstGeom>
            <a:solidFill>
              <a:srgbClr val="0058AB">
                <a:alpha val="100000"/>
              </a:srgbClr>
            </a:solidFill>
          </p:spPr>
          <p:txBody>
            <a:bodyPr/>
            <a:lstStyle/>
            <a:p/>
          </p:txBody>
        </p:sp>
        <p:sp>
          <p:nvSpPr>
            <p:cNvPr id="80" name="rc80"/>
            <p:cNvSpPr/>
            <p:nvPr/>
          </p:nvSpPr>
          <p:spPr>
            <a:xfrm>
              <a:off x="5170291" y="3463567"/>
              <a:ext cx="203168" cy="54303"/>
            </a:xfrm>
            <a:prstGeom prst="rect">
              <a:avLst/>
            </a:prstGeom>
            <a:solidFill>
              <a:srgbClr val="1CABE2">
                <a:alpha val="100000"/>
              </a:srgbClr>
            </a:solidFill>
          </p:spPr>
          <p:txBody>
            <a:bodyPr/>
            <a:lstStyle/>
            <a:p/>
          </p:txBody>
        </p:sp>
        <p:sp>
          <p:nvSpPr>
            <p:cNvPr id="81" name="rc81"/>
            <p:cNvSpPr/>
            <p:nvPr/>
          </p:nvSpPr>
          <p:spPr>
            <a:xfrm>
              <a:off x="5396033" y="3582835"/>
              <a:ext cx="203168" cy="1102551"/>
            </a:xfrm>
            <a:prstGeom prst="rect">
              <a:avLst/>
            </a:prstGeom>
            <a:solidFill>
              <a:srgbClr val="80BD41">
                <a:alpha val="100000"/>
              </a:srgbClr>
            </a:solidFill>
          </p:spPr>
          <p:txBody>
            <a:bodyPr/>
            <a:lstStyle/>
            <a:p/>
          </p:txBody>
        </p:sp>
        <p:sp>
          <p:nvSpPr>
            <p:cNvPr id="82" name="rc82"/>
            <p:cNvSpPr/>
            <p:nvPr/>
          </p:nvSpPr>
          <p:spPr>
            <a:xfrm>
              <a:off x="5396033" y="3289751"/>
              <a:ext cx="203168" cy="209344"/>
            </a:xfrm>
            <a:prstGeom prst="rect">
              <a:avLst/>
            </a:prstGeom>
            <a:solidFill>
              <a:srgbClr val="0058AB">
                <a:alpha val="100000"/>
              </a:srgbClr>
            </a:solidFill>
          </p:spPr>
          <p:txBody>
            <a:bodyPr/>
            <a:lstStyle/>
            <a:p/>
          </p:txBody>
        </p:sp>
        <p:sp>
          <p:nvSpPr>
            <p:cNvPr id="83" name="rc83"/>
            <p:cNvSpPr/>
            <p:nvPr/>
          </p:nvSpPr>
          <p:spPr>
            <a:xfrm>
              <a:off x="5396033" y="3499096"/>
              <a:ext cx="203168" cy="83739"/>
            </a:xfrm>
            <a:prstGeom prst="rect">
              <a:avLst/>
            </a:prstGeom>
            <a:solidFill>
              <a:srgbClr val="1CABE2">
                <a:alpha val="100000"/>
              </a:srgbClr>
            </a:solidFill>
          </p:spPr>
          <p:txBody>
            <a:bodyPr/>
            <a:lstStyle/>
            <a:p/>
          </p:txBody>
        </p:sp>
        <p:sp>
          <p:nvSpPr>
            <p:cNvPr id="84" name="rc84"/>
            <p:cNvSpPr/>
            <p:nvPr/>
          </p:nvSpPr>
          <p:spPr>
            <a:xfrm>
              <a:off x="5621775" y="3664685"/>
              <a:ext cx="203168" cy="1020702"/>
            </a:xfrm>
            <a:prstGeom prst="rect">
              <a:avLst/>
            </a:prstGeom>
            <a:solidFill>
              <a:srgbClr val="80BD41">
                <a:alpha val="100000"/>
              </a:srgbClr>
            </a:solidFill>
          </p:spPr>
          <p:txBody>
            <a:bodyPr/>
            <a:lstStyle/>
            <a:p/>
          </p:txBody>
        </p:sp>
        <p:sp>
          <p:nvSpPr>
            <p:cNvPr id="85" name="rc85"/>
            <p:cNvSpPr/>
            <p:nvPr/>
          </p:nvSpPr>
          <p:spPr>
            <a:xfrm>
              <a:off x="5621775" y="3287163"/>
              <a:ext cx="203168" cy="265661"/>
            </a:xfrm>
            <a:prstGeom prst="rect">
              <a:avLst/>
            </a:prstGeom>
            <a:solidFill>
              <a:srgbClr val="0058AB">
                <a:alpha val="100000"/>
              </a:srgbClr>
            </a:solidFill>
          </p:spPr>
          <p:txBody>
            <a:bodyPr/>
            <a:lstStyle/>
            <a:p/>
          </p:txBody>
        </p:sp>
        <p:sp>
          <p:nvSpPr>
            <p:cNvPr id="86" name="rc86"/>
            <p:cNvSpPr/>
            <p:nvPr/>
          </p:nvSpPr>
          <p:spPr>
            <a:xfrm>
              <a:off x="5621775" y="3552825"/>
              <a:ext cx="203168" cy="111860"/>
            </a:xfrm>
            <a:prstGeom prst="rect">
              <a:avLst/>
            </a:prstGeom>
            <a:solidFill>
              <a:srgbClr val="1CABE2">
                <a:alpha val="100000"/>
              </a:srgbClr>
            </a:solidFill>
          </p:spPr>
          <p:txBody>
            <a:bodyPr/>
            <a:lstStyle/>
            <a:p/>
          </p:txBody>
        </p:sp>
        <p:sp>
          <p:nvSpPr>
            <p:cNvPr id="87" name="rc87"/>
            <p:cNvSpPr/>
            <p:nvPr/>
          </p:nvSpPr>
          <p:spPr>
            <a:xfrm>
              <a:off x="5847518" y="3788893"/>
              <a:ext cx="203168" cy="896493"/>
            </a:xfrm>
            <a:prstGeom prst="rect">
              <a:avLst/>
            </a:prstGeom>
            <a:solidFill>
              <a:srgbClr val="80BD41">
                <a:alpha val="100000"/>
              </a:srgbClr>
            </a:solidFill>
          </p:spPr>
          <p:txBody>
            <a:bodyPr/>
            <a:lstStyle/>
            <a:p/>
          </p:txBody>
        </p:sp>
        <p:sp>
          <p:nvSpPr>
            <p:cNvPr id="88" name="rc88"/>
            <p:cNvSpPr/>
            <p:nvPr/>
          </p:nvSpPr>
          <p:spPr>
            <a:xfrm>
              <a:off x="5847518" y="3191232"/>
              <a:ext cx="203168" cy="388480"/>
            </a:xfrm>
            <a:prstGeom prst="rect">
              <a:avLst/>
            </a:prstGeom>
            <a:solidFill>
              <a:srgbClr val="0058AB">
                <a:alpha val="100000"/>
              </a:srgbClr>
            </a:solidFill>
          </p:spPr>
          <p:txBody>
            <a:bodyPr/>
            <a:lstStyle/>
            <a:p/>
          </p:txBody>
        </p:sp>
        <p:sp>
          <p:nvSpPr>
            <p:cNvPr id="89" name="rc89"/>
            <p:cNvSpPr/>
            <p:nvPr/>
          </p:nvSpPr>
          <p:spPr>
            <a:xfrm>
              <a:off x="5847518" y="3579713"/>
              <a:ext cx="203168" cy="209180"/>
            </a:xfrm>
            <a:prstGeom prst="rect">
              <a:avLst/>
            </a:prstGeom>
            <a:solidFill>
              <a:srgbClr val="1CABE2">
                <a:alpha val="100000"/>
              </a:srgbClr>
            </a:solidFill>
          </p:spPr>
          <p:txBody>
            <a:bodyPr/>
            <a:lstStyle/>
            <a:p/>
          </p:txBody>
        </p:sp>
        <p:sp>
          <p:nvSpPr>
            <p:cNvPr id="90" name="rc90"/>
            <p:cNvSpPr/>
            <p:nvPr/>
          </p:nvSpPr>
          <p:spPr>
            <a:xfrm>
              <a:off x="6073260" y="3732888"/>
              <a:ext cx="203168" cy="952498"/>
            </a:xfrm>
            <a:prstGeom prst="rect">
              <a:avLst/>
            </a:prstGeom>
            <a:solidFill>
              <a:srgbClr val="80BD41">
                <a:alpha val="100000"/>
              </a:srgbClr>
            </a:solidFill>
          </p:spPr>
          <p:txBody>
            <a:bodyPr/>
            <a:lstStyle/>
            <a:p/>
          </p:txBody>
        </p:sp>
        <p:sp>
          <p:nvSpPr>
            <p:cNvPr id="91" name="rc91"/>
            <p:cNvSpPr/>
            <p:nvPr/>
          </p:nvSpPr>
          <p:spPr>
            <a:xfrm>
              <a:off x="6073260" y="3123916"/>
              <a:ext cx="203168" cy="421596"/>
            </a:xfrm>
            <a:prstGeom prst="rect">
              <a:avLst/>
            </a:prstGeom>
            <a:solidFill>
              <a:srgbClr val="0058AB">
                <a:alpha val="100000"/>
              </a:srgbClr>
            </a:solidFill>
          </p:spPr>
          <p:txBody>
            <a:bodyPr/>
            <a:lstStyle/>
            <a:p/>
          </p:txBody>
        </p:sp>
        <p:sp>
          <p:nvSpPr>
            <p:cNvPr id="92" name="rc92"/>
            <p:cNvSpPr/>
            <p:nvPr/>
          </p:nvSpPr>
          <p:spPr>
            <a:xfrm>
              <a:off x="6073260" y="3545512"/>
              <a:ext cx="203168" cy="187376"/>
            </a:xfrm>
            <a:prstGeom prst="rect">
              <a:avLst/>
            </a:prstGeom>
            <a:solidFill>
              <a:srgbClr val="1CABE2">
                <a:alpha val="100000"/>
              </a:srgbClr>
            </a:solidFill>
          </p:spPr>
          <p:txBody>
            <a:bodyPr/>
            <a:lstStyle/>
            <a:p/>
          </p:txBody>
        </p:sp>
        <p:sp>
          <p:nvSpPr>
            <p:cNvPr id="93" name="rc93"/>
            <p:cNvSpPr/>
            <p:nvPr/>
          </p:nvSpPr>
          <p:spPr>
            <a:xfrm>
              <a:off x="6299002" y="3820571"/>
              <a:ext cx="203168" cy="864815"/>
            </a:xfrm>
            <a:prstGeom prst="rect">
              <a:avLst/>
            </a:prstGeom>
            <a:solidFill>
              <a:srgbClr val="80BD41">
                <a:alpha val="100000"/>
              </a:srgbClr>
            </a:solidFill>
          </p:spPr>
          <p:txBody>
            <a:bodyPr/>
            <a:lstStyle/>
            <a:p/>
          </p:txBody>
        </p:sp>
        <p:sp>
          <p:nvSpPr>
            <p:cNvPr id="94" name="rc94"/>
            <p:cNvSpPr/>
            <p:nvPr/>
          </p:nvSpPr>
          <p:spPr>
            <a:xfrm>
              <a:off x="6299002" y="3267656"/>
              <a:ext cx="203168" cy="411140"/>
            </a:xfrm>
            <a:prstGeom prst="rect">
              <a:avLst/>
            </a:prstGeom>
            <a:solidFill>
              <a:srgbClr val="0058AB">
                <a:alpha val="100000"/>
              </a:srgbClr>
            </a:solidFill>
          </p:spPr>
          <p:txBody>
            <a:bodyPr/>
            <a:lstStyle/>
            <a:p/>
          </p:txBody>
        </p:sp>
        <p:sp>
          <p:nvSpPr>
            <p:cNvPr id="95" name="rc95"/>
            <p:cNvSpPr/>
            <p:nvPr/>
          </p:nvSpPr>
          <p:spPr>
            <a:xfrm>
              <a:off x="6299002" y="3678796"/>
              <a:ext cx="203168" cy="141774"/>
            </a:xfrm>
            <a:prstGeom prst="rect">
              <a:avLst/>
            </a:prstGeom>
            <a:solidFill>
              <a:srgbClr val="1CABE2">
                <a:alpha val="100000"/>
              </a:srgbClr>
            </a:solidFill>
          </p:spPr>
          <p:txBody>
            <a:bodyPr/>
            <a:lstStyle/>
            <a:p/>
          </p:txBody>
        </p:sp>
        <p:sp>
          <p:nvSpPr>
            <p:cNvPr id="96" name="rc96"/>
            <p:cNvSpPr/>
            <p:nvPr/>
          </p:nvSpPr>
          <p:spPr>
            <a:xfrm>
              <a:off x="6524745" y="3919908"/>
              <a:ext cx="203168" cy="765478"/>
            </a:xfrm>
            <a:prstGeom prst="rect">
              <a:avLst/>
            </a:prstGeom>
            <a:solidFill>
              <a:srgbClr val="80BD41">
                <a:alpha val="100000"/>
              </a:srgbClr>
            </a:solidFill>
          </p:spPr>
          <p:txBody>
            <a:bodyPr/>
            <a:lstStyle/>
            <a:p/>
          </p:txBody>
        </p:sp>
        <p:sp>
          <p:nvSpPr>
            <p:cNvPr id="97" name="rc97"/>
            <p:cNvSpPr/>
            <p:nvPr/>
          </p:nvSpPr>
          <p:spPr>
            <a:xfrm>
              <a:off x="6524745" y="3293609"/>
              <a:ext cx="203168" cy="459285"/>
            </a:xfrm>
            <a:prstGeom prst="rect">
              <a:avLst/>
            </a:prstGeom>
            <a:solidFill>
              <a:srgbClr val="0058AB">
                <a:alpha val="100000"/>
              </a:srgbClr>
            </a:solidFill>
          </p:spPr>
          <p:txBody>
            <a:bodyPr/>
            <a:lstStyle/>
            <a:p/>
          </p:txBody>
        </p:sp>
        <p:sp>
          <p:nvSpPr>
            <p:cNvPr id="98" name="rc98"/>
            <p:cNvSpPr/>
            <p:nvPr/>
          </p:nvSpPr>
          <p:spPr>
            <a:xfrm>
              <a:off x="6524745" y="3752895"/>
              <a:ext cx="203168" cy="167013"/>
            </a:xfrm>
            <a:prstGeom prst="rect">
              <a:avLst/>
            </a:prstGeom>
            <a:solidFill>
              <a:srgbClr val="1CABE2">
                <a:alpha val="100000"/>
              </a:srgbClr>
            </a:solidFill>
          </p:spPr>
          <p:txBody>
            <a:bodyPr/>
            <a:lstStyle/>
            <a:p/>
          </p:txBody>
        </p:sp>
        <p:sp>
          <p:nvSpPr>
            <p:cNvPr id="99" name="rc99"/>
            <p:cNvSpPr/>
            <p:nvPr/>
          </p:nvSpPr>
          <p:spPr>
            <a:xfrm>
              <a:off x="6750487" y="3946533"/>
              <a:ext cx="203168" cy="738853"/>
            </a:xfrm>
            <a:prstGeom prst="rect">
              <a:avLst/>
            </a:prstGeom>
            <a:solidFill>
              <a:srgbClr val="80BD41">
                <a:alpha val="100000"/>
              </a:srgbClr>
            </a:solidFill>
          </p:spPr>
          <p:txBody>
            <a:bodyPr/>
            <a:lstStyle/>
            <a:p/>
          </p:txBody>
        </p:sp>
        <p:sp>
          <p:nvSpPr>
            <p:cNvPr id="100" name="rc100"/>
            <p:cNvSpPr/>
            <p:nvPr/>
          </p:nvSpPr>
          <p:spPr>
            <a:xfrm>
              <a:off x="6750487" y="3317139"/>
              <a:ext cx="203168" cy="437840"/>
            </a:xfrm>
            <a:prstGeom prst="rect">
              <a:avLst/>
            </a:prstGeom>
            <a:solidFill>
              <a:srgbClr val="0058AB">
                <a:alpha val="100000"/>
              </a:srgbClr>
            </a:solidFill>
          </p:spPr>
          <p:txBody>
            <a:bodyPr/>
            <a:lstStyle/>
            <a:p/>
          </p:txBody>
        </p:sp>
        <p:sp>
          <p:nvSpPr>
            <p:cNvPr id="101" name="rc101"/>
            <p:cNvSpPr/>
            <p:nvPr/>
          </p:nvSpPr>
          <p:spPr>
            <a:xfrm>
              <a:off x="6750487" y="3754980"/>
              <a:ext cx="203168" cy="191552"/>
            </a:xfrm>
            <a:prstGeom prst="rect">
              <a:avLst/>
            </a:prstGeom>
            <a:solidFill>
              <a:srgbClr val="1CABE2">
                <a:alpha val="100000"/>
              </a:srgbClr>
            </a:solidFill>
          </p:spPr>
          <p:txBody>
            <a:bodyPr/>
            <a:lstStyle/>
            <a:p/>
          </p:txBody>
        </p:sp>
        <p:sp>
          <p:nvSpPr>
            <p:cNvPr id="102" name="rc102"/>
            <p:cNvSpPr/>
            <p:nvPr/>
          </p:nvSpPr>
          <p:spPr>
            <a:xfrm>
              <a:off x="6976229" y="3959196"/>
              <a:ext cx="203168" cy="726190"/>
            </a:xfrm>
            <a:prstGeom prst="rect">
              <a:avLst/>
            </a:prstGeom>
            <a:solidFill>
              <a:srgbClr val="80BD41">
                <a:alpha val="100000"/>
              </a:srgbClr>
            </a:solidFill>
          </p:spPr>
          <p:txBody>
            <a:bodyPr/>
            <a:lstStyle/>
            <a:p/>
          </p:txBody>
        </p:sp>
        <p:sp>
          <p:nvSpPr>
            <p:cNvPr id="103" name="rc103"/>
            <p:cNvSpPr/>
            <p:nvPr/>
          </p:nvSpPr>
          <p:spPr>
            <a:xfrm>
              <a:off x="6976229" y="3340587"/>
              <a:ext cx="203168" cy="457231"/>
            </a:xfrm>
            <a:prstGeom prst="rect">
              <a:avLst/>
            </a:prstGeom>
            <a:solidFill>
              <a:srgbClr val="0058AB">
                <a:alpha val="100000"/>
              </a:srgbClr>
            </a:solidFill>
          </p:spPr>
          <p:txBody>
            <a:bodyPr/>
            <a:lstStyle/>
            <a:p/>
          </p:txBody>
        </p:sp>
        <p:sp>
          <p:nvSpPr>
            <p:cNvPr id="104" name="rc104"/>
            <p:cNvSpPr/>
            <p:nvPr/>
          </p:nvSpPr>
          <p:spPr>
            <a:xfrm>
              <a:off x="6976229" y="3797819"/>
              <a:ext cx="203168" cy="161377"/>
            </a:xfrm>
            <a:prstGeom prst="rect">
              <a:avLst/>
            </a:prstGeom>
            <a:solidFill>
              <a:srgbClr val="1CABE2">
                <a:alpha val="100000"/>
              </a:srgbClr>
            </a:solidFill>
          </p:spPr>
          <p:txBody>
            <a:bodyPr/>
            <a:lstStyle/>
            <a:p/>
          </p:txBody>
        </p:sp>
        <p:sp>
          <p:nvSpPr>
            <p:cNvPr id="105" name="rc105"/>
            <p:cNvSpPr/>
            <p:nvPr/>
          </p:nvSpPr>
          <p:spPr>
            <a:xfrm>
              <a:off x="7201972" y="3356688"/>
              <a:ext cx="203168" cy="357082"/>
            </a:xfrm>
            <a:prstGeom prst="rect">
              <a:avLst/>
            </a:prstGeom>
            <a:solidFill>
              <a:srgbClr val="F26A21">
                <a:alpha val="100000"/>
              </a:srgbClr>
            </a:solidFill>
          </p:spPr>
          <p:txBody>
            <a:bodyPr/>
            <a:lstStyle/>
            <a:p/>
          </p:txBody>
        </p:sp>
        <p:sp>
          <p:nvSpPr>
            <p:cNvPr id="106" name="rc106"/>
            <p:cNvSpPr/>
            <p:nvPr/>
          </p:nvSpPr>
          <p:spPr>
            <a:xfrm>
              <a:off x="7201972" y="3713770"/>
              <a:ext cx="203168" cy="971616"/>
            </a:xfrm>
            <a:prstGeom prst="rect">
              <a:avLst/>
            </a:prstGeom>
            <a:solidFill>
              <a:srgbClr val="FFC20E">
                <a:alpha val="100000"/>
              </a:srgbClr>
            </a:solidFill>
          </p:spPr>
          <p:txBody>
            <a:bodyPr/>
            <a:lstStyle/>
            <a:p/>
          </p:txBody>
        </p:sp>
        <p:sp>
          <p:nvSpPr>
            <p:cNvPr id="107" name="rc107"/>
            <p:cNvSpPr/>
            <p:nvPr/>
          </p:nvSpPr>
          <p:spPr>
            <a:xfrm>
              <a:off x="7427714" y="3365575"/>
              <a:ext cx="203168" cy="278869"/>
            </a:xfrm>
            <a:prstGeom prst="rect">
              <a:avLst/>
            </a:prstGeom>
            <a:solidFill>
              <a:srgbClr val="F26A21">
                <a:alpha val="100000"/>
              </a:srgbClr>
            </a:solidFill>
          </p:spPr>
          <p:txBody>
            <a:bodyPr/>
            <a:lstStyle/>
            <a:p/>
          </p:txBody>
        </p:sp>
        <p:sp>
          <p:nvSpPr>
            <p:cNvPr id="108" name="rc108"/>
            <p:cNvSpPr/>
            <p:nvPr/>
          </p:nvSpPr>
          <p:spPr>
            <a:xfrm>
              <a:off x="7427714" y="3644445"/>
              <a:ext cx="203168" cy="1040941"/>
            </a:xfrm>
            <a:prstGeom prst="rect">
              <a:avLst/>
            </a:prstGeom>
            <a:solidFill>
              <a:srgbClr val="FFC20E">
                <a:alpha val="100000"/>
              </a:srgbClr>
            </a:solidFill>
          </p:spPr>
          <p:txBody>
            <a:bodyPr/>
            <a:lstStyle/>
            <a:p/>
          </p:txBody>
        </p:sp>
        <p:sp>
          <p:nvSpPr>
            <p:cNvPr id="109" name="rc109"/>
            <p:cNvSpPr/>
            <p:nvPr/>
          </p:nvSpPr>
          <p:spPr>
            <a:xfrm>
              <a:off x="7653457" y="3373110"/>
              <a:ext cx="203168" cy="217788"/>
            </a:xfrm>
            <a:prstGeom prst="rect">
              <a:avLst/>
            </a:prstGeom>
            <a:solidFill>
              <a:srgbClr val="F26A21">
                <a:alpha val="100000"/>
              </a:srgbClr>
            </a:solidFill>
          </p:spPr>
          <p:txBody>
            <a:bodyPr/>
            <a:lstStyle/>
            <a:p/>
          </p:txBody>
        </p:sp>
        <p:sp>
          <p:nvSpPr>
            <p:cNvPr id="110" name="rc110"/>
            <p:cNvSpPr/>
            <p:nvPr/>
          </p:nvSpPr>
          <p:spPr>
            <a:xfrm>
              <a:off x="7653457" y="3590898"/>
              <a:ext cx="203168" cy="1094488"/>
            </a:xfrm>
            <a:prstGeom prst="rect">
              <a:avLst/>
            </a:prstGeom>
            <a:solidFill>
              <a:srgbClr val="FFC20E">
                <a:alpha val="100000"/>
              </a:srgbClr>
            </a:solidFill>
          </p:spPr>
          <p:txBody>
            <a:bodyPr/>
            <a:lstStyle/>
            <a:p/>
          </p:txBody>
        </p:sp>
        <p:sp>
          <p:nvSpPr>
            <p:cNvPr id="111" name="rc111"/>
            <p:cNvSpPr/>
            <p:nvPr/>
          </p:nvSpPr>
          <p:spPr>
            <a:xfrm>
              <a:off x="7879199" y="3372823"/>
              <a:ext cx="203168" cy="170085"/>
            </a:xfrm>
            <a:prstGeom prst="rect">
              <a:avLst/>
            </a:prstGeom>
            <a:solidFill>
              <a:srgbClr val="F26A21">
                <a:alpha val="100000"/>
              </a:srgbClr>
            </a:solidFill>
          </p:spPr>
          <p:txBody>
            <a:bodyPr/>
            <a:lstStyle/>
            <a:p/>
          </p:txBody>
        </p:sp>
        <p:sp>
          <p:nvSpPr>
            <p:cNvPr id="112" name="rc112"/>
            <p:cNvSpPr/>
            <p:nvPr/>
          </p:nvSpPr>
          <p:spPr>
            <a:xfrm>
              <a:off x="7879199" y="3542908"/>
              <a:ext cx="203168" cy="1142478"/>
            </a:xfrm>
            <a:prstGeom prst="rect">
              <a:avLst/>
            </a:prstGeom>
            <a:solidFill>
              <a:srgbClr val="FFC20E">
                <a:alpha val="100000"/>
              </a:srgbClr>
            </a:solidFill>
          </p:spPr>
          <p:txBody>
            <a:bodyPr/>
            <a:lstStyle/>
            <a:p/>
          </p:txBody>
        </p:sp>
        <p:sp>
          <p:nvSpPr>
            <p:cNvPr id="113" name="rc113"/>
            <p:cNvSpPr/>
            <p:nvPr/>
          </p:nvSpPr>
          <p:spPr>
            <a:xfrm>
              <a:off x="8104941" y="3366109"/>
              <a:ext cx="203168" cy="132830"/>
            </a:xfrm>
            <a:prstGeom prst="rect">
              <a:avLst/>
            </a:prstGeom>
            <a:solidFill>
              <a:srgbClr val="F26A21">
                <a:alpha val="100000"/>
              </a:srgbClr>
            </a:solidFill>
          </p:spPr>
          <p:txBody>
            <a:bodyPr/>
            <a:lstStyle/>
            <a:p/>
          </p:txBody>
        </p:sp>
        <p:sp>
          <p:nvSpPr>
            <p:cNvPr id="114" name="rc114"/>
            <p:cNvSpPr/>
            <p:nvPr/>
          </p:nvSpPr>
          <p:spPr>
            <a:xfrm>
              <a:off x="8104941" y="3498940"/>
              <a:ext cx="203168" cy="1186446"/>
            </a:xfrm>
            <a:prstGeom prst="rect">
              <a:avLst/>
            </a:prstGeom>
            <a:solidFill>
              <a:srgbClr val="FFC20E">
                <a:alpha val="100000"/>
              </a:srgbClr>
            </a:solidFill>
          </p:spPr>
          <p:txBody>
            <a:bodyPr/>
            <a:lstStyle/>
            <a:p/>
          </p:txBody>
        </p:sp>
        <p:sp>
          <p:nvSpPr>
            <p:cNvPr id="115" name="pl115"/>
            <p:cNvSpPr/>
            <p:nvPr/>
          </p:nvSpPr>
          <p:spPr>
            <a:xfrm>
              <a:off x="1434255" y="2071041"/>
              <a:ext cx="5643558" cy="871448"/>
            </a:xfrm>
            <a:custGeom>
              <a:avLst/>
              <a:pathLst>
                <a:path w="5643558" h="871448">
                  <a:moveTo>
                    <a:pt x="0" y="26407"/>
                  </a:moveTo>
                  <a:lnTo>
                    <a:pt x="225742" y="79222"/>
                  </a:lnTo>
                  <a:lnTo>
                    <a:pt x="451484" y="79222"/>
                  </a:lnTo>
                  <a:lnTo>
                    <a:pt x="677227" y="0"/>
                  </a:lnTo>
                  <a:lnTo>
                    <a:pt x="902969" y="369705"/>
                  </a:lnTo>
                  <a:lnTo>
                    <a:pt x="1128711" y="0"/>
                  </a:lnTo>
                  <a:lnTo>
                    <a:pt x="1354454" y="0"/>
                  </a:lnTo>
                  <a:lnTo>
                    <a:pt x="1580196" y="52815"/>
                  </a:lnTo>
                  <a:lnTo>
                    <a:pt x="1805938" y="0"/>
                  </a:lnTo>
                  <a:lnTo>
                    <a:pt x="2031681" y="26407"/>
                  </a:lnTo>
                  <a:lnTo>
                    <a:pt x="2257423" y="0"/>
                  </a:lnTo>
                  <a:lnTo>
                    <a:pt x="2483165" y="0"/>
                  </a:lnTo>
                  <a:lnTo>
                    <a:pt x="2708908" y="0"/>
                  </a:lnTo>
                  <a:lnTo>
                    <a:pt x="2934650" y="0"/>
                  </a:lnTo>
                  <a:lnTo>
                    <a:pt x="3160393" y="79222"/>
                  </a:lnTo>
                  <a:lnTo>
                    <a:pt x="3386135" y="79222"/>
                  </a:lnTo>
                  <a:lnTo>
                    <a:pt x="3611877" y="343297"/>
                  </a:lnTo>
                  <a:lnTo>
                    <a:pt x="3837620" y="237667"/>
                  </a:lnTo>
                  <a:lnTo>
                    <a:pt x="4063362" y="369705"/>
                  </a:lnTo>
                  <a:lnTo>
                    <a:pt x="4289104" y="475335"/>
                  </a:lnTo>
                  <a:lnTo>
                    <a:pt x="4514847" y="660188"/>
                  </a:lnTo>
                  <a:lnTo>
                    <a:pt x="4740589" y="686595"/>
                  </a:lnTo>
                  <a:lnTo>
                    <a:pt x="4966331" y="739410"/>
                  </a:lnTo>
                  <a:lnTo>
                    <a:pt x="5192074" y="845040"/>
                  </a:lnTo>
                  <a:lnTo>
                    <a:pt x="5417816" y="818633"/>
                  </a:lnTo>
                  <a:lnTo>
                    <a:pt x="5643558" y="871448"/>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071041"/>
              <a:ext cx="5643558" cy="1188338"/>
            </a:xfrm>
            <a:custGeom>
              <a:avLst/>
              <a:pathLst>
                <a:path w="5643558" h="1188338">
                  <a:moveTo>
                    <a:pt x="0" y="52815"/>
                  </a:moveTo>
                  <a:lnTo>
                    <a:pt x="225742" y="105630"/>
                  </a:lnTo>
                  <a:lnTo>
                    <a:pt x="451484" y="105630"/>
                  </a:lnTo>
                  <a:lnTo>
                    <a:pt x="677227" y="0"/>
                  </a:lnTo>
                  <a:lnTo>
                    <a:pt x="902969" y="448927"/>
                  </a:lnTo>
                  <a:lnTo>
                    <a:pt x="1128711" y="26407"/>
                  </a:lnTo>
                  <a:lnTo>
                    <a:pt x="1354454" y="0"/>
                  </a:lnTo>
                  <a:lnTo>
                    <a:pt x="1580196" y="158445"/>
                  </a:lnTo>
                  <a:lnTo>
                    <a:pt x="1805938" y="0"/>
                  </a:lnTo>
                  <a:lnTo>
                    <a:pt x="2031681" y="26407"/>
                  </a:lnTo>
                  <a:lnTo>
                    <a:pt x="2257423" y="0"/>
                  </a:lnTo>
                  <a:lnTo>
                    <a:pt x="2483165" y="0"/>
                  </a:lnTo>
                  <a:lnTo>
                    <a:pt x="2708908" y="0"/>
                  </a:lnTo>
                  <a:lnTo>
                    <a:pt x="2934650" y="26407"/>
                  </a:lnTo>
                  <a:lnTo>
                    <a:pt x="3160393" y="105630"/>
                  </a:lnTo>
                  <a:lnTo>
                    <a:pt x="3386135" y="158445"/>
                  </a:lnTo>
                  <a:lnTo>
                    <a:pt x="3611877" y="660188"/>
                  </a:lnTo>
                  <a:lnTo>
                    <a:pt x="3837620" y="343297"/>
                  </a:lnTo>
                  <a:lnTo>
                    <a:pt x="4063362" y="528150"/>
                  </a:lnTo>
                  <a:lnTo>
                    <a:pt x="4289104" y="686595"/>
                  </a:lnTo>
                  <a:lnTo>
                    <a:pt x="4514847" y="1029893"/>
                  </a:lnTo>
                  <a:lnTo>
                    <a:pt x="4740589" y="1003486"/>
                  </a:lnTo>
                  <a:lnTo>
                    <a:pt x="4966331" y="1003486"/>
                  </a:lnTo>
                  <a:lnTo>
                    <a:pt x="5192074" y="1161931"/>
                  </a:lnTo>
                  <a:lnTo>
                    <a:pt x="5417816" y="1188338"/>
                  </a:lnTo>
                  <a:lnTo>
                    <a:pt x="5643558" y="118833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655031"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588077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10651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4" name="tx124"/>
            <p:cNvSpPr/>
            <p:nvPr/>
          </p:nvSpPr>
          <p:spPr>
            <a:xfrm>
              <a:off x="6332258"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5" name="tx125"/>
            <p:cNvSpPr/>
            <p:nvPr/>
          </p:nvSpPr>
          <p:spPr>
            <a:xfrm>
              <a:off x="6558000"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6" name="tx126"/>
            <p:cNvSpPr/>
            <p:nvPr/>
          </p:nvSpPr>
          <p:spPr>
            <a:xfrm>
              <a:off x="6783743"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7" name="tx127"/>
            <p:cNvSpPr/>
            <p:nvPr/>
          </p:nvSpPr>
          <p:spPr>
            <a:xfrm>
              <a:off x="7009485" y="27383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8" name="tx128"/>
            <p:cNvSpPr/>
            <p:nvPr/>
          </p:nvSpPr>
          <p:spPr>
            <a:xfrm>
              <a:off x="136592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5206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5655031"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5880773"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4" name="tx134"/>
            <p:cNvSpPr/>
            <p:nvPr/>
          </p:nvSpPr>
          <p:spPr>
            <a:xfrm>
              <a:off x="6106516"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5" name="tx135"/>
            <p:cNvSpPr/>
            <p:nvPr/>
          </p:nvSpPr>
          <p:spPr>
            <a:xfrm>
              <a:off x="6332258"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6" name="tx136"/>
            <p:cNvSpPr/>
            <p:nvPr/>
          </p:nvSpPr>
          <p:spPr>
            <a:xfrm>
              <a:off x="6558000"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7" name="tx137"/>
            <p:cNvSpPr/>
            <p:nvPr/>
          </p:nvSpPr>
          <p:spPr>
            <a:xfrm>
              <a:off x="6783743"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8" name="tx138"/>
            <p:cNvSpPr/>
            <p:nvPr/>
          </p:nvSpPr>
          <p:spPr>
            <a:xfrm>
              <a:off x="7009485"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4325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32585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25738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3" name="tx143"/>
            <p:cNvSpPr/>
            <p:nvPr/>
          </p:nvSpPr>
          <p:spPr>
            <a:xfrm>
              <a:off x="508103" y="18891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3317"/>
              <a:ext cx="45481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Kazakhstan</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Kazakhstan is projected to have a  decline in the number of surviving infants by 2030. considerably more (~5.98%)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decline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3695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20962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823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2328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9596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4933770"/>
              <a:ext cx="214223" cy="116841"/>
            </a:xfrm>
            <a:prstGeom prst="rect">
              <a:avLst/>
            </a:prstGeom>
            <a:solidFill>
              <a:srgbClr val="0058AB">
                <a:alpha val="100000"/>
              </a:srgbClr>
            </a:solidFill>
          </p:spPr>
          <p:txBody>
            <a:bodyPr/>
            <a:lstStyle/>
            <a:p/>
          </p:txBody>
        </p:sp>
        <p:sp>
          <p:nvSpPr>
            <p:cNvPr id="39" name="rc39"/>
            <p:cNvSpPr/>
            <p:nvPr/>
          </p:nvSpPr>
          <p:spPr>
            <a:xfrm>
              <a:off x="1589675" y="4813787"/>
              <a:ext cx="214223" cy="236824"/>
            </a:xfrm>
            <a:prstGeom prst="rect">
              <a:avLst/>
            </a:prstGeom>
            <a:solidFill>
              <a:srgbClr val="0058AB">
                <a:alpha val="100000"/>
              </a:srgbClr>
            </a:solidFill>
          </p:spPr>
          <p:txBody>
            <a:bodyPr/>
            <a:lstStyle/>
            <a:p/>
          </p:txBody>
        </p:sp>
        <p:sp>
          <p:nvSpPr>
            <p:cNvPr id="40" name="rc40"/>
            <p:cNvSpPr/>
            <p:nvPr/>
          </p:nvSpPr>
          <p:spPr>
            <a:xfrm>
              <a:off x="1827702" y="4804975"/>
              <a:ext cx="214223" cy="245636"/>
            </a:xfrm>
            <a:prstGeom prst="rect">
              <a:avLst/>
            </a:prstGeom>
            <a:solidFill>
              <a:srgbClr val="0058AB">
                <a:alpha val="100000"/>
              </a:srgbClr>
            </a:solidFill>
          </p:spPr>
          <p:txBody>
            <a:bodyPr/>
            <a:lstStyle/>
            <a:p/>
          </p:txBody>
        </p:sp>
        <p:sp>
          <p:nvSpPr>
            <p:cNvPr id="41" name="rc41"/>
            <p:cNvSpPr/>
            <p:nvPr/>
          </p:nvSpPr>
          <p:spPr>
            <a:xfrm>
              <a:off x="2065728" y="4984630"/>
              <a:ext cx="214223" cy="65980"/>
            </a:xfrm>
            <a:prstGeom prst="rect">
              <a:avLst/>
            </a:prstGeom>
            <a:solidFill>
              <a:srgbClr val="0058AB">
                <a:alpha val="100000"/>
              </a:srgbClr>
            </a:solidFill>
          </p:spPr>
          <p:txBody>
            <a:bodyPr/>
            <a:lstStyle/>
            <a:p/>
          </p:txBody>
        </p:sp>
        <p:sp>
          <p:nvSpPr>
            <p:cNvPr id="42" name="rc42"/>
            <p:cNvSpPr/>
            <p:nvPr/>
          </p:nvSpPr>
          <p:spPr>
            <a:xfrm>
              <a:off x="2303754" y="3986253"/>
              <a:ext cx="214223" cy="1064358"/>
            </a:xfrm>
            <a:prstGeom prst="rect">
              <a:avLst/>
            </a:prstGeom>
            <a:solidFill>
              <a:srgbClr val="0058AB">
                <a:alpha val="100000"/>
              </a:srgbClr>
            </a:solidFill>
          </p:spPr>
          <p:txBody>
            <a:bodyPr/>
            <a:lstStyle/>
            <a:p/>
          </p:txBody>
        </p:sp>
        <p:sp>
          <p:nvSpPr>
            <p:cNvPr id="43" name="rc43"/>
            <p:cNvSpPr/>
            <p:nvPr/>
          </p:nvSpPr>
          <p:spPr>
            <a:xfrm>
              <a:off x="2541780" y="4976186"/>
              <a:ext cx="214223" cy="74424"/>
            </a:xfrm>
            <a:prstGeom prst="rect">
              <a:avLst/>
            </a:prstGeom>
            <a:solidFill>
              <a:srgbClr val="0058AB">
                <a:alpha val="100000"/>
              </a:srgbClr>
            </a:solidFill>
          </p:spPr>
          <p:txBody>
            <a:bodyPr/>
            <a:lstStyle/>
            <a:p/>
          </p:txBody>
        </p:sp>
        <p:sp>
          <p:nvSpPr>
            <p:cNvPr id="44" name="rc44"/>
            <p:cNvSpPr/>
            <p:nvPr/>
          </p:nvSpPr>
          <p:spPr>
            <a:xfrm>
              <a:off x="2779807" y="4971473"/>
              <a:ext cx="214223" cy="79137"/>
            </a:xfrm>
            <a:prstGeom prst="rect">
              <a:avLst/>
            </a:prstGeom>
            <a:solidFill>
              <a:srgbClr val="0058AB">
                <a:alpha val="100000"/>
              </a:srgbClr>
            </a:solidFill>
          </p:spPr>
          <p:txBody>
            <a:bodyPr/>
            <a:lstStyle/>
            <a:p/>
          </p:txBody>
        </p:sp>
        <p:sp>
          <p:nvSpPr>
            <p:cNvPr id="45" name="rc45"/>
            <p:cNvSpPr/>
            <p:nvPr/>
          </p:nvSpPr>
          <p:spPr>
            <a:xfrm>
              <a:off x="3017833" y="4797979"/>
              <a:ext cx="214223" cy="252632"/>
            </a:xfrm>
            <a:prstGeom prst="rect">
              <a:avLst/>
            </a:prstGeom>
            <a:solidFill>
              <a:srgbClr val="0058AB">
                <a:alpha val="100000"/>
              </a:srgbClr>
            </a:solidFill>
          </p:spPr>
          <p:txBody>
            <a:bodyPr/>
            <a:lstStyle/>
            <a:p/>
          </p:txBody>
        </p:sp>
        <p:sp>
          <p:nvSpPr>
            <p:cNvPr id="46" name="rc46"/>
            <p:cNvSpPr/>
            <p:nvPr/>
          </p:nvSpPr>
          <p:spPr>
            <a:xfrm>
              <a:off x="3255859" y="4960698"/>
              <a:ext cx="214223" cy="89913"/>
            </a:xfrm>
            <a:prstGeom prst="rect">
              <a:avLst/>
            </a:prstGeom>
            <a:solidFill>
              <a:srgbClr val="0058AB">
                <a:alpha val="100000"/>
              </a:srgbClr>
            </a:solidFill>
          </p:spPr>
          <p:txBody>
            <a:bodyPr/>
            <a:lstStyle/>
            <a:p/>
          </p:txBody>
        </p:sp>
        <p:sp>
          <p:nvSpPr>
            <p:cNvPr id="47" name="rc47"/>
            <p:cNvSpPr/>
            <p:nvPr/>
          </p:nvSpPr>
          <p:spPr>
            <a:xfrm>
              <a:off x="3493885" y="4870808"/>
              <a:ext cx="214223" cy="179802"/>
            </a:xfrm>
            <a:prstGeom prst="rect">
              <a:avLst/>
            </a:prstGeom>
            <a:solidFill>
              <a:srgbClr val="0058AB">
                <a:alpha val="100000"/>
              </a:srgbClr>
            </a:solidFill>
          </p:spPr>
          <p:txBody>
            <a:bodyPr/>
            <a:lstStyle/>
            <a:p/>
          </p:txBody>
        </p:sp>
        <p:sp>
          <p:nvSpPr>
            <p:cNvPr id="48" name="rc48"/>
            <p:cNvSpPr/>
            <p:nvPr/>
          </p:nvSpPr>
          <p:spPr>
            <a:xfrm>
              <a:off x="3731911" y="4958562"/>
              <a:ext cx="214223" cy="92049"/>
            </a:xfrm>
            <a:prstGeom prst="rect">
              <a:avLst/>
            </a:prstGeom>
            <a:solidFill>
              <a:srgbClr val="0058AB">
                <a:alpha val="100000"/>
              </a:srgbClr>
            </a:solidFill>
          </p:spPr>
          <p:txBody>
            <a:bodyPr/>
            <a:lstStyle/>
            <a:p/>
          </p:txBody>
        </p:sp>
        <p:sp>
          <p:nvSpPr>
            <p:cNvPr id="49" name="rc49"/>
            <p:cNvSpPr/>
            <p:nvPr/>
          </p:nvSpPr>
          <p:spPr>
            <a:xfrm>
              <a:off x="3969938" y="4957678"/>
              <a:ext cx="214223" cy="92932"/>
            </a:xfrm>
            <a:prstGeom prst="rect">
              <a:avLst/>
            </a:prstGeom>
            <a:solidFill>
              <a:srgbClr val="0058AB">
                <a:alpha val="100000"/>
              </a:srgbClr>
            </a:solidFill>
          </p:spPr>
          <p:txBody>
            <a:bodyPr/>
            <a:lstStyle/>
            <a:p/>
          </p:txBody>
        </p:sp>
        <p:sp>
          <p:nvSpPr>
            <p:cNvPr id="50" name="rc50"/>
            <p:cNvSpPr/>
            <p:nvPr/>
          </p:nvSpPr>
          <p:spPr>
            <a:xfrm>
              <a:off x="4207964" y="4955592"/>
              <a:ext cx="214223" cy="95019"/>
            </a:xfrm>
            <a:prstGeom prst="rect">
              <a:avLst/>
            </a:prstGeom>
            <a:solidFill>
              <a:srgbClr val="0058AB">
                <a:alpha val="100000"/>
              </a:srgbClr>
            </a:solidFill>
          </p:spPr>
          <p:txBody>
            <a:bodyPr/>
            <a:lstStyle/>
            <a:p/>
          </p:txBody>
        </p:sp>
        <p:sp>
          <p:nvSpPr>
            <p:cNvPr id="51" name="rc51"/>
            <p:cNvSpPr/>
            <p:nvPr/>
          </p:nvSpPr>
          <p:spPr>
            <a:xfrm>
              <a:off x="4445990" y="4954095"/>
              <a:ext cx="214223" cy="96516"/>
            </a:xfrm>
            <a:prstGeom prst="rect">
              <a:avLst/>
            </a:prstGeom>
            <a:solidFill>
              <a:srgbClr val="0058AB">
                <a:alpha val="100000"/>
              </a:srgbClr>
            </a:solidFill>
          </p:spPr>
          <p:txBody>
            <a:bodyPr/>
            <a:lstStyle/>
            <a:p/>
          </p:txBody>
        </p:sp>
        <p:sp>
          <p:nvSpPr>
            <p:cNvPr id="52" name="rc52"/>
            <p:cNvSpPr/>
            <p:nvPr/>
          </p:nvSpPr>
          <p:spPr>
            <a:xfrm>
              <a:off x="4684016" y="4652001"/>
              <a:ext cx="214223" cy="398609"/>
            </a:xfrm>
            <a:prstGeom prst="rect">
              <a:avLst/>
            </a:prstGeom>
            <a:solidFill>
              <a:srgbClr val="0058AB">
                <a:alpha val="100000"/>
              </a:srgbClr>
            </a:solidFill>
          </p:spPr>
          <p:txBody>
            <a:bodyPr/>
            <a:lstStyle/>
            <a:p/>
          </p:txBody>
        </p:sp>
        <p:sp>
          <p:nvSpPr>
            <p:cNvPr id="53" name="rc53"/>
            <p:cNvSpPr/>
            <p:nvPr/>
          </p:nvSpPr>
          <p:spPr>
            <a:xfrm>
              <a:off x="4922043" y="4654554"/>
              <a:ext cx="214223" cy="396056"/>
            </a:xfrm>
            <a:prstGeom prst="rect">
              <a:avLst/>
            </a:prstGeom>
            <a:solidFill>
              <a:srgbClr val="0058AB">
                <a:alpha val="100000"/>
              </a:srgbClr>
            </a:solidFill>
          </p:spPr>
          <p:txBody>
            <a:bodyPr/>
            <a:lstStyle/>
            <a:p/>
          </p:txBody>
        </p:sp>
        <p:sp>
          <p:nvSpPr>
            <p:cNvPr id="54" name="rc54"/>
            <p:cNvSpPr/>
            <p:nvPr/>
          </p:nvSpPr>
          <p:spPr>
            <a:xfrm>
              <a:off x="5160069" y="3652912"/>
              <a:ext cx="214223" cy="1397699"/>
            </a:xfrm>
            <a:prstGeom prst="rect">
              <a:avLst/>
            </a:prstGeom>
            <a:solidFill>
              <a:srgbClr val="0058AB">
                <a:alpha val="100000"/>
              </a:srgbClr>
            </a:solidFill>
          </p:spPr>
          <p:txBody>
            <a:bodyPr/>
            <a:lstStyle/>
            <a:p/>
          </p:txBody>
        </p:sp>
        <p:sp>
          <p:nvSpPr>
            <p:cNvPr id="55" name="rc55"/>
            <p:cNvSpPr/>
            <p:nvPr/>
          </p:nvSpPr>
          <p:spPr>
            <a:xfrm>
              <a:off x="5398095" y="4077246"/>
              <a:ext cx="214223" cy="973364"/>
            </a:xfrm>
            <a:prstGeom prst="rect">
              <a:avLst/>
            </a:prstGeom>
            <a:solidFill>
              <a:srgbClr val="0058AB">
                <a:alpha val="100000"/>
              </a:srgbClr>
            </a:solidFill>
          </p:spPr>
          <p:txBody>
            <a:bodyPr/>
            <a:lstStyle/>
            <a:p/>
          </p:txBody>
        </p:sp>
        <p:sp>
          <p:nvSpPr>
            <p:cNvPr id="56" name="rc56"/>
            <p:cNvSpPr/>
            <p:nvPr/>
          </p:nvSpPr>
          <p:spPr>
            <a:xfrm>
              <a:off x="5636121" y="3549621"/>
              <a:ext cx="214223" cy="1500990"/>
            </a:xfrm>
            <a:prstGeom prst="rect">
              <a:avLst/>
            </a:prstGeom>
            <a:solidFill>
              <a:srgbClr val="0058AB">
                <a:alpha val="100000"/>
              </a:srgbClr>
            </a:solidFill>
          </p:spPr>
          <p:txBody>
            <a:bodyPr/>
            <a:lstStyle/>
            <a:p/>
          </p:txBody>
        </p:sp>
        <p:sp>
          <p:nvSpPr>
            <p:cNvPr id="57" name="rc57"/>
            <p:cNvSpPr/>
            <p:nvPr/>
          </p:nvSpPr>
          <p:spPr>
            <a:xfrm>
              <a:off x="5874148" y="3145831"/>
              <a:ext cx="214223" cy="1904779"/>
            </a:xfrm>
            <a:prstGeom prst="rect">
              <a:avLst/>
            </a:prstGeom>
            <a:solidFill>
              <a:srgbClr val="0058AB">
                <a:alpha val="100000"/>
              </a:srgbClr>
            </a:solidFill>
          </p:spPr>
          <p:txBody>
            <a:bodyPr/>
            <a:lstStyle/>
            <a:p/>
          </p:txBody>
        </p:sp>
        <p:sp>
          <p:nvSpPr>
            <p:cNvPr id="58" name="rc58"/>
            <p:cNvSpPr/>
            <p:nvPr/>
          </p:nvSpPr>
          <p:spPr>
            <a:xfrm>
              <a:off x="6112174" y="2265228"/>
              <a:ext cx="214223" cy="2785383"/>
            </a:xfrm>
            <a:prstGeom prst="rect">
              <a:avLst/>
            </a:prstGeom>
            <a:solidFill>
              <a:srgbClr val="0058AB">
                <a:alpha val="100000"/>
              </a:srgbClr>
            </a:solidFill>
          </p:spPr>
          <p:txBody>
            <a:bodyPr/>
            <a:lstStyle/>
            <a:p/>
          </p:txBody>
        </p:sp>
        <p:sp>
          <p:nvSpPr>
            <p:cNvPr id="59" name="rc59"/>
            <p:cNvSpPr/>
            <p:nvPr/>
          </p:nvSpPr>
          <p:spPr>
            <a:xfrm>
              <a:off x="6350200" y="2027790"/>
              <a:ext cx="214223" cy="3022821"/>
            </a:xfrm>
            <a:prstGeom prst="rect">
              <a:avLst/>
            </a:prstGeom>
            <a:solidFill>
              <a:srgbClr val="0058AB">
                <a:alpha val="100000"/>
              </a:srgbClr>
            </a:solidFill>
          </p:spPr>
          <p:txBody>
            <a:bodyPr/>
            <a:lstStyle/>
            <a:p/>
          </p:txBody>
        </p:sp>
        <p:sp>
          <p:nvSpPr>
            <p:cNvPr id="60" name="rc60"/>
            <p:cNvSpPr/>
            <p:nvPr/>
          </p:nvSpPr>
          <p:spPr>
            <a:xfrm>
              <a:off x="6588226" y="2102755"/>
              <a:ext cx="214223" cy="2947856"/>
            </a:xfrm>
            <a:prstGeom prst="rect">
              <a:avLst/>
            </a:prstGeom>
            <a:solidFill>
              <a:srgbClr val="0058AB">
                <a:alpha val="100000"/>
              </a:srgbClr>
            </a:solidFill>
          </p:spPr>
          <p:txBody>
            <a:bodyPr/>
            <a:lstStyle/>
            <a:p/>
          </p:txBody>
        </p:sp>
        <p:sp>
          <p:nvSpPr>
            <p:cNvPr id="61" name="rc61"/>
            <p:cNvSpPr/>
            <p:nvPr/>
          </p:nvSpPr>
          <p:spPr>
            <a:xfrm>
              <a:off x="6826253" y="1757558"/>
              <a:ext cx="214223" cy="3293053"/>
            </a:xfrm>
            <a:prstGeom prst="rect">
              <a:avLst/>
            </a:prstGeom>
            <a:solidFill>
              <a:srgbClr val="0058AB">
                <a:alpha val="100000"/>
              </a:srgbClr>
            </a:solidFill>
          </p:spPr>
          <p:txBody>
            <a:bodyPr/>
            <a:lstStyle/>
            <a:p/>
          </p:txBody>
        </p:sp>
        <p:sp>
          <p:nvSpPr>
            <p:cNvPr id="62" name="rc62"/>
            <p:cNvSpPr/>
            <p:nvPr/>
          </p:nvSpPr>
          <p:spPr>
            <a:xfrm>
              <a:off x="7064279" y="1911317"/>
              <a:ext cx="214223" cy="3139294"/>
            </a:xfrm>
            <a:prstGeom prst="rect">
              <a:avLst/>
            </a:prstGeom>
            <a:solidFill>
              <a:srgbClr val="0058AB">
                <a:alpha val="100000"/>
              </a:srgbClr>
            </a:solidFill>
          </p:spPr>
          <p:txBody>
            <a:bodyPr/>
            <a:lstStyle/>
            <a:p/>
          </p:txBody>
        </p:sp>
        <p:sp>
          <p:nvSpPr>
            <p:cNvPr id="63" name="rc63"/>
            <p:cNvSpPr/>
            <p:nvPr/>
          </p:nvSpPr>
          <p:spPr>
            <a:xfrm>
              <a:off x="7302305" y="1772286"/>
              <a:ext cx="214223" cy="3278325"/>
            </a:xfrm>
            <a:prstGeom prst="rect">
              <a:avLst/>
            </a:prstGeom>
            <a:solidFill>
              <a:srgbClr val="0058AB">
                <a:alpha val="100000"/>
              </a:srgbClr>
            </a:solidFill>
          </p:spPr>
          <p:txBody>
            <a:bodyPr/>
            <a:lstStyle/>
            <a:p/>
          </p:txBody>
        </p:sp>
        <p:sp>
          <p:nvSpPr>
            <p:cNvPr id="64" name="rc64"/>
            <p:cNvSpPr/>
            <p:nvPr/>
          </p:nvSpPr>
          <p:spPr>
            <a:xfrm>
              <a:off x="8492436" y="4098209"/>
              <a:ext cx="214223" cy="952402"/>
            </a:xfrm>
            <a:prstGeom prst="rect">
              <a:avLst/>
            </a:prstGeom>
            <a:solidFill>
              <a:srgbClr val="69DBFF">
                <a:alpha val="100000"/>
              </a:srgbClr>
            </a:solidFill>
          </p:spPr>
          <p:txBody>
            <a:bodyPr/>
            <a:lstStyle/>
            <a:p/>
          </p:txBody>
        </p:sp>
        <p:sp>
          <p:nvSpPr>
            <p:cNvPr id="65" name="pl65"/>
            <p:cNvSpPr/>
            <p:nvPr/>
          </p:nvSpPr>
          <p:spPr>
            <a:xfrm>
              <a:off x="6219286" y="3145831"/>
              <a:ext cx="2380262" cy="952389"/>
            </a:xfrm>
            <a:custGeom>
              <a:avLst/>
              <a:pathLst>
                <a:path w="2380262" h="952389">
                  <a:moveTo>
                    <a:pt x="0" y="0"/>
                  </a:moveTo>
                  <a:lnTo>
                    <a:pt x="238026" y="95238"/>
                  </a:lnTo>
                  <a:lnTo>
                    <a:pt x="476052" y="190477"/>
                  </a:lnTo>
                  <a:lnTo>
                    <a:pt x="714078" y="285716"/>
                  </a:lnTo>
                  <a:lnTo>
                    <a:pt x="952104" y="380955"/>
                  </a:lnTo>
                  <a:lnTo>
                    <a:pt x="1190131" y="476194"/>
                  </a:lnTo>
                  <a:lnTo>
                    <a:pt x="1428157" y="571433"/>
                  </a:lnTo>
                  <a:lnTo>
                    <a:pt x="1666183" y="666672"/>
                  </a:lnTo>
                  <a:lnTo>
                    <a:pt x="1904209" y="761911"/>
                  </a:lnTo>
                  <a:lnTo>
                    <a:pt x="2142236" y="857150"/>
                  </a:lnTo>
                  <a:lnTo>
                    <a:pt x="2380262" y="952389"/>
                  </a:lnTo>
                </a:path>
              </a:pathLst>
            </a:custGeom>
            <a:ln w="13550" cap="flat">
              <a:solidFill>
                <a:srgbClr val="000000">
                  <a:alpha val="100000"/>
                </a:srgbClr>
              </a:solidFill>
              <a:prstDash val="solid"/>
              <a:round/>
            </a:ln>
          </p:spPr>
          <p:txBody>
            <a:bodyPr/>
            <a:lstStyle/>
            <a:p/>
          </p:txBody>
        </p:sp>
        <p:sp>
          <p:nvSpPr>
            <p:cNvPr id="66" name="pt66"/>
            <p:cNvSpPr/>
            <p:nvPr/>
          </p:nvSpPr>
          <p:spPr>
            <a:xfrm>
              <a:off x="6194460" y="3121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216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311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3406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3501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5972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6924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787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3882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39781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073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658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53853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88606" y="1330710"/>
              <a:ext cx="62810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Kazakhstan</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129%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129%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29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728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827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926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025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17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278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37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47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575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850738"/>
              <a:ext cx="238662" cy="457283"/>
            </a:xfrm>
            <a:prstGeom prst="rect">
              <a:avLst/>
            </a:prstGeom>
            <a:solidFill>
              <a:srgbClr val="80BD41">
                <a:alpha val="100000"/>
              </a:srgbClr>
            </a:solidFill>
          </p:spPr>
          <p:txBody>
            <a:bodyPr/>
            <a:lstStyle/>
            <a:p/>
          </p:txBody>
        </p:sp>
        <p:sp>
          <p:nvSpPr>
            <p:cNvPr id="28" name="rc28"/>
            <p:cNvSpPr/>
            <p:nvPr/>
          </p:nvSpPr>
          <p:spPr>
            <a:xfrm>
              <a:off x="1333322" y="3841407"/>
              <a:ext cx="238662" cy="9331"/>
            </a:xfrm>
            <a:prstGeom prst="rect">
              <a:avLst/>
            </a:prstGeom>
            <a:solidFill>
              <a:srgbClr val="1CABE2">
                <a:alpha val="100000"/>
              </a:srgbClr>
            </a:solidFill>
          </p:spPr>
          <p:txBody>
            <a:bodyPr/>
            <a:lstStyle/>
            <a:p/>
          </p:txBody>
        </p:sp>
        <p:sp>
          <p:nvSpPr>
            <p:cNvPr id="29" name="rc29"/>
            <p:cNvSpPr/>
            <p:nvPr/>
          </p:nvSpPr>
          <p:spPr>
            <a:xfrm>
              <a:off x="1598503" y="3854110"/>
              <a:ext cx="238662" cy="453911"/>
            </a:xfrm>
            <a:prstGeom prst="rect">
              <a:avLst/>
            </a:prstGeom>
            <a:solidFill>
              <a:srgbClr val="80BD41">
                <a:alpha val="100000"/>
              </a:srgbClr>
            </a:solidFill>
          </p:spPr>
          <p:txBody>
            <a:bodyPr/>
            <a:lstStyle/>
            <a:p/>
          </p:txBody>
        </p:sp>
        <p:sp>
          <p:nvSpPr>
            <p:cNvPr id="30" name="rc30"/>
            <p:cNvSpPr/>
            <p:nvPr/>
          </p:nvSpPr>
          <p:spPr>
            <a:xfrm>
              <a:off x="1598503" y="3835192"/>
              <a:ext cx="238662" cy="18917"/>
            </a:xfrm>
            <a:prstGeom prst="rect">
              <a:avLst/>
            </a:prstGeom>
            <a:solidFill>
              <a:srgbClr val="1CABE2">
                <a:alpha val="100000"/>
              </a:srgbClr>
            </a:solidFill>
          </p:spPr>
          <p:txBody>
            <a:bodyPr/>
            <a:lstStyle/>
            <a:p/>
          </p:txBody>
        </p:sp>
        <p:sp>
          <p:nvSpPr>
            <p:cNvPr id="31" name="rc31"/>
            <p:cNvSpPr/>
            <p:nvPr/>
          </p:nvSpPr>
          <p:spPr>
            <a:xfrm>
              <a:off x="1863684" y="3837172"/>
              <a:ext cx="238662" cy="470849"/>
            </a:xfrm>
            <a:prstGeom prst="rect">
              <a:avLst/>
            </a:prstGeom>
            <a:solidFill>
              <a:srgbClr val="80BD41">
                <a:alpha val="100000"/>
              </a:srgbClr>
            </a:solidFill>
          </p:spPr>
          <p:txBody>
            <a:bodyPr/>
            <a:lstStyle/>
            <a:p/>
          </p:txBody>
        </p:sp>
        <p:sp>
          <p:nvSpPr>
            <p:cNvPr id="32" name="rc32"/>
            <p:cNvSpPr/>
            <p:nvPr/>
          </p:nvSpPr>
          <p:spPr>
            <a:xfrm>
              <a:off x="1863684" y="3817548"/>
              <a:ext cx="238662" cy="19623"/>
            </a:xfrm>
            <a:prstGeom prst="rect">
              <a:avLst/>
            </a:prstGeom>
            <a:solidFill>
              <a:srgbClr val="1CABE2">
                <a:alpha val="100000"/>
              </a:srgbClr>
            </a:solidFill>
          </p:spPr>
          <p:txBody>
            <a:bodyPr/>
            <a:lstStyle/>
            <a:p/>
          </p:txBody>
        </p:sp>
        <p:sp>
          <p:nvSpPr>
            <p:cNvPr id="33" name="rc33"/>
            <p:cNvSpPr/>
            <p:nvPr/>
          </p:nvSpPr>
          <p:spPr>
            <a:xfrm>
              <a:off x="2128865" y="3786417"/>
              <a:ext cx="238662" cy="521603"/>
            </a:xfrm>
            <a:prstGeom prst="rect">
              <a:avLst/>
            </a:prstGeom>
            <a:solidFill>
              <a:srgbClr val="80BD41">
                <a:alpha val="100000"/>
              </a:srgbClr>
            </a:solidFill>
          </p:spPr>
          <p:txBody>
            <a:bodyPr/>
            <a:lstStyle/>
            <a:p/>
          </p:txBody>
        </p:sp>
        <p:sp>
          <p:nvSpPr>
            <p:cNvPr id="34" name="rc34"/>
            <p:cNvSpPr/>
            <p:nvPr/>
          </p:nvSpPr>
          <p:spPr>
            <a:xfrm>
              <a:off x="2128865" y="3781144"/>
              <a:ext cx="238662" cy="5273"/>
            </a:xfrm>
            <a:prstGeom prst="rect">
              <a:avLst/>
            </a:prstGeom>
            <a:solidFill>
              <a:srgbClr val="1CABE2">
                <a:alpha val="100000"/>
              </a:srgbClr>
            </a:solidFill>
          </p:spPr>
          <p:txBody>
            <a:bodyPr/>
            <a:lstStyle/>
            <a:p/>
          </p:txBody>
        </p:sp>
        <p:sp>
          <p:nvSpPr>
            <p:cNvPr id="35" name="rc35"/>
            <p:cNvSpPr/>
            <p:nvPr/>
          </p:nvSpPr>
          <p:spPr>
            <a:xfrm>
              <a:off x="2394045" y="3826331"/>
              <a:ext cx="238662" cy="481690"/>
            </a:xfrm>
            <a:prstGeom prst="rect">
              <a:avLst/>
            </a:prstGeom>
            <a:solidFill>
              <a:srgbClr val="80BD41">
                <a:alpha val="100000"/>
              </a:srgbClr>
            </a:solidFill>
          </p:spPr>
          <p:txBody>
            <a:bodyPr/>
            <a:lstStyle/>
            <a:p/>
          </p:txBody>
        </p:sp>
        <p:sp>
          <p:nvSpPr>
            <p:cNvPr id="36" name="rc36"/>
            <p:cNvSpPr/>
            <p:nvPr/>
          </p:nvSpPr>
          <p:spPr>
            <a:xfrm>
              <a:off x="2394045" y="3741328"/>
              <a:ext cx="238662" cy="85002"/>
            </a:xfrm>
            <a:prstGeom prst="rect">
              <a:avLst/>
            </a:prstGeom>
            <a:solidFill>
              <a:srgbClr val="1CABE2">
                <a:alpha val="100000"/>
              </a:srgbClr>
            </a:solidFill>
          </p:spPr>
          <p:txBody>
            <a:bodyPr/>
            <a:lstStyle/>
            <a:p/>
          </p:txBody>
        </p:sp>
        <p:sp>
          <p:nvSpPr>
            <p:cNvPr id="37" name="rc37"/>
            <p:cNvSpPr/>
            <p:nvPr/>
          </p:nvSpPr>
          <p:spPr>
            <a:xfrm>
              <a:off x="2659226" y="3719646"/>
              <a:ext cx="238662" cy="588375"/>
            </a:xfrm>
            <a:prstGeom prst="rect">
              <a:avLst/>
            </a:prstGeom>
            <a:solidFill>
              <a:srgbClr val="80BD41">
                <a:alpha val="100000"/>
              </a:srgbClr>
            </a:solidFill>
          </p:spPr>
          <p:txBody>
            <a:bodyPr/>
            <a:lstStyle/>
            <a:p/>
          </p:txBody>
        </p:sp>
        <p:sp>
          <p:nvSpPr>
            <p:cNvPr id="38" name="rc38"/>
            <p:cNvSpPr/>
            <p:nvPr/>
          </p:nvSpPr>
          <p:spPr>
            <a:xfrm>
              <a:off x="2659226" y="3713706"/>
              <a:ext cx="238662" cy="5940"/>
            </a:xfrm>
            <a:prstGeom prst="rect">
              <a:avLst/>
            </a:prstGeom>
            <a:solidFill>
              <a:srgbClr val="1CABE2">
                <a:alpha val="100000"/>
              </a:srgbClr>
            </a:solidFill>
          </p:spPr>
          <p:txBody>
            <a:bodyPr/>
            <a:lstStyle/>
            <a:p/>
          </p:txBody>
        </p:sp>
        <p:sp>
          <p:nvSpPr>
            <p:cNvPr id="39" name="rc39"/>
            <p:cNvSpPr/>
            <p:nvPr/>
          </p:nvSpPr>
          <p:spPr>
            <a:xfrm>
              <a:off x="2924407" y="3682222"/>
              <a:ext cx="238662" cy="625799"/>
            </a:xfrm>
            <a:prstGeom prst="rect">
              <a:avLst/>
            </a:prstGeom>
            <a:solidFill>
              <a:srgbClr val="80BD41">
                <a:alpha val="100000"/>
              </a:srgbClr>
            </a:solidFill>
          </p:spPr>
          <p:txBody>
            <a:bodyPr/>
            <a:lstStyle/>
            <a:p/>
          </p:txBody>
        </p:sp>
        <p:sp>
          <p:nvSpPr>
            <p:cNvPr id="40" name="rc40"/>
            <p:cNvSpPr/>
            <p:nvPr/>
          </p:nvSpPr>
          <p:spPr>
            <a:xfrm>
              <a:off x="2924407" y="3675910"/>
              <a:ext cx="238662" cy="6312"/>
            </a:xfrm>
            <a:prstGeom prst="rect">
              <a:avLst/>
            </a:prstGeom>
            <a:solidFill>
              <a:srgbClr val="1CABE2">
                <a:alpha val="100000"/>
              </a:srgbClr>
            </a:solidFill>
          </p:spPr>
          <p:txBody>
            <a:bodyPr/>
            <a:lstStyle/>
            <a:p/>
          </p:txBody>
        </p:sp>
        <p:sp>
          <p:nvSpPr>
            <p:cNvPr id="41" name="rc41"/>
            <p:cNvSpPr/>
            <p:nvPr/>
          </p:nvSpPr>
          <p:spPr>
            <a:xfrm>
              <a:off x="3189588" y="3655659"/>
              <a:ext cx="238662" cy="652362"/>
            </a:xfrm>
            <a:prstGeom prst="rect">
              <a:avLst/>
            </a:prstGeom>
            <a:solidFill>
              <a:srgbClr val="80BD41">
                <a:alpha val="100000"/>
              </a:srgbClr>
            </a:solidFill>
          </p:spPr>
          <p:txBody>
            <a:bodyPr/>
            <a:lstStyle/>
            <a:p/>
          </p:txBody>
        </p:sp>
        <p:sp>
          <p:nvSpPr>
            <p:cNvPr id="42" name="rc42"/>
            <p:cNvSpPr/>
            <p:nvPr/>
          </p:nvSpPr>
          <p:spPr>
            <a:xfrm>
              <a:off x="3189588" y="3635486"/>
              <a:ext cx="238662" cy="20172"/>
            </a:xfrm>
            <a:prstGeom prst="rect">
              <a:avLst/>
            </a:prstGeom>
            <a:solidFill>
              <a:srgbClr val="1CABE2">
                <a:alpha val="100000"/>
              </a:srgbClr>
            </a:solidFill>
          </p:spPr>
          <p:txBody>
            <a:bodyPr/>
            <a:lstStyle/>
            <a:p/>
          </p:txBody>
        </p:sp>
        <p:sp>
          <p:nvSpPr>
            <p:cNvPr id="43" name="rc43"/>
            <p:cNvSpPr/>
            <p:nvPr/>
          </p:nvSpPr>
          <p:spPr>
            <a:xfrm>
              <a:off x="3454768" y="3597199"/>
              <a:ext cx="238662" cy="710821"/>
            </a:xfrm>
            <a:prstGeom prst="rect">
              <a:avLst/>
            </a:prstGeom>
            <a:solidFill>
              <a:srgbClr val="80BD41">
                <a:alpha val="100000"/>
              </a:srgbClr>
            </a:solidFill>
          </p:spPr>
          <p:txBody>
            <a:bodyPr/>
            <a:lstStyle/>
            <a:p/>
          </p:txBody>
        </p:sp>
        <p:sp>
          <p:nvSpPr>
            <p:cNvPr id="44" name="rc44"/>
            <p:cNvSpPr/>
            <p:nvPr/>
          </p:nvSpPr>
          <p:spPr>
            <a:xfrm>
              <a:off x="3454768" y="3590024"/>
              <a:ext cx="238662" cy="7175"/>
            </a:xfrm>
            <a:prstGeom prst="rect">
              <a:avLst/>
            </a:prstGeom>
            <a:solidFill>
              <a:srgbClr val="1CABE2">
                <a:alpha val="100000"/>
              </a:srgbClr>
            </a:solidFill>
          </p:spPr>
          <p:txBody>
            <a:bodyPr/>
            <a:lstStyle/>
            <a:p/>
          </p:txBody>
        </p:sp>
        <p:sp>
          <p:nvSpPr>
            <p:cNvPr id="45" name="rc45"/>
            <p:cNvSpPr/>
            <p:nvPr/>
          </p:nvSpPr>
          <p:spPr>
            <a:xfrm>
              <a:off x="3719949" y="3604355"/>
              <a:ext cx="238662" cy="703666"/>
            </a:xfrm>
            <a:prstGeom prst="rect">
              <a:avLst/>
            </a:prstGeom>
            <a:solidFill>
              <a:srgbClr val="80BD41">
                <a:alpha val="100000"/>
              </a:srgbClr>
            </a:solidFill>
          </p:spPr>
          <p:txBody>
            <a:bodyPr/>
            <a:lstStyle/>
            <a:p/>
          </p:txBody>
        </p:sp>
        <p:sp>
          <p:nvSpPr>
            <p:cNvPr id="46" name="rc46"/>
            <p:cNvSpPr/>
            <p:nvPr/>
          </p:nvSpPr>
          <p:spPr>
            <a:xfrm>
              <a:off x="3719949" y="3590005"/>
              <a:ext cx="238662" cy="14350"/>
            </a:xfrm>
            <a:prstGeom prst="rect">
              <a:avLst/>
            </a:prstGeom>
            <a:solidFill>
              <a:srgbClr val="1CABE2">
                <a:alpha val="100000"/>
              </a:srgbClr>
            </a:solidFill>
          </p:spPr>
          <p:txBody>
            <a:bodyPr/>
            <a:lstStyle/>
            <a:p/>
          </p:txBody>
        </p:sp>
        <p:sp>
          <p:nvSpPr>
            <p:cNvPr id="47" name="rc47"/>
            <p:cNvSpPr/>
            <p:nvPr/>
          </p:nvSpPr>
          <p:spPr>
            <a:xfrm>
              <a:off x="3985130" y="3580222"/>
              <a:ext cx="238662" cy="727798"/>
            </a:xfrm>
            <a:prstGeom prst="rect">
              <a:avLst/>
            </a:prstGeom>
            <a:solidFill>
              <a:srgbClr val="80BD41">
                <a:alpha val="100000"/>
              </a:srgbClr>
            </a:solidFill>
          </p:spPr>
          <p:txBody>
            <a:bodyPr/>
            <a:lstStyle/>
            <a:p/>
          </p:txBody>
        </p:sp>
        <p:sp>
          <p:nvSpPr>
            <p:cNvPr id="48" name="rc48"/>
            <p:cNvSpPr/>
            <p:nvPr/>
          </p:nvSpPr>
          <p:spPr>
            <a:xfrm>
              <a:off x="3985130" y="3572871"/>
              <a:ext cx="238662" cy="7351"/>
            </a:xfrm>
            <a:prstGeom prst="rect">
              <a:avLst/>
            </a:prstGeom>
            <a:solidFill>
              <a:srgbClr val="1CABE2">
                <a:alpha val="100000"/>
              </a:srgbClr>
            </a:solidFill>
          </p:spPr>
          <p:txBody>
            <a:bodyPr/>
            <a:lstStyle/>
            <a:p/>
          </p:txBody>
        </p:sp>
        <p:sp>
          <p:nvSpPr>
            <p:cNvPr id="49" name="rc49"/>
            <p:cNvSpPr/>
            <p:nvPr/>
          </p:nvSpPr>
          <p:spPr>
            <a:xfrm>
              <a:off x="4250311" y="3573283"/>
              <a:ext cx="238662" cy="734738"/>
            </a:xfrm>
            <a:prstGeom prst="rect">
              <a:avLst/>
            </a:prstGeom>
            <a:solidFill>
              <a:srgbClr val="80BD41">
                <a:alpha val="100000"/>
              </a:srgbClr>
            </a:solidFill>
          </p:spPr>
          <p:txBody>
            <a:bodyPr/>
            <a:lstStyle/>
            <a:p/>
          </p:txBody>
        </p:sp>
        <p:sp>
          <p:nvSpPr>
            <p:cNvPr id="50" name="rc50"/>
            <p:cNvSpPr/>
            <p:nvPr/>
          </p:nvSpPr>
          <p:spPr>
            <a:xfrm>
              <a:off x="4250311" y="3565853"/>
              <a:ext cx="238662" cy="7429"/>
            </a:xfrm>
            <a:prstGeom prst="rect">
              <a:avLst/>
            </a:prstGeom>
            <a:solidFill>
              <a:srgbClr val="1CABE2">
                <a:alpha val="100000"/>
              </a:srgbClr>
            </a:solidFill>
          </p:spPr>
          <p:txBody>
            <a:bodyPr/>
            <a:lstStyle/>
            <a:p/>
          </p:txBody>
        </p:sp>
        <p:sp>
          <p:nvSpPr>
            <p:cNvPr id="51" name="rc51"/>
            <p:cNvSpPr/>
            <p:nvPr/>
          </p:nvSpPr>
          <p:spPr>
            <a:xfrm>
              <a:off x="4515492" y="3556815"/>
              <a:ext cx="238662" cy="751205"/>
            </a:xfrm>
            <a:prstGeom prst="rect">
              <a:avLst/>
            </a:prstGeom>
            <a:solidFill>
              <a:srgbClr val="80BD41">
                <a:alpha val="100000"/>
              </a:srgbClr>
            </a:solidFill>
          </p:spPr>
          <p:txBody>
            <a:bodyPr/>
            <a:lstStyle/>
            <a:p/>
          </p:txBody>
        </p:sp>
        <p:sp>
          <p:nvSpPr>
            <p:cNvPr id="52" name="rc52"/>
            <p:cNvSpPr/>
            <p:nvPr/>
          </p:nvSpPr>
          <p:spPr>
            <a:xfrm>
              <a:off x="4515492" y="3549228"/>
              <a:ext cx="238662" cy="7586"/>
            </a:xfrm>
            <a:prstGeom prst="rect">
              <a:avLst/>
            </a:prstGeom>
            <a:solidFill>
              <a:srgbClr val="1CABE2">
                <a:alpha val="100000"/>
              </a:srgbClr>
            </a:solidFill>
          </p:spPr>
          <p:txBody>
            <a:bodyPr/>
            <a:lstStyle/>
            <a:p/>
          </p:txBody>
        </p:sp>
        <p:sp>
          <p:nvSpPr>
            <p:cNvPr id="53" name="rc53"/>
            <p:cNvSpPr/>
            <p:nvPr/>
          </p:nvSpPr>
          <p:spPr>
            <a:xfrm>
              <a:off x="4780672" y="3544876"/>
              <a:ext cx="238662" cy="763144"/>
            </a:xfrm>
            <a:prstGeom prst="rect">
              <a:avLst/>
            </a:prstGeom>
            <a:solidFill>
              <a:srgbClr val="80BD41">
                <a:alpha val="100000"/>
              </a:srgbClr>
            </a:solidFill>
          </p:spPr>
          <p:txBody>
            <a:bodyPr/>
            <a:lstStyle/>
            <a:p/>
          </p:txBody>
        </p:sp>
        <p:sp>
          <p:nvSpPr>
            <p:cNvPr id="54" name="rc54"/>
            <p:cNvSpPr/>
            <p:nvPr/>
          </p:nvSpPr>
          <p:spPr>
            <a:xfrm>
              <a:off x="4780672" y="3537172"/>
              <a:ext cx="238662" cy="7704"/>
            </a:xfrm>
            <a:prstGeom prst="rect">
              <a:avLst/>
            </a:prstGeom>
            <a:solidFill>
              <a:srgbClr val="1CABE2">
                <a:alpha val="100000"/>
              </a:srgbClr>
            </a:solidFill>
          </p:spPr>
          <p:txBody>
            <a:bodyPr/>
            <a:lstStyle/>
            <a:p/>
          </p:txBody>
        </p:sp>
        <p:sp>
          <p:nvSpPr>
            <p:cNvPr id="55" name="rc55"/>
            <p:cNvSpPr/>
            <p:nvPr/>
          </p:nvSpPr>
          <p:spPr>
            <a:xfrm>
              <a:off x="5045853" y="3543975"/>
              <a:ext cx="238662" cy="764046"/>
            </a:xfrm>
            <a:prstGeom prst="rect">
              <a:avLst/>
            </a:prstGeom>
            <a:solidFill>
              <a:srgbClr val="80BD41">
                <a:alpha val="100000"/>
              </a:srgbClr>
            </a:solidFill>
          </p:spPr>
          <p:txBody>
            <a:bodyPr/>
            <a:lstStyle/>
            <a:p/>
          </p:txBody>
        </p:sp>
        <p:sp>
          <p:nvSpPr>
            <p:cNvPr id="56" name="rc56"/>
            <p:cNvSpPr/>
            <p:nvPr/>
          </p:nvSpPr>
          <p:spPr>
            <a:xfrm>
              <a:off x="5045853" y="3512138"/>
              <a:ext cx="238662" cy="31836"/>
            </a:xfrm>
            <a:prstGeom prst="rect">
              <a:avLst/>
            </a:prstGeom>
            <a:solidFill>
              <a:srgbClr val="1CABE2">
                <a:alpha val="100000"/>
              </a:srgbClr>
            </a:solidFill>
          </p:spPr>
          <p:txBody>
            <a:bodyPr/>
            <a:lstStyle/>
            <a:p/>
          </p:txBody>
        </p:sp>
        <p:sp>
          <p:nvSpPr>
            <p:cNvPr id="57" name="rc57"/>
            <p:cNvSpPr/>
            <p:nvPr/>
          </p:nvSpPr>
          <p:spPr>
            <a:xfrm>
              <a:off x="5311034" y="3548856"/>
              <a:ext cx="238662" cy="759165"/>
            </a:xfrm>
            <a:prstGeom prst="rect">
              <a:avLst/>
            </a:prstGeom>
            <a:solidFill>
              <a:srgbClr val="80BD41">
                <a:alpha val="100000"/>
              </a:srgbClr>
            </a:solidFill>
          </p:spPr>
          <p:txBody>
            <a:bodyPr/>
            <a:lstStyle/>
            <a:p/>
          </p:txBody>
        </p:sp>
        <p:sp>
          <p:nvSpPr>
            <p:cNvPr id="58" name="rc58"/>
            <p:cNvSpPr/>
            <p:nvPr/>
          </p:nvSpPr>
          <p:spPr>
            <a:xfrm>
              <a:off x="5311034" y="3517215"/>
              <a:ext cx="238662" cy="31640"/>
            </a:xfrm>
            <a:prstGeom prst="rect">
              <a:avLst/>
            </a:prstGeom>
            <a:solidFill>
              <a:srgbClr val="1CABE2">
                <a:alpha val="100000"/>
              </a:srgbClr>
            </a:solidFill>
          </p:spPr>
          <p:txBody>
            <a:bodyPr/>
            <a:lstStyle/>
            <a:p/>
          </p:txBody>
        </p:sp>
        <p:sp>
          <p:nvSpPr>
            <p:cNvPr id="59" name="rc59"/>
            <p:cNvSpPr/>
            <p:nvPr/>
          </p:nvSpPr>
          <p:spPr>
            <a:xfrm>
              <a:off x="5576215" y="3622312"/>
              <a:ext cx="238662" cy="685709"/>
            </a:xfrm>
            <a:prstGeom prst="rect">
              <a:avLst/>
            </a:prstGeom>
            <a:solidFill>
              <a:srgbClr val="80BD41">
                <a:alpha val="100000"/>
              </a:srgbClr>
            </a:solidFill>
          </p:spPr>
          <p:txBody>
            <a:bodyPr/>
            <a:lstStyle/>
            <a:p/>
          </p:txBody>
        </p:sp>
        <p:sp>
          <p:nvSpPr>
            <p:cNvPr id="60" name="rc60"/>
            <p:cNvSpPr/>
            <p:nvPr/>
          </p:nvSpPr>
          <p:spPr>
            <a:xfrm>
              <a:off x="5576215" y="3510687"/>
              <a:ext cx="238662" cy="111625"/>
            </a:xfrm>
            <a:prstGeom prst="rect">
              <a:avLst/>
            </a:prstGeom>
            <a:solidFill>
              <a:srgbClr val="1CABE2">
                <a:alpha val="100000"/>
              </a:srgbClr>
            </a:solidFill>
          </p:spPr>
          <p:txBody>
            <a:bodyPr/>
            <a:lstStyle/>
            <a:p/>
          </p:txBody>
        </p:sp>
        <p:sp>
          <p:nvSpPr>
            <p:cNvPr id="61" name="rc61"/>
            <p:cNvSpPr/>
            <p:nvPr/>
          </p:nvSpPr>
          <p:spPr>
            <a:xfrm>
              <a:off x="5841395" y="3608374"/>
              <a:ext cx="238662" cy="699647"/>
            </a:xfrm>
            <a:prstGeom prst="rect">
              <a:avLst/>
            </a:prstGeom>
            <a:solidFill>
              <a:srgbClr val="80BD41">
                <a:alpha val="100000"/>
              </a:srgbClr>
            </a:solidFill>
          </p:spPr>
          <p:txBody>
            <a:bodyPr/>
            <a:lstStyle/>
            <a:p/>
          </p:txBody>
        </p:sp>
        <p:sp>
          <p:nvSpPr>
            <p:cNvPr id="62" name="rc62"/>
            <p:cNvSpPr/>
            <p:nvPr/>
          </p:nvSpPr>
          <p:spPr>
            <a:xfrm>
              <a:off x="5841395" y="3530644"/>
              <a:ext cx="238662" cy="77729"/>
            </a:xfrm>
            <a:prstGeom prst="rect">
              <a:avLst/>
            </a:prstGeom>
            <a:solidFill>
              <a:srgbClr val="1CABE2">
                <a:alpha val="100000"/>
              </a:srgbClr>
            </a:solidFill>
          </p:spPr>
          <p:txBody>
            <a:bodyPr/>
            <a:lstStyle/>
            <a:p/>
          </p:txBody>
        </p:sp>
        <p:sp>
          <p:nvSpPr>
            <p:cNvPr id="63" name="rc63"/>
            <p:cNvSpPr/>
            <p:nvPr/>
          </p:nvSpPr>
          <p:spPr>
            <a:xfrm>
              <a:off x="6106576" y="3628723"/>
              <a:ext cx="238662" cy="679298"/>
            </a:xfrm>
            <a:prstGeom prst="rect">
              <a:avLst/>
            </a:prstGeom>
            <a:solidFill>
              <a:srgbClr val="80BD41">
                <a:alpha val="100000"/>
              </a:srgbClr>
            </a:solidFill>
          </p:spPr>
          <p:txBody>
            <a:bodyPr/>
            <a:lstStyle/>
            <a:p/>
          </p:txBody>
        </p:sp>
        <p:sp>
          <p:nvSpPr>
            <p:cNvPr id="64" name="rc64"/>
            <p:cNvSpPr/>
            <p:nvPr/>
          </p:nvSpPr>
          <p:spPr>
            <a:xfrm>
              <a:off x="6106576" y="3508844"/>
              <a:ext cx="238662" cy="119878"/>
            </a:xfrm>
            <a:prstGeom prst="rect">
              <a:avLst/>
            </a:prstGeom>
            <a:solidFill>
              <a:srgbClr val="1CABE2">
                <a:alpha val="100000"/>
              </a:srgbClr>
            </a:solidFill>
          </p:spPr>
          <p:txBody>
            <a:bodyPr/>
            <a:lstStyle/>
            <a:p/>
          </p:txBody>
        </p:sp>
        <p:sp>
          <p:nvSpPr>
            <p:cNvPr id="65" name="rc65"/>
            <p:cNvSpPr/>
            <p:nvPr/>
          </p:nvSpPr>
          <p:spPr>
            <a:xfrm>
              <a:off x="6371757" y="3659481"/>
              <a:ext cx="238662" cy="648539"/>
            </a:xfrm>
            <a:prstGeom prst="rect">
              <a:avLst/>
            </a:prstGeom>
            <a:solidFill>
              <a:srgbClr val="80BD41">
                <a:alpha val="100000"/>
              </a:srgbClr>
            </a:solidFill>
          </p:spPr>
          <p:txBody>
            <a:bodyPr/>
            <a:lstStyle/>
            <a:p/>
          </p:txBody>
        </p:sp>
        <p:sp>
          <p:nvSpPr>
            <p:cNvPr id="66" name="rc66"/>
            <p:cNvSpPr/>
            <p:nvPr/>
          </p:nvSpPr>
          <p:spPr>
            <a:xfrm>
              <a:off x="6371757" y="3507354"/>
              <a:ext cx="238662" cy="152127"/>
            </a:xfrm>
            <a:prstGeom prst="rect">
              <a:avLst/>
            </a:prstGeom>
            <a:solidFill>
              <a:srgbClr val="1CABE2">
                <a:alpha val="100000"/>
              </a:srgbClr>
            </a:solidFill>
          </p:spPr>
          <p:txBody>
            <a:bodyPr/>
            <a:lstStyle/>
            <a:p/>
          </p:txBody>
        </p:sp>
        <p:sp>
          <p:nvSpPr>
            <p:cNvPr id="67" name="rc67"/>
            <p:cNvSpPr/>
            <p:nvPr/>
          </p:nvSpPr>
          <p:spPr>
            <a:xfrm>
              <a:off x="6636938" y="3674890"/>
              <a:ext cx="238662" cy="633131"/>
            </a:xfrm>
            <a:prstGeom prst="rect">
              <a:avLst/>
            </a:prstGeom>
            <a:solidFill>
              <a:srgbClr val="80BD41">
                <a:alpha val="100000"/>
              </a:srgbClr>
            </a:solidFill>
          </p:spPr>
          <p:txBody>
            <a:bodyPr/>
            <a:lstStyle/>
            <a:p/>
          </p:txBody>
        </p:sp>
        <p:sp>
          <p:nvSpPr>
            <p:cNvPr id="68" name="rc68"/>
            <p:cNvSpPr/>
            <p:nvPr/>
          </p:nvSpPr>
          <p:spPr>
            <a:xfrm>
              <a:off x="6636938" y="3452443"/>
              <a:ext cx="238662" cy="222446"/>
            </a:xfrm>
            <a:prstGeom prst="rect">
              <a:avLst/>
            </a:prstGeom>
            <a:solidFill>
              <a:srgbClr val="1CABE2">
                <a:alpha val="100000"/>
              </a:srgbClr>
            </a:solidFill>
          </p:spPr>
          <p:txBody>
            <a:bodyPr/>
            <a:lstStyle/>
            <a:p/>
          </p:txBody>
        </p:sp>
        <p:sp>
          <p:nvSpPr>
            <p:cNvPr id="69" name="rc69"/>
            <p:cNvSpPr/>
            <p:nvPr/>
          </p:nvSpPr>
          <p:spPr>
            <a:xfrm>
              <a:off x="6902119" y="3655306"/>
              <a:ext cx="238662" cy="652715"/>
            </a:xfrm>
            <a:prstGeom prst="rect">
              <a:avLst/>
            </a:prstGeom>
            <a:solidFill>
              <a:srgbClr val="80BD41">
                <a:alpha val="100000"/>
              </a:srgbClr>
            </a:solidFill>
          </p:spPr>
          <p:txBody>
            <a:bodyPr/>
            <a:lstStyle/>
            <a:p/>
          </p:txBody>
        </p:sp>
        <p:sp>
          <p:nvSpPr>
            <p:cNvPr id="70" name="rc70"/>
            <p:cNvSpPr/>
            <p:nvPr/>
          </p:nvSpPr>
          <p:spPr>
            <a:xfrm>
              <a:off x="6902119" y="3413882"/>
              <a:ext cx="238662" cy="241423"/>
            </a:xfrm>
            <a:prstGeom prst="rect">
              <a:avLst/>
            </a:prstGeom>
            <a:solidFill>
              <a:srgbClr val="1CABE2">
                <a:alpha val="100000"/>
              </a:srgbClr>
            </a:solidFill>
          </p:spPr>
          <p:txBody>
            <a:bodyPr/>
            <a:lstStyle/>
            <a:p/>
          </p:txBody>
        </p:sp>
        <p:sp>
          <p:nvSpPr>
            <p:cNvPr id="71" name="rc71"/>
            <p:cNvSpPr/>
            <p:nvPr/>
          </p:nvSpPr>
          <p:spPr>
            <a:xfrm>
              <a:off x="7167299" y="3731624"/>
              <a:ext cx="238662" cy="576397"/>
            </a:xfrm>
            <a:prstGeom prst="rect">
              <a:avLst/>
            </a:prstGeom>
            <a:solidFill>
              <a:srgbClr val="80BD41">
                <a:alpha val="100000"/>
              </a:srgbClr>
            </a:solidFill>
          </p:spPr>
          <p:txBody>
            <a:bodyPr/>
            <a:lstStyle/>
            <a:p/>
          </p:txBody>
        </p:sp>
        <p:sp>
          <p:nvSpPr>
            <p:cNvPr id="72" name="rc72"/>
            <p:cNvSpPr/>
            <p:nvPr/>
          </p:nvSpPr>
          <p:spPr>
            <a:xfrm>
              <a:off x="7167299" y="3496200"/>
              <a:ext cx="238662" cy="235424"/>
            </a:xfrm>
            <a:prstGeom prst="rect">
              <a:avLst/>
            </a:prstGeom>
            <a:solidFill>
              <a:srgbClr val="1CABE2">
                <a:alpha val="100000"/>
              </a:srgbClr>
            </a:solidFill>
          </p:spPr>
          <p:txBody>
            <a:bodyPr/>
            <a:lstStyle/>
            <a:p/>
          </p:txBody>
        </p:sp>
        <p:sp>
          <p:nvSpPr>
            <p:cNvPr id="73" name="rc73"/>
            <p:cNvSpPr/>
            <p:nvPr/>
          </p:nvSpPr>
          <p:spPr>
            <a:xfrm>
              <a:off x="7432480" y="3774047"/>
              <a:ext cx="238662" cy="533973"/>
            </a:xfrm>
            <a:prstGeom prst="rect">
              <a:avLst/>
            </a:prstGeom>
            <a:solidFill>
              <a:srgbClr val="80BD41">
                <a:alpha val="100000"/>
              </a:srgbClr>
            </a:solidFill>
          </p:spPr>
          <p:txBody>
            <a:bodyPr/>
            <a:lstStyle/>
            <a:p/>
          </p:txBody>
        </p:sp>
        <p:sp>
          <p:nvSpPr>
            <p:cNvPr id="74" name="rc74"/>
            <p:cNvSpPr/>
            <p:nvPr/>
          </p:nvSpPr>
          <p:spPr>
            <a:xfrm>
              <a:off x="7432480" y="3511040"/>
              <a:ext cx="238662" cy="263007"/>
            </a:xfrm>
            <a:prstGeom prst="rect">
              <a:avLst/>
            </a:prstGeom>
            <a:solidFill>
              <a:srgbClr val="1CABE2">
                <a:alpha val="100000"/>
              </a:srgbClr>
            </a:solidFill>
          </p:spPr>
          <p:txBody>
            <a:bodyPr/>
            <a:lstStyle/>
            <a:p/>
          </p:txBody>
        </p:sp>
        <p:sp>
          <p:nvSpPr>
            <p:cNvPr id="75" name="rc75"/>
            <p:cNvSpPr/>
            <p:nvPr/>
          </p:nvSpPr>
          <p:spPr>
            <a:xfrm>
              <a:off x="7697661" y="3775243"/>
              <a:ext cx="238662" cy="532778"/>
            </a:xfrm>
            <a:prstGeom prst="rect">
              <a:avLst/>
            </a:prstGeom>
            <a:solidFill>
              <a:srgbClr val="80BD41">
                <a:alpha val="100000"/>
              </a:srgbClr>
            </a:solidFill>
          </p:spPr>
          <p:txBody>
            <a:bodyPr/>
            <a:lstStyle/>
            <a:p/>
          </p:txBody>
        </p:sp>
        <p:sp>
          <p:nvSpPr>
            <p:cNvPr id="76" name="rc76"/>
            <p:cNvSpPr/>
            <p:nvPr/>
          </p:nvSpPr>
          <p:spPr>
            <a:xfrm>
              <a:off x="7697661" y="3524527"/>
              <a:ext cx="238662" cy="250715"/>
            </a:xfrm>
            <a:prstGeom prst="rect">
              <a:avLst/>
            </a:prstGeom>
            <a:solidFill>
              <a:srgbClr val="1CABE2">
                <a:alpha val="100000"/>
              </a:srgbClr>
            </a:solidFill>
          </p:spPr>
          <p:txBody>
            <a:bodyPr/>
            <a:lstStyle/>
            <a:p/>
          </p:txBody>
        </p:sp>
        <p:sp>
          <p:nvSpPr>
            <p:cNvPr id="77" name="rc77"/>
            <p:cNvSpPr/>
            <p:nvPr/>
          </p:nvSpPr>
          <p:spPr>
            <a:xfrm>
              <a:off x="7962842" y="3799768"/>
              <a:ext cx="238662" cy="508253"/>
            </a:xfrm>
            <a:prstGeom prst="rect">
              <a:avLst/>
            </a:prstGeom>
            <a:solidFill>
              <a:srgbClr val="80BD41">
                <a:alpha val="100000"/>
              </a:srgbClr>
            </a:solidFill>
          </p:spPr>
          <p:txBody>
            <a:bodyPr/>
            <a:lstStyle/>
            <a:p/>
          </p:txBody>
        </p:sp>
        <p:sp>
          <p:nvSpPr>
            <p:cNvPr id="78" name="rc78"/>
            <p:cNvSpPr/>
            <p:nvPr/>
          </p:nvSpPr>
          <p:spPr>
            <a:xfrm>
              <a:off x="7962842" y="3537937"/>
              <a:ext cx="238662" cy="261831"/>
            </a:xfrm>
            <a:prstGeom prst="rect">
              <a:avLst/>
            </a:prstGeom>
            <a:solidFill>
              <a:srgbClr val="1CABE2">
                <a:alpha val="100000"/>
              </a:srgbClr>
            </a:solidFill>
          </p:spPr>
          <p:txBody>
            <a:bodyPr/>
            <a:lstStyle/>
            <a:p/>
          </p:txBody>
        </p:sp>
        <p:sp>
          <p:nvSpPr>
            <p:cNvPr id="79" name="pl79"/>
            <p:cNvSpPr/>
            <p:nvPr/>
          </p:nvSpPr>
          <p:spPr>
            <a:xfrm>
              <a:off x="1452654" y="2095023"/>
              <a:ext cx="6629519" cy="737666"/>
            </a:xfrm>
            <a:custGeom>
              <a:avLst/>
              <a:pathLst>
                <a:path w="6629519" h="737666">
                  <a:moveTo>
                    <a:pt x="0" y="22353"/>
                  </a:moveTo>
                  <a:lnTo>
                    <a:pt x="265180" y="67060"/>
                  </a:lnTo>
                  <a:lnTo>
                    <a:pt x="530361" y="67060"/>
                  </a:lnTo>
                  <a:lnTo>
                    <a:pt x="795542" y="0"/>
                  </a:lnTo>
                  <a:lnTo>
                    <a:pt x="1060723" y="312949"/>
                  </a:lnTo>
                  <a:lnTo>
                    <a:pt x="1325903" y="0"/>
                  </a:lnTo>
                  <a:lnTo>
                    <a:pt x="1591084" y="0"/>
                  </a:lnTo>
                  <a:lnTo>
                    <a:pt x="1856265" y="44707"/>
                  </a:lnTo>
                  <a:lnTo>
                    <a:pt x="2121446" y="0"/>
                  </a:lnTo>
                  <a:lnTo>
                    <a:pt x="2386626" y="22353"/>
                  </a:lnTo>
                  <a:lnTo>
                    <a:pt x="2651807" y="0"/>
                  </a:lnTo>
                  <a:lnTo>
                    <a:pt x="2916988" y="0"/>
                  </a:lnTo>
                  <a:lnTo>
                    <a:pt x="3182169" y="0"/>
                  </a:lnTo>
                  <a:lnTo>
                    <a:pt x="3447350" y="0"/>
                  </a:lnTo>
                  <a:lnTo>
                    <a:pt x="3712530" y="67060"/>
                  </a:lnTo>
                  <a:lnTo>
                    <a:pt x="3977711" y="67060"/>
                  </a:lnTo>
                  <a:lnTo>
                    <a:pt x="4242892" y="290595"/>
                  </a:lnTo>
                  <a:lnTo>
                    <a:pt x="4508073" y="201181"/>
                  </a:lnTo>
                  <a:lnTo>
                    <a:pt x="4773253" y="312949"/>
                  </a:lnTo>
                  <a:lnTo>
                    <a:pt x="5038434" y="402363"/>
                  </a:lnTo>
                  <a:lnTo>
                    <a:pt x="5303615" y="558837"/>
                  </a:lnTo>
                  <a:lnTo>
                    <a:pt x="5568796" y="581191"/>
                  </a:lnTo>
                  <a:lnTo>
                    <a:pt x="5833977" y="625898"/>
                  </a:lnTo>
                  <a:lnTo>
                    <a:pt x="6099157" y="715312"/>
                  </a:lnTo>
                  <a:lnTo>
                    <a:pt x="6364338" y="692959"/>
                  </a:lnTo>
                  <a:lnTo>
                    <a:pt x="6629519" y="737666"/>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69597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226341"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91" name="tx91"/>
            <p:cNvSpPr/>
            <p:nvPr/>
          </p:nvSpPr>
          <p:spPr>
            <a:xfrm>
              <a:off x="1374277" y="370543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2" name="tx92"/>
            <p:cNvSpPr/>
            <p:nvPr/>
          </p:nvSpPr>
          <p:spPr>
            <a:xfrm>
              <a:off x="2661004" y="3577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93" name="tx93"/>
            <p:cNvSpPr/>
            <p:nvPr/>
          </p:nvSpPr>
          <p:spPr>
            <a:xfrm>
              <a:off x="4026085" y="34368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4" name="tx94"/>
            <p:cNvSpPr/>
            <p:nvPr/>
          </p:nvSpPr>
          <p:spPr>
            <a:xfrm>
              <a:off x="5312812" y="33812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95" name="tx95"/>
            <p:cNvSpPr/>
            <p:nvPr/>
          </p:nvSpPr>
          <p:spPr>
            <a:xfrm>
              <a:off x="6373535" y="337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6" name="tx96"/>
            <p:cNvSpPr/>
            <p:nvPr/>
          </p:nvSpPr>
          <p:spPr>
            <a:xfrm>
              <a:off x="6638716" y="33164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7" name="tx97"/>
            <p:cNvSpPr/>
            <p:nvPr/>
          </p:nvSpPr>
          <p:spPr>
            <a:xfrm>
              <a:off x="6903896"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8" name="tx98"/>
            <p:cNvSpPr/>
            <p:nvPr/>
          </p:nvSpPr>
          <p:spPr>
            <a:xfrm>
              <a:off x="7169077" y="33614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9" name="tx99"/>
            <p:cNvSpPr/>
            <p:nvPr/>
          </p:nvSpPr>
          <p:spPr>
            <a:xfrm>
              <a:off x="7434258" y="33751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100" name="tx100"/>
            <p:cNvSpPr/>
            <p:nvPr/>
          </p:nvSpPr>
          <p:spPr>
            <a:xfrm>
              <a:off x="7699439" y="33885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101" name="tx101"/>
            <p:cNvSpPr/>
            <p:nvPr/>
          </p:nvSpPr>
          <p:spPr>
            <a:xfrm>
              <a:off x="7964620" y="3401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392.8</a:t>
              </a:r>
            </a:p>
          </p:txBody>
        </p:sp>
        <p:sp>
          <p:nvSpPr>
            <p:cNvPr id="102" name="pl102"/>
            <p:cNvSpPr/>
            <p:nvPr/>
          </p:nvSpPr>
          <p:spPr>
            <a:xfrm>
              <a:off x="1452654"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442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233.3</a:t>
              </a:r>
            </a:p>
          </p:txBody>
        </p:sp>
        <p:sp>
          <p:nvSpPr>
            <p:cNvPr id="114" name="tx114"/>
            <p:cNvSpPr/>
            <p:nvPr/>
          </p:nvSpPr>
          <p:spPr>
            <a:xfrm>
              <a:off x="1387351" y="38110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5" name="tx115"/>
            <p:cNvSpPr/>
            <p:nvPr/>
          </p:nvSpPr>
          <p:spPr>
            <a:xfrm>
              <a:off x="2661004" y="39787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16" name="tx116"/>
            <p:cNvSpPr/>
            <p:nvPr/>
          </p:nvSpPr>
          <p:spPr>
            <a:xfrm>
              <a:off x="2752432" y="368158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7" name="tx117"/>
            <p:cNvSpPr/>
            <p:nvPr/>
          </p:nvSpPr>
          <p:spPr>
            <a:xfrm>
              <a:off x="3986908" y="3909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8" name="tx118"/>
            <p:cNvSpPr/>
            <p:nvPr/>
          </p:nvSpPr>
          <p:spPr>
            <a:xfrm>
              <a:off x="4039159" y="35414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9" name="tx119"/>
            <p:cNvSpPr/>
            <p:nvPr/>
          </p:nvSpPr>
          <p:spPr>
            <a:xfrm>
              <a:off x="5312812" y="38933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387.2</a:t>
              </a:r>
            </a:p>
          </p:txBody>
        </p:sp>
        <p:sp>
          <p:nvSpPr>
            <p:cNvPr id="120" name="tx120"/>
            <p:cNvSpPr/>
            <p:nvPr/>
          </p:nvSpPr>
          <p:spPr>
            <a:xfrm>
              <a:off x="5338937" y="3497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6373535" y="3948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330.8</a:t>
              </a:r>
            </a:p>
          </p:txBody>
        </p:sp>
        <p:sp>
          <p:nvSpPr>
            <p:cNvPr id="122" name="tx122"/>
            <p:cNvSpPr/>
            <p:nvPr/>
          </p:nvSpPr>
          <p:spPr>
            <a:xfrm>
              <a:off x="6399660" y="3548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77.6</a:t>
              </a:r>
            </a:p>
          </p:txBody>
        </p:sp>
        <p:sp>
          <p:nvSpPr>
            <p:cNvPr id="123" name="tx123"/>
            <p:cNvSpPr/>
            <p:nvPr/>
          </p:nvSpPr>
          <p:spPr>
            <a:xfrm>
              <a:off x="6677893" y="39563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4" name="tx124"/>
            <p:cNvSpPr/>
            <p:nvPr/>
          </p:nvSpPr>
          <p:spPr>
            <a:xfrm>
              <a:off x="6638716" y="3528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25" name="tx125"/>
            <p:cNvSpPr/>
            <p:nvPr/>
          </p:nvSpPr>
          <p:spPr>
            <a:xfrm>
              <a:off x="6943073" y="39465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26" name="tx126"/>
            <p:cNvSpPr/>
            <p:nvPr/>
          </p:nvSpPr>
          <p:spPr>
            <a:xfrm>
              <a:off x="6903896" y="3499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123.2</a:t>
              </a:r>
            </a:p>
          </p:txBody>
        </p:sp>
        <p:sp>
          <p:nvSpPr>
            <p:cNvPr id="127" name="tx127"/>
            <p:cNvSpPr/>
            <p:nvPr/>
          </p:nvSpPr>
          <p:spPr>
            <a:xfrm>
              <a:off x="7208254" y="398477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28" name="tx128"/>
            <p:cNvSpPr/>
            <p:nvPr/>
          </p:nvSpPr>
          <p:spPr>
            <a:xfrm>
              <a:off x="7169077" y="3578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120.1</a:t>
              </a:r>
            </a:p>
          </p:txBody>
        </p:sp>
        <p:sp>
          <p:nvSpPr>
            <p:cNvPr id="129" name="tx129"/>
            <p:cNvSpPr/>
            <p:nvPr/>
          </p:nvSpPr>
          <p:spPr>
            <a:xfrm>
              <a:off x="7434258" y="40071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272.4</a:t>
              </a:r>
            </a:p>
          </p:txBody>
        </p:sp>
        <p:sp>
          <p:nvSpPr>
            <p:cNvPr id="130" name="tx130"/>
            <p:cNvSpPr/>
            <p:nvPr/>
          </p:nvSpPr>
          <p:spPr>
            <a:xfrm>
              <a:off x="7434258" y="3607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134.2</a:t>
              </a:r>
            </a:p>
          </p:txBody>
        </p:sp>
        <p:sp>
          <p:nvSpPr>
            <p:cNvPr id="131" name="tx131"/>
            <p:cNvSpPr/>
            <p:nvPr/>
          </p:nvSpPr>
          <p:spPr>
            <a:xfrm>
              <a:off x="7699439" y="400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271.8</a:t>
              </a:r>
            </a:p>
          </p:txBody>
        </p:sp>
        <p:sp>
          <p:nvSpPr>
            <p:cNvPr id="132" name="tx132"/>
            <p:cNvSpPr/>
            <p:nvPr/>
          </p:nvSpPr>
          <p:spPr>
            <a:xfrm>
              <a:off x="7699439" y="3614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127.9</a:t>
              </a:r>
            </a:p>
          </p:txBody>
        </p:sp>
        <p:sp>
          <p:nvSpPr>
            <p:cNvPr id="133" name="tx133"/>
            <p:cNvSpPr/>
            <p:nvPr/>
          </p:nvSpPr>
          <p:spPr>
            <a:xfrm>
              <a:off x="7964620" y="4018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259.3</a:t>
              </a:r>
            </a:p>
          </p:txBody>
        </p:sp>
        <p:sp>
          <p:nvSpPr>
            <p:cNvPr id="134" name="tx134"/>
            <p:cNvSpPr/>
            <p:nvPr/>
          </p:nvSpPr>
          <p:spPr>
            <a:xfrm>
              <a:off x="7964620" y="36337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658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757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85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77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873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76212" y="5180747"/>
              <a:ext cx="201456" cy="201456"/>
            </a:xfrm>
            <a:prstGeom prst="rect">
              <a:avLst/>
            </a:prstGeom>
            <a:solidFill>
              <a:srgbClr val="1CABE2">
                <a:alpha val="100000"/>
              </a:srgbClr>
            </a:solidFill>
          </p:spPr>
          <p:txBody>
            <a:bodyPr/>
            <a:lstStyle/>
            <a:p/>
          </p:txBody>
        </p:sp>
        <p:sp>
          <p:nvSpPr>
            <p:cNvPr id="162" name="rc162"/>
            <p:cNvSpPr/>
            <p:nvPr/>
          </p:nvSpPr>
          <p:spPr>
            <a:xfrm>
              <a:off x="6034370" y="5180747"/>
              <a:ext cx="201456" cy="201456"/>
            </a:xfrm>
            <a:prstGeom prst="rect">
              <a:avLst/>
            </a:prstGeom>
            <a:solidFill>
              <a:srgbClr val="80BD41">
                <a:alpha val="100000"/>
              </a:srgbClr>
            </a:solidFill>
          </p:spPr>
          <p:txBody>
            <a:bodyPr/>
            <a:lstStyle/>
            <a:p/>
          </p:txBody>
        </p:sp>
        <p:sp>
          <p:nvSpPr>
            <p:cNvPr id="163" name="tx16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89913" y="1594448"/>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167" name="pl167"/>
            <p:cNvSpPr/>
            <p:nvPr/>
          </p:nvSpPr>
          <p:spPr>
            <a:xfrm>
              <a:off x="2134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356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3372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9388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5403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5" name="pl17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9348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5364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1380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395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33322" y="5954972"/>
              <a:ext cx="5298308" cy="129091"/>
            </a:xfrm>
            <a:prstGeom prst="rect">
              <a:avLst/>
            </a:prstGeom>
            <a:solidFill>
              <a:srgbClr val="80BD41">
                <a:alpha val="100000"/>
              </a:srgbClr>
            </a:solidFill>
          </p:spPr>
          <p:txBody>
            <a:bodyPr/>
            <a:lstStyle/>
            <a:p/>
          </p:txBody>
        </p:sp>
        <p:sp>
          <p:nvSpPr>
            <p:cNvPr id="181" name="rc181"/>
            <p:cNvSpPr/>
            <p:nvPr/>
          </p:nvSpPr>
          <p:spPr>
            <a:xfrm>
              <a:off x="6631631" y="5954972"/>
              <a:ext cx="1242817" cy="129091"/>
            </a:xfrm>
            <a:prstGeom prst="rect">
              <a:avLst/>
            </a:prstGeom>
            <a:solidFill>
              <a:srgbClr val="1CABE2">
                <a:alpha val="100000"/>
              </a:srgbClr>
            </a:solidFill>
          </p:spPr>
          <p:txBody>
            <a:bodyPr/>
            <a:lstStyle/>
            <a:p/>
          </p:txBody>
        </p:sp>
        <p:sp>
          <p:nvSpPr>
            <p:cNvPr id="182" name="rc182"/>
            <p:cNvSpPr/>
            <p:nvPr/>
          </p:nvSpPr>
          <p:spPr>
            <a:xfrm>
              <a:off x="1333322" y="5793607"/>
              <a:ext cx="4352582" cy="129091"/>
            </a:xfrm>
            <a:prstGeom prst="rect">
              <a:avLst/>
            </a:prstGeom>
            <a:solidFill>
              <a:srgbClr val="80BD41">
                <a:alpha val="100000"/>
              </a:srgbClr>
            </a:solidFill>
          </p:spPr>
          <p:txBody>
            <a:bodyPr/>
            <a:lstStyle/>
            <a:p/>
          </p:txBody>
        </p:sp>
        <p:sp>
          <p:nvSpPr>
            <p:cNvPr id="183" name="rc183"/>
            <p:cNvSpPr/>
            <p:nvPr/>
          </p:nvSpPr>
          <p:spPr>
            <a:xfrm>
              <a:off x="5685905" y="5793607"/>
              <a:ext cx="2048245" cy="129091"/>
            </a:xfrm>
            <a:prstGeom prst="rect">
              <a:avLst/>
            </a:prstGeom>
            <a:solidFill>
              <a:srgbClr val="1CABE2">
                <a:alpha val="100000"/>
              </a:srgbClr>
            </a:solidFill>
          </p:spPr>
          <p:txBody>
            <a:bodyPr/>
            <a:lstStyle/>
            <a:p/>
          </p:txBody>
        </p:sp>
        <p:sp>
          <p:nvSpPr>
            <p:cNvPr id="184" name="rc184"/>
            <p:cNvSpPr/>
            <p:nvPr/>
          </p:nvSpPr>
          <p:spPr>
            <a:xfrm>
              <a:off x="1333322" y="5632243"/>
              <a:ext cx="4152226" cy="129091"/>
            </a:xfrm>
            <a:prstGeom prst="rect">
              <a:avLst/>
            </a:prstGeom>
            <a:solidFill>
              <a:srgbClr val="80BD41">
                <a:alpha val="100000"/>
              </a:srgbClr>
            </a:solidFill>
          </p:spPr>
          <p:txBody>
            <a:bodyPr/>
            <a:lstStyle/>
            <a:p/>
          </p:txBody>
        </p:sp>
        <p:sp>
          <p:nvSpPr>
            <p:cNvPr id="185" name="rc185"/>
            <p:cNvSpPr/>
            <p:nvPr/>
          </p:nvSpPr>
          <p:spPr>
            <a:xfrm>
              <a:off x="5485549" y="5632243"/>
              <a:ext cx="2139054" cy="129091"/>
            </a:xfrm>
            <a:prstGeom prst="rect">
              <a:avLst/>
            </a:prstGeom>
            <a:solidFill>
              <a:srgbClr val="1CABE2">
                <a:alpha val="100000"/>
              </a:srgbClr>
            </a:solidFill>
          </p:spPr>
          <p:txBody>
            <a:bodyPr/>
            <a:lstStyle/>
            <a:p/>
          </p:txBody>
        </p:sp>
        <p:sp>
          <p:nvSpPr>
            <p:cNvPr id="186" name="tx186"/>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87" name="tx187"/>
            <p:cNvSpPr/>
            <p:nvPr/>
          </p:nvSpPr>
          <p:spPr>
            <a:xfrm>
              <a:off x="790951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88" name="tx188"/>
            <p:cNvSpPr/>
            <p:nvPr/>
          </p:nvSpPr>
          <p:spPr>
            <a:xfrm>
              <a:off x="7794318"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392.8</a:t>
              </a:r>
            </a:p>
          </p:txBody>
        </p:sp>
        <p:sp>
          <p:nvSpPr>
            <p:cNvPr id="189" name="tx189"/>
            <p:cNvSpPr/>
            <p:nvPr/>
          </p:nvSpPr>
          <p:spPr>
            <a:xfrm>
              <a:off x="384683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330.8</a:t>
              </a:r>
            </a:p>
          </p:txBody>
        </p:sp>
        <p:sp>
          <p:nvSpPr>
            <p:cNvPr id="190" name="tx190"/>
            <p:cNvSpPr/>
            <p:nvPr/>
          </p:nvSpPr>
          <p:spPr>
            <a:xfrm>
              <a:off x="714754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77.6</a:t>
              </a:r>
            </a:p>
          </p:txBody>
        </p:sp>
        <p:sp>
          <p:nvSpPr>
            <p:cNvPr id="191" name="tx191"/>
            <p:cNvSpPr/>
            <p:nvPr/>
          </p:nvSpPr>
          <p:spPr>
            <a:xfrm>
              <a:off x="337397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271.8</a:t>
              </a:r>
            </a:p>
          </p:txBody>
        </p:sp>
        <p:sp>
          <p:nvSpPr>
            <p:cNvPr id="192" name="tx192"/>
            <p:cNvSpPr/>
            <p:nvPr/>
          </p:nvSpPr>
          <p:spPr>
            <a:xfrm>
              <a:off x="657438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127.9</a:t>
              </a:r>
            </a:p>
          </p:txBody>
        </p:sp>
        <p:sp>
          <p:nvSpPr>
            <p:cNvPr id="193" name="tx193"/>
            <p:cNvSpPr/>
            <p:nvPr/>
          </p:nvSpPr>
          <p:spPr>
            <a:xfrm>
              <a:off x="327379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259.3</a:t>
              </a:r>
            </a:p>
          </p:txBody>
        </p:sp>
        <p:sp>
          <p:nvSpPr>
            <p:cNvPr id="194" name="tx194"/>
            <p:cNvSpPr/>
            <p:nvPr/>
          </p:nvSpPr>
          <p:spPr>
            <a:xfrm>
              <a:off x="641943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133.6</a:t>
              </a:r>
            </a:p>
          </p:txBody>
        </p:sp>
        <p:sp>
          <p:nvSpPr>
            <p:cNvPr id="195" name="tx19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9" name="tx199"/>
            <p:cNvSpPr/>
            <p:nvPr/>
          </p:nvSpPr>
          <p:spPr>
            <a:xfrm>
              <a:off x="281834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441991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602148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2" name="tx202"/>
            <p:cNvSpPr/>
            <p:nvPr/>
          </p:nvSpPr>
          <p:spPr>
            <a:xfrm>
              <a:off x="762305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3" name="tx203"/>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(66%) was lower than in 2019 (81%).
The number of children vaccinated with DTP1 decreased 22% compared to in 2019.
The number of surviving infants decreased approximately 4%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51560"/>
            <a:ext cx="8595360" cy="28575"/>
            <a:chOff x="292608" y="1051560"/>
            <a:chExt cx="8595360" cy="28575"/>
          </a:xfrm>
        </p:grpSpPr>
        <p:sp>
          <p:nvSpPr>
            <p:cNvPr id="20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Kazakhstan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984210"/>
            </a:xfrm>
            <a:custGeom>
              <a:avLst/>
              <a:pathLst>
                <a:path w="3397293" h="984210">
                  <a:moveTo>
                    <a:pt x="0" y="43742"/>
                  </a:moveTo>
                  <a:lnTo>
                    <a:pt x="135891" y="87485"/>
                  </a:lnTo>
                  <a:lnTo>
                    <a:pt x="271783" y="87485"/>
                  </a:lnTo>
                  <a:lnTo>
                    <a:pt x="407675" y="0"/>
                  </a:lnTo>
                  <a:lnTo>
                    <a:pt x="543566" y="371812"/>
                  </a:lnTo>
                  <a:lnTo>
                    <a:pt x="679458" y="21871"/>
                  </a:lnTo>
                  <a:lnTo>
                    <a:pt x="815350" y="0"/>
                  </a:lnTo>
                  <a:lnTo>
                    <a:pt x="951242" y="131228"/>
                  </a:lnTo>
                  <a:lnTo>
                    <a:pt x="1087133" y="0"/>
                  </a:lnTo>
                  <a:lnTo>
                    <a:pt x="1223025" y="21871"/>
                  </a:lnTo>
                  <a:lnTo>
                    <a:pt x="1358917" y="0"/>
                  </a:lnTo>
                  <a:lnTo>
                    <a:pt x="1494809" y="0"/>
                  </a:lnTo>
                  <a:lnTo>
                    <a:pt x="1630700" y="0"/>
                  </a:lnTo>
                  <a:lnTo>
                    <a:pt x="1766592" y="21871"/>
                  </a:lnTo>
                  <a:lnTo>
                    <a:pt x="1902484" y="87485"/>
                  </a:lnTo>
                  <a:lnTo>
                    <a:pt x="2038375" y="131228"/>
                  </a:lnTo>
                  <a:lnTo>
                    <a:pt x="2174267" y="546783"/>
                  </a:lnTo>
                  <a:lnTo>
                    <a:pt x="2310159" y="284327"/>
                  </a:lnTo>
                  <a:lnTo>
                    <a:pt x="2446051" y="437426"/>
                  </a:lnTo>
                  <a:lnTo>
                    <a:pt x="2581942" y="568655"/>
                  </a:lnTo>
                  <a:lnTo>
                    <a:pt x="2717834" y="852982"/>
                  </a:lnTo>
                  <a:lnTo>
                    <a:pt x="2853726" y="831111"/>
                  </a:lnTo>
                  <a:lnTo>
                    <a:pt x="2989618" y="831111"/>
                  </a:lnTo>
                  <a:lnTo>
                    <a:pt x="3125509" y="962339"/>
                  </a:lnTo>
                  <a:lnTo>
                    <a:pt x="3261401" y="984210"/>
                  </a:lnTo>
                  <a:lnTo>
                    <a:pt x="3397293" y="9842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984210"/>
            </a:xfrm>
            <a:custGeom>
              <a:avLst/>
              <a:pathLst>
                <a:path w="3397293" h="984210">
                  <a:moveTo>
                    <a:pt x="0" y="43742"/>
                  </a:moveTo>
                  <a:lnTo>
                    <a:pt x="135891" y="87485"/>
                  </a:lnTo>
                  <a:lnTo>
                    <a:pt x="271783" y="87485"/>
                  </a:lnTo>
                  <a:lnTo>
                    <a:pt x="407675" y="0"/>
                  </a:lnTo>
                  <a:lnTo>
                    <a:pt x="543566" y="371812"/>
                  </a:lnTo>
                  <a:lnTo>
                    <a:pt x="679458" y="21871"/>
                  </a:lnTo>
                  <a:lnTo>
                    <a:pt x="815350" y="0"/>
                  </a:lnTo>
                  <a:lnTo>
                    <a:pt x="951242" y="131228"/>
                  </a:lnTo>
                  <a:lnTo>
                    <a:pt x="1087133" y="0"/>
                  </a:lnTo>
                  <a:lnTo>
                    <a:pt x="1223025" y="21871"/>
                  </a:lnTo>
                  <a:lnTo>
                    <a:pt x="1358917" y="0"/>
                  </a:lnTo>
                  <a:lnTo>
                    <a:pt x="1494809" y="0"/>
                  </a:lnTo>
                  <a:lnTo>
                    <a:pt x="1630700" y="0"/>
                  </a:lnTo>
                  <a:lnTo>
                    <a:pt x="1766592" y="21871"/>
                  </a:lnTo>
                  <a:lnTo>
                    <a:pt x="1902484" y="87485"/>
                  </a:lnTo>
                  <a:lnTo>
                    <a:pt x="2038375" y="131228"/>
                  </a:lnTo>
                  <a:lnTo>
                    <a:pt x="2174267" y="546783"/>
                  </a:lnTo>
                  <a:lnTo>
                    <a:pt x="2310159" y="284327"/>
                  </a:lnTo>
                  <a:lnTo>
                    <a:pt x="2446051" y="437426"/>
                  </a:lnTo>
                  <a:lnTo>
                    <a:pt x="2581942" y="568655"/>
                  </a:lnTo>
                  <a:lnTo>
                    <a:pt x="2717834" y="852982"/>
                  </a:lnTo>
                  <a:lnTo>
                    <a:pt x="2853726" y="831111"/>
                  </a:lnTo>
                  <a:lnTo>
                    <a:pt x="2989618" y="831111"/>
                  </a:lnTo>
                  <a:lnTo>
                    <a:pt x="3125509" y="962339"/>
                  </a:lnTo>
                  <a:lnTo>
                    <a:pt x="3261401" y="984210"/>
                  </a:lnTo>
                  <a:lnTo>
                    <a:pt x="3397293" y="9842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984210"/>
            </a:xfrm>
            <a:custGeom>
              <a:avLst/>
              <a:pathLst>
                <a:path w="3397293" h="984210">
                  <a:moveTo>
                    <a:pt x="0" y="43742"/>
                  </a:moveTo>
                  <a:lnTo>
                    <a:pt x="135891" y="87485"/>
                  </a:lnTo>
                  <a:lnTo>
                    <a:pt x="271783" y="87485"/>
                  </a:lnTo>
                  <a:lnTo>
                    <a:pt x="407675" y="0"/>
                  </a:lnTo>
                  <a:lnTo>
                    <a:pt x="543566" y="371812"/>
                  </a:lnTo>
                  <a:lnTo>
                    <a:pt x="679458" y="21871"/>
                  </a:lnTo>
                  <a:lnTo>
                    <a:pt x="815350" y="0"/>
                  </a:lnTo>
                  <a:lnTo>
                    <a:pt x="951242" y="131228"/>
                  </a:lnTo>
                  <a:lnTo>
                    <a:pt x="1087133" y="0"/>
                  </a:lnTo>
                  <a:lnTo>
                    <a:pt x="1223025" y="21871"/>
                  </a:lnTo>
                  <a:lnTo>
                    <a:pt x="1358917" y="0"/>
                  </a:lnTo>
                  <a:lnTo>
                    <a:pt x="1494809" y="0"/>
                  </a:lnTo>
                  <a:lnTo>
                    <a:pt x="1630700" y="0"/>
                  </a:lnTo>
                  <a:lnTo>
                    <a:pt x="1766592" y="21871"/>
                  </a:lnTo>
                  <a:lnTo>
                    <a:pt x="1902484" y="87485"/>
                  </a:lnTo>
                  <a:lnTo>
                    <a:pt x="2038375" y="131228"/>
                  </a:lnTo>
                  <a:lnTo>
                    <a:pt x="2174267" y="546783"/>
                  </a:lnTo>
                  <a:lnTo>
                    <a:pt x="2310159" y="284327"/>
                  </a:lnTo>
                  <a:lnTo>
                    <a:pt x="2446051" y="437426"/>
                  </a:lnTo>
                  <a:lnTo>
                    <a:pt x="2581942" y="568655"/>
                  </a:lnTo>
                  <a:lnTo>
                    <a:pt x="2717834" y="852982"/>
                  </a:lnTo>
                  <a:lnTo>
                    <a:pt x="2853726" y="831111"/>
                  </a:lnTo>
                  <a:lnTo>
                    <a:pt x="2989618" y="831111"/>
                  </a:lnTo>
                  <a:lnTo>
                    <a:pt x="3125509" y="962339"/>
                  </a:lnTo>
                  <a:lnTo>
                    <a:pt x="3261401" y="984210"/>
                  </a:lnTo>
                  <a:lnTo>
                    <a:pt x="3397293" y="9842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2914" y="1405107"/>
              <a:ext cx="27533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Kazakhstan, 2000-2025</a:t>
              </a:r>
            </a:p>
          </p:txBody>
        </p:sp>
        <p:sp>
          <p:nvSpPr>
            <p:cNvPr id="63" name="pl63"/>
            <p:cNvSpPr/>
            <p:nvPr/>
          </p:nvSpPr>
          <p:spPr>
            <a:xfrm>
              <a:off x="5267799" y="3683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13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0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6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3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0747"/>
              <a:ext cx="3397293" cy="1878947"/>
            </a:xfrm>
            <a:custGeom>
              <a:avLst/>
              <a:pathLst>
                <a:path w="3397293" h="1878947">
                  <a:moveTo>
                    <a:pt x="0" y="83508"/>
                  </a:moveTo>
                  <a:lnTo>
                    <a:pt x="135891" y="167017"/>
                  </a:lnTo>
                  <a:lnTo>
                    <a:pt x="271783" y="167017"/>
                  </a:lnTo>
                  <a:lnTo>
                    <a:pt x="407675" y="0"/>
                  </a:lnTo>
                  <a:lnTo>
                    <a:pt x="543566" y="709824"/>
                  </a:lnTo>
                  <a:lnTo>
                    <a:pt x="679458" y="41754"/>
                  </a:lnTo>
                  <a:lnTo>
                    <a:pt x="815350" y="0"/>
                  </a:lnTo>
                  <a:lnTo>
                    <a:pt x="951242" y="250526"/>
                  </a:lnTo>
                  <a:lnTo>
                    <a:pt x="1087133" y="0"/>
                  </a:lnTo>
                  <a:lnTo>
                    <a:pt x="1223025" y="41754"/>
                  </a:lnTo>
                  <a:lnTo>
                    <a:pt x="1358917" y="0"/>
                  </a:lnTo>
                  <a:lnTo>
                    <a:pt x="1494809" y="0"/>
                  </a:lnTo>
                  <a:lnTo>
                    <a:pt x="1630700" y="0"/>
                  </a:lnTo>
                  <a:lnTo>
                    <a:pt x="1766592" y="41754"/>
                  </a:lnTo>
                  <a:lnTo>
                    <a:pt x="1902484" y="167017"/>
                  </a:lnTo>
                  <a:lnTo>
                    <a:pt x="2038375" y="250526"/>
                  </a:lnTo>
                  <a:lnTo>
                    <a:pt x="2174267" y="1043859"/>
                  </a:lnTo>
                  <a:lnTo>
                    <a:pt x="2310159" y="542807"/>
                  </a:lnTo>
                  <a:lnTo>
                    <a:pt x="2446051" y="835087"/>
                  </a:lnTo>
                  <a:lnTo>
                    <a:pt x="2581942" y="1085614"/>
                  </a:lnTo>
                  <a:lnTo>
                    <a:pt x="2717834" y="1628421"/>
                  </a:lnTo>
                  <a:lnTo>
                    <a:pt x="2853726" y="1586667"/>
                  </a:lnTo>
                  <a:lnTo>
                    <a:pt x="2989618" y="1586667"/>
                  </a:lnTo>
                  <a:lnTo>
                    <a:pt x="3125509" y="1837193"/>
                  </a:lnTo>
                  <a:lnTo>
                    <a:pt x="3261401" y="1878947"/>
                  </a:lnTo>
                  <a:lnTo>
                    <a:pt x="3397293" y="1878947"/>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66361"/>
              <a:ext cx="3397293" cy="584561"/>
            </a:xfrm>
            <a:custGeom>
              <a:avLst/>
              <a:pathLst>
                <a:path w="3397293" h="584561">
                  <a:moveTo>
                    <a:pt x="0" y="584561"/>
                  </a:moveTo>
                  <a:lnTo>
                    <a:pt x="135891" y="584561"/>
                  </a:lnTo>
                  <a:lnTo>
                    <a:pt x="271783" y="584561"/>
                  </a:lnTo>
                  <a:lnTo>
                    <a:pt x="407675" y="501052"/>
                  </a:lnTo>
                  <a:lnTo>
                    <a:pt x="543566" y="417543"/>
                  </a:lnTo>
                  <a:lnTo>
                    <a:pt x="679458" y="375789"/>
                  </a:lnTo>
                  <a:lnTo>
                    <a:pt x="815350" y="334035"/>
                  </a:lnTo>
                  <a:lnTo>
                    <a:pt x="951242" y="334035"/>
                  </a:lnTo>
                  <a:lnTo>
                    <a:pt x="1087133" y="208771"/>
                  </a:lnTo>
                  <a:lnTo>
                    <a:pt x="1223025" y="125263"/>
                  </a:lnTo>
                  <a:lnTo>
                    <a:pt x="1358917" y="125263"/>
                  </a:lnTo>
                  <a:lnTo>
                    <a:pt x="1494809" y="83508"/>
                  </a:lnTo>
                  <a:lnTo>
                    <a:pt x="1630700" y="83508"/>
                  </a:lnTo>
                  <a:lnTo>
                    <a:pt x="1766592" y="83508"/>
                  </a:lnTo>
                  <a:lnTo>
                    <a:pt x="1902484" y="83508"/>
                  </a:lnTo>
                  <a:lnTo>
                    <a:pt x="2038375" y="41754"/>
                  </a:lnTo>
                  <a:lnTo>
                    <a:pt x="2174267" y="0"/>
                  </a:lnTo>
                  <a:lnTo>
                    <a:pt x="2310159" y="0"/>
                  </a:lnTo>
                  <a:lnTo>
                    <a:pt x="2446051" y="0"/>
                  </a:lnTo>
                  <a:lnTo>
                    <a:pt x="2581942" y="0"/>
                  </a:lnTo>
                  <a:lnTo>
                    <a:pt x="2717834" y="125263"/>
                  </a:lnTo>
                  <a:lnTo>
                    <a:pt x="2853726" y="208771"/>
                  </a:lnTo>
                  <a:lnTo>
                    <a:pt x="2989618" y="41754"/>
                  </a:lnTo>
                  <a:lnTo>
                    <a:pt x="3125509" y="83508"/>
                  </a:lnTo>
                  <a:lnTo>
                    <a:pt x="3261401" y="83508"/>
                  </a:lnTo>
                  <a:lnTo>
                    <a:pt x="3397293" y="41754"/>
                  </a:lnTo>
                </a:path>
              </a:pathLst>
            </a:custGeom>
            <a:ln w="27101" cap="flat">
              <a:solidFill>
                <a:srgbClr val="80BD41">
                  <a:alpha val="100000"/>
                </a:srgbClr>
              </a:solidFill>
              <a:prstDash val="solid"/>
              <a:round/>
            </a:ln>
          </p:spPr>
          <p:txBody>
            <a:bodyPr/>
            <a:lstStyle/>
            <a:p/>
          </p:txBody>
        </p:sp>
        <p:sp>
          <p:nvSpPr>
            <p:cNvPr id="78" name="pl78"/>
            <p:cNvSpPr/>
            <p:nvPr/>
          </p:nvSpPr>
          <p:spPr>
            <a:xfrm>
              <a:off x="5437664" y="3141098"/>
              <a:ext cx="3397293" cy="459298"/>
            </a:xfrm>
            <a:custGeom>
              <a:avLst/>
              <a:pathLst>
                <a:path w="3397293" h="459298">
                  <a:moveTo>
                    <a:pt x="0" y="167017"/>
                  </a:moveTo>
                  <a:lnTo>
                    <a:pt x="135891" y="83508"/>
                  </a:lnTo>
                  <a:lnTo>
                    <a:pt x="271783" y="250526"/>
                  </a:lnTo>
                  <a:lnTo>
                    <a:pt x="407675" y="459298"/>
                  </a:lnTo>
                  <a:lnTo>
                    <a:pt x="543566" y="167017"/>
                  </a:lnTo>
                  <a:lnTo>
                    <a:pt x="679458" y="83508"/>
                  </a:lnTo>
                  <a:lnTo>
                    <a:pt x="815350" y="83508"/>
                  </a:lnTo>
                  <a:lnTo>
                    <a:pt x="951242" y="0"/>
                  </a:lnTo>
                  <a:lnTo>
                    <a:pt x="1087133" y="0"/>
                  </a:lnTo>
                  <a:lnTo>
                    <a:pt x="1223025" y="125263"/>
                  </a:lnTo>
                  <a:lnTo>
                    <a:pt x="1358917" y="167017"/>
                  </a:lnTo>
                  <a:lnTo>
                    <a:pt x="1494809" y="208771"/>
                  </a:lnTo>
                  <a:lnTo>
                    <a:pt x="1630700" y="83508"/>
                  </a:lnTo>
                  <a:lnTo>
                    <a:pt x="1766592" y="41754"/>
                  </a:lnTo>
                  <a:lnTo>
                    <a:pt x="1902484" y="334035"/>
                  </a:lnTo>
                  <a:lnTo>
                    <a:pt x="2038375" y="292280"/>
                  </a:lnTo>
                  <a:lnTo>
                    <a:pt x="2174267" y="375789"/>
                  </a:lnTo>
                  <a:lnTo>
                    <a:pt x="2310159" y="250526"/>
                  </a:lnTo>
                  <a:lnTo>
                    <a:pt x="2446051" y="167017"/>
                  </a:lnTo>
                  <a:lnTo>
                    <a:pt x="2581942" y="125263"/>
                  </a:lnTo>
                  <a:lnTo>
                    <a:pt x="2717834" y="292280"/>
                  </a:lnTo>
                  <a:lnTo>
                    <a:pt x="2853726" y="292280"/>
                  </a:lnTo>
                  <a:lnTo>
                    <a:pt x="2989618" y="250526"/>
                  </a:lnTo>
                  <a:lnTo>
                    <a:pt x="3125509" y="250526"/>
                  </a:lnTo>
                  <a:lnTo>
                    <a:pt x="3261401" y="375789"/>
                  </a:lnTo>
                  <a:lnTo>
                    <a:pt x="3397293" y="334035"/>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6636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0747"/>
              <a:ext cx="3397293" cy="1878947"/>
            </a:xfrm>
            <a:custGeom>
              <a:avLst/>
              <a:pathLst>
                <a:path w="3397293" h="1878947">
                  <a:moveTo>
                    <a:pt x="0" y="83508"/>
                  </a:moveTo>
                  <a:lnTo>
                    <a:pt x="135891" y="167017"/>
                  </a:lnTo>
                  <a:lnTo>
                    <a:pt x="271783" y="167017"/>
                  </a:lnTo>
                  <a:lnTo>
                    <a:pt x="407675" y="0"/>
                  </a:lnTo>
                  <a:lnTo>
                    <a:pt x="543566" y="709824"/>
                  </a:lnTo>
                  <a:lnTo>
                    <a:pt x="679458" y="41754"/>
                  </a:lnTo>
                  <a:lnTo>
                    <a:pt x="815350" y="0"/>
                  </a:lnTo>
                  <a:lnTo>
                    <a:pt x="951242" y="250526"/>
                  </a:lnTo>
                  <a:lnTo>
                    <a:pt x="1087133" y="0"/>
                  </a:lnTo>
                  <a:lnTo>
                    <a:pt x="1223025" y="41754"/>
                  </a:lnTo>
                  <a:lnTo>
                    <a:pt x="1358917" y="0"/>
                  </a:lnTo>
                  <a:lnTo>
                    <a:pt x="1494809" y="0"/>
                  </a:lnTo>
                  <a:lnTo>
                    <a:pt x="1630700" y="0"/>
                  </a:lnTo>
                  <a:lnTo>
                    <a:pt x="1766592" y="41754"/>
                  </a:lnTo>
                  <a:lnTo>
                    <a:pt x="1902484" y="167017"/>
                  </a:lnTo>
                  <a:lnTo>
                    <a:pt x="2038375" y="250526"/>
                  </a:lnTo>
                  <a:lnTo>
                    <a:pt x="2174267" y="1043859"/>
                  </a:lnTo>
                  <a:lnTo>
                    <a:pt x="2310159" y="542807"/>
                  </a:lnTo>
                  <a:lnTo>
                    <a:pt x="2446051" y="835087"/>
                  </a:lnTo>
                  <a:lnTo>
                    <a:pt x="2581942" y="1085614"/>
                  </a:lnTo>
                  <a:lnTo>
                    <a:pt x="2717834" y="1628421"/>
                  </a:lnTo>
                  <a:lnTo>
                    <a:pt x="2853726" y="1586667"/>
                  </a:lnTo>
                  <a:lnTo>
                    <a:pt x="2989618" y="1586667"/>
                  </a:lnTo>
                  <a:lnTo>
                    <a:pt x="3125509" y="1837193"/>
                  </a:lnTo>
                  <a:lnTo>
                    <a:pt x="3261401" y="1878947"/>
                  </a:lnTo>
                  <a:lnTo>
                    <a:pt x="3397293" y="1878947"/>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64255"/>
              <a:ext cx="0" cy="100210"/>
            </a:xfrm>
            <a:custGeom>
              <a:avLst/>
              <a:pathLst>
                <a:path w="0" h="100210">
                  <a:moveTo>
                    <a:pt x="0" y="0"/>
                  </a:moveTo>
                  <a:lnTo>
                    <a:pt x="0" y="100210"/>
                  </a:lnTo>
                </a:path>
              </a:pathLst>
            </a:custGeom>
            <a:ln w="13550" cap="flat">
              <a:solidFill>
                <a:srgbClr val="0058AB">
                  <a:alpha val="100000"/>
                </a:srgbClr>
              </a:solidFill>
              <a:prstDash val="dot"/>
              <a:round/>
            </a:ln>
          </p:spPr>
          <p:txBody>
            <a:bodyPr/>
            <a:lstStyle/>
            <a:p/>
          </p:txBody>
        </p:sp>
        <p:sp>
          <p:nvSpPr>
            <p:cNvPr id="82" name="pl82"/>
            <p:cNvSpPr/>
            <p:nvPr/>
          </p:nvSpPr>
          <p:spPr>
            <a:xfrm>
              <a:off x="6117122" y="2222501"/>
              <a:ext cx="0" cy="141964"/>
            </a:xfrm>
            <a:custGeom>
              <a:avLst/>
              <a:pathLst>
                <a:path w="0" h="141964">
                  <a:moveTo>
                    <a:pt x="0" y="0"/>
                  </a:moveTo>
                  <a:lnTo>
                    <a:pt x="0" y="141964"/>
                  </a:lnTo>
                </a:path>
              </a:pathLst>
            </a:custGeom>
            <a:ln w="13550" cap="flat">
              <a:solidFill>
                <a:srgbClr val="0058AB">
                  <a:alpha val="100000"/>
                </a:srgbClr>
              </a:solidFill>
              <a:prstDash val="dot"/>
              <a:round/>
            </a:ln>
          </p:spPr>
          <p:txBody>
            <a:bodyPr/>
            <a:lstStyle/>
            <a:p/>
          </p:txBody>
        </p:sp>
        <p:sp>
          <p:nvSpPr>
            <p:cNvPr id="83" name="pl83"/>
            <p:cNvSpPr/>
            <p:nvPr/>
          </p:nvSpPr>
          <p:spPr>
            <a:xfrm>
              <a:off x="6796581" y="2180747"/>
              <a:ext cx="0" cy="183719"/>
            </a:xfrm>
            <a:custGeom>
              <a:avLst/>
              <a:pathLst>
                <a:path w="0" h="183719">
                  <a:moveTo>
                    <a:pt x="0" y="0"/>
                  </a:moveTo>
                  <a:lnTo>
                    <a:pt x="0" y="183719"/>
                  </a:lnTo>
                </a:path>
              </a:pathLst>
            </a:custGeom>
            <a:ln w="13550" cap="flat">
              <a:solidFill>
                <a:srgbClr val="0058AB">
                  <a:alpha val="100000"/>
                </a:srgbClr>
              </a:solidFill>
              <a:prstDash val="dot"/>
              <a:round/>
            </a:ln>
          </p:spPr>
          <p:txBody>
            <a:bodyPr/>
            <a:lstStyle/>
            <a:p/>
          </p:txBody>
        </p:sp>
        <p:sp>
          <p:nvSpPr>
            <p:cNvPr id="84" name="pl84"/>
            <p:cNvSpPr/>
            <p:nvPr/>
          </p:nvSpPr>
          <p:spPr>
            <a:xfrm>
              <a:off x="7476039" y="2364466"/>
              <a:ext cx="0" cy="66807"/>
            </a:xfrm>
            <a:custGeom>
              <a:avLst/>
              <a:pathLst>
                <a:path w="0" h="66807">
                  <a:moveTo>
                    <a:pt x="0" y="668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364466"/>
              <a:ext cx="0" cy="901894"/>
            </a:xfrm>
            <a:custGeom>
              <a:avLst/>
              <a:pathLst>
                <a:path w="0" h="901894">
                  <a:moveTo>
                    <a:pt x="0" y="9018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364466"/>
              <a:ext cx="0" cy="1695228"/>
            </a:xfrm>
            <a:custGeom>
              <a:avLst/>
              <a:pathLst>
                <a:path w="0" h="1695228">
                  <a:moveTo>
                    <a:pt x="0" y="16952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364466"/>
              <a:ext cx="0" cy="1695228"/>
            </a:xfrm>
            <a:custGeom>
              <a:avLst/>
              <a:pathLst>
                <a:path w="0" h="1695228">
                  <a:moveTo>
                    <a:pt x="0" y="16952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0747"/>
              <a:ext cx="3397293" cy="1878947"/>
            </a:xfrm>
            <a:custGeom>
              <a:avLst/>
              <a:pathLst>
                <a:path w="3397293" h="1878947">
                  <a:moveTo>
                    <a:pt x="0" y="83508"/>
                  </a:moveTo>
                  <a:lnTo>
                    <a:pt x="135891" y="167017"/>
                  </a:lnTo>
                  <a:lnTo>
                    <a:pt x="271783" y="167017"/>
                  </a:lnTo>
                  <a:lnTo>
                    <a:pt x="407675" y="0"/>
                  </a:lnTo>
                  <a:lnTo>
                    <a:pt x="543566" y="709824"/>
                  </a:lnTo>
                  <a:lnTo>
                    <a:pt x="679458" y="41754"/>
                  </a:lnTo>
                  <a:lnTo>
                    <a:pt x="815350" y="0"/>
                  </a:lnTo>
                  <a:lnTo>
                    <a:pt x="951242" y="250526"/>
                  </a:lnTo>
                  <a:lnTo>
                    <a:pt x="1087133" y="0"/>
                  </a:lnTo>
                  <a:lnTo>
                    <a:pt x="1223025" y="41754"/>
                  </a:lnTo>
                  <a:lnTo>
                    <a:pt x="1358917" y="0"/>
                  </a:lnTo>
                  <a:lnTo>
                    <a:pt x="1494809" y="0"/>
                  </a:lnTo>
                  <a:lnTo>
                    <a:pt x="1630700" y="0"/>
                  </a:lnTo>
                  <a:lnTo>
                    <a:pt x="1766592" y="41754"/>
                  </a:lnTo>
                  <a:lnTo>
                    <a:pt x="1902484" y="167017"/>
                  </a:lnTo>
                  <a:lnTo>
                    <a:pt x="2038375" y="250526"/>
                  </a:lnTo>
                  <a:lnTo>
                    <a:pt x="2174267" y="1043859"/>
                  </a:lnTo>
                  <a:lnTo>
                    <a:pt x="2310159" y="542807"/>
                  </a:lnTo>
                  <a:lnTo>
                    <a:pt x="2446051" y="835087"/>
                  </a:lnTo>
                  <a:lnTo>
                    <a:pt x="2581942" y="1085614"/>
                  </a:lnTo>
                  <a:lnTo>
                    <a:pt x="2717834" y="1628421"/>
                  </a:lnTo>
                  <a:lnTo>
                    <a:pt x="2853726" y="1586667"/>
                  </a:lnTo>
                  <a:lnTo>
                    <a:pt x="2989618" y="1586667"/>
                  </a:lnTo>
                  <a:lnTo>
                    <a:pt x="3125509" y="1837193"/>
                  </a:lnTo>
                  <a:lnTo>
                    <a:pt x="3261401" y="1878947"/>
                  </a:lnTo>
                  <a:lnTo>
                    <a:pt x="3397293" y="1878947"/>
                  </a:lnTo>
                </a:path>
              </a:pathLst>
            </a:custGeom>
            <a:ln w="27101" cap="flat">
              <a:solidFill>
                <a:srgbClr val="0058AB">
                  <a:alpha val="100000"/>
                </a:srgbClr>
              </a:solidFill>
              <a:prstDash val="solid"/>
              <a:round/>
            </a:ln>
          </p:spPr>
          <p:txBody>
            <a:bodyPr/>
            <a:lstStyle/>
            <a:p/>
          </p:txBody>
        </p:sp>
        <p:sp>
          <p:nvSpPr>
            <p:cNvPr id="89" name="tx89"/>
            <p:cNvSpPr/>
            <p:nvPr/>
          </p:nvSpPr>
          <p:spPr>
            <a:xfrm>
              <a:off x="5377374" y="23086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0" name="tx90"/>
            <p:cNvSpPr/>
            <p:nvPr/>
          </p:nvSpPr>
          <p:spPr>
            <a:xfrm>
              <a:off x="6056833" y="2307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36291" y="2307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7415750" y="2307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7989462" y="2307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3073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8756617" y="23073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8902429" y="32689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43606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404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2142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37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61216"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14" name="tx114"/>
            <p:cNvSpPr/>
            <p:nvPr/>
          </p:nvSpPr>
          <p:spPr>
            <a:xfrm>
              <a:off x="72498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1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128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04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2952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2865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084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99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2909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391608" cy="114824"/>
            </a:xfrm>
            <a:prstGeom prst="rect">
              <a:avLst/>
            </a:prstGeom>
            <a:solidFill>
              <a:srgbClr val="1CABE2">
                <a:alpha val="80000"/>
              </a:srgbClr>
            </a:solidFill>
          </p:spPr>
          <p:txBody>
            <a:bodyPr/>
            <a:lstStyle/>
            <a:p/>
          </p:txBody>
        </p:sp>
        <p:sp>
          <p:nvSpPr>
            <p:cNvPr id="129" name="rc129"/>
            <p:cNvSpPr/>
            <p:nvPr/>
          </p:nvSpPr>
          <p:spPr>
            <a:xfrm>
              <a:off x="1317178" y="5743865"/>
              <a:ext cx="7321564" cy="114824"/>
            </a:xfrm>
            <a:prstGeom prst="rect">
              <a:avLst/>
            </a:prstGeom>
            <a:solidFill>
              <a:srgbClr val="1CABE2">
                <a:alpha val="80000"/>
              </a:srgbClr>
            </a:solidFill>
          </p:spPr>
          <p:txBody>
            <a:bodyPr/>
            <a:lstStyle/>
            <a:p/>
          </p:txBody>
        </p:sp>
        <p:sp>
          <p:nvSpPr>
            <p:cNvPr id="130" name="rc130"/>
            <p:cNvSpPr/>
            <p:nvPr/>
          </p:nvSpPr>
          <p:spPr>
            <a:xfrm>
              <a:off x="1317178" y="5600334"/>
              <a:ext cx="7196116" cy="114824"/>
            </a:xfrm>
            <a:prstGeom prst="rect">
              <a:avLst/>
            </a:prstGeom>
            <a:solidFill>
              <a:srgbClr val="1CABE2">
                <a:alpha val="80000"/>
              </a:srgbClr>
            </a:solidFill>
          </p:spPr>
          <p:txBody>
            <a:bodyPr/>
            <a:lstStyle/>
            <a:p/>
          </p:txBody>
        </p:sp>
        <p:sp>
          <p:nvSpPr>
            <p:cNvPr id="131" name="tx131"/>
            <p:cNvSpPr/>
            <p:nvPr/>
          </p:nvSpPr>
          <p:spPr>
            <a:xfrm>
              <a:off x="519937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110,000</a:t>
              </a:r>
            </a:p>
          </p:txBody>
        </p:sp>
        <p:sp>
          <p:nvSpPr>
            <p:cNvPr id="132" name="tx132"/>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33" name="tx133"/>
            <p:cNvSpPr/>
            <p:nvPr/>
          </p:nvSpPr>
          <p:spPr>
            <a:xfrm>
              <a:off x="8003881"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811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47946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67859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Kazakhstan (54%) was 31 percentage points lower than the global average (85%) and 33 percentage points lower than the average across all ECAR countries (87%).
National DTP3 coverage was 19 percentage points lower than in 2019 (73%).
This equates to 181,000 un- and undervaccinated children in 2025 compared to 110,000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DTP3 coverage was 54% - this is 19 percentage points lower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Kazakhstan ranked number 2 out of 21 countries for lowest DTP3 coverage (based on tied ranks).
Kazakhstan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was among the countries with the lowest coverage and had the highest number of un- and undervaccinated children in the region, highlighting it as a key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7650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0549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344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634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0924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410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2699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7989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279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569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777025"/>
              <a:ext cx="238662" cy="434984"/>
            </a:xfrm>
            <a:prstGeom prst="rect">
              <a:avLst/>
            </a:prstGeom>
            <a:solidFill>
              <a:srgbClr val="80BD41">
                <a:alpha val="100000"/>
              </a:srgbClr>
            </a:solidFill>
          </p:spPr>
          <p:txBody>
            <a:bodyPr/>
            <a:lstStyle/>
            <a:p/>
          </p:txBody>
        </p:sp>
        <p:sp>
          <p:nvSpPr>
            <p:cNvPr id="28" name="rc28"/>
            <p:cNvSpPr/>
            <p:nvPr/>
          </p:nvSpPr>
          <p:spPr>
            <a:xfrm>
              <a:off x="1333322" y="3763573"/>
              <a:ext cx="238662" cy="13451"/>
            </a:xfrm>
            <a:prstGeom prst="rect">
              <a:avLst/>
            </a:prstGeom>
            <a:solidFill>
              <a:srgbClr val="1CABE2">
                <a:alpha val="100000"/>
              </a:srgbClr>
            </a:solidFill>
          </p:spPr>
          <p:txBody>
            <a:bodyPr/>
            <a:lstStyle/>
            <a:p/>
          </p:txBody>
        </p:sp>
        <p:sp>
          <p:nvSpPr>
            <p:cNvPr id="29" name="rc29"/>
            <p:cNvSpPr/>
            <p:nvPr/>
          </p:nvSpPr>
          <p:spPr>
            <a:xfrm>
              <a:off x="1598503" y="3780322"/>
              <a:ext cx="238662" cy="431687"/>
            </a:xfrm>
            <a:prstGeom prst="rect">
              <a:avLst/>
            </a:prstGeom>
            <a:solidFill>
              <a:srgbClr val="80BD41">
                <a:alpha val="100000"/>
              </a:srgbClr>
            </a:solidFill>
          </p:spPr>
          <p:txBody>
            <a:bodyPr/>
            <a:lstStyle/>
            <a:p/>
          </p:txBody>
        </p:sp>
        <p:sp>
          <p:nvSpPr>
            <p:cNvPr id="30" name="rc30"/>
            <p:cNvSpPr/>
            <p:nvPr/>
          </p:nvSpPr>
          <p:spPr>
            <a:xfrm>
              <a:off x="1598503" y="3757601"/>
              <a:ext cx="238662" cy="22721"/>
            </a:xfrm>
            <a:prstGeom prst="rect">
              <a:avLst/>
            </a:prstGeom>
            <a:solidFill>
              <a:srgbClr val="1CABE2">
                <a:alpha val="100000"/>
              </a:srgbClr>
            </a:solidFill>
          </p:spPr>
          <p:txBody>
            <a:bodyPr/>
            <a:lstStyle/>
            <a:p/>
          </p:txBody>
        </p:sp>
        <p:sp>
          <p:nvSpPr>
            <p:cNvPr id="31" name="rc31"/>
            <p:cNvSpPr/>
            <p:nvPr/>
          </p:nvSpPr>
          <p:spPr>
            <a:xfrm>
              <a:off x="1863684" y="3764214"/>
              <a:ext cx="238662" cy="447795"/>
            </a:xfrm>
            <a:prstGeom prst="rect">
              <a:avLst/>
            </a:prstGeom>
            <a:solidFill>
              <a:srgbClr val="80BD41">
                <a:alpha val="100000"/>
              </a:srgbClr>
            </a:solidFill>
          </p:spPr>
          <p:txBody>
            <a:bodyPr/>
            <a:lstStyle/>
            <a:p/>
          </p:txBody>
        </p:sp>
        <p:sp>
          <p:nvSpPr>
            <p:cNvPr id="32" name="rc32"/>
            <p:cNvSpPr/>
            <p:nvPr/>
          </p:nvSpPr>
          <p:spPr>
            <a:xfrm>
              <a:off x="1863684" y="3740645"/>
              <a:ext cx="238662" cy="23569"/>
            </a:xfrm>
            <a:prstGeom prst="rect">
              <a:avLst/>
            </a:prstGeom>
            <a:solidFill>
              <a:srgbClr val="1CABE2">
                <a:alpha val="100000"/>
              </a:srgbClr>
            </a:solidFill>
          </p:spPr>
          <p:txBody>
            <a:bodyPr/>
            <a:lstStyle/>
            <a:p/>
          </p:txBody>
        </p:sp>
        <p:sp>
          <p:nvSpPr>
            <p:cNvPr id="33" name="rc33"/>
            <p:cNvSpPr/>
            <p:nvPr/>
          </p:nvSpPr>
          <p:spPr>
            <a:xfrm>
              <a:off x="2128865" y="3710726"/>
              <a:ext cx="238662" cy="501283"/>
            </a:xfrm>
            <a:prstGeom prst="rect">
              <a:avLst/>
            </a:prstGeom>
            <a:solidFill>
              <a:srgbClr val="80BD41">
                <a:alpha val="100000"/>
              </a:srgbClr>
            </a:solidFill>
          </p:spPr>
          <p:txBody>
            <a:bodyPr/>
            <a:lstStyle/>
            <a:p/>
          </p:txBody>
        </p:sp>
        <p:sp>
          <p:nvSpPr>
            <p:cNvPr id="34" name="rc34"/>
            <p:cNvSpPr/>
            <p:nvPr/>
          </p:nvSpPr>
          <p:spPr>
            <a:xfrm>
              <a:off x="2128865" y="3705658"/>
              <a:ext cx="238662" cy="5068"/>
            </a:xfrm>
            <a:prstGeom prst="rect">
              <a:avLst/>
            </a:prstGeom>
            <a:solidFill>
              <a:srgbClr val="1CABE2">
                <a:alpha val="100000"/>
              </a:srgbClr>
            </a:solidFill>
          </p:spPr>
          <p:txBody>
            <a:bodyPr/>
            <a:lstStyle/>
            <a:p/>
          </p:txBody>
        </p:sp>
        <p:sp>
          <p:nvSpPr>
            <p:cNvPr id="35" name="rc35"/>
            <p:cNvSpPr/>
            <p:nvPr/>
          </p:nvSpPr>
          <p:spPr>
            <a:xfrm>
              <a:off x="2394045" y="3765419"/>
              <a:ext cx="238662" cy="446589"/>
            </a:xfrm>
            <a:prstGeom prst="rect">
              <a:avLst/>
            </a:prstGeom>
            <a:solidFill>
              <a:srgbClr val="80BD41">
                <a:alpha val="100000"/>
              </a:srgbClr>
            </a:solidFill>
          </p:spPr>
          <p:txBody>
            <a:bodyPr/>
            <a:lstStyle/>
            <a:p/>
          </p:txBody>
        </p:sp>
        <p:sp>
          <p:nvSpPr>
            <p:cNvPr id="36" name="rc36"/>
            <p:cNvSpPr/>
            <p:nvPr/>
          </p:nvSpPr>
          <p:spPr>
            <a:xfrm>
              <a:off x="2394045" y="3667394"/>
              <a:ext cx="238662" cy="98025"/>
            </a:xfrm>
            <a:prstGeom prst="rect">
              <a:avLst/>
            </a:prstGeom>
            <a:solidFill>
              <a:srgbClr val="1CABE2">
                <a:alpha val="100000"/>
              </a:srgbClr>
            </a:solidFill>
          </p:spPr>
          <p:txBody>
            <a:bodyPr/>
            <a:lstStyle/>
            <a:p/>
          </p:txBody>
        </p:sp>
        <p:sp>
          <p:nvSpPr>
            <p:cNvPr id="37" name="rc37"/>
            <p:cNvSpPr/>
            <p:nvPr/>
          </p:nvSpPr>
          <p:spPr>
            <a:xfrm>
              <a:off x="2659226" y="3652265"/>
              <a:ext cx="238662" cy="559744"/>
            </a:xfrm>
            <a:prstGeom prst="rect">
              <a:avLst/>
            </a:prstGeom>
            <a:solidFill>
              <a:srgbClr val="80BD41">
                <a:alpha val="100000"/>
              </a:srgbClr>
            </a:solidFill>
          </p:spPr>
          <p:txBody>
            <a:bodyPr/>
            <a:lstStyle/>
            <a:p/>
          </p:txBody>
        </p:sp>
        <p:sp>
          <p:nvSpPr>
            <p:cNvPr id="38" name="rc38"/>
            <p:cNvSpPr/>
            <p:nvPr/>
          </p:nvSpPr>
          <p:spPr>
            <a:xfrm>
              <a:off x="2659226" y="3640848"/>
              <a:ext cx="238662" cy="11417"/>
            </a:xfrm>
            <a:prstGeom prst="rect">
              <a:avLst/>
            </a:prstGeom>
            <a:solidFill>
              <a:srgbClr val="1CABE2">
                <a:alpha val="100000"/>
              </a:srgbClr>
            </a:solidFill>
          </p:spPr>
          <p:txBody>
            <a:bodyPr/>
            <a:lstStyle/>
            <a:p/>
          </p:txBody>
        </p:sp>
        <p:sp>
          <p:nvSpPr>
            <p:cNvPr id="39" name="rc39"/>
            <p:cNvSpPr/>
            <p:nvPr/>
          </p:nvSpPr>
          <p:spPr>
            <a:xfrm>
              <a:off x="2924407" y="3610590"/>
              <a:ext cx="238662" cy="601419"/>
            </a:xfrm>
            <a:prstGeom prst="rect">
              <a:avLst/>
            </a:prstGeom>
            <a:solidFill>
              <a:srgbClr val="80BD41">
                <a:alpha val="100000"/>
              </a:srgbClr>
            </a:solidFill>
          </p:spPr>
          <p:txBody>
            <a:bodyPr/>
            <a:lstStyle/>
            <a:p/>
          </p:txBody>
        </p:sp>
        <p:sp>
          <p:nvSpPr>
            <p:cNvPr id="40" name="rc40"/>
            <p:cNvSpPr/>
            <p:nvPr/>
          </p:nvSpPr>
          <p:spPr>
            <a:xfrm>
              <a:off x="2924407" y="3604524"/>
              <a:ext cx="238662" cy="6066"/>
            </a:xfrm>
            <a:prstGeom prst="rect">
              <a:avLst/>
            </a:prstGeom>
            <a:solidFill>
              <a:srgbClr val="1CABE2">
                <a:alpha val="100000"/>
              </a:srgbClr>
            </a:solidFill>
          </p:spPr>
          <p:txBody>
            <a:bodyPr/>
            <a:lstStyle/>
            <a:p/>
          </p:txBody>
        </p:sp>
        <p:sp>
          <p:nvSpPr>
            <p:cNvPr id="41" name="rc41"/>
            <p:cNvSpPr/>
            <p:nvPr/>
          </p:nvSpPr>
          <p:spPr>
            <a:xfrm>
              <a:off x="3189588" y="3610910"/>
              <a:ext cx="238662" cy="601098"/>
            </a:xfrm>
            <a:prstGeom prst="rect">
              <a:avLst/>
            </a:prstGeom>
            <a:solidFill>
              <a:srgbClr val="80BD41">
                <a:alpha val="100000"/>
              </a:srgbClr>
            </a:solidFill>
          </p:spPr>
          <p:txBody>
            <a:bodyPr/>
            <a:lstStyle/>
            <a:p/>
          </p:txBody>
        </p:sp>
        <p:sp>
          <p:nvSpPr>
            <p:cNvPr id="42" name="rc42"/>
            <p:cNvSpPr/>
            <p:nvPr/>
          </p:nvSpPr>
          <p:spPr>
            <a:xfrm>
              <a:off x="3189588" y="3565675"/>
              <a:ext cx="238662" cy="45235"/>
            </a:xfrm>
            <a:prstGeom prst="rect">
              <a:avLst/>
            </a:prstGeom>
            <a:solidFill>
              <a:srgbClr val="1CABE2">
                <a:alpha val="100000"/>
              </a:srgbClr>
            </a:solidFill>
          </p:spPr>
          <p:txBody>
            <a:bodyPr/>
            <a:lstStyle/>
            <a:p/>
          </p:txBody>
        </p:sp>
        <p:sp>
          <p:nvSpPr>
            <p:cNvPr id="43" name="rc43"/>
            <p:cNvSpPr/>
            <p:nvPr/>
          </p:nvSpPr>
          <p:spPr>
            <a:xfrm>
              <a:off x="3454768" y="3528880"/>
              <a:ext cx="238662" cy="683129"/>
            </a:xfrm>
            <a:prstGeom prst="rect">
              <a:avLst/>
            </a:prstGeom>
            <a:solidFill>
              <a:srgbClr val="80BD41">
                <a:alpha val="100000"/>
              </a:srgbClr>
            </a:solidFill>
          </p:spPr>
          <p:txBody>
            <a:bodyPr/>
            <a:lstStyle/>
            <a:p/>
          </p:txBody>
        </p:sp>
        <p:sp>
          <p:nvSpPr>
            <p:cNvPr id="44" name="rc44"/>
            <p:cNvSpPr/>
            <p:nvPr/>
          </p:nvSpPr>
          <p:spPr>
            <a:xfrm>
              <a:off x="3454768" y="3521984"/>
              <a:ext cx="238662" cy="6895"/>
            </a:xfrm>
            <a:prstGeom prst="rect">
              <a:avLst/>
            </a:prstGeom>
            <a:solidFill>
              <a:srgbClr val="1CABE2">
                <a:alpha val="100000"/>
              </a:srgbClr>
            </a:solidFill>
          </p:spPr>
          <p:txBody>
            <a:bodyPr/>
            <a:lstStyle/>
            <a:p/>
          </p:txBody>
        </p:sp>
        <p:sp>
          <p:nvSpPr>
            <p:cNvPr id="45" name="rc45"/>
            <p:cNvSpPr/>
            <p:nvPr/>
          </p:nvSpPr>
          <p:spPr>
            <a:xfrm>
              <a:off x="3719949" y="3535757"/>
              <a:ext cx="238662" cy="676252"/>
            </a:xfrm>
            <a:prstGeom prst="rect">
              <a:avLst/>
            </a:prstGeom>
            <a:solidFill>
              <a:srgbClr val="80BD41">
                <a:alpha val="100000"/>
              </a:srgbClr>
            </a:solidFill>
          </p:spPr>
          <p:txBody>
            <a:bodyPr/>
            <a:lstStyle/>
            <a:p/>
          </p:txBody>
        </p:sp>
        <p:sp>
          <p:nvSpPr>
            <p:cNvPr id="46" name="rc46"/>
            <p:cNvSpPr/>
            <p:nvPr/>
          </p:nvSpPr>
          <p:spPr>
            <a:xfrm>
              <a:off x="3719949" y="3521966"/>
              <a:ext cx="238662" cy="13791"/>
            </a:xfrm>
            <a:prstGeom prst="rect">
              <a:avLst/>
            </a:prstGeom>
            <a:solidFill>
              <a:srgbClr val="1CABE2">
                <a:alpha val="100000"/>
              </a:srgbClr>
            </a:solidFill>
          </p:spPr>
          <p:txBody>
            <a:bodyPr/>
            <a:lstStyle/>
            <a:p/>
          </p:txBody>
        </p:sp>
        <p:sp>
          <p:nvSpPr>
            <p:cNvPr id="47" name="rc47"/>
            <p:cNvSpPr/>
            <p:nvPr/>
          </p:nvSpPr>
          <p:spPr>
            <a:xfrm>
              <a:off x="3985130" y="3512564"/>
              <a:ext cx="238662" cy="699444"/>
            </a:xfrm>
            <a:prstGeom prst="rect">
              <a:avLst/>
            </a:prstGeom>
            <a:solidFill>
              <a:srgbClr val="80BD41">
                <a:alpha val="100000"/>
              </a:srgbClr>
            </a:solidFill>
          </p:spPr>
          <p:txBody>
            <a:bodyPr/>
            <a:lstStyle/>
            <a:p/>
          </p:txBody>
        </p:sp>
        <p:sp>
          <p:nvSpPr>
            <p:cNvPr id="48" name="rc48"/>
            <p:cNvSpPr/>
            <p:nvPr/>
          </p:nvSpPr>
          <p:spPr>
            <a:xfrm>
              <a:off x="3985130" y="3505499"/>
              <a:ext cx="238662" cy="7065"/>
            </a:xfrm>
            <a:prstGeom prst="rect">
              <a:avLst/>
            </a:prstGeom>
            <a:solidFill>
              <a:srgbClr val="1CABE2">
                <a:alpha val="100000"/>
              </a:srgbClr>
            </a:solidFill>
          </p:spPr>
          <p:txBody>
            <a:bodyPr/>
            <a:lstStyle/>
            <a:p/>
          </p:txBody>
        </p:sp>
        <p:sp>
          <p:nvSpPr>
            <p:cNvPr id="49" name="rc49"/>
            <p:cNvSpPr/>
            <p:nvPr/>
          </p:nvSpPr>
          <p:spPr>
            <a:xfrm>
              <a:off x="4250311" y="3505895"/>
              <a:ext cx="238662" cy="706114"/>
            </a:xfrm>
            <a:prstGeom prst="rect">
              <a:avLst/>
            </a:prstGeom>
            <a:solidFill>
              <a:srgbClr val="80BD41">
                <a:alpha val="100000"/>
              </a:srgbClr>
            </a:solidFill>
          </p:spPr>
          <p:txBody>
            <a:bodyPr/>
            <a:lstStyle/>
            <a:p/>
          </p:txBody>
        </p:sp>
        <p:sp>
          <p:nvSpPr>
            <p:cNvPr id="50" name="rc50"/>
            <p:cNvSpPr/>
            <p:nvPr/>
          </p:nvSpPr>
          <p:spPr>
            <a:xfrm>
              <a:off x="4250311" y="3498754"/>
              <a:ext cx="238662" cy="7140"/>
            </a:xfrm>
            <a:prstGeom prst="rect">
              <a:avLst/>
            </a:prstGeom>
            <a:solidFill>
              <a:srgbClr val="1CABE2">
                <a:alpha val="100000"/>
              </a:srgbClr>
            </a:solidFill>
          </p:spPr>
          <p:txBody>
            <a:bodyPr/>
            <a:lstStyle/>
            <a:p/>
          </p:txBody>
        </p:sp>
        <p:sp>
          <p:nvSpPr>
            <p:cNvPr id="51" name="rc51"/>
            <p:cNvSpPr/>
            <p:nvPr/>
          </p:nvSpPr>
          <p:spPr>
            <a:xfrm>
              <a:off x="4515492" y="3490069"/>
              <a:ext cx="238662" cy="721940"/>
            </a:xfrm>
            <a:prstGeom prst="rect">
              <a:avLst/>
            </a:prstGeom>
            <a:solidFill>
              <a:srgbClr val="80BD41">
                <a:alpha val="100000"/>
              </a:srgbClr>
            </a:solidFill>
          </p:spPr>
          <p:txBody>
            <a:bodyPr/>
            <a:lstStyle/>
            <a:p/>
          </p:txBody>
        </p:sp>
        <p:sp>
          <p:nvSpPr>
            <p:cNvPr id="52" name="rc52"/>
            <p:cNvSpPr/>
            <p:nvPr/>
          </p:nvSpPr>
          <p:spPr>
            <a:xfrm>
              <a:off x="4515492" y="3482778"/>
              <a:ext cx="238662" cy="7291"/>
            </a:xfrm>
            <a:prstGeom prst="rect">
              <a:avLst/>
            </a:prstGeom>
            <a:solidFill>
              <a:srgbClr val="1CABE2">
                <a:alpha val="100000"/>
              </a:srgbClr>
            </a:solidFill>
          </p:spPr>
          <p:txBody>
            <a:bodyPr/>
            <a:lstStyle/>
            <a:p/>
          </p:txBody>
        </p:sp>
        <p:sp>
          <p:nvSpPr>
            <p:cNvPr id="53" name="rc53"/>
            <p:cNvSpPr/>
            <p:nvPr/>
          </p:nvSpPr>
          <p:spPr>
            <a:xfrm>
              <a:off x="4780672" y="3486018"/>
              <a:ext cx="238662" cy="725990"/>
            </a:xfrm>
            <a:prstGeom prst="rect">
              <a:avLst/>
            </a:prstGeom>
            <a:solidFill>
              <a:srgbClr val="80BD41">
                <a:alpha val="100000"/>
              </a:srgbClr>
            </a:solidFill>
          </p:spPr>
          <p:txBody>
            <a:bodyPr/>
            <a:lstStyle/>
            <a:p/>
          </p:txBody>
        </p:sp>
        <p:sp>
          <p:nvSpPr>
            <p:cNvPr id="54" name="rc54"/>
            <p:cNvSpPr/>
            <p:nvPr/>
          </p:nvSpPr>
          <p:spPr>
            <a:xfrm>
              <a:off x="4780672" y="3471210"/>
              <a:ext cx="238662" cy="14808"/>
            </a:xfrm>
            <a:prstGeom prst="rect">
              <a:avLst/>
            </a:prstGeom>
            <a:solidFill>
              <a:srgbClr val="1CABE2">
                <a:alpha val="100000"/>
              </a:srgbClr>
            </a:solidFill>
          </p:spPr>
          <p:txBody>
            <a:bodyPr/>
            <a:lstStyle/>
            <a:p/>
          </p:txBody>
        </p:sp>
        <p:sp>
          <p:nvSpPr>
            <p:cNvPr id="55" name="rc55"/>
            <p:cNvSpPr/>
            <p:nvPr/>
          </p:nvSpPr>
          <p:spPr>
            <a:xfrm>
              <a:off x="5045853" y="3485378"/>
              <a:ext cx="238662" cy="726631"/>
            </a:xfrm>
            <a:prstGeom prst="rect">
              <a:avLst/>
            </a:prstGeom>
            <a:solidFill>
              <a:srgbClr val="80BD41">
                <a:alpha val="100000"/>
              </a:srgbClr>
            </a:solidFill>
          </p:spPr>
          <p:txBody>
            <a:bodyPr/>
            <a:lstStyle/>
            <a:p/>
          </p:txBody>
        </p:sp>
        <p:sp>
          <p:nvSpPr>
            <p:cNvPr id="56" name="rc56"/>
            <p:cNvSpPr/>
            <p:nvPr/>
          </p:nvSpPr>
          <p:spPr>
            <a:xfrm>
              <a:off x="5045853" y="3447132"/>
              <a:ext cx="238662" cy="38245"/>
            </a:xfrm>
            <a:prstGeom prst="rect">
              <a:avLst/>
            </a:prstGeom>
            <a:solidFill>
              <a:srgbClr val="1CABE2">
                <a:alpha val="100000"/>
              </a:srgbClr>
            </a:solidFill>
          </p:spPr>
          <p:txBody>
            <a:bodyPr/>
            <a:lstStyle/>
            <a:p/>
          </p:txBody>
        </p:sp>
        <p:sp>
          <p:nvSpPr>
            <p:cNvPr id="57" name="rc57"/>
            <p:cNvSpPr/>
            <p:nvPr/>
          </p:nvSpPr>
          <p:spPr>
            <a:xfrm>
              <a:off x="5311034" y="3505235"/>
              <a:ext cx="238662" cy="706773"/>
            </a:xfrm>
            <a:prstGeom prst="rect">
              <a:avLst/>
            </a:prstGeom>
            <a:solidFill>
              <a:srgbClr val="80BD41">
                <a:alpha val="100000"/>
              </a:srgbClr>
            </a:solidFill>
          </p:spPr>
          <p:txBody>
            <a:bodyPr/>
            <a:lstStyle/>
            <a:p/>
          </p:txBody>
        </p:sp>
        <p:sp>
          <p:nvSpPr>
            <p:cNvPr id="58" name="rc58"/>
            <p:cNvSpPr/>
            <p:nvPr/>
          </p:nvSpPr>
          <p:spPr>
            <a:xfrm>
              <a:off x="5311034" y="3452030"/>
              <a:ext cx="238662" cy="53204"/>
            </a:xfrm>
            <a:prstGeom prst="rect">
              <a:avLst/>
            </a:prstGeom>
            <a:solidFill>
              <a:srgbClr val="1CABE2">
                <a:alpha val="100000"/>
              </a:srgbClr>
            </a:solidFill>
          </p:spPr>
          <p:txBody>
            <a:bodyPr/>
            <a:lstStyle/>
            <a:p/>
          </p:txBody>
        </p:sp>
        <p:sp>
          <p:nvSpPr>
            <p:cNvPr id="59" name="rc59"/>
            <p:cNvSpPr/>
            <p:nvPr/>
          </p:nvSpPr>
          <p:spPr>
            <a:xfrm>
              <a:off x="5576215" y="3644955"/>
              <a:ext cx="238662" cy="567054"/>
            </a:xfrm>
            <a:prstGeom prst="rect">
              <a:avLst/>
            </a:prstGeom>
            <a:solidFill>
              <a:srgbClr val="80BD41">
                <a:alpha val="100000"/>
              </a:srgbClr>
            </a:solidFill>
          </p:spPr>
          <p:txBody>
            <a:bodyPr/>
            <a:lstStyle/>
            <a:p/>
          </p:txBody>
        </p:sp>
        <p:sp>
          <p:nvSpPr>
            <p:cNvPr id="60" name="rc60"/>
            <p:cNvSpPr/>
            <p:nvPr/>
          </p:nvSpPr>
          <p:spPr>
            <a:xfrm>
              <a:off x="5576215" y="3445719"/>
              <a:ext cx="238662" cy="199235"/>
            </a:xfrm>
            <a:prstGeom prst="rect">
              <a:avLst/>
            </a:prstGeom>
            <a:solidFill>
              <a:srgbClr val="1CABE2">
                <a:alpha val="100000"/>
              </a:srgbClr>
            </a:solidFill>
          </p:spPr>
          <p:txBody>
            <a:bodyPr/>
            <a:lstStyle/>
            <a:p/>
          </p:txBody>
        </p:sp>
        <p:sp>
          <p:nvSpPr>
            <p:cNvPr id="61" name="rc61"/>
            <p:cNvSpPr/>
            <p:nvPr/>
          </p:nvSpPr>
          <p:spPr>
            <a:xfrm>
              <a:off x="5841395" y="3569500"/>
              <a:ext cx="238662" cy="642509"/>
            </a:xfrm>
            <a:prstGeom prst="rect">
              <a:avLst/>
            </a:prstGeom>
            <a:solidFill>
              <a:srgbClr val="80BD41">
                <a:alpha val="100000"/>
              </a:srgbClr>
            </a:solidFill>
          </p:spPr>
          <p:txBody>
            <a:bodyPr/>
            <a:lstStyle/>
            <a:p/>
          </p:txBody>
        </p:sp>
        <p:sp>
          <p:nvSpPr>
            <p:cNvPr id="62" name="rc62"/>
            <p:cNvSpPr/>
            <p:nvPr/>
          </p:nvSpPr>
          <p:spPr>
            <a:xfrm>
              <a:off x="5841395" y="3464898"/>
              <a:ext cx="238662" cy="104601"/>
            </a:xfrm>
            <a:prstGeom prst="rect">
              <a:avLst/>
            </a:prstGeom>
            <a:solidFill>
              <a:srgbClr val="1CABE2">
                <a:alpha val="100000"/>
              </a:srgbClr>
            </a:solidFill>
          </p:spPr>
          <p:txBody>
            <a:bodyPr/>
            <a:lstStyle/>
            <a:p/>
          </p:txBody>
        </p:sp>
        <p:sp>
          <p:nvSpPr>
            <p:cNvPr id="63" name="rc63"/>
            <p:cNvSpPr/>
            <p:nvPr/>
          </p:nvSpPr>
          <p:spPr>
            <a:xfrm>
              <a:off x="6106576" y="3605258"/>
              <a:ext cx="238662" cy="606750"/>
            </a:xfrm>
            <a:prstGeom prst="rect">
              <a:avLst/>
            </a:prstGeom>
            <a:solidFill>
              <a:srgbClr val="80BD41">
                <a:alpha val="100000"/>
              </a:srgbClr>
            </a:solidFill>
          </p:spPr>
          <p:txBody>
            <a:bodyPr/>
            <a:lstStyle/>
            <a:p/>
          </p:txBody>
        </p:sp>
        <p:sp>
          <p:nvSpPr>
            <p:cNvPr id="64" name="rc64"/>
            <p:cNvSpPr/>
            <p:nvPr/>
          </p:nvSpPr>
          <p:spPr>
            <a:xfrm>
              <a:off x="6106576" y="3443967"/>
              <a:ext cx="238662" cy="161291"/>
            </a:xfrm>
            <a:prstGeom prst="rect">
              <a:avLst/>
            </a:prstGeom>
            <a:solidFill>
              <a:srgbClr val="1CABE2">
                <a:alpha val="100000"/>
              </a:srgbClr>
            </a:solidFill>
          </p:spPr>
          <p:txBody>
            <a:bodyPr/>
            <a:lstStyle/>
            <a:p/>
          </p:txBody>
        </p:sp>
        <p:sp>
          <p:nvSpPr>
            <p:cNvPr id="65" name="rc65"/>
            <p:cNvSpPr/>
            <p:nvPr/>
          </p:nvSpPr>
          <p:spPr>
            <a:xfrm>
              <a:off x="6371757" y="3650305"/>
              <a:ext cx="238662" cy="561703"/>
            </a:xfrm>
            <a:prstGeom prst="rect">
              <a:avLst/>
            </a:prstGeom>
            <a:solidFill>
              <a:srgbClr val="80BD41">
                <a:alpha val="100000"/>
              </a:srgbClr>
            </a:solidFill>
          </p:spPr>
          <p:txBody>
            <a:bodyPr/>
            <a:lstStyle/>
            <a:p/>
          </p:txBody>
        </p:sp>
        <p:sp>
          <p:nvSpPr>
            <p:cNvPr id="66" name="rc66"/>
            <p:cNvSpPr/>
            <p:nvPr/>
          </p:nvSpPr>
          <p:spPr>
            <a:xfrm>
              <a:off x="6371757" y="3442554"/>
              <a:ext cx="238662" cy="207751"/>
            </a:xfrm>
            <a:prstGeom prst="rect">
              <a:avLst/>
            </a:prstGeom>
            <a:solidFill>
              <a:srgbClr val="1CABE2">
                <a:alpha val="100000"/>
              </a:srgbClr>
            </a:solidFill>
          </p:spPr>
          <p:txBody>
            <a:bodyPr/>
            <a:lstStyle/>
            <a:p/>
          </p:txBody>
        </p:sp>
        <p:sp>
          <p:nvSpPr>
            <p:cNvPr id="67" name="rc67"/>
            <p:cNvSpPr/>
            <p:nvPr/>
          </p:nvSpPr>
          <p:spPr>
            <a:xfrm>
              <a:off x="6636938" y="3718658"/>
              <a:ext cx="238662" cy="493351"/>
            </a:xfrm>
            <a:prstGeom prst="rect">
              <a:avLst/>
            </a:prstGeom>
            <a:solidFill>
              <a:srgbClr val="80BD41">
                <a:alpha val="100000"/>
              </a:srgbClr>
            </a:solidFill>
          </p:spPr>
          <p:txBody>
            <a:bodyPr/>
            <a:lstStyle/>
            <a:p/>
          </p:txBody>
        </p:sp>
        <p:sp>
          <p:nvSpPr>
            <p:cNvPr id="68" name="rc68"/>
            <p:cNvSpPr/>
            <p:nvPr/>
          </p:nvSpPr>
          <p:spPr>
            <a:xfrm>
              <a:off x="6636938" y="3389763"/>
              <a:ext cx="238662" cy="328894"/>
            </a:xfrm>
            <a:prstGeom prst="rect">
              <a:avLst/>
            </a:prstGeom>
            <a:solidFill>
              <a:srgbClr val="1CABE2">
                <a:alpha val="100000"/>
              </a:srgbClr>
            </a:solidFill>
          </p:spPr>
          <p:txBody>
            <a:bodyPr/>
            <a:lstStyle/>
            <a:p/>
          </p:txBody>
        </p:sp>
        <p:sp>
          <p:nvSpPr>
            <p:cNvPr id="69" name="rc69"/>
            <p:cNvSpPr/>
            <p:nvPr/>
          </p:nvSpPr>
          <p:spPr>
            <a:xfrm>
              <a:off x="6902119" y="3687835"/>
              <a:ext cx="238662" cy="524173"/>
            </a:xfrm>
            <a:prstGeom prst="rect">
              <a:avLst/>
            </a:prstGeom>
            <a:solidFill>
              <a:srgbClr val="80BD41">
                <a:alpha val="100000"/>
              </a:srgbClr>
            </a:solidFill>
          </p:spPr>
          <p:txBody>
            <a:bodyPr/>
            <a:lstStyle/>
            <a:p/>
          </p:txBody>
        </p:sp>
        <p:sp>
          <p:nvSpPr>
            <p:cNvPr id="70" name="rc70"/>
            <p:cNvSpPr/>
            <p:nvPr/>
          </p:nvSpPr>
          <p:spPr>
            <a:xfrm>
              <a:off x="6902119" y="3352705"/>
              <a:ext cx="238662" cy="335130"/>
            </a:xfrm>
            <a:prstGeom prst="rect">
              <a:avLst/>
            </a:prstGeom>
            <a:solidFill>
              <a:srgbClr val="1CABE2">
                <a:alpha val="100000"/>
              </a:srgbClr>
            </a:solidFill>
          </p:spPr>
          <p:txBody>
            <a:bodyPr/>
            <a:lstStyle/>
            <a:p/>
          </p:txBody>
        </p:sp>
        <p:sp>
          <p:nvSpPr>
            <p:cNvPr id="71" name="rc71"/>
            <p:cNvSpPr/>
            <p:nvPr/>
          </p:nvSpPr>
          <p:spPr>
            <a:xfrm>
              <a:off x="7167299" y="3736085"/>
              <a:ext cx="238662" cy="475924"/>
            </a:xfrm>
            <a:prstGeom prst="rect">
              <a:avLst/>
            </a:prstGeom>
            <a:solidFill>
              <a:srgbClr val="80BD41">
                <a:alpha val="100000"/>
              </a:srgbClr>
            </a:solidFill>
          </p:spPr>
          <p:txBody>
            <a:bodyPr/>
            <a:lstStyle/>
            <a:p/>
          </p:txBody>
        </p:sp>
        <p:sp>
          <p:nvSpPr>
            <p:cNvPr id="72" name="rc72"/>
            <p:cNvSpPr/>
            <p:nvPr/>
          </p:nvSpPr>
          <p:spPr>
            <a:xfrm>
              <a:off x="7167299" y="3431815"/>
              <a:ext cx="238662" cy="304270"/>
            </a:xfrm>
            <a:prstGeom prst="rect">
              <a:avLst/>
            </a:prstGeom>
            <a:solidFill>
              <a:srgbClr val="1CABE2">
                <a:alpha val="100000"/>
              </a:srgbClr>
            </a:solidFill>
          </p:spPr>
          <p:txBody>
            <a:bodyPr/>
            <a:lstStyle/>
            <a:p/>
          </p:txBody>
        </p:sp>
        <p:sp>
          <p:nvSpPr>
            <p:cNvPr id="73" name="rc73"/>
            <p:cNvSpPr/>
            <p:nvPr/>
          </p:nvSpPr>
          <p:spPr>
            <a:xfrm>
              <a:off x="7432480" y="3790760"/>
              <a:ext cx="238662" cy="421249"/>
            </a:xfrm>
            <a:prstGeom prst="rect">
              <a:avLst/>
            </a:prstGeom>
            <a:solidFill>
              <a:srgbClr val="80BD41">
                <a:alpha val="100000"/>
              </a:srgbClr>
            </a:solidFill>
          </p:spPr>
          <p:txBody>
            <a:bodyPr/>
            <a:lstStyle/>
            <a:p/>
          </p:txBody>
        </p:sp>
        <p:sp>
          <p:nvSpPr>
            <p:cNvPr id="74" name="rc74"/>
            <p:cNvSpPr/>
            <p:nvPr/>
          </p:nvSpPr>
          <p:spPr>
            <a:xfrm>
              <a:off x="7432480" y="3446096"/>
              <a:ext cx="238662" cy="344663"/>
            </a:xfrm>
            <a:prstGeom prst="rect">
              <a:avLst/>
            </a:prstGeom>
            <a:solidFill>
              <a:srgbClr val="1CABE2">
                <a:alpha val="100000"/>
              </a:srgbClr>
            </a:solidFill>
          </p:spPr>
          <p:txBody>
            <a:bodyPr/>
            <a:lstStyle/>
            <a:p/>
          </p:txBody>
        </p:sp>
        <p:sp>
          <p:nvSpPr>
            <p:cNvPr id="75" name="rc75"/>
            <p:cNvSpPr/>
            <p:nvPr/>
          </p:nvSpPr>
          <p:spPr>
            <a:xfrm>
              <a:off x="7697661" y="3805399"/>
              <a:ext cx="238662" cy="406610"/>
            </a:xfrm>
            <a:prstGeom prst="rect">
              <a:avLst/>
            </a:prstGeom>
            <a:solidFill>
              <a:srgbClr val="80BD41">
                <a:alpha val="100000"/>
              </a:srgbClr>
            </a:solidFill>
          </p:spPr>
          <p:txBody>
            <a:bodyPr/>
            <a:lstStyle/>
            <a:p/>
          </p:txBody>
        </p:sp>
        <p:sp>
          <p:nvSpPr>
            <p:cNvPr id="76" name="rc76"/>
            <p:cNvSpPr/>
            <p:nvPr/>
          </p:nvSpPr>
          <p:spPr>
            <a:xfrm>
              <a:off x="7697661" y="3459039"/>
              <a:ext cx="238662" cy="346359"/>
            </a:xfrm>
            <a:prstGeom prst="rect">
              <a:avLst/>
            </a:prstGeom>
            <a:solidFill>
              <a:srgbClr val="1CABE2">
                <a:alpha val="100000"/>
              </a:srgbClr>
            </a:solidFill>
          </p:spPr>
          <p:txBody>
            <a:bodyPr/>
            <a:lstStyle/>
            <a:p/>
          </p:txBody>
        </p:sp>
        <p:sp>
          <p:nvSpPr>
            <p:cNvPr id="77" name="rc77"/>
            <p:cNvSpPr/>
            <p:nvPr/>
          </p:nvSpPr>
          <p:spPr>
            <a:xfrm>
              <a:off x="7962842" y="3812369"/>
              <a:ext cx="238662" cy="399639"/>
            </a:xfrm>
            <a:prstGeom prst="rect">
              <a:avLst/>
            </a:prstGeom>
            <a:solidFill>
              <a:srgbClr val="80BD41">
                <a:alpha val="100000"/>
              </a:srgbClr>
            </a:solidFill>
          </p:spPr>
          <p:txBody>
            <a:bodyPr/>
            <a:lstStyle/>
            <a:p/>
          </p:txBody>
        </p:sp>
        <p:sp>
          <p:nvSpPr>
            <p:cNvPr id="78" name="rc78"/>
            <p:cNvSpPr/>
            <p:nvPr/>
          </p:nvSpPr>
          <p:spPr>
            <a:xfrm>
              <a:off x="7962842" y="3471945"/>
              <a:ext cx="238662" cy="340424"/>
            </a:xfrm>
            <a:prstGeom prst="rect">
              <a:avLst/>
            </a:prstGeom>
            <a:solidFill>
              <a:srgbClr val="1CABE2">
                <a:alpha val="100000"/>
              </a:srgbClr>
            </a:solidFill>
          </p:spPr>
          <p:txBody>
            <a:bodyPr/>
            <a:lstStyle/>
            <a:p/>
          </p:txBody>
        </p:sp>
        <p:sp>
          <p:nvSpPr>
            <p:cNvPr id="79" name="pl79"/>
            <p:cNvSpPr/>
            <p:nvPr/>
          </p:nvSpPr>
          <p:spPr>
            <a:xfrm>
              <a:off x="1452654" y="2085226"/>
              <a:ext cx="6629519" cy="966719"/>
            </a:xfrm>
            <a:custGeom>
              <a:avLst/>
              <a:pathLst>
                <a:path w="6629519" h="966719">
                  <a:moveTo>
                    <a:pt x="0" y="42965"/>
                  </a:moveTo>
                  <a:lnTo>
                    <a:pt x="265180" y="85930"/>
                  </a:lnTo>
                  <a:lnTo>
                    <a:pt x="530361" y="85930"/>
                  </a:lnTo>
                  <a:lnTo>
                    <a:pt x="795542" y="0"/>
                  </a:lnTo>
                  <a:lnTo>
                    <a:pt x="1060723" y="365205"/>
                  </a:lnTo>
                  <a:lnTo>
                    <a:pt x="1325903" y="21482"/>
                  </a:lnTo>
                  <a:lnTo>
                    <a:pt x="1591084" y="0"/>
                  </a:lnTo>
                  <a:lnTo>
                    <a:pt x="1856265" y="128895"/>
                  </a:lnTo>
                  <a:lnTo>
                    <a:pt x="2121446" y="0"/>
                  </a:lnTo>
                  <a:lnTo>
                    <a:pt x="2386626" y="21482"/>
                  </a:lnTo>
                  <a:lnTo>
                    <a:pt x="2651807" y="0"/>
                  </a:lnTo>
                  <a:lnTo>
                    <a:pt x="2916988" y="0"/>
                  </a:lnTo>
                  <a:lnTo>
                    <a:pt x="3182169" y="0"/>
                  </a:lnTo>
                  <a:lnTo>
                    <a:pt x="3447350" y="21482"/>
                  </a:lnTo>
                  <a:lnTo>
                    <a:pt x="3712530" y="85930"/>
                  </a:lnTo>
                  <a:lnTo>
                    <a:pt x="3977711" y="128895"/>
                  </a:lnTo>
                  <a:lnTo>
                    <a:pt x="4242892" y="537066"/>
                  </a:lnTo>
                  <a:lnTo>
                    <a:pt x="4508073" y="279274"/>
                  </a:lnTo>
                  <a:lnTo>
                    <a:pt x="4773253" y="429653"/>
                  </a:lnTo>
                  <a:lnTo>
                    <a:pt x="5038434" y="558549"/>
                  </a:lnTo>
                  <a:lnTo>
                    <a:pt x="5303615" y="837823"/>
                  </a:lnTo>
                  <a:lnTo>
                    <a:pt x="5568796" y="816341"/>
                  </a:lnTo>
                  <a:lnTo>
                    <a:pt x="5833977" y="816341"/>
                  </a:lnTo>
                  <a:lnTo>
                    <a:pt x="6099157" y="945237"/>
                  </a:lnTo>
                  <a:lnTo>
                    <a:pt x="6364338" y="966719"/>
                  </a:lnTo>
                  <a:lnTo>
                    <a:pt x="6629519" y="966719"/>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6" name="tx86"/>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8" name="tx88"/>
            <p:cNvSpPr/>
            <p:nvPr/>
          </p:nvSpPr>
          <p:spPr>
            <a:xfrm>
              <a:off x="7491522"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9" name="tx89"/>
            <p:cNvSpPr/>
            <p:nvPr/>
          </p:nvSpPr>
          <p:spPr>
            <a:xfrm>
              <a:off x="7756703"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90" name="tx90"/>
            <p:cNvSpPr/>
            <p:nvPr/>
          </p:nvSpPr>
          <p:spPr>
            <a:xfrm>
              <a:off x="8021883"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91" name="tx91"/>
            <p:cNvSpPr/>
            <p:nvPr/>
          </p:nvSpPr>
          <p:spPr>
            <a:xfrm>
              <a:off x="1374277" y="362760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2" name="tx92"/>
            <p:cNvSpPr/>
            <p:nvPr/>
          </p:nvSpPr>
          <p:spPr>
            <a:xfrm>
              <a:off x="2661004" y="35048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93" name="tx93"/>
            <p:cNvSpPr/>
            <p:nvPr/>
          </p:nvSpPr>
          <p:spPr>
            <a:xfrm>
              <a:off x="4026085" y="33695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4" name="tx94"/>
            <p:cNvSpPr/>
            <p:nvPr/>
          </p:nvSpPr>
          <p:spPr>
            <a:xfrm>
              <a:off x="5312812" y="3316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95" name="tx95"/>
            <p:cNvSpPr/>
            <p:nvPr/>
          </p:nvSpPr>
          <p:spPr>
            <a:xfrm>
              <a:off x="6373535" y="3306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6" name="tx96"/>
            <p:cNvSpPr/>
            <p:nvPr/>
          </p:nvSpPr>
          <p:spPr>
            <a:xfrm>
              <a:off x="6638716" y="32537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7" name="tx97"/>
            <p:cNvSpPr/>
            <p:nvPr/>
          </p:nvSpPr>
          <p:spPr>
            <a:xfrm>
              <a:off x="6903896" y="3216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8" name="tx98"/>
            <p:cNvSpPr/>
            <p:nvPr/>
          </p:nvSpPr>
          <p:spPr>
            <a:xfrm>
              <a:off x="7169077" y="32970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9" name="tx99"/>
            <p:cNvSpPr/>
            <p:nvPr/>
          </p:nvSpPr>
          <p:spPr>
            <a:xfrm>
              <a:off x="7434258" y="3310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100" name="tx100"/>
            <p:cNvSpPr/>
            <p:nvPr/>
          </p:nvSpPr>
          <p:spPr>
            <a:xfrm>
              <a:off x="7699439" y="33230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101" name="tx101"/>
            <p:cNvSpPr/>
            <p:nvPr/>
          </p:nvSpPr>
          <p:spPr>
            <a:xfrm>
              <a:off x="7964620" y="33359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392.8</a:t>
              </a:r>
            </a:p>
          </p:txBody>
        </p:sp>
        <p:sp>
          <p:nvSpPr>
            <p:cNvPr id="102" name="pl102"/>
            <p:cNvSpPr/>
            <p:nvPr/>
          </p:nvSpPr>
          <p:spPr>
            <a:xfrm>
              <a:off x="1452654"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959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230.9</a:t>
              </a:r>
            </a:p>
          </p:txBody>
        </p:sp>
        <p:sp>
          <p:nvSpPr>
            <p:cNvPr id="114" name="tx114"/>
            <p:cNvSpPr/>
            <p:nvPr/>
          </p:nvSpPr>
          <p:spPr>
            <a:xfrm>
              <a:off x="1387351" y="37363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2661004" y="38970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16" name="tx116"/>
            <p:cNvSpPr/>
            <p:nvPr/>
          </p:nvSpPr>
          <p:spPr>
            <a:xfrm>
              <a:off x="2713255" y="3611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7" name="tx117"/>
            <p:cNvSpPr/>
            <p:nvPr/>
          </p:nvSpPr>
          <p:spPr>
            <a:xfrm>
              <a:off x="3986908" y="3827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8" name="tx118"/>
            <p:cNvSpPr/>
            <p:nvPr/>
          </p:nvSpPr>
          <p:spPr>
            <a:xfrm>
              <a:off x="4039159" y="34739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9" name="tx119"/>
            <p:cNvSpPr/>
            <p:nvPr/>
          </p:nvSpPr>
          <p:spPr>
            <a:xfrm>
              <a:off x="5312812" y="38235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375.1</a:t>
              </a:r>
            </a:p>
          </p:txBody>
        </p:sp>
        <p:sp>
          <p:nvSpPr>
            <p:cNvPr id="120" name="tx120"/>
            <p:cNvSpPr/>
            <p:nvPr/>
          </p:nvSpPr>
          <p:spPr>
            <a:xfrm>
              <a:off x="5338937" y="3443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1" name="tx121"/>
            <p:cNvSpPr/>
            <p:nvPr/>
          </p:nvSpPr>
          <p:spPr>
            <a:xfrm>
              <a:off x="6373535" y="3896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298.1</a:t>
              </a:r>
            </a:p>
          </p:txBody>
        </p:sp>
        <p:sp>
          <p:nvSpPr>
            <p:cNvPr id="122" name="tx122"/>
            <p:cNvSpPr/>
            <p:nvPr/>
          </p:nvSpPr>
          <p:spPr>
            <a:xfrm>
              <a:off x="6373535" y="35113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110.3</a:t>
              </a:r>
            </a:p>
          </p:txBody>
        </p:sp>
        <p:sp>
          <p:nvSpPr>
            <p:cNvPr id="123" name="tx123"/>
            <p:cNvSpPr/>
            <p:nvPr/>
          </p:nvSpPr>
          <p:spPr>
            <a:xfrm>
              <a:off x="6638716" y="3930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261.9</a:t>
              </a:r>
            </a:p>
          </p:txBody>
        </p:sp>
        <p:sp>
          <p:nvSpPr>
            <p:cNvPr id="124" name="tx124"/>
            <p:cNvSpPr/>
            <p:nvPr/>
          </p:nvSpPr>
          <p:spPr>
            <a:xfrm>
              <a:off x="6638716" y="3519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25" name="tx125"/>
            <p:cNvSpPr/>
            <p:nvPr/>
          </p:nvSpPr>
          <p:spPr>
            <a:xfrm>
              <a:off x="6903896" y="39148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278.2</a:t>
              </a:r>
            </a:p>
          </p:txBody>
        </p:sp>
        <p:sp>
          <p:nvSpPr>
            <p:cNvPr id="126" name="tx126"/>
            <p:cNvSpPr/>
            <p:nvPr/>
          </p:nvSpPr>
          <p:spPr>
            <a:xfrm>
              <a:off x="6903896" y="34852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27" name="tx127"/>
            <p:cNvSpPr/>
            <p:nvPr/>
          </p:nvSpPr>
          <p:spPr>
            <a:xfrm>
              <a:off x="7169077" y="39389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252.6</a:t>
              </a:r>
            </a:p>
          </p:txBody>
        </p:sp>
        <p:sp>
          <p:nvSpPr>
            <p:cNvPr id="128" name="tx128"/>
            <p:cNvSpPr/>
            <p:nvPr/>
          </p:nvSpPr>
          <p:spPr>
            <a:xfrm>
              <a:off x="7169077" y="3548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161.5</a:t>
              </a:r>
            </a:p>
          </p:txBody>
        </p:sp>
        <p:sp>
          <p:nvSpPr>
            <p:cNvPr id="129" name="tx129"/>
            <p:cNvSpPr/>
            <p:nvPr/>
          </p:nvSpPr>
          <p:spPr>
            <a:xfrm>
              <a:off x="7434258" y="3966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30" name="tx130"/>
            <p:cNvSpPr/>
            <p:nvPr/>
          </p:nvSpPr>
          <p:spPr>
            <a:xfrm>
              <a:off x="7434258" y="3583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182.9</a:t>
              </a:r>
            </a:p>
          </p:txBody>
        </p:sp>
        <p:sp>
          <p:nvSpPr>
            <p:cNvPr id="131" name="tx131"/>
            <p:cNvSpPr/>
            <p:nvPr/>
          </p:nvSpPr>
          <p:spPr>
            <a:xfrm>
              <a:off x="7699439" y="3973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215.8</a:t>
              </a:r>
            </a:p>
          </p:txBody>
        </p:sp>
        <p:sp>
          <p:nvSpPr>
            <p:cNvPr id="132" name="tx132"/>
            <p:cNvSpPr/>
            <p:nvPr/>
          </p:nvSpPr>
          <p:spPr>
            <a:xfrm>
              <a:off x="7699439" y="3597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33" name="tx133"/>
            <p:cNvSpPr/>
            <p:nvPr/>
          </p:nvSpPr>
          <p:spPr>
            <a:xfrm>
              <a:off x="7964620" y="39782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212.1</a:t>
              </a:r>
            </a:p>
          </p:txBody>
        </p:sp>
        <p:sp>
          <p:nvSpPr>
            <p:cNvPr id="134" name="tx134"/>
            <p:cNvSpPr/>
            <p:nvPr/>
          </p:nvSpPr>
          <p:spPr>
            <a:xfrm>
              <a:off x="7964620" y="3607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180.7</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6888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178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46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5779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867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52747" y="5080163"/>
              <a:ext cx="201456" cy="201456"/>
            </a:xfrm>
            <a:prstGeom prst="rect">
              <a:avLst/>
            </a:prstGeom>
            <a:solidFill>
              <a:srgbClr val="1CABE2">
                <a:alpha val="100000"/>
              </a:srgbClr>
            </a:solidFill>
          </p:spPr>
          <p:txBody>
            <a:bodyPr/>
            <a:lstStyle/>
            <a:p/>
          </p:txBody>
        </p:sp>
        <p:sp>
          <p:nvSpPr>
            <p:cNvPr id="162" name="rc162"/>
            <p:cNvSpPr/>
            <p:nvPr/>
          </p:nvSpPr>
          <p:spPr>
            <a:xfrm>
              <a:off x="5657835" y="5080163"/>
              <a:ext cx="201456" cy="201456"/>
            </a:xfrm>
            <a:prstGeom prst="rect">
              <a:avLst/>
            </a:prstGeom>
            <a:solidFill>
              <a:srgbClr val="80BD41">
                <a:alpha val="100000"/>
              </a:srgbClr>
            </a:solidFill>
          </p:spPr>
          <p:txBody>
            <a:bodyPr/>
            <a:lstStyle/>
            <a:p/>
          </p:txBody>
        </p:sp>
        <p:sp>
          <p:nvSpPr>
            <p:cNvPr id="163" name="tx16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89913" y="1594448"/>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167" name="pl167"/>
            <p:cNvSpPr/>
            <p:nvPr/>
          </p:nvSpPr>
          <p:spPr>
            <a:xfrm>
              <a:off x="2134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356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3372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9388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5403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5" name="pl175"/>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9348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5364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1380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395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33322" y="5840557"/>
              <a:ext cx="4774916" cy="124062"/>
            </a:xfrm>
            <a:prstGeom prst="rect">
              <a:avLst/>
            </a:prstGeom>
            <a:solidFill>
              <a:srgbClr val="80BD41">
                <a:alpha val="100000"/>
              </a:srgbClr>
            </a:solidFill>
          </p:spPr>
          <p:txBody>
            <a:bodyPr/>
            <a:lstStyle/>
            <a:p/>
          </p:txBody>
        </p:sp>
        <p:sp>
          <p:nvSpPr>
            <p:cNvPr id="181" name="rc181"/>
            <p:cNvSpPr/>
            <p:nvPr/>
          </p:nvSpPr>
          <p:spPr>
            <a:xfrm>
              <a:off x="6108238" y="5840557"/>
              <a:ext cx="1766049" cy="124062"/>
            </a:xfrm>
            <a:prstGeom prst="rect">
              <a:avLst/>
            </a:prstGeom>
            <a:solidFill>
              <a:srgbClr val="1CABE2">
                <a:alpha val="100000"/>
              </a:srgbClr>
            </a:solidFill>
          </p:spPr>
          <p:txBody>
            <a:bodyPr/>
            <a:lstStyle/>
            <a:p/>
          </p:txBody>
        </p:sp>
        <p:sp>
          <p:nvSpPr>
            <p:cNvPr id="182" name="rc182"/>
            <p:cNvSpPr/>
            <p:nvPr/>
          </p:nvSpPr>
          <p:spPr>
            <a:xfrm>
              <a:off x="1333322" y="5685479"/>
              <a:ext cx="3456504" cy="124062"/>
            </a:xfrm>
            <a:prstGeom prst="rect">
              <a:avLst/>
            </a:prstGeom>
            <a:solidFill>
              <a:srgbClr val="80BD41">
                <a:alpha val="100000"/>
              </a:srgbClr>
            </a:solidFill>
          </p:spPr>
          <p:txBody>
            <a:bodyPr/>
            <a:lstStyle/>
            <a:p/>
          </p:txBody>
        </p:sp>
        <p:sp>
          <p:nvSpPr>
            <p:cNvPr id="183" name="rc183"/>
            <p:cNvSpPr/>
            <p:nvPr/>
          </p:nvSpPr>
          <p:spPr>
            <a:xfrm>
              <a:off x="4789827" y="5685479"/>
              <a:ext cx="2944323" cy="124062"/>
            </a:xfrm>
            <a:prstGeom prst="rect">
              <a:avLst/>
            </a:prstGeom>
            <a:solidFill>
              <a:srgbClr val="1CABE2">
                <a:alpha val="100000"/>
              </a:srgbClr>
            </a:solidFill>
          </p:spPr>
          <p:txBody>
            <a:bodyPr/>
            <a:lstStyle/>
            <a:p/>
          </p:txBody>
        </p:sp>
        <p:sp>
          <p:nvSpPr>
            <p:cNvPr id="184" name="rc184"/>
            <p:cNvSpPr/>
            <p:nvPr/>
          </p:nvSpPr>
          <p:spPr>
            <a:xfrm>
              <a:off x="1333322" y="5530401"/>
              <a:ext cx="3397246" cy="124062"/>
            </a:xfrm>
            <a:prstGeom prst="rect">
              <a:avLst/>
            </a:prstGeom>
            <a:solidFill>
              <a:srgbClr val="80BD41">
                <a:alpha val="100000"/>
              </a:srgbClr>
            </a:solidFill>
          </p:spPr>
          <p:txBody>
            <a:bodyPr/>
            <a:lstStyle/>
            <a:p/>
          </p:txBody>
        </p:sp>
        <p:sp>
          <p:nvSpPr>
            <p:cNvPr id="185" name="rc185"/>
            <p:cNvSpPr/>
            <p:nvPr/>
          </p:nvSpPr>
          <p:spPr>
            <a:xfrm>
              <a:off x="4730569" y="5530401"/>
              <a:ext cx="2893874" cy="124062"/>
            </a:xfrm>
            <a:prstGeom prst="rect">
              <a:avLst/>
            </a:prstGeom>
            <a:solidFill>
              <a:srgbClr val="1CABE2">
                <a:alpha val="100000"/>
              </a:srgbClr>
            </a:solidFill>
          </p:spPr>
          <p:txBody>
            <a:bodyPr/>
            <a:lstStyle/>
            <a:p/>
          </p:txBody>
        </p:sp>
        <p:sp>
          <p:nvSpPr>
            <p:cNvPr id="186" name="tx186"/>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87" name="tx187"/>
            <p:cNvSpPr/>
            <p:nvPr/>
          </p:nvSpPr>
          <p:spPr>
            <a:xfrm>
              <a:off x="790951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88" name="tx188"/>
            <p:cNvSpPr/>
            <p:nvPr/>
          </p:nvSpPr>
          <p:spPr>
            <a:xfrm>
              <a:off x="7794318"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392.8</a:t>
              </a:r>
            </a:p>
          </p:txBody>
        </p:sp>
        <p:sp>
          <p:nvSpPr>
            <p:cNvPr id="189" name="tx189"/>
            <p:cNvSpPr/>
            <p:nvPr/>
          </p:nvSpPr>
          <p:spPr>
            <a:xfrm>
              <a:off x="358514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298.1</a:t>
              </a:r>
            </a:p>
          </p:txBody>
        </p:sp>
        <p:sp>
          <p:nvSpPr>
            <p:cNvPr id="190" name="tx190"/>
            <p:cNvSpPr/>
            <p:nvPr/>
          </p:nvSpPr>
          <p:spPr>
            <a:xfrm>
              <a:off x="6855625"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110.3</a:t>
              </a:r>
            </a:p>
          </p:txBody>
        </p:sp>
        <p:sp>
          <p:nvSpPr>
            <p:cNvPr id="191" name="tx191"/>
            <p:cNvSpPr/>
            <p:nvPr/>
          </p:nvSpPr>
          <p:spPr>
            <a:xfrm>
              <a:off x="2925936"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215.8</a:t>
              </a:r>
            </a:p>
          </p:txBody>
        </p:sp>
        <p:sp>
          <p:nvSpPr>
            <p:cNvPr id="192" name="tx192"/>
            <p:cNvSpPr/>
            <p:nvPr/>
          </p:nvSpPr>
          <p:spPr>
            <a:xfrm>
              <a:off x="6126350"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93" name="tx193"/>
            <p:cNvSpPr/>
            <p:nvPr/>
          </p:nvSpPr>
          <p:spPr>
            <a:xfrm>
              <a:off x="2896307" y="555331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212.1</a:t>
              </a:r>
            </a:p>
          </p:txBody>
        </p:sp>
        <p:sp>
          <p:nvSpPr>
            <p:cNvPr id="194" name="tx194"/>
            <p:cNvSpPr/>
            <p:nvPr/>
          </p:nvSpPr>
          <p:spPr>
            <a:xfrm>
              <a:off x="6041868"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180.7</a:t>
              </a:r>
            </a:p>
          </p:txBody>
        </p:sp>
        <p:sp>
          <p:nvSpPr>
            <p:cNvPr id="195" name="tx195"/>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9" name="tx199"/>
            <p:cNvSpPr/>
            <p:nvPr/>
          </p:nvSpPr>
          <p:spPr>
            <a:xfrm>
              <a:off x="281834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441991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6021486"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2" name="tx202"/>
            <p:cNvSpPr/>
            <p:nvPr/>
          </p:nvSpPr>
          <p:spPr>
            <a:xfrm>
              <a:off x="762305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3" name="tx203"/>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(54%) was lower than in 2019 (73%).
The number of children vaccinated with DTP3 decreased 29% compared to in 2019.
The number of surviving infants decreased approximately 4%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555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425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296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166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037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990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861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731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602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4199801"/>
              <a:ext cx="239399" cy="12208"/>
            </a:xfrm>
            <a:prstGeom prst="rect">
              <a:avLst/>
            </a:prstGeom>
            <a:solidFill>
              <a:srgbClr val="E2231A">
                <a:alpha val="90196"/>
              </a:srgbClr>
            </a:solidFill>
          </p:spPr>
          <p:txBody>
            <a:bodyPr/>
            <a:lstStyle/>
            <a:p/>
          </p:txBody>
        </p:sp>
        <p:sp>
          <p:nvSpPr>
            <p:cNvPr id="27" name="rc27"/>
            <p:cNvSpPr/>
            <p:nvPr/>
          </p:nvSpPr>
          <p:spPr>
            <a:xfrm>
              <a:off x="1577053" y="4150147"/>
              <a:ext cx="239399" cy="61861"/>
            </a:xfrm>
            <a:prstGeom prst="rect">
              <a:avLst/>
            </a:prstGeom>
            <a:solidFill>
              <a:srgbClr val="E2231A">
                <a:alpha val="90196"/>
              </a:srgbClr>
            </a:solidFill>
          </p:spPr>
          <p:txBody>
            <a:bodyPr/>
            <a:lstStyle/>
            <a:p/>
          </p:txBody>
        </p:sp>
        <p:sp>
          <p:nvSpPr>
            <p:cNvPr id="28" name="rc28"/>
            <p:cNvSpPr/>
            <p:nvPr/>
          </p:nvSpPr>
          <p:spPr>
            <a:xfrm>
              <a:off x="1843053" y="4147844"/>
              <a:ext cx="239399" cy="64165"/>
            </a:xfrm>
            <a:prstGeom prst="rect">
              <a:avLst/>
            </a:prstGeom>
            <a:solidFill>
              <a:srgbClr val="E2231A">
                <a:alpha val="90196"/>
              </a:srgbClr>
            </a:solidFill>
          </p:spPr>
          <p:txBody>
            <a:bodyPr/>
            <a:lstStyle/>
            <a:p/>
          </p:txBody>
        </p:sp>
        <p:sp>
          <p:nvSpPr>
            <p:cNvPr id="29" name="rc29"/>
            <p:cNvSpPr/>
            <p:nvPr/>
          </p:nvSpPr>
          <p:spPr>
            <a:xfrm>
              <a:off x="2109053" y="4198221"/>
              <a:ext cx="239399" cy="13788"/>
            </a:xfrm>
            <a:prstGeom prst="rect">
              <a:avLst/>
            </a:prstGeom>
            <a:solidFill>
              <a:srgbClr val="E2231A">
                <a:alpha val="90196"/>
              </a:srgbClr>
            </a:solidFill>
          </p:spPr>
          <p:txBody>
            <a:bodyPr/>
            <a:lstStyle/>
            <a:p/>
          </p:txBody>
        </p:sp>
        <p:sp>
          <p:nvSpPr>
            <p:cNvPr id="30" name="rc30"/>
            <p:cNvSpPr/>
            <p:nvPr/>
          </p:nvSpPr>
          <p:spPr>
            <a:xfrm>
              <a:off x="2375052" y="4197180"/>
              <a:ext cx="239399" cy="14829"/>
            </a:xfrm>
            <a:prstGeom prst="rect">
              <a:avLst/>
            </a:prstGeom>
            <a:solidFill>
              <a:srgbClr val="E2231A">
                <a:alpha val="90196"/>
              </a:srgbClr>
            </a:solidFill>
          </p:spPr>
          <p:txBody>
            <a:bodyPr/>
            <a:lstStyle/>
            <a:p/>
          </p:txBody>
        </p:sp>
        <p:sp>
          <p:nvSpPr>
            <p:cNvPr id="31" name="rc31"/>
            <p:cNvSpPr/>
            <p:nvPr/>
          </p:nvSpPr>
          <p:spPr>
            <a:xfrm>
              <a:off x="2641052" y="4196456"/>
              <a:ext cx="239399" cy="15552"/>
            </a:xfrm>
            <a:prstGeom prst="rect">
              <a:avLst/>
            </a:prstGeom>
            <a:solidFill>
              <a:srgbClr val="E2231A">
                <a:alpha val="90196"/>
              </a:srgbClr>
            </a:solidFill>
          </p:spPr>
          <p:txBody>
            <a:bodyPr/>
            <a:lstStyle/>
            <a:p/>
          </p:txBody>
        </p:sp>
        <p:sp>
          <p:nvSpPr>
            <p:cNvPr id="32" name="rc32"/>
            <p:cNvSpPr/>
            <p:nvPr/>
          </p:nvSpPr>
          <p:spPr>
            <a:xfrm>
              <a:off x="2907052" y="4195472"/>
              <a:ext cx="239399" cy="16537"/>
            </a:xfrm>
            <a:prstGeom prst="rect">
              <a:avLst/>
            </a:prstGeom>
            <a:solidFill>
              <a:srgbClr val="E2231A">
                <a:alpha val="90196"/>
              </a:srgbClr>
            </a:solidFill>
          </p:spPr>
          <p:txBody>
            <a:bodyPr/>
            <a:lstStyle/>
            <a:p/>
          </p:txBody>
        </p:sp>
        <p:sp>
          <p:nvSpPr>
            <p:cNvPr id="33" name="rc33"/>
            <p:cNvSpPr/>
            <p:nvPr/>
          </p:nvSpPr>
          <p:spPr>
            <a:xfrm>
              <a:off x="3173051" y="4194410"/>
              <a:ext cx="239399" cy="17599"/>
            </a:xfrm>
            <a:prstGeom prst="rect">
              <a:avLst/>
            </a:prstGeom>
            <a:solidFill>
              <a:srgbClr val="E2231A">
                <a:alpha val="90196"/>
              </a:srgbClr>
            </a:solidFill>
          </p:spPr>
          <p:txBody>
            <a:bodyPr/>
            <a:lstStyle/>
            <a:p/>
          </p:txBody>
        </p:sp>
        <p:sp>
          <p:nvSpPr>
            <p:cNvPr id="34" name="rc34"/>
            <p:cNvSpPr/>
            <p:nvPr/>
          </p:nvSpPr>
          <p:spPr>
            <a:xfrm>
              <a:off x="3439051" y="4193220"/>
              <a:ext cx="239399" cy="18789"/>
            </a:xfrm>
            <a:prstGeom prst="rect">
              <a:avLst/>
            </a:prstGeom>
            <a:solidFill>
              <a:srgbClr val="E2231A">
                <a:alpha val="90196"/>
              </a:srgbClr>
            </a:solidFill>
          </p:spPr>
          <p:txBody>
            <a:bodyPr/>
            <a:lstStyle/>
            <a:p/>
          </p:txBody>
        </p:sp>
        <p:sp>
          <p:nvSpPr>
            <p:cNvPr id="35" name="rc35"/>
            <p:cNvSpPr/>
            <p:nvPr/>
          </p:nvSpPr>
          <p:spPr>
            <a:xfrm>
              <a:off x="3705050" y="4193220"/>
              <a:ext cx="239399" cy="18789"/>
            </a:xfrm>
            <a:prstGeom prst="rect">
              <a:avLst/>
            </a:prstGeom>
            <a:solidFill>
              <a:srgbClr val="E2231A">
                <a:alpha val="90196"/>
              </a:srgbClr>
            </a:solidFill>
          </p:spPr>
          <p:txBody>
            <a:bodyPr/>
            <a:lstStyle/>
            <a:p/>
          </p:txBody>
        </p:sp>
        <p:sp>
          <p:nvSpPr>
            <p:cNvPr id="36" name="rc36"/>
            <p:cNvSpPr/>
            <p:nvPr/>
          </p:nvSpPr>
          <p:spPr>
            <a:xfrm>
              <a:off x="3971050" y="4192773"/>
              <a:ext cx="239399" cy="19235"/>
            </a:xfrm>
            <a:prstGeom prst="rect">
              <a:avLst/>
            </a:prstGeom>
            <a:solidFill>
              <a:srgbClr val="E2231A">
                <a:alpha val="90196"/>
              </a:srgbClr>
            </a:solidFill>
          </p:spPr>
          <p:txBody>
            <a:bodyPr/>
            <a:lstStyle/>
            <a:p/>
          </p:txBody>
        </p:sp>
        <p:sp>
          <p:nvSpPr>
            <p:cNvPr id="37" name="rc37"/>
            <p:cNvSpPr/>
            <p:nvPr/>
          </p:nvSpPr>
          <p:spPr>
            <a:xfrm>
              <a:off x="4237050" y="4192589"/>
              <a:ext cx="239399" cy="19420"/>
            </a:xfrm>
            <a:prstGeom prst="rect">
              <a:avLst/>
            </a:prstGeom>
            <a:solidFill>
              <a:srgbClr val="E2231A">
                <a:alpha val="90196"/>
              </a:srgbClr>
            </a:solidFill>
          </p:spPr>
          <p:txBody>
            <a:bodyPr/>
            <a:lstStyle/>
            <a:p/>
          </p:txBody>
        </p:sp>
        <p:sp>
          <p:nvSpPr>
            <p:cNvPr id="38" name="rc38"/>
            <p:cNvSpPr/>
            <p:nvPr/>
          </p:nvSpPr>
          <p:spPr>
            <a:xfrm>
              <a:off x="4503049" y="4132594"/>
              <a:ext cx="239399" cy="79415"/>
            </a:xfrm>
            <a:prstGeom prst="rect">
              <a:avLst/>
            </a:prstGeom>
            <a:solidFill>
              <a:srgbClr val="E2231A">
                <a:alpha val="90196"/>
              </a:srgbClr>
            </a:solidFill>
          </p:spPr>
          <p:txBody>
            <a:bodyPr/>
            <a:lstStyle/>
            <a:p/>
          </p:txBody>
        </p:sp>
        <p:sp>
          <p:nvSpPr>
            <p:cNvPr id="39" name="rc39"/>
            <p:cNvSpPr/>
            <p:nvPr/>
          </p:nvSpPr>
          <p:spPr>
            <a:xfrm>
              <a:off x="4769049" y="4191840"/>
              <a:ext cx="239399" cy="20169"/>
            </a:xfrm>
            <a:prstGeom prst="rect">
              <a:avLst/>
            </a:prstGeom>
            <a:solidFill>
              <a:srgbClr val="E2231A">
                <a:alpha val="90196"/>
              </a:srgbClr>
            </a:solidFill>
          </p:spPr>
          <p:txBody>
            <a:bodyPr/>
            <a:lstStyle/>
            <a:p/>
          </p:txBody>
        </p:sp>
        <p:sp>
          <p:nvSpPr>
            <p:cNvPr id="40" name="rc40"/>
            <p:cNvSpPr/>
            <p:nvPr/>
          </p:nvSpPr>
          <p:spPr>
            <a:xfrm>
              <a:off x="5035049" y="4191183"/>
              <a:ext cx="239399" cy="20825"/>
            </a:xfrm>
            <a:prstGeom prst="rect">
              <a:avLst/>
            </a:prstGeom>
            <a:solidFill>
              <a:srgbClr val="E2231A">
                <a:alpha val="90196"/>
              </a:srgbClr>
            </a:solidFill>
          </p:spPr>
          <p:txBody>
            <a:bodyPr/>
            <a:lstStyle/>
            <a:p/>
          </p:txBody>
        </p:sp>
        <p:sp>
          <p:nvSpPr>
            <p:cNvPr id="41" name="rc41"/>
            <p:cNvSpPr/>
            <p:nvPr/>
          </p:nvSpPr>
          <p:spPr>
            <a:xfrm>
              <a:off x="5301048" y="4129244"/>
              <a:ext cx="239399" cy="82764"/>
            </a:xfrm>
            <a:prstGeom prst="rect">
              <a:avLst/>
            </a:prstGeom>
            <a:solidFill>
              <a:srgbClr val="E2231A">
                <a:alpha val="90196"/>
              </a:srgbClr>
            </a:solidFill>
          </p:spPr>
          <p:txBody>
            <a:bodyPr/>
            <a:lstStyle/>
            <a:p/>
          </p:txBody>
        </p:sp>
        <p:sp>
          <p:nvSpPr>
            <p:cNvPr id="42" name="rc42"/>
            <p:cNvSpPr/>
            <p:nvPr/>
          </p:nvSpPr>
          <p:spPr>
            <a:xfrm>
              <a:off x="5567048" y="4045105"/>
              <a:ext cx="239399" cy="166904"/>
            </a:xfrm>
            <a:prstGeom prst="rect">
              <a:avLst/>
            </a:prstGeom>
            <a:solidFill>
              <a:srgbClr val="E2231A">
                <a:alpha val="90196"/>
              </a:srgbClr>
            </a:solidFill>
          </p:spPr>
          <p:txBody>
            <a:bodyPr/>
            <a:lstStyle/>
            <a:p/>
          </p:txBody>
        </p:sp>
        <p:sp>
          <p:nvSpPr>
            <p:cNvPr id="43" name="rc43"/>
            <p:cNvSpPr/>
            <p:nvPr/>
          </p:nvSpPr>
          <p:spPr>
            <a:xfrm>
              <a:off x="5833047" y="3988260"/>
              <a:ext cx="239399" cy="223749"/>
            </a:xfrm>
            <a:prstGeom prst="rect">
              <a:avLst/>
            </a:prstGeom>
            <a:solidFill>
              <a:srgbClr val="E2231A">
                <a:alpha val="90196"/>
              </a:srgbClr>
            </a:solidFill>
          </p:spPr>
          <p:txBody>
            <a:bodyPr/>
            <a:lstStyle/>
            <a:p/>
          </p:txBody>
        </p:sp>
        <p:sp>
          <p:nvSpPr>
            <p:cNvPr id="44" name="rc44"/>
            <p:cNvSpPr/>
            <p:nvPr/>
          </p:nvSpPr>
          <p:spPr>
            <a:xfrm>
              <a:off x="6099047" y="3856524"/>
              <a:ext cx="239399" cy="355485"/>
            </a:xfrm>
            <a:prstGeom prst="rect">
              <a:avLst/>
            </a:prstGeom>
            <a:solidFill>
              <a:srgbClr val="E2231A">
                <a:alpha val="90196"/>
              </a:srgbClr>
            </a:solidFill>
          </p:spPr>
          <p:txBody>
            <a:bodyPr/>
            <a:lstStyle/>
            <a:p/>
          </p:txBody>
        </p:sp>
        <p:sp>
          <p:nvSpPr>
            <p:cNvPr id="45" name="rc45"/>
            <p:cNvSpPr/>
            <p:nvPr/>
          </p:nvSpPr>
          <p:spPr>
            <a:xfrm>
              <a:off x="6365047" y="3772061"/>
              <a:ext cx="239399" cy="439948"/>
            </a:xfrm>
            <a:prstGeom prst="rect">
              <a:avLst/>
            </a:prstGeom>
            <a:solidFill>
              <a:srgbClr val="E2231A">
                <a:alpha val="90196"/>
              </a:srgbClr>
            </a:solidFill>
          </p:spPr>
          <p:txBody>
            <a:bodyPr/>
            <a:lstStyle/>
            <a:p/>
          </p:txBody>
        </p:sp>
        <p:sp>
          <p:nvSpPr>
            <p:cNvPr id="46" name="rc46"/>
            <p:cNvSpPr/>
            <p:nvPr/>
          </p:nvSpPr>
          <p:spPr>
            <a:xfrm>
              <a:off x="6631046" y="3540397"/>
              <a:ext cx="239399" cy="671612"/>
            </a:xfrm>
            <a:prstGeom prst="rect">
              <a:avLst/>
            </a:prstGeom>
            <a:solidFill>
              <a:srgbClr val="E2231A">
                <a:alpha val="90196"/>
              </a:srgbClr>
            </a:solidFill>
          </p:spPr>
          <p:txBody>
            <a:bodyPr/>
            <a:lstStyle/>
            <a:p/>
          </p:txBody>
        </p:sp>
        <p:sp>
          <p:nvSpPr>
            <p:cNvPr id="47" name="rc47"/>
            <p:cNvSpPr/>
            <p:nvPr/>
          </p:nvSpPr>
          <p:spPr>
            <a:xfrm>
              <a:off x="6897046" y="3510138"/>
              <a:ext cx="239399" cy="701871"/>
            </a:xfrm>
            <a:prstGeom prst="rect">
              <a:avLst/>
            </a:prstGeom>
            <a:solidFill>
              <a:srgbClr val="E2231A">
                <a:alpha val="90196"/>
              </a:srgbClr>
            </a:solidFill>
          </p:spPr>
          <p:txBody>
            <a:bodyPr/>
            <a:lstStyle/>
            <a:p/>
          </p:txBody>
        </p:sp>
        <p:sp>
          <p:nvSpPr>
            <p:cNvPr id="48" name="rc48"/>
            <p:cNvSpPr/>
            <p:nvPr/>
          </p:nvSpPr>
          <p:spPr>
            <a:xfrm>
              <a:off x="7163045" y="3553503"/>
              <a:ext cx="239399" cy="658506"/>
            </a:xfrm>
            <a:prstGeom prst="rect">
              <a:avLst/>
            </a:prstGeom>
            <a:solidFill>
              <a:srgbClr val="E2231A">
                <a:alpha val="90196"/>
              </a:srgbClr>
            </a:solidFill>
          </p:spPr>
          <p:txBody>
            <a:bodyPr/>
            <a:lstStyle/>
            <a:p/>
          </p:txBody>
        </p:sp>
        <p:sp>
          <p:nvSpPr>
            <p:cNvPr id="49" name="rc49"/>
            <p:cNvSpPr/>
            <p:nvPr/>
          </p:nvSpPr>
          <p:spPr>
            <a:xfrm>
              <a:off x="7429045" y="3565557"/>
              <a:ext cx="239399" cy="646452"/>
            </a:xfrm>
            <a:prstGeom prst="rect">
              <a:avLst/>
            </a:prstGeom>
            <a:solidFill>
              <a:srgbClr val="E2231A">
                <a:alpha val="90196"/>
              </a:srgbClr>
            </a:solidFill>
          </p:spPr>
          <p:txBody>
            <a:bodyPr/>
            <a:lstStyle/>
            <a:p/>
          </p:txBody>
        </p:sp>
        <p:sp>
          <p:nvSpPr>
            <p:cNvPr id="50" name="rc50"/>
            <p:cNvSpPr/>
            <p:nvPr/>
          </p:nvSpPr>
          <p:spPr>
            <a:xfrm>
              <a:off x="7695045" y="3432985"/>
              <a:ext cx="239399" cy="779024"/>
            </a:xfrm>
            <a:prstGeom prst="rect">
              <a:avLst/>
            </a:prstGeom>
            <a:solidFill>
              <a:srgbClr val="E2231A">
                <a:alpha val="90196"/>
              </a:srgbClr>
            </a:solidFill>
          </p:spPr>
          <p:txBody>
            <a:bodyPr/>
            <a:lstStyle/>
            <a:p/>
          </p:txBody>
        </p:sp>
        <p:sp>
          <p:nvSpPr>
            <p:cNvPr id="51" name="rc51"/>
            <p:cNvSpPr/>
            <p:nvPr/>
          </p:nvSpPr>
          <p:spPr>
            <a:xfrm>
              <a:off x="7961044" y="3506783"/>
              <a:ext cx="239399" cy="705226"/>
            </a:xfrm>
            <a:prstGeom prst="rect">
              <a:avLst/>
            </a:prstGeom>
            <a:solidFill>
              <a:srgbClr val="E2231A">
                <a:alpha val="90196"/>
              </a:srgbClr>
            </a:solidFill>
          </p:spPr>
          <p:txBody>
            <a:bodyPr/>
            <a:lstStyle/>
            <a:p/>
          </p:txBody>
        </p:sp>
        <p:sp>
          <p:nvSpPr>
            <p:cNvPr id="52" name="rc52"/>
            <p:cNvSpPr/>
            <p:nvPr/>
          </p:nvSpPr>
          <p:spPr>
            <a:xfrm>
              <a:off x="1311054" y="4183279"/>
              <a:ext cx="239399" cy="16522"/>
            </a:xfrm>
            <a:prstGeom prst="rect">
              <a:avLst/>
            </a:prstGeom>
            <a:solidFill>
              <a:srgbClr val="B3B3B3">
                <a:alpha val="90196"/>
              </a:srgbClr>
            </a:solidFill>
          </p:spPr>
          <p:txBody>
            <a:bodyPr/>
            <a:lstStyle/>
            <a:p/>
          </p:txBody>
        </p:sp>
        <p:sp>
          <p:nvSpPr>
            <p:cNvPr id="53" name="rc53"/>
            <p:cNvSpPr/>
            <p:nvPr/>
          </p:nvSpPr>
          <p:spPr>
            <a:xfrm>
              <a:off x="1577053" y="4143320"/>
              <a:ext cx="239399" cy="6827"/>
            </a:xfrm>
            <a:prstGeom prst="rect">
              <a:avLst/>
            </a:prstGeom>
            <a:solidFill>
              <a:srgbClr val="B3B3B3">
                <a:alpha val="90196"/>
              </a:srgbClr>
            </a:solidFill>
          </p:spPr>
          <p:txBody>
            <a:bodyPr/>
            <a:lstStyle/>
            <a:p/>
          </p:txBody>
        </p:sp>
        <p:sp>
          <p:nvSpPr>
            <p:cNvPr id="54" name="rc54"/>
            <p:cNvSpPr/>
            <p:nvPr/>
          </p:nvSpPr>
          <p:spPr>
            <a:xfrm>
              <a:off x="2641052" y="4163823"/>
              <a:ext cx="239399" cy="32633"/>
            </a:xfrm>
            <a:prstGeom prst="rect">
              <a:avLst/>
            </a:prstGeom>
            <a:solidFill>
              <a:srgbClr val="B3B3B3">
                <a:alpha val="90196"/>
              </a:srgbClr>
            </a:solidFill>
          </p:spPr>
          <p:txBody>
            <a:bodyPr/>
            <a:lstStyle/>
            <a:p/>
          </p:txBody>
        </p:sp>
        <p:sp>
          <p:nvSpPr>
            <p:cNvPr id="55" name="rc55"/>
            <p:cNvSpPr/>
            <p:nvPr/>
          </p:nvSpPr>
          <p:spPr>
            <a:xfrm>
              <a:off x="5301048" y="4099765"/>
              <a:ext cx="239399" cy="29479"/>
            </a:xfrm>
            <a:prstGeom prst="rect">
              <a:avLst/>
            </a:prstGeom>
            <a:solidFill>
              <a:srgbClr val="B3B3B3">
                <a:alpha val="90196"/>
              </a:srgbClr>
            </a:solidFill>
          </p:spPr>
          <p:txBody>
            <a:bodyPr/>
            <a:lstStyle/>
            <a:p/>
          </p:txBody>
        </p:sp>
        <p:sp>
          <p:nvSpPr>
            <p:cNvPr id="56" name="rc56"/>
            <p:cNvSpPr/>
            <p:nvPr/>
          </p:nvSpPr>
          <p:spPr>
            <a:xfrm>
              <a:off x="5567048" y="4022951"/>
              <a:ext cx="239399" cy="22154"/>
            </a:xfrm>
            <a:prstGeom prst="rect">
              <a:avLst/>
            </a:prstGeom>
            <a:solidFill>
              <a:srgbClr val="B3B3B3">
                <a:alpha val="90196"/>
              </a:srgbClr>
            </a:solidFill>
          </p:spPr>
          <p:txBody>
            <a:bodyPr/>
            <a:lstStyle/>
            <a:p/>
          </p:txBody>
        </p:sp>
        <p:sp>
          <p:nvSpPr>
            <p:cNvPr id="57" name="rc57"/>
            <p:cNvSpPr/>
            <p:nvPr/>
          </p:nvSpPr>
          <p:spPr>
            <a:xfrm>
              <a:off x="5833047" y="3962063"/>
              <a:ext cx="239399" cy="26196"/>
            </a:xfrm>
            <a:prstGeom prst="rect">
              <a:avLst/>
            </a:prstGeom>
            <a:solidFill>
              <a:srgbClr val="B3B3B3">
                <a:alpha val="90196"/>
              </a:srgbClr>
            </a:solidFill>
          </p:spPr>
          <p:txBody>
            <a:bodyPr/>
            <a:lstStyle/>
            <a:p/>
          </p:txBody>
        </p:sp>
        <p:sp>
          <p:nvSpPr>
            <p:cNvPr id="58" name="rc58"/>
            <p:cNvSpPr/>
            <p:nvPr/>
          </p:nvSpPr>
          <p:spPr>
            <a:xfrm>
              <a:off x="6365047" y="3753969"/>
              <a:ext cx="239399" cy="18091"/>
            </a:xfrm>
            <a:prstGeom prst="rect">
              <a:avLst/>
            </a:prstGeom>
            <a:solidFill>
              <a:srgbClr val="B3B3B3">
                <a:alpha val="90196"/>
              </a:srgbClr>
            </a:solidFill>
          </p:spPr>
          <p:txBody>
            <a:bodyPr/>
            <a:lstStyle/>
            <a:p/>
          </p:txBody>
        </p:sp>
        <p:sp>
          <p:nvSpPr>
            <p:cNvPr id="59" name="rc59"/>
            <p:cNvSpPr/>
            <p:nvPr/>
          </p:nvSpPr>
          <p:spPr>
            <a:xfrm>
              <a:off x="6631046" y="3525747"/>
              <a:ext cx="239399" cy="14649"/>
            </a:xfrm>
            <a:prstGeom prst="rect">
              <a:avLst/>
            </a:prstGeom>
            <a:solidFill>
              <a:srgbClr val="B3B3B3">
                <a:alpha val="90196"/>
              </a:srgbClr>
            </a:solidFill>
          </p:spPr>
          <p:txBody>
            <a:bodyPr/>
            <a:lstStyle/>
            <a:p/>
          </p:txBody>
        </p:sp>
        <p:sp>
          <p:nvSpPr>
            <p:cNvPr id="60" name="rc60"/>
            <p:cNvSpPr/>
            <p:nvPr/>
          </p:nvSpPr>
          <p:spPr>
            <a:xfrm>
              <a:off x="7163045" y="3470302"/>
              <a:ext cx="239399" cy="83200"/>
            </a:xfrm>
            <a:prstGeom prst="rect">
              <a:avLst/>
            </a:prstGeom>
            <a:solidFill>
              <a:srgbClr val="B3B3B3">
                <a:alpha val="90196"/>
              </a:srgbClr>
            </a:solidFill>
          </p:spPr>
          <p:txBody>
            <a:bodyPr/>
            <a:lstStyle/>
            <a:p/>
          </p:txBody>
        </p:sp>
        <p:sp>
          <p:nvSpPr>
            <p:cNvPr id="61" name="rc61"/>
            <p:cNvSpPr/>
            <p:nvPr/>
          </p:nvSpPr>
          <p:spPr>
            <a:xfrm>
              <a:off x="7429045" y="3526368"/>
              <a:ext cx="239399" cy="39189"/>
            </a:xfrm>
            <a:prstGeom prst="rect">
              <a:avLst/>
            </a:prstGeom>
            <a:solidFill>
              <a:srgbClr val="B3B3B3">
                <a:alpha val="90196"/>
              </a:srgbClr>
            </a:solidFill>
          </p:spPr>
          <p:txBody>
            <a:bodyPr/>
            <a:lstStyle/>
            <a:p/>
          </p:txBody>
        </p:sp>
        <p:sp>
          <p:nvSpPr>
            <p:cNvPr id="62" name="rc62"/>
            <p:cNvSpPr/>
            <p:nvPr/>
          </p:nvSpPr>
          <p:spPr>
            <a:xfrm>
              <a:off x="7695045" y="3352703"/>
              <a:ext cx="239399" cy="80282"/>
            </a:xfrm>
            <a:prstGeom prst="rect">
              <a:avLst/>
            </a:prstGeom>
            <a:solidFill>
              <a:srgbClr val="B3B3B3">
                <a:alpha val="90196"/>
              </a:srgbClr>
            </a:solidFill>
          </p:spPr>
          <p:txBody>
            <a:bodyPr/>
            <a:lstStyle/>
            <a:p/>
          </p:txBody>
        </p:sp>
        <p:sp>
          <p:nvSpPr>
            <p:cNvPr id="63" name="rc63"/>
            <p:cNvSpPr/>
            <p:nvPr/>
          </p:nvSpPr>
          <p:spPr>
            <a:xfrm>
              <a:off x="7961044" y="3403475"/>
              <a:ext cx="239399" cy="103308"/>
            </a:xfrm>
            <a:prstGeom prst="rect">
              <a:avLst/>
            </a:prstGeom>
            <a:solidFill>
              <a:srgbClr val="B3B3B3">
                <a:alpha val="90196"/>
              </a:srgbClr>
            </a:solidFill>
          </p:spPr>
          <p:txBody>
            <a:bodyPr/>
            <a:lstStyle/>
            <a:p/>
          </p:txBody>
        </p:sp>
        <p:sp>
          <p:nvSpPr>
            <p:cNvPr id="64" name="pl64"/>
            <p:cNvSpPr/>
            <p:nvPr/>
          </p:nvSpPr>
          <p:spPr>
            <a:xfrm>
              <a:off x="1430754" y="2085226"/>
              <a:ext cx="6649990" cy="794858"/>
            </a:xfrm>
            <a:custGeom>
              <a:avLst/>
              <a:pathLst>
                <a:path w="6649990" h="794858">
                  <a:moveTo>
                    <a:pt x="0" y="0"/>
                  </a:moveTo>
                  <a:lnTo>
                    <a:pt x="265999" y="85930"/>
                  </a:lnTo>
                  <a:lnTo>
                    <a:pt x="531999" y="85930"/>
                  </a:lnTo>
                  <a:lnTo>
                    <a:pt x="797998" y="0"/>
                  </a:lnTo>
                  <a:lnTo>
                    <a:pt x="1063998" y="0"/>
                  </a:lnTo>
                  <a:lnTo>
                    <a:pt x="1329998" y="0"/>
                  </a:lnTo>
                  <a:lnTo>
                    <a:pt x="1595997" y="0"/>
                  </a:lnTo>
                  <a:lnTo>
                    <a:pt x="1861997" y="0"/>
                  </a:lnTo>
                  <a:lnTo>
                    <a:pt x="2127996" y="0"/>
                  </a:lnTo>
                  <a:lnTo>
                    <a:pt x="2393996" y="0"/>
                  </a:lnTo>
                  <a:lnTo>
                    <a:pt x="2659996" y="0"/>
                  </a:lnTo>
                  <a:lnTo>
                    <a:pt x="2925995" y="0"/>
                  </a:lnTo>
                  <a:lnTo>
                    <a:pt x="3191995" y="64447"/>
                  </a:lnTo>
                  <a:lnTo>
                    <a:pt x="3457995" y="0"/>
                  </a:lnTo>
                  <a:lnTo>
                    <a:pt x="3723994" y="0"/>
                  </a:lnTo>
                  <a:lnTo>
                    <a:pt x="3989994" y="64447"/>
                  </a:lnTo>
                  <a:lnTo>
                    <a:pt x="4255993" y="150378"/>
                  </a:lnTo>
                  <a:lnTo>
                    <a:pt x="4521993" y="214826"/>
                  </a:lnTo>
                  <a:lnTo>
                    <a:pt x="4787993" y="343722"/>
                  </a:lnTo>
                  <a:lnTo>
                    <a:pt x="5053992" y="429653"/>
                  </a:lnTo>
                  <a:lnTo>
                    <a:pt x="5319992" y="622997"/>
                  </a:lnTo>
                  <a:lnTo>
                    <a:pt x="5585991" y="622997"/>
                  </a:lnTo>
                  <a:lnTo>
                    <a:pt x="5851991" y="644479"/>
                  </a:lnTo>
                  <a:lnTo>
                    <a:pt x="6117991" y="644479"/>
                  </a:lnTo>
                  <a:lnTo>
                    <a:pt x="6383990" y="794858"/>
                  </a:lnTo>
                  <a:lnTo>
                    <a:pt x="6649990" y="730410"/>
                  </a:lnTo>
                </a:path>
              </a:pathLst>
            </a:custGeom>
            <a:ln w="27101" cap="flat">
              <a:solidFill>
                <a:srgbClr val="3283FE">
                  <a:alpha val="100000"/>
                </a:srgbClr>
              </a:solidFill>
              <a:prstDash val="solid"/>
              <a:round/>
            </a:ln>
          </p:spPr>
          <p:txBody>
            <a:bodyPr/>
            <a:lstStyle/>
            <a:p/>
          </p:txBody>
        </p:sp>
        <p:sp>
          <p:nvSpPr>
            <p:cNvPr id="65" name="pl65"/>
            <p:cNvSpPr/>
            <p:nvPr/>
          </p:nvSpPr>
          <p:spPr>
            <a:xfrm>
              <a:off x="1430754" y="2085226"/>
              <a:ext cx="6649990" cy="859306"/>
            </a:xfrm>
            <a:custGeom>
              <a:avLst/>
              <a:pathLst>
                <a:path w="6649990" h="859306">
                  <a:moveTo>
                    <a:pt x="0" y="21482"/>
                  </a:moveTo>
                  <a:lnTo>
                    <a:pt x="265999" y="85930"/>
                  </a:lnTo>
                  <a:lnTo>
                    <a:pt x="531999" y="21482"/>
                  </a:lnTo>
                  <a:lnTo>
                    <a:pt x="797998" y="0"/>
                  </a:lnTo>
                  <a:lnTo>
                    <a:pt x="1063998" y="0"/>
                  </a:lnTo>
                  <a:lnTo>
                    <a:pt x="1329998" y="64447"/>
                  </a:lnTo>
                  <a:lnTo>
                    <a:pt x="1595997" y="0"/>
                  </a:lnTo>
                  <a:lnTo>
                    <a:pt x="1861997" y="0"/>
                  </a:lnTo>
                  <a:lnTo>
                    <a:pt x="2127996" y="0"/>
                  </a:lnTo>
                  <a:lnTo>
                    <a:pt x="2393996" y="0"/>
                  </a:lnTo>
                  <a:lnTo>
                    <a:pt x="2659996" y="0"/>
                  </a:lnTo>
                  <a:lnTo>
                    <a:pt x="2925995" y="0"/>
                  </a:lnTo>
                  <a:lnTo>
                    <a:pt x="3191995" y="42965"/>
                  </a:lnTo>
                  <a:lnTo>
                    <a:pt x="3457995" y="0"/>
                  </a:lnTo>
                  <a:lnTo>
                    <a:pt x="3723994" y="0"/>
                  </a:lnTo>
                  <a:lnTo>
                    <a:pt x="3989994" y="107413"/>
                  </a:lnTo>
                  <a:lnTo>
                    <a:pt x="4255993" y="193343"/>
                  </a:lnTo>
                  <a:lnTo>
                    <a:pt x="4521993" y="257791"/>
                  </a:lnTo>
                  <a:lnTo>
                    <a:pt x="4787993" y="365205"/>
                  </a:lnTo>
                  <a:lnTo>
                    <a:pt x="5053992" y="472618"/>
                  </a:lnTo>
                  <a:lnTo>
                    <a:pt x="5319992" y="708927"/>
                  </a:lnTo>
                  <a:lnTo>
                    <a:pt x="5585991" y="687445"/>
                  </a:lnTo>
                  <a:lnTo>
                    <a:pt x="5851991" y="751893"/>
                  </a:lnTo>
                  <a:lnTo>
                    <a:pt x="6117991" y="687445"/>
                  </a:lnTo>
                  <a:lnTo>
                    <a:pt x="6383990" y="859306"/>
                  </a:lnTo>
                  <a:lnTo>
                    <a:pt x="6649990" y="794858"/>
                  </a:lnTo>
                </a:path>
              </a:pathLst>
            </a:custGeom>
            <a:ln w="27101" cap="flat">
              <a:solidFill>
                <a:srgbClr val="FFA500">
                  <a:alpha val="100000"/>
                </a:srgbClr>
              </a:solidFill>
              <a:prstDash val="solid"/>
              <a:round/>
            </a:ln>
          </p:spPr>
          <p:txBody>
            <a:bodyPr/>
            <a:lstStyle/>
            <a:p/>
          </p:txBody>
        </p:sp>
        <p:sp>
          <p:nvSpPr>
            <p:cNvPr id="66" name="tx66"/>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7" name="tx67"/>
            <p:cNvSpPr/>
            <p:nvPr/>
          </p:nvSpPr>
          <p:spPr>
            <a:xfrm>
              <a:off x="1360416"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8" name="tx68"/>
            <p:cNvSpPr/>
            <p:nvPr/>
          </p:nvSpPr>
          <p:spPr>
            <a:xfrm>
              <a:off x="269041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2690414"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0" name="tx70"/>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1" name="tx71"/>
            <p:cNvSpPr/>
            <p:nvPr/>
          </p:nvSpPr>
          <p:spPr>
            <a:xfrm>
              <a:off x="402041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2" name="tx72"/>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3" name="tx73"/>
            <p:cNvSpPr/>
            <p:nvPr/>
          </p:nvSpPr>
          <p:spPr>
            <a:xfrm>
              <a:off x="5350410"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4" name="tx74"/>
            <p:cNvSpPr/>
            <p:nvPr/>
          </p:nvSpPr>
          <p:spPr>
            <a:xfrm>
              <a:off x="6414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5" name="tx75"/>
            <p:cNvSpPr/>
            <p:nvPr/>
          </p:nvSpPr>
          <p:spPr>
            <a:xfrm>
              <a:off x="6414408"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6" name="tx76"/>
            <p:cNvSpPr/>
            <p:nvPr/>
          </p:nvSpPr>
          <p:spPr>
            <a:xfrm>
              <a:off x="6680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77" name="tx77"/>
            <p:cNvSpPr/>
            <p:nvPr/>
          </p:nvSpPr>
          <p:spPr>
            <a:xfrm>
              <a:off x="6680408"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8" name="tx78"/>
            <p:cNvSpPr/>
            <p:nvPr/>
          </p:nvSpPr>
          <p:spPr>
            <a:xfrm>
              <a:off x="6946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79" name="tx79"/>
            <p:cNvSpPr/>
            <p:nvPr/>
          </p:nvSpPr>
          <p:spPr>
            <a:xfrm>
              <a:off x="694640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0" name="tx80"/>
            <p:cNvSpPr/>
            <p:nvPr/>
          </p:nvSpPr>
          <p:spPr>
            <a:xfrm>
              <a:off x="7212407"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81" name="tx81"/>
            <p:cNvSpPr/>
            <p:nvPr/>
          </p:nvSpPr>
          <p:spPr>
            <a:xfrm>
              <a:off x="7212407"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2" name="tx82"/>
            <p:cNvSpPr/>
            <p:nvPr/>
          </p:nvSpPr>
          <p:spPr>
            <a:xfrm>
              <a:off x="7478407"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83" name="tx83"/>
            <p:cNvSpPr/>
            <p:nvPr/>
          </p:nvSpPr>
          <p:spPr>
            <a:xfrm>
              <a:off x="7478407"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4" name="tx84"/>
            <p:cNvSpPr/>
            <p:nvPr/>
          </p:nvSpPr>
          <p:spPr>
            <a:xfrm>
              <a:off x="7744407"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85" name="tx85"/>
            <p:cNvSpPr/>
            <p:nvPr/>
          </p:nvSpPr>
          <p:spPr>
            <a:xfrm>
              <a:off x="7744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86" name="tx86"/>
            <p:cNvSpPr/>
            <p:nvPr/>
          </p:nvSpPr>
          <p:spPr>
            <a:xfrm>
              <a:off x="8010406"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87" name="tx87"/>
            <p:cNvSpPr/>
            <p:nvPr/>
          </p:nvSpPr>
          <p:spPr>
            <a:xfrm>
              <a:off x="8010406"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88" name="tx88"/>
            <p:cNvSpPr/>
            <p:nvPr/>
          </p:nvSpPr>
          <p:spPr>
            <a:xfrm>
              <a:off x="1400609" y="4166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9" name="tx89"/>
            <p:cNvSpPr/>
            <p:nvPr/>
          </p:nvSpPr>
          <p:spPr>
            <a:xfrm>
              <a:off x="2730607" y="4163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0" name="tx90"/>
            <p:cNvSpPr/>
            <p:nvPr/>
          </p:nvSpPr>
          <p:spPr>
            <a:xfrm>
              <a:off x="4060605" y="4163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1" name="tx91"/>
            <p:cNvSpPr/>
            <p:nvPr/>
          </p:nvSpPr>
          <p:spPr>
            <a:xfrm>
              <a:off x="5360458" y="4130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6424457" y="39515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3" name="tx93"/>
            <p:cNvSpPr/>
            <p:nvPr/>
          </p:nvSpPr>
          <p:spPr>
            <a:xfrm>
              <a:off x="6660311" y="38357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94" name="tx94"/>
            <p:cNvSpPr/>
            <p:nvPr/>
          </p:nvSpPr>
          <p:spPr>
            <a:xfrm>
              <a:off x="6926311" y="38205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5" name="tx95"/>
            <p:cNvSpPr/>
            <p:nvPr/>
          </p:nvSpPr>
          <p:spPr>
            <a:xfrm>
              <a:off x="7192311" y="38423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6" name="tx96"/>
            <p:cNvSpPr/>
            <p:nvPr/>
          </p:nvSpPr>
          <p:spPr>
            <a:xfrm>
              <a:off x="7458310" y="38483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97" name="tx97"/>
            <p:cNvSpPr/>
            <p:nvPr/>
          </p:nvSpPr>
          <p:spPr>
            <a:xfrm>
              <a:off x="7724310" y="37820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8" name="tx98"/>
            <p:cNvSpPr/>
            <p:nvPr/>
          </p:nvSpPr>
          <p:spPr>
            <a:xfrm>
              <a:off x="7990310" y="38189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99" name="tx99"/>
            <p:cNvSpPr/>
            <p:nvPr/>
          </p:nvSpPr>
          <p:spPr>
            <a:xfrm>
              <a:off x="1400609" y="41510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0" name="tx100"/>
            <p:cNvSpPr/>
            <p:nvPr/>
          </p:nvSpPr>
          <p:spPr>
            <a:xfrm>
              <a:off x="2730607" y="41396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1" name="tx101"/>
            <p:cNvSpPr/>
            <p:nvPr/>
          </p:nvSpPr>
          <p:spPr>
            <a:xfrm>
              <a:off x="5390603" y="4074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6454602" y="37242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720601" y="34925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4" name="tx104"/>
            <p:cNvSpPr/>
            <p:nvPr/>
          </p:nvSpPr>
          <p:spPr>
            <a:xfrm>
              <a:off x="7222456" y="3471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7518600" y="3505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6" name="tx106"/>
            <p:cNvSpPr/>
            <p:nvPr/>
          </p:nvSpPr>
          <p:spPr>
            <a:xfrm>
              <a:off x="7754455" y="3352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7" name="tx107"/>
            <p:cNvSpPr/>
            <p:nvPr/>
          </p:nvSpPr>
          <p:spPr>
            <a:xfrm>
              <a:off x="8020454" y="3414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8" name="tx108"/>
            <p:cNvSpPr/>
            <p:nvPr/>
          </p:nvSpPr>
          <p:spPr>
            <a:xfrm>
              <a:off x="1403623" y="407704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09" name="tx109"/>
            <p:cNvSpPr/>
            <p:nvPr/>
          </p:nvSpPr>
          <p:spPr>
            <a:xfrm>
              <a:off x="2733621" y="405758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10" name="tx110"/>
            <p:cNvSpPr/>
            <p:nvPr/>
          </p:nvSpPr>
          <p:spPr>
            <a:xfrm>
              <a:off x="5366487" y="39947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11" name="tx111"/>
            <p:cNvSpPr/>
            <p:nvPr/>
          </p:nvSpPr>
          <p:spPr>
            <a:xfrm>
              <a:off x="6430486" y="3647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12" name="tx112"/>
            <p:cNvSpPr/>
            <p:nvPr/>
          </p:nvSpPr>
          <p:spPr>
            <a:xfrm>
              <a:off x="6669355" y="341946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13" name="tx113"/>
            <p:cNvSpPr/>
            <p:nvPr/>
          </p:nvSpPr>
          <p:spPr>
            <a:xfrm>
              <a:off x="7201354" y="33640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145</a:t>
              </a:r>
            </a:p>
          </p:txBody>
        </p:sp>
        <p:sp>
          <p:nvSpPr>
            <p:cNvPr id="114" name="tx114"/>
            <p:cNvSpPr/>
            <p:nvPr/>
          </p:nvSpPr>
          <p:spPr>
            <a:xfrm>
              <a:off x="7467354" y="342008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15" name="tx115"/>
            <p:cNvSpPr/>
            <p:nvPr/>
          </p:nvSpPr>
          <p:spPr>
            <a:xfrm>
              <a:off x="7733353" y="324646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168</a:t>
              </a:r>
            </a:p>
          </p:txBody>
        </p:sp>
        <p:sp>
          <p:nvSpPr>
            <p:cNvPr id="116" name="tx116"/>
            <p:cNvSpPr/>
            <p:nvPr/>
          </p:nvSpPr>
          <p:spPr>
            <a:xfrm>
              <a:off x="7999353" y="32972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158</a:t>
              </a:r>
            </a:p>
          </p:txBody>
        </p:sp>
        <p:sp>
          <p:nvSpPr>
            <p:cNvPr id="117" name="tx11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6469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31339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262097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1" name="tx121"/>
            <p:cNvSpPr/>
            <p:nvPr/>
          </p:nvSpPr>
          <p:spPr>
            <a:xfrm>
              <a:off x="577692" y="21080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2" name="tx12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0" name="pl14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1" name="pl14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2" name="tx14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3" name="tx14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4" name="rc144"/>
            <p:cNvSpPr/>
            <p:nvPr/>
          </p:nvSpPr>
          <p:spPr>
            <a:xfrm>
              <a:off x="4686533" y="5080163"/>
              <a:ext cx="201456" cy="201456"/>
            </a:xfrm>
            <a:prstGeom prst="rect">
              <a:avLst/>
            </a:prstGeom>
            <a:solidFill>
              <a:srgbClr val="E2231A">
                <a:alpha val="90196"/>
              </a:srgbClr>
            </a:solidFill>
          </p:spPr>
          <p:txBody>
            <a:bodyPr/>
            <a:lstStyle/>
            <a:p/>
          </p:txBody>
        </p:sp>
        <p:sp>
          <p:nvSpPr>
            <p:cNvPr id="145" name="rc145"/>
            <p:cNvSpPr/>
            <p:nvPr/>
          </p:nvSpPr>
          <p:spPr>
            <a:xfrm>
              <a:off x="5650692" y="5080163"/>
              <a:ext cx="201456" cy="201456"/>
            </a:xfrm>
            <a:prstGeom prst="rect">
              <a:avLst/>
            </a:prstGeom>
            <a:solidFill>
              <a:srgbClr val="B3B3B3">
                <a:alpha val="90196"/>
              </a:srgbClr>
            </a:solidFill>
          </p:spPr>
          <p:txBody>
            <a:bodyPr/>
            <a:lstStyle/>
            <a:p/>
          </p:txBody>
        </p:sp>
        <p:sp>
          <p:nvSpPr>
            <p:cNvPr id="146" name="tx14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7" name="tx14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8" name="tx14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9" name="tx149"/>
            <p:cNvSpPr/>
            <p:nvPr/>
          </p:nvSpPr>
          <p:spPr>
            <a:xfrm>
              <a:off x="966584" y="1594448"/>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150" name="pl150"/>
            <p:cNvSpPr/>
            <p:nvPr/>
          </p:nvSpPr>
          <p:spPr>
            <a:xfrm>
              <a:off x="2339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954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4517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5079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673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4235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4798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840557"/>
              <a:ext cx="3527233" cy="124062"/>
            </a:xfrm>
            <a:prstGeom prst="rect">
              <a:avLst/>
            </a:prstGeom>
            <a:solidFill>
              <a:srgbClr val="E2231A">
                <a:alpha val="90196"/>
              </a:srgbClr>
            </a:solidFill>
          </p:spPr>
          <p:txBody>
            <a:bodyPr/>
            <a:lstStyle/>
            <a:p/>
          </p:txBody>
        </p:sp>
        <p:sp>
          <p:nvSpPr>
            <p:cNvPr id="162" name="rc162"/>
            <p:cNvSpPr/>
            <p:nvPr/>
          </p:nvSpPr>
          <p:spPr>
            <a:xfrm>
              <a:off x="1311054" y="5685479"/>
              <a:ext cx="6245738" cy="124062"/>
            </a:xfrm>
            <a:prstGeom prst="rect">
              <a:avLst/>
            </a:prstGeom>
            <a:solidFill>
              <a:srgbClr val="E2231A">
                <a:alpha val="90196"/>
              </a:srgbClr>
            </a:solidFill>
          </p:spPr>
          <p:txBody>
            <a:bodyPr/>
            <a:lstStyle/>
            <a:p/>
          </p:txBody>
        </p:sp>
        <p:sp>
          <p:nvSpPr>
            <p:cNvPr id="163" name="rc163"/>
            <p:cNvSpPr/>
            <p:nvPr/>
          </p:nvSpPr>
          <p:spPr>
            <a:xfrm>
              <a:off x="1311054" y="5530401"/>
              <a:ext cx="5654068" cy="124062"/>
            </a:xfrm>
            <a:prstGeom prst="rect">
              <a:avLst/>
            </a:prstGeom>
            <a:solidFill>
              <a:srgbClr val="E2231A">
                <a:alpha val="90196"/>
              </a:srgbClr>
            </a:solidFill>
          </p:spPr>
          <p:txBody>
            <a:bodyPr/>
            <a:lstStyle/>
            <a:p/>
          </p:txBody>
        </p:sp>
        <p:sp>
          <p:nvSpPr>
            <p:cNvPr id="164" name="rc164"/>
            <p:cNvSpPr/>
            <p:nvPr/>
          </p:nvSpPr>
          <p:spPr>
            <a:xfrm>
              <a:off x="4838287" y="5840557"/>
              <a:ext cx="145048" cy="124062"/>
            </a:xfrm>
            <a:prstGeom prst="rect">
              <a:avLst/>
            </a:prstGeom>
            <a:solidFill>
              <a:srgbClr val="B3B3B3">
                <a:alpha val="90196"/>
              </a:srgbClr>
            </a:solidFill>
          </p:spPr>
          <p:txBody>
            <a:bodyPr/>
            <a:lstStyle/>
            <a:p/>
          </p:txBody>
        </p:sp>
        <p:sp>
          <p:nvSpPr>
            <p:cNvPr id="165" name="rc165"/>
            <p:cNvSpPr/>
            <p:nvPr/>
          </p:nvSpPr>
          <p:spPr>
            <a:xfrm>
              <a:off x="7556792" y="5685479"/>
              <a:ext cx="643651" cy="124062"/>
            </a:xfrm>
            <a:prstGeom prst="rect">
              <a:avLst/>
            </a:prstGeom>
            <a:solidFill>
              <a:srgbClr val="B3B3B3">
                <a:alpha val="90196"/>
              </a:srgbClr>
            </a:solidFill>
          </p:spPr>
          <p:txBody>
            <a:bodyPr/>
            <a:lstStyle/>
            <a:p/>
          </p:txBody>
        </p:sp>
        <p:sp>
          <p:nvSpPr>
            <p:cNvPr id="166" name="rc166"/>
            <p:cNvSpPr/>
            <p:nvPr/>
          </p:nvSpPr>
          <p:spPr>
            <a:xfrm>
              <a:off x="6965123" y="5530401"/>
              <a:ext cx="828263" cy="124062"/>
            </a:xfrm>
            <a:prstGeom prst="rect">
              <a:avLst/>
            </a:prstGeom>
            <a:solidFill>
              <a:srgbClr val="B3B3B3">
                <a:alpha val="90196"/>
              </a:srgbClr>
            </a:solidFill>
          </p:spPr>
          <p:txBody>
            <a:bodyPr/>
            <a:lstStyle/>
            <a:p/>
          </p:txBody>
        </p:sp>
        <p:sp>
          <p:nvSpPr>
            <p:cNvPr id="167" name="tx167"/>
            <p:cNvSpPr/>
            <p:nvPr/>
          </p:nvSpPr>
          <p:spPr>
            <a:xfrm>
              <a:off x="509586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89.3</a:t>
              </a:r>
            </a:p>
          </p:txBody>
        </p:sp>
        <p:sp>
          <p:nvSpPr>
            <p:cNvPr id="168" name="tx168"/>
            <p:cNvSpPr/>
            <p:nvPr/>
          </p:nvSpPr>
          <p:spPr>
            <a:xfrm>
              <a:off x="8345125"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167.5</a:t>
              </a:r>
            </a:p>
          </p:txBody>
        </p:sp>
        <p:sp>
          <p:nvSpPr>
            <p:cNvPr id="169" name="tx169"/>
            <p:cNvSpPr/>
            <p:nvPr/>
          </p:nvSpPr>
          <p:spPr>
            <a:xfrm>
              <a:off x="7938067"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157.6</a:t>
              </a:r>
            </a:p>
          </p:txBody>
        </p:sp>
        <p:sp>
          <p:nvSpPr>
            <p:cNvPr id="170" name="tx170"/>
            <p:cNvSpPr/>
            <p:nvPr/>
          </p:nvSpPr>
          <p:spPr>
            <a:xfrm>
              <a:off x="296214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85.8</a:t>
              </a:r>
            </a:p>
          </p:txBody>
        </p:sp>
        <p:sp>
          <p:nvSpPr>
            <p:cNvPr id="171" name="tx171"/>
            <p:cNvSpPr/>
            <p:nvPr/>
          </p:nvSpPr>
          <p:spPr>
            <a:xfrm>
              <a:off x="428924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151.9</a:t>
              </a:r>
            </a:p>
          </p:txBody>
        </p:sp>
        <p:sp>
          <p:nvSpPr>
            <p:cNvPr id="172" name="tx172"/>
            <p:cNvSpPr/>
            <p:nvPr/>
          </p:nvSpPr>
          <p:spPr>
            <a:xfrm>
              <a:off x="399340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137.5</a:t>
              </a:r>
            </a:p>
          </p:txBody>
        </p:sp>
        <p:sp>
          <p:nvSpPr>
            <p:cNvPr id="173" name="tx173"/>
            <p:cNvSpPr/>
            <p:nvPr/>
          </p:nvSpPr>
          <p:spPr>
            <a:xfrm>
              <a:off x="4830440"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4" name="tx174"/>
            <p:cNvSpPr/>
            <p:nvPr/>
          </p:nvSpPr>
          <p:spPr>
            <a:xfrm>
              <a:off x="776609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15.7</a:t>
              </a:r>
            </a:p>
          </p:txBody>
        </p:sp>
        <p:sp>
          <p:nvSpPr>
            <p:cNvPr id="175" name="tx175"/>
            <p:cNvSpPr/>
            <p:nvPr/>
          </p:nvSpPr>
          <p:spPr>
            <a:xfrm>
              <a:off x="726672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20.1</a:t>
              </a:r>
            </a:p>
          </p:txBody>
        </p:sp>
        <p:sp>
          <p:nvSpPr>
            <p:cNvPr id="176" name="tx17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24303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526045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731671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65%. This is lower than in 2019, where coverage was 79%.
137,000 children missed their routine first dose of measles vaccine.
MCV2 is typically administered to children between 18 months and five years old. MCV2 coverage increased to 62% in 2025.</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62% in 2024 to 65% in 2025 - below the 95% level needed to prevent outbreaks and, leaving 137,000 children without any protection against measles. MCV2 coverage increased to from 59% in 2024 to 62% in 2025 - below the IA2030 target of 90%.</a:t>
            </a:r>
          </a:p>
        </p:txBody>
      </p:sp>
      <p:grpSp xmlns:pic="http://schemas.openxmlformats.org/drawingml/2006/picture">
        <p:nvGrpSpPr>
          <p:cNvPr id="188" name=""/>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09239"/>
            </a:xfrm>
            <a:custGeom>
              <a:avLst/>
              <a:pathLst>
                <a:path w="3397293" h="809239">
                  <a:moveTo>
                    <a:pt x="0" y="0"/>
                  </a:moveTo>
                  <a:lnTo>
                    <a:pt x="135891" y="87485"/>
                  </a:lnTo>
                  <a:lnTo>
                    <a:pt x="271783" y="87485"/>
                  </a:lnTo>
                  <a:lnTo>
                    <a:pt x="407675" y="0"/>
                  </a:lnTo>
                  <a:lnTo>
                    <a:pt x="543566" y="0"/>
                  </a:lnTo>
                  <a:lnTo>
                    <a:pt x="679458" y="0"/>
                  </a:lnTo>
                  <a:lnTo>
                    <a:pt x="815350" y="0"/>
                  </a:lnTo>
                  <a:lnTo>
                    <a:pt x="951242" y="0"/>
                  </a:lnTo>
                  <a:lnTo>
                    <a:pt x="1087133" y="0"/>
                  </a:lnTo>
                  <a:lnTo>
                    <a:pt x="1223025" y="0"/>
                  </a:lnTo>
                  <a:lnTo>
                    <a:pt x="1358917" y="0"/>
                  </a:lnTo>
                  <a:lnTo>
                    <a:pt x="1494809" y="0"/>
                  </a:lnTo>
                  <a:lnTo>
                    <a:pt x="1630700" y="65614"/>
                  </a:lnTo>
                  <a:lnTo>
                    <a:pt x="1766592" y="0"/>
                  </a:lnTo>
                  <a:lnTo>
                    <a:pt x="1902484" y="0"/>
                  </a:lnTo>
                  <a:lnTo>
                    <a:pt x="2038375" y="65614"/>
                  </a:lnTo>
                  <a:lnTo>
                    <a:pt x="2174267" y="153099"/>
                  </a:lnTo>
                  <a:lnTo>
                    <a:pt x="2310159" y="218713"/>
                  </a:lnTo>
                  <a:lnTo>
                    <a:pt x="2446051" y="349941"/>
                  </a:lnTo>
                  <a:lnTo>
                    <a:pt x="2581942" y="437426"/>
                  </a:lnTo>
                  <a:lnTo>
                    <a:pt x="2717834" y="634269"/>
                  </a:lnTo>
                  <a:lnTo>
                    <a:pt x="2853726" y="634269"/>
                  </a:lnTo>
                  <a:lnTo>
                    <a:pt x="2989618" y="656140"/>
                  </a:lnTo>
                  <a:lnTo>
                    <a:pt x="3125509" y="656140"/>
                  </a:lnTo>
                  <a:lnTo>
                    <a:pt x="3261401" y="809239"/>
                  </a:lnTo>
                  <a:lnTo>
                    <a:pt x="3397293" y="74362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09239"/>
            </a:xfrm>
            <a:custGeom>
              <a:avLst/>
              <a:pathLst>
                <a:path w="3397293" h="809239">
                  <a:moveTo>
                    <a:pt x="0" y="0"/>
                  </a:moveTo>
                  <a:lnTo>
                    <a:pt x="135891" y="87485"/>
                  </a:lnTo>
                  <a:lnTo>
                    <a:pt x="271783" y="87485"/>
                  </a:lnTo>
                  <a:lnTo>
                    <a:pt x="407675" y="0"/>
                  </a:lnTo>
                  <a:lnTo>
                    <a:pt x="543566" y="0"/>
                  </a:lnTo>
                  <a:lnTo>
                    <a:pt x="679458" y="0"/>
                  </a:lnTo>
                  <a:lnTo>
                    <a:pt x="815350" y="0"/>
                  </a:lnTo>
                  <a:lnTo>
                    <a:pt x="951242" y="0"/>
                  </a:lnTo>
                  <a:lnTo>
                    <a:pt x="1087133" y="0"/>
                  </a:lnTo>
                  <a:lnTo>
                    <a:pt x="1223025" y="0"/>
                  </a:lnTo>
                  <a:lnTo>
                    <a:pt x="1358917" y="0"/>
                  </a:lnTo>
                  <a:lnTo>
                    <a:pt x="1494809" y="0"/>
                  </a:lnTo>
                  <a:lnTo>
                    <a:pt x="1630700" y="65614"/>
                  </a:lnTo>
                  <a:lnTo>
                    <a:pt x="1766592" y="0"/>
                  </a:lnTo>
                  <a:lnTo>
                    <a:pt x="1902484" y="0"/>
                  </a:lnTo>
                  <a:lnTo>
                    <a:pt x="2038375" y="65614"/>
                  </a:lnTo>
                  <a:lnTo>
                    <a:pt x="2174267" y="153099"/>
                  </a:lnTo>
                  <a:lnTo>
                    <a:pt x="2310159" y="218713"/>
                  </a:lnTo>
                  <a:lnTo>
                    <a:pt x="2446051" y="349941"/>
                  </a:lnTo>
                  <a:lnTo>
                    <a:pt x="2581942" y="437426"/>
                  </a:lnTo>
                  <a:lnTo>
                    <a:pt x="2717834" y="634269"/>
                  </a:lnTo>
                  <a:lnTo>
                    <a:pt x="2853726" y="634269"/>
                  </a:lnTo>
                  <a:lnTo>
                    <a:pt x="2989618" y="656140"/>
                  </a:lnTo>
                  <a:lnTo>
                    <a:pt x="3125509" y="656140"/>
                  </a:lnTo>
                  <a:lnTo>
                    <a:pt x="3261401" y="809239"/>
                  </a:lnTo>
                  <a:lnTo>
                    <a:pt x="3397293" y="74362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09239"/>
            </a:xfrm>
            <a:custGeom>
              <a:avLst/>
              <a:pathLst>
                <a:path w="3397293" h="809239">
                  <a:moveTo>
                    <a:pt x="0" y="0"/>
                  </a:moveTo>
                  <a:lnTo>
                    <a:pt x="135891" y="87485"/>
                  </a:lnTo>
                  <a:lnTo>
                    <a:pt x="271783" y="87485"/>
                  </a:lnTo>
                  <a:lnTo>
                    <a:pt x="407675" y="0"/>
                  </a:lnTo>
                  <a:lnTo>
                    <a:pt x="543566" y="0"/>
                  </a:lnTo>
                  <a:lnTo>
                    <a:pt x="679458" y="0"/>
                  </a:lnTo>
                  <a:lnTo>
                    <a:pt x="815350" y="0"/>
                  </a:lnTo>
                  <a:lnTo>
                    <a:pt x="951242" y="0"/>
                  </a:lnTo>
                  <a:lnTo>
                    <a:pt x="1087133" y="0"/>
                  </a:lnTo>
                  <a:lnTo>
                    <a:pt x="1223025" y="0"/>
                  </a:lnTo>
                  <a:lnTo>
                    <a:pt x="1358917" y="0"/>
                  </a:lnTo>
                  <a:lnTo>
                    <a:pt x="1494809" y="0"/>
                  </a:lnTo>
                  <a:lnTo>
                    <a:pt x="1630700" y="65614"/>
                  </a:lnTo>
                  <a:lnTo>
                    <a:pt x="1766592" y="0"/>
                  </a:lnTo>
                  <a:lnTo>
                    <a:pt x="1902484" y="0"/>
                  </a:lnTo>
                  <a:lnTo>
                    <a:pt x="2038375" y="65614"/>
                  </a:lnTo>
                  <a:lnTo>
                    <a:pt x="2174267" y="153099"/>
                  </a:lnTo>
                  <a:lnTo>
                    <a:pt x="2310159" y="218713"/>
                  </a:lnTo>
                  <a:lnTo>
                    <a:pt x="2446051" y="349941"/>
                  </a:lnTo>
                  <a:lnTo>
                    <a:pt x="2581942" y="437426"/>
                  </a:lnTo>
                  <a:lnTo>
                    <a:pt x="2717834" y="634269"/>
                  </a:lnTo>
                  <a:lnTo>
                    <a:pt x="2853726" y="634269"/>
                  </a:lnTo>
                  <a:lnTo>
                    <a:pt x="2989618" y="656140"/>
                  </a:lnTo>
                  <a:lnTo>
                    <a:pt x="3125509" y="656140"/>
                  </a:lnTo>
                  <a:lnTo>
                    <a:pt x="3261401" y="809239"/>
                  </a:lnTo>
                  <a:lnTo>
                    <a:pt x="3397293" y="74362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25985" y="1403693"/>
              <a:ext cx="27872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Kazakhstan, 2000-2025</a:t>
              </a:r>
            </a:p>
          </p:txBody>
        </p:sp>
        <p:sp>
          <p:nvSpPr>
            <p:cNvPr id="63" name="pl63"/>
            <p:cNvSpPr/>
            <p:nvPr/>
          </p:nvSpPr>
          <p:spPr>
            <a:xfrm>
              <a:off x="5267799" y="3961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33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84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961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07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176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29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04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518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1818"/>
              <a:ext cx="3397293" cy="1807876"/>
            </a:xfrm>
            <a:custGeom>
              <a:avLst/>
              <a:pathLst>
                <a:path w="3397293" h="1807876">
                  <a:moveTo>
                    <a:pt x="0" y="0"/>
                  </a:moveTo>
                  <a:lnTo>
                    <a:pt x="135891" y="195446"/>
                  </a:lnTo>
                  <a:lnTo>
                    <a:pt x="271783" y="195446"/>
                  </a:lnTo>
                  <a:lnTo>
                    <a:pt x="407675" y="0"/>
                  </a:lnTo>
                  <a:lnTo>
                    <a:pt x="543566" y="0"/>
                  </a:lnTo>
                  <a:lnTo>
                    <a:pt x="679458" y="0"/>
                  </a:lnTo>
                  <a:lnTo>
                    <a:pt x="815350" y="0"/>
                  </a:lnTo>
                  <a:lnTo>
                    <a:pt x="951242" y="0"/>
                  </a:lnTo>
                  <a:lnTo>
                    <a:pt x="1087133" y="0"/>
                  </a:lnTo>
                  <a:lnTo>
                    <a:pt x="1223025" y="0"/>
                  </a:lnTo>
                  <a:lnTo>
                    <a:pt x="1358917" y="0"/>
                  </a:lnTo>
                  <a:lnTo>
                    <a:pt x="1494809" y="0"/>
                  </a:lnTo>
                  <a:lnTo>
                    <a:pt x="1630700" y="146584"/>
                  </a:lnTo>
                  <a:lnTo>
                    <a:pt x="1766592" y="0"/>
                  </a:lnTo>
                  <a:lnTo>
                    <a:pt x="1902484" y="0"/>
                  </a:lnTo>
                  <a:lnTo>
                    <a:pt x="2038375" y="146584"/>
                  </a:lnTo>
                  <a:lnTo>
                    <a:pt x="2174267" y="342030"/>
                  </a:lnTo>
                  <a:lnTo>
                    <a:pt x="2310159" y="488615"/>
                  </a:lnTo>
                  <a:lnTo>
                    <a:pt x="2446051" y="781784"/>
                  </a:lnTo>
                  <a:lnTo>
                    <a:pt x="2581942" y="977230"/>
                  </a:lnTo>
                  <a:lnTo>
                    <a:pt x="2717834" y="1416984"/>
                  </a:lnTo>
                  <a:lnTo>
                    <a:pt x="2853726" y="1416984"/>
                  </a:lnTo>
                  <a:lnTo>
                    <a:pt x="2989618" y="1465845"/>
                  </a:lnTo>
                  <a:lnTo>
                    <a:pt x="3125509" y="1465845"/>
                  </a:lnTo>
                  <a:lnTo>
                    <a:pt x="3261401" y="1807876"/>
                  </a:lnTo>
                  <a:lnTo>
                    <a:pt x="3397293" y="166129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29048"/>
              <a:ext cx="3397293" cy="732922"/>
            </a:xfrm>
            <a:custGeom>
              <a:avLst/>
              <a:pathLst>
                <a:path w="3397293" h="732922">
                  <a:moveTo>
                    <a:pt x="0" y="732922"/>
                  </a:moveTo>
                  <a:lnTo>
                    <a:pt x="135891" y="684061"/>
                  </a:lnTo>
                  <a:lnTo>
                    <a:pt x="271783" y="684061"/>
                  </a:lnTo>
                  <a:lnTo>
                    <a:pt x="407675" y="635199"/>
                  </a:lnTo>
                  <a:lnTo>
                    <a:pt x="543566" y="537476"/>
                  </a:lnTo>
                  <a:lnTo>
                    <a:pt x="679458" y="439753"/>
                  </a:lnTo>
                  <a:lnTo>
                    <a:pt x="815350" y="342030"/>
                  </a:lnTo>
                  <a:lnTo>
                    <a:pt x="951242" y="342030"/>
                  </a:lnTo>
                  <a:lnTo>
                    <a:pt x="1087133" y="244307"/>
                  </a:lnTo>
                  <a:lnTo>
                    <a:pt x="1223025" y="146584"/>
                  </a:lnTo>
                  <a:lnTo>
                    <a:pt x="1358917" y="97723"/>
                  </a:lnTo>
                  <a:lnTo>
                    <a:pt x="1494809" y="97723"/>
                  </a:lnTo>
                  <a:lnTo>
                    <a:pt x="1630700" y="97723"/>
                  </a:lnTo>
                  <a:lnTo>
                    <a:pt x="1766592" y="97723"/>
                  </a:lnTo>
                  <a:lnTo>
                    <a:pt x="1902484" y="97723"/>
                  </a:lnTo>
                  <a:lnTo>
                    <a:pt x="2038375" y="97723"/>
                  </a:lnTo>
                  <a:lnTo>
                    <a:pt x="2174267" y="48861"/>
                  </a:lnTo>
                  <a:lnTo>
                    <a:pt x="2310159" y="48861"/>
                  </a:lnTo>
                  <a:lnTo>
                    <a:pt x="2446051" y="0"/>
                  </a:lnTo>
                  <a:lnTo>
                    <a:pt x="2581942" y="0"/>
                  </a:lnTo>
                  <a:lnTo>
                    <a:pt x="2717834" y="146584"/>
                  </a:lnTo>
                  <a:lnTo>
                    <a:pt x="2853726" y="244307"/>
                  </a:lnTo>
                  <a:lnTo>
                    <a:pt x="2989618" y="146584"/>
                  </a:lnTo>
                  <a:lnTo>
                    <a:pt x="3125509" y="146584"/>
                  </a:lnTo>
                  <a:lnTo>
                    <a:pt x="3261401" y="97723"/>
                  </a:lnTo>
                  <a:lnTo>
                    <a:pt x="3397293" y="977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82464"/>
              <a:ext cx="3397293" cy="390892"/>
            </a:xfrm>
            <a:custGeom>
              <a:avLst/>
              <a:pathLst>
                <a:path w="3397293" h="390892">
                  <a:moveTo>
                    <a:pt x="0" y="195446"/>
                  </a:moveTo>
                  <a:lnTo>
                    <a:pt x="135891" y="146584"/>
                  </a:lnTo>
                  <a:lnTo>
                    <a:pt x="271783" y="293169"/>
                  </a:lnTo>
                  <a:lnTo>
                    <a:pt x="407675" y="390892"/>
                  </a:lnTo>
                  <a:lnTo>
                    <a:pt x="543566" y="293169"/>
                  </a:lnTo>
                  <a:lnTo>
                    <a:pt x="679458" y="97723"/>
                  </a:lnTo>
                  <a:lnTo>
                    <a:pt x="815350" y="48861"/>
                  </a:lnTo>
                  <a:lnTo>
                    <a:pt x="951242" y="0"/>
                  </a:lnTo>
                  <a:lnTo>
                    <a:pt x="1087133" y="0"/>
                  </a:lnTo>
                  <a:lnTo>
                    <a:pt x="1223025" y="146584"/>
                  </a:lnTo>
                  <a:lnTo>
                    <a:pt x="1358917" y="195446"/>
                  </a:lnTo>
                  <a:lnTo>
                    <a:pt x="1494809" y="146584"/>
                  </a:lnTo>
                  <a:lnTo>
                    <a:pt x="1630700" y="97723"/>
                  </a:lnTo>
                  <a:lnTo>
                    <a:pt x="1766592" y="97723"/>
                  </a:lnTo>
                  <a:lnTo>
                    <a:pt x="1902484" y="244307"/>
                  </a:lnTo>
                  <a:lnTo>
                    <a:pt x="2038375" y="244307"/>
                  </a:lnTo>
                  <a:lnTo>
                    <a:pt x="2174267" y="342030"/>
                  </a:lnTo>
                  <a:lnTo>
                    <a:pt x="2310159" y="146584"/>
                  </a:lnTo>
                  <a:lnTo>
                    <a:pt x="2446051" y="195446"/>
                  </a:lnTo>
                  <a:lnTo>
                    <a:pt x="2581942" y="146584"/>
                  </a:lnTo>
                  <a:lnTo>
                    <a:pt x="2717834" y="342030"/>
                  </a:lnTo>
                  <a:lnTo>
                    <a:pt x="2853726" y="293169"/>
                  </a:lnTo>
                  <a:lnTo>
                    <a:pt x="2989618" y="342030"/>
                  </a:lnTo>
                  <a:lnTo>
                    <a:pt x="3125509" y="293169"/>
                  </a:lnTo>
                  <a:lnTo>
                    <a:pt x="3261401" y="390892"/>
                  </a:lnTo>
                  <a:lnTo>
                    <a:pt x="3397293" y="390892"/>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2904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1818"/>
              <a:ext cx="3397293" cy="1807876"/>
            </a:xfrm>
            <a:custGeom>
              <a:avLst/>
              <a:pathLst>
                <a:path w="3397293" h="1807876">
                  <a:moveTo>
                    <a:pt x="0" y="0"/>
                  </a:moveTo>
                  <a:lnTo>
                    <a:pt x="135891" y="195446"/>
                  </a:lnTo>
                  <a:lnTo>
                    <a:pt x="271783" y="195446"/>
                  </a:lnTo>
                  <a:lnTo>
                    <a:pt x="407675" y="0"/>
                  </a:lnTo>
                  <a:lnTo>
                    <a:pt x="543566" y="0"/>
                  </a:lnTo>
                  <a:lnTo>
                    <a:pt x="679458" y="0"/>
                  </a:lnTo>
                  <a:lnTo>
                    <a:pt x="815350" y="0"/>
                  </a:lnTo>
                  <a:lnTo>
                    <a:pt x="951242" y="0"/>
                  </a:lnTo>
                  <a:lnTo>
                    <a:pt x="1087133" y="0"/>
                  </a:lnTo>
                  <a:lnTo>
                    <a:pt x="1223025" y="0"/>
                  </a:lnTo>
                  <a:lnTo>
                    <a:pt x="1358917" y="0"/>
                  </a:lnTo>
                  <a:lnTo>
                    <a:pt x="1494809" y="0"/>
                  </a:lnTo>
                  <a:lnTo>
                    <a:pt x="1630700" y="146584"/>
                  </a:lnTo>
                  <a:lnTo>
                    <a:pt x="1766592" y="0"/>
                  </a:lnTo>
                  <a:lnTo>
                    <a:pt x="1902484" y="0"/>
                  </a:lnTo>
                  <a:lnTo>
                    <a:pt x="2038375" y="146584"/>
                  </a:lnTo>
                  <a:lnTo>
                    <a:pt x="2174267" y="342030"/>
                  </a:lnTo>
                  <a:lnTo>
                    <a:pt x="2310159" y="488615"/>
                  </a:lnTo>
                  <a:lnTo>
                    <a:pt x="2446051" y="781784"/>
                  </a:lnTo>
                  <a:lnTo>
                    <a:pt x="2581942" y="977230"/>
                  </a:lnTo>
                  <a:lnTo>
                    <a:pt x="2717834" y="1416984"/>
                  </a:lnTo>
                  <a:lnTo>
                    <a:pt x="2853726" y="1416984"/>
                  </a:lnTo>
                  <a:lnTo>
                    <a:pt x="2989618" y="1465845"/>
                  </a:lnTo>
                  <a:lnTo>
                    <a:pt x="3125509" y="1465845"/>
                  </a:lnTo>
                  <a:lnTo>
                    <a:pt x="3261401" y="1807876"/>
                  </a:lnTo>
                  <a:lnTo>
                    <a:pt x="3397293" y="166129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73640"/>
              <a:ext cx="0" cy="78178"/>
            </a:xfrm>
            <a:custGeom>
              <a:avLst/>
              <a:pathLst>
                <a:path w="0" h="78178">
                  <a:moveTo>
                    <a:pt x="0" y="781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73640"/>
              <a:ext cx="0" cy="78178"/>
            </a:xfrm>
            <a:custGeom>
              <a:avLst/>
              <a:pathLst>
                <a:path w="0" h="78178">
                  <a:moveTo>
                    <a:pt x="0" y="781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73640"/>
              <a:ext cx="0" cy="78178"/>
            </a:xfrm>
            <a:custGeom>
              <a:avLst/>
              <a:pathLst>
                <a:path w="0" h="78178">
                  <a:moveTo>
                    <a:pt x="0" y="781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73640"/>
              <a:ext cx="0" cy="224763"/>
            </a:xfrm>
            <a:custGeom>
              <a:avLst/>
              <a:pathLst>
                <a:path w="0" h="224763">
                  <a:moveTo>
                    <a:pt x="0" y="2247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73640"/>
              <a:ext cx="0" cy="1055408"/>
            </a:xfrm>
            <a:custGeom>
              <a:avLst/>
              <a:pathLst>
                <a:path w="0" h="1055408">
                  <a:moveTo>
                    <a:pt x="0" y="10554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73640"/>
              <a:ext cx="0" cy="1886054"/>
            </a:xfrm>
            <a:custGeom>
              <a:avLst/>
              <a:pathLst>
                <a:path w="0" h="1886054">
                  <a:moveTo>
                    <a:pt x="0" y="18860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73640"/>
              <a:ext cx="0" cy="1739470"/>
            </a:xfrm>
            <a:custGeom>
              <a:avLst/>
              <a:pathLst>
                <a:path w="0" h="1739470">
                  <a:moveTo>
                    <a:pt x="0" y="17394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1818"/>
              <a:ext cx="3397293" cy="1807876"/>
            </a:xfrm>
            <a:custGeom>
              <a:avLst/>
              <a:pathLst>
                <a:path w="3397293" h="1807876">
                  <a:moveTo>
                    <a:pt x="0" y="0"/>
                  </a:moveTo>
                  <a:lnTo>
                    <a:pt x="135891" y="195446"/>
                  </a:lnTo>
                  <a:lnTo>
                    <a:pt x="271783" y="195446"/>
                  </a:lnTo>
                  <a:lnTo>
                    <a:pt x="407675" y="0"/>
                  </a:lnTo>
                  <a:lnTo>
                    <a:pt x="543566" y="0"/>
                  </a:lnTo>
                  <a:lnTo>
                    <a:pt x="679458" y="0"/>
                  </a:lnTo>
                  <a:lnTo>
                    <a:pt x="815350" y="0"/>
                  </a:lnTo>
                  <a:lnTo>
                    <a:pt x="951242" y="0"/>
                  </a:lnTo>
                  <a:lnTo>
                    <a:pt x="1087133" y="0"/>
                  </a:lnTo>
                  <a:lnTo>
                    <a:pt x="1223025" y="0"/>
                  </a:lnTo>
                  <a:lnTo>
                    <a:pt x="1358917" y="0"/>
                  </a:lnTo>
                  <a:lnTo>
                    <a:pt x="1494809" y="0"/>
                  </a:lnTo>
                  <a:lnTo>
                    <a:pt x="1630700" y="146584"/>
                  </a:lnTo>
                  <a:lnTo>
                    <a:pt x="1766592" y="0"/>
                  </a:lnTo>
                  <a:lnTo>
                    <a:pt x="1902484" y="0"/>
                  </a:lnTo>
                  <a:lnTo>
                    <a:pt x="2038375" y="146584"/>
                  </a:lnTo>
                  <a:lnTo>
                    <a:pt x="2174267" y="342030"/>
                  </a:lnTo>
                  <a:lnTo>
                    <a:pt x="2310159" y="488615"/>
                  </a:lnTo>
                  <a:lnTo>
                    <a:pt x="2446051" y="781784"/>
                  </a:lnTo>
                  <a:lnTo>
                    <a:pt x="2581942" y="977230"/>
                  </a:lnTo>
                  <a:lnTo>
                    <a:pt x="2717834" y="1416984"/>
                  </a:lnTo>
                  <a:lnTo>
                    <a:pt x="2853726" y="1416984"/>
                  </a:lnTo>
                  <a:lnTo>
                    <a:pt x="2989618" y="1465845"/>
                  </a:lnTo>
                  <a:lnTo>
                    <a:pt x="3125509" y="1465845"/>
                  </a:lnTo>
                  <a:lnTo>
                    <a:pt x="3261401" y="1807876"/>
                  </a:lnTo>
                  <a:lnTo>
                    <a:pt x="3397293" y="1661291"/>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1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6056833" y="211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6736291" y="211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6" name="tx96"/>
            <p:cNvSpPr/>
            <p:nvPr/>
          </p:nvSpPr>
          <p:spPr>
            <a:xfrm>
              <a:off x="7415750" y="211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7989462" y="21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1497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9" name="tx99"/>
            <p:cNvSpPr/>
            <p:nvPr/>
          </p:nvSpPr>
          <p:spPr>
            <a:xfrm>
              <a:off x="8756617" y="211497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32876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4342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6655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1769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883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997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7110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9411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7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61216" y="49907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20" name="tx120"/>
            <p:cNvSpPr/>
            <p:nvPr/>
          </p:nvSpPr>
          <p:spPr>
            <a:xfrm>
              <a:off x="72498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1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224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328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433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276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380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485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134798"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6627980" cy="114824"/>
            </a:xfrm>
            <a:prstGeom prst="rect">
              <a:avLst/>
            </a:prstGeom>
            <a:solidFill>
              <a:srgbClr val="E2231A">
                <a:alpha val="80000"/>
              </a:srgbClr>
            </a:solidFill>
          </p:spPr>
          <p:txBody>
            <a:bodyPr/>
            <a:lstStyle/>
            <a:p/>
          </p:txBody>
        </p:sp>
        <p:sp>
          <p:nvSpPr>
            <p:cNvPr id="136" name="tx136"/>
            <p:cNvSpPr/>
            <p:nvPr/>
          </p:nvSpPr>
          <p:spPr>
            <a:xfrm>
              <a:off x="5020940"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86,000</a:t>
              </a:r>
            </a:p>
          </p:txBody>
        </p:sp>
        <p:sp>
          <p:nvSpPr>
            <p:cNvPr id="137" name="tx137"/>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152,000</a:t>
              </a:r>
            </a:p>
          </p:txBody>
        </p:sp>
        <p:sp>
          <p:nvSpPr>
            <p:cNvPr id="138" name="tx138"/>
            <p:cNvSpPr/>
            <p:nvPr/>
          </p:nvSpPr>
          <p:spPr>
            <a:xfrm>
              <a:off x="743574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003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56331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804356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Kazakhstan (65%) was 19 percentage points lower than the global average (84%) and 23 percentage points lower than the average across all ECAR countries (88%).
National MCV1 coverage was 14 percentage points lower than in 2019 (79%).
This equates to 137,000 unvaccinated children in 2025 compared to 86,000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MCV1 coverage was 65% - this is 14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Kazakhstan ranked number 4 out of 21 countries for lowest MCV1 coverage (based on tied ranks).
Kazakhstan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29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728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827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926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025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17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278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37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47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575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846072"/>
              <a:ext cx="238662" cy="461948"/>
            </a:xfrm>
            <a:prstGeom prst="rect">
              <a:avLst/>
            </a:prstGeom>
            <a:solidFill>
              <a:srgbClr val="80BD41">
                <a:alpha val="100000"/>
              </a:srgbClr>
            </a:solidFill>
          </p:spPr>
          <p:txBody>
            <a:bodyPr/>
            <a:lstStyle/>
            <a:p/>
          </p:txBody>
        </p:sp>
        <p:sp>
          <p:nvSpPr>
            <p:cNvPr id="28" name="rc28"/>
            <p:cNvSpPr/>
            <p:nvPr/>
          </p:nvSpPr>
          <p:spPr>
            <a:xfrm>
              <a:off x="1333322" y="3841407"/>
              <a:ext cx="238662" cy="4665"/>
            </a:xfrm>
            <a:prstGeom prst="rect">
              <a:avLst/>
            </a:prstGeom>
            <a:solidFill>
              <a:srgbClr val="E2231A">
                <a:alpha val="100000"/>
              </a:srgbClr>
            </a:solidFill>
          </p:spPr>
          <p:txBody>
            <a:bodyPr/>
            <a:lstStyle/>
            <a:p/>
          </p:txBody>
        </p:sp>
        <p:sp>
          <p:nvSpPr>
            <p:cNvPr id="29" name="rc29"/>
            <p:cNvSpPr/>
            <p:nvPr/>
          </p:nvSpPr>
          <p:spPr>
            <a:xfrm>
              <a:off x="1598503" y="3858835"/>
              <a:ext cx="238662" cy="449186"/>
            </a:xfrm>
            <a:prstGeom prst="rect">
              <a:avLst/>
            </a:prstGeom>
            <a:solidFill>
              <a:srgbClr val="80BD41">
                <a:alpha val="100000"/>
              </a:srgbClr>
            </a:solidFill>
          </p:spPr>
          <p:txBody>
            <a:bodyPr/>
            <a:lstStyle/>
            <a:p/>
          </p:txBody>
        </p:sp>
        <p:sp>
          <p:nvSpPr>
            <p:cNvPr id="30" name="rc30"/>
            <p:cNvSpPr/>
            <p:nvPr/>
          </p:nvSpPr>
          <p:spPr>
            <a:xfrm>
              <a:off x="1598503" y="3835192"/>
              <a:ext cx="238662" cy="23642"/>
            </a:xfrm>
            <a:prstGeom prst="rect">
              <a:avLst/>
            </a:prstGeom>
            <a:solidFill>
              <a:srgbClr val="E2231A">
                <a:alpha val="100000"/>
              </a:srgbClr>
            </a:solidFill>
          </p:spPr>
          <p:txBody>
            <a:bodyPr/>
            <a:lstStyle/>
            <a:p/>
          </p:txBody>
        </p:sp>
        <p:sp>
          <p:nvSpPr>
            <p:cNvPr id="31" name="rc31"/>
            <p:cNvSpPr/>
            <p:nvPr/>
          </p:nvSpPr>
          <p:spPr>
            <a:xfrm>
              <a:off x="1863684" y="3842073"/>
              <a:ext cx="238662" cy="465948"/>
            </a:xfrm>
            <a:prstGeom prst="rect">
              <a:avLst/>
            </a:prstGeom>
            <a:solidFill>
              <a:srgbClr val="80BD41">
                <a:alpha val="100000"/>
              </a:srgbClr>
            </a:solidFill>
          </p:spPr>
          <p:txBody>
            <a:bodyPr/>
            <a:lstStyle/>
            <a:p/>
          </p:txBody>
        </p:sp>
        <p:sp>
          <p:nvSpPr>
            <p:cNvPr id="32" name="rc32"/>
            <p:cNvSpPr/>
            <p:nvPr/>
          </p:nvSpPr>
          <p:spPr>
            <a:xfrm>
              <a:off x="1863684" y="3817548"/>
              <a:ext cx="238662" cy="24524"/>
            </a:xfrm>
            <a:prstGeom prst="rect">
              <a:avLst/>
            </a:prstGeom>
            <a:solidFill>
              <a:srgbClr val="E2231A">
                <a:alpha val="100000"/>
              </a:srgbClr>
            </a:solidFill>
          </p:spPr>
          <p:txBody>
            <a:bodyPr/>
            <a:lstStyle/>
            <a:p/>
          </p:txBody>
        </p:sp>
        <p:sp>
          <p:nvSpPr>
            <p:cNvPr id="33" name="rc33"/>
            <p:cNvSpPr/>
            <p:nvPr/>
          </p:nvSpPr>
          <p:spPr>
            <a:xfrm>
              <a:off x="2128865" y="3786417"/>
              <a:ext cx="238662" cy="521603"/>
            </a:xfrm>
            <a:prstGeom prst="rect">
              <a:avLst/>
            </a:prstGeom>
            <a:solidFill>
              <a:srgbClr val="80BD41">
                <a:alpha val="100000"/>
              </a:srgbClr>
            </a:solidFill>
          </p:spPr>
          <p:txBody>
            <a:bodyPr/>
            <a:lstStyle/>
            <a:p/>
          </p:txBody>
        </p:sp>
        <p:sp>
          <p:nvSpPr>
            <p:cNvPr id="34" name="rc34"/>
            <p:cNvSpPr/>
            <p:nvPr/>
          </p:nvSpPr>
          <p:spPr>
            <a:xfrm>
              <a:off x="2128865" y="3781144"/>
              <a:ext cx="238662" cy="5273"/>
            </a:xfrm>
            <a:prstGeom prst="rect">
              <a:avLst/>
            </a:prstGeom>
            <a:solidFill>
              <a:srgbClr val="E2231A">
                <a:alpha val="100000"/>
              </a:srgbClr>
            </a:solidFill>
          </p:spPr>
          <p:txBody>
            <a:bodyPr/>
            <a:lstStyle/>
            <a:p/>
          </p:txBody>
        </p:sp>
        <p:sp>
          <p:nvSpPr>
            <p:cNvPr id="35" name="rc35"/>
            <p:cNvSpPr/>
            <p:nvPr/>
          </p:nvSpPr>
          <p:spPr>
            <a:xfrm>
              <a:off x="2394045" y="3746994"/>
              <a:ext cx="238662" cy="561027"/>
            </a:xfrm>
            <a:prstGeom prst="rect">
              <a:avLst/>
            </a:prstGeom>
            <a:solidFill>
              <a:srgbClr val="80BD41">
                <a:alpha val="100000"/>
              </a:srgbClr>
            </a:solidFill>
          </p:spPr>
          <p:txBody>
            <a:bodyPr/>
            <a:lstStyle/>
            <a:p/>
          </p:txBody>
        </p:sp>
        <p:sp>
          <p:nvSpPr>
            <p:cNvPr id="36" name="rc36"/>
            <p:cNvSpPr/>
            <p:nvPr/>
          </p:nvSpPr>
          <p:spPr>
            <a:xfrm>
              <a:off x="2394045" y="3741328"/>
              <a:ext cx="238662" cy="5665"/>
            </a:xfrm>
            <a:prstGeom prst="rect">
              <a:avLst/>
            </a:prstGeom>
            <a:solidFill>
              <a:srgbClr val="E2231A">
                <a:alpha val="100000"/>
              </a:srgbClr>
            </a:solidFill>
          </p:spPr>
          <p:txBody>
            <a:bodyPr/>
            <a:lstStyle/>
            <a:p/>
          </p:txBody>
        </p:sp>
        <p:sp>
          <p:nvSpPr>
            <p:cNvPr id="37" name="rc37"/>
            <p:cNvSpPr/>
            <p:nvPr/>
          </p:nvSpPr>
          <p:spPr>
            <a:xfrm>
              <a:off x="2659226" y="3719646"/>
              <a:ext cx="238662" cy="588375"/>
            </a:xfrm>
            <a:prstGeom prst="rect">
              <a:avLst/>
            </a:prstGeom>
            <a:solidFill>
              <a:srgbClr val="80BD41">
                <a:alpha val="100000"/>
              </a:srgbClr>
            </a:solidFill>
          </p:spPr>
          <p:txBody>
            <a:bodyPr/>
            <a:lstStyle/>
            <a:p/>
          </p:txBody>
        </p:sp>
        <p:sp>
          <p:nvSpPr>
            <p:cNvPr id="38" name="rc38"/>
            <p:cNvSpPr/>
            <p:nvPr/>
          </p:nvSpPr>
          <p:spPr>
            <a:xfrm>
              <a:off x="2659226" y="3713706"/>
              <a:ext cx="238662" cy="5940"/>
            </a:xfrm>
            <a:prstGeom prst="rect">
              <a:avLst/>
            </a:prstGeom>
            <a:solidFill>
              <a:srgbClr val="E2231A">
                <a:alpha val="100000"/>
              </a:srgbClr>
            </a:solidFill>
          </p:spPr>
          <p:txBody>
            <a:bodyPr/>
            <a:lstStyle/>
            <a:p/>
          </p:txBody>
        </p:sp>
        <p:sp>
          <p:nvSpPr>
            <p:cNvPr id="39" name="rc39"/>
            <p:cNvSpPr/>
            <p:nvPr/>
          </p:nvSpPr>
          <p:spPr>
            <a:xfrm>
              <a:off x="2924407" y="3682222"/>
              <a:ext cx="238662" cy="625799"/>
            </a:xfrm>
            <a:prstGeom prst="rect">
              <a:avLst/>
            </a:prstGeom>
            <a:solidFill>
              <a:srgbClr val="80BD41">
                <a:alpha val="100000"/>
              </a:srgbClr>
            </a:solidFill>
          </p:spPr>
          <p:txBody>
            <a:bodyPr/>
            <a:lstStyle/>
            <a:p/>
          </p:txBody>
        </p:sp>
        <p:sp>
          <p:nvSpPr>
            <p:cNvPr id="40" name="rc40"/>
            <p:cNvSpPr/>
            <p:nvPr/>
          </p:nvSpPr>
          <p:spPr>
            <a:xfrm>
              <a:off x="2924407" y="3675910"/>
              <a:ext cx="238662" cy="6312"/>
            </a:xfrm>
            <a:prstGeom prst="rect">
              <a:avLst/>
            </a:prstGeom>
            <a:solidFill>
              <a:srgbClr val="E2231A">
                <a:alpha val="100000"/>
              </a:srgbClr>
            </a:solidFill>
          </p:spPr>
          <p:txBody>
            <a:bodyPr/>
            <a:lstStyle/>
            <a:p/>
          </p:txBody>
        </p:sp>
        <p:sp>
          <p:nvSpPr>
            <p:cNvPr id="41" name="rc41"/>
            <p:cNvSpPr/>
            <p:nvPr/>
          </p:nvSpPr>
          <p:spPr>
            <a:xfrm>
              <a:off x="3189588" y="3642210"/>
              <a:ext cx="238662" cy="665810"/>
            </a:xfrm>
            <a:prstGeom prst="rect">
              <a:avLst/>
            </a:prstGeom>
            <a:solidFill>
              <a:srgbClr val="80BD41">
                <a:alpha val="100000"/>
              </a:srgbClr>
            </a:solidFill>
          </p:spPr>
          <p:txBody>
            <a:bodyPr/>
            <a:lstStyle/>
            <a:p/>
          </p:txBody>
        </p:sp>
        <p:sp>
          <p:nvSpPr>
            <p:cNvPr id="42" name="rc42"/>
            <p:cNvSpPr/>
            <p:nvPr/>
          </p:nvSpPr>
          <p:spPr>
            <a:xfrm>
              <a:off x="3189588" y="3635486"/>
              <a:ext cx="238662" cy="6724"/>
            </a:xfrm>
            <a:prstGeom prst="rect">
              <a:avLst/>
            </a:prstGeom>
            <a:solidFill>
              <a:srgbClr val="E2231A">
                <a:alpha val="100000"/>
              </a:srgbClr>
            </a:solidFill>
          </p:spPr>
          <p:txBody>
            <a:bodyPr/>
            <a:lstStyle/>
            <a:p/>
          </p:txBody>
        </p:sp>
        <p:sp>
          <p:nvSpPr>
            <p:cNvPr id="43" name="rc43"/>
            <p:cNvSpPr/>
            <p:nvPr/>
          </p:nvSpPr>
          <p:spPr>
            <a:xfrm>
              <a:off x="3454768" y="3597199"/>
              <a:ext cx="238662" cy="710821"/>
            </a:xfrm>
            <a:prstGeom prst="rect">
              <a:avLst/>
            </a:prstGeom>
            <a:solidFill>
              <a:srgbClr val="80BD41">
                <a:alpha val="100000"/>
              </a:srgbClr>
            </a:solidFill>
          </p:spPr>
          <p:txBody>
            <a:bodyPr/>
            <a:lstStyle/>
            <a:p/>
          </p:txBody>
        </p:sp>
        <p:sp>
          <p:nvSpPr>
            <p:cNvPr id="44" name="rc44"/>
            <p:cNvSpPr/>
            <p:nvPr/>
          </p:nvSpPr>
          <p:spPr>
            <a:xfrm>
              <a:off x="3454768" y="3590024"/>
              <a:ext cx="238662" cy="7175"/>
            </a:xfrm>
            <a:prstGeom prst="rect">
              <a:avLst/>
            </a:prstGeom>
            <a:solidFill>
              <a:srgbClr val="E2231A">
                <a:alpha val="100000"/>
              </a:srgbClr>
            </a:solidFill>
          </p:spPr>
          <p:txBody>
            <a:bodyPr/>
            <a:lstStyle/>
            <a:p/>
          </p:txBody>
        </p:sp>
        <p:sp>
          <p:nvSpPr>
            <p:cNvPr id="45" name="rc45"/>
            <p:cNvSpPr/>
            <p:nvPr/>
          </p:nvSpPr>
          <p:spPr>
            <a:xfrm>
              <a:off x="3719949" y="3597180"/>
              <a:ext cx="238662" cy="710841"/>
            </a:xfrm>
            <a:prstGeom prst="rect">
              <a:avLst/>
            </a:prstGeom>
            <a:solidFill>
              <a:srgbClr val="80BD41">
                <a:alpha val="100000"/>
              </a:srgbClr>
            </a:solidFill>
          </p:spPr>
          <p:txBody>
            <a:bodyPr/>
            <a:lstStyle/>
            <a:p/>
          </p:txBody>
        </p:sp>
        <p:sp>
          <p:nvSpPr>
            <p:cNvPr id="46" name="rc46"/>
            <p:cNvSpPr/>
            <p:nvPr/>
          </p:nvSpPr>
          <p:spPr>
            <a:xfrm>
              <a:off x="3719949" y="3590005"/>
              <a:ext cx="238662" cy="7175"/>
            </a:xfrm>
            <a:prstGeom prst="rect">
              <a:avLst/>
            </a:prstGeom>
            <a:solidFill>
              <a:srgbClr val="E2231A">
                <a:alpha val="100000"/>
              </a:srgbClr>
            </a:solidFill>
          </p:spPr>
          <p:txBody>
            <a:bodyPr/>
            <a:lstStyle/>
            <a:p/>
          </p:txBody>
        </p:sp>
        <p:sp>
          <p:nvSpPr>
            <p:cNvPr id="47" name="rc47"/>
            <p:cNvSpPr/>
            <p:nvPr/>
          </p:nvSpPr>
          <p:spPr>
            <a:xfrm>
              <a:off x="3985130" y="3580222"/>
              <a:ext cx="238662" cy="727798"/>
            </a:xfrm>
            <a:prstGeom prst="rect">
              <a:avLst/>
            </a:prstGeom>
            <a:solidFill>
              <a:srgbClr val="80BD41">
                <a:alpha val="100000"/>
              </a:srgbClr>
            </a:solidFill>
          </p:spPr>
          <p:txBody>
            <a:bodyPr/>
            <a:lstStyle/>
            <a:p/>
          </p:txBody>
        </p:sp>
        <p:sp>
          <p:nvSpPr>
            <p:cNvPr id="48" name="rc48"/>
            <p:cNvSpPr/>
            <p:nvPr/>
          </p:nvSpPr>
          <p:spPr>
            <a:xfrm>
              <a:off x="3985130" y="3572871"/>
              <a:ext cx="238662" cy="7351"/>
            </a:xfrm>
            <a:prstGeom prst="rect">
              <a:avLst/>
            </a:prstGeom>
            <a:solidFill>
              <a:srgbClr val="E2231A">
                <a:alpha val="100000"/>
              </a:srgbClr>
            </a:solidFill>
          </p:spPr>
          <p:txBody>
            <a:bodyPr/>
            <a:lstStyle/>
            <a:p/>
          </p:txBody>
        </p:sp>
        <p:sp>
          <p:nvSpPr>
            <p:cNvPr id="49" name="rc49"/>
            <p:cNvSpPr/>
            <p:nvPr/>
          </p:nvSpPr>
          <p:spPr>
            <a:xfrm>
              <a:off x="4250311" y="3573283"/>
              <a:ext cx="238662" cy="734738"/>
            </a:xfrm>
            <a:prstGeom prst="rect">
              <a:avLst/>
            </a:prstGeom>
            <a:solidFill>
              <a:srgbClr val="80BD41">
                <a:alpha val="100000"/>
              </a:srgbClr>
            </a:solidFill>
          </p:spPr>
          <p:txBody>
            <a:bodyPr/>
            <a:lstStyle/>
            <a:p/>
          </p:txBody>
        </p:sp>
        <p:sp>
          <p:nvSpPr>
            <p:cNvPr id="50" name="rc50"/>
            <p:cNvSpPr/>
            <p:nvPr/>
          </p:nvSpPr>
          <p:spPr>
            <a:xfrm>
              <a:off x="4250311" y="3565853"/>
              <a:ext cx="238662" cy="7429"/>
            </a:xfrm>
            <a:prstGeom prst="rect">
              <a:avLst/>
            </a:prstGeom>
            <a:solidFill>
              <a:srgbClr val="E2231A">
                <a:alpha val="100000"/>
              </a:srgbClr>
            </a:solidFill>
          </p:spPr>
          <p:txBody>
            <a:bodyPr/>
            <a:lstStyle/>
            <a:p/>
          </p:txBody>
        </p:sp>
        <p:sp>
          <p:nvSpPr>
            <p:cNvPr id="51" name="rc51"/>
            <p:cNvSpPr/>
            <p:nvPr/>
          </p:nvSpPr>
          <p:spPr>
            <a:xfrm>
              <a:off x="4515492" y="3579575"/>
              <a:ext cx="238662" cy="728445"/>
            </a:xfrm>
            <a:prstGeom prst="rect">
              <a:avLst/>
            </a:prstGeom>
            <a:solidFill>
              <a:srgbClr val="80BD41">
                <a:alpha val="100000"/>
              </a:srgbClr>
            </a:solidFill>
          </p:spPr>
          <p:txBody>
            <a:bodyPr/>
            <a:lstStyle/>
            <a:p/>
          </p:txBody>
        </p:sp>
        <p:sp>
          <p:nvSpPr>
            <p:cNvPr id="52" name="rc52"/>
            <p:cNvSpPr/>
            <p:nvPr/>
          </p:nvSpPr>
          <p:spPr>
            <a:xfrm>
              <a:off x="4515492" y="3549228"/>
              <a:ext cx="238662" cy="30347"/>
            </a:xfrm>
            <a:prstGeom prst="rect">
              <a:avLst/>
            </a:prstGeom>
            <a:solidFill>
              <a:srgbClr val="E2231A">
                <a:alpha val="100000"/>
              </a:srgbClr>
            </a:solidFill>
          </p:spPr>
          <p:txBody>
            <a:bodyPr/>
            <a:lstStyle/>
            <a:p/>
          </p:txBody>
        </p:sp>
        <p:sp>
          <p:nvSpPr>
            <p:cNvPr id="53" name="rc53"/>
            <p:cNvSpPr/>
            <p:nvPr/>
          </p:nvSpPr>
          <p:spPr>
            <a:xfrm>
              <a:off x="4780672" y="3544876"/>
              <a:ext cx="238662" cy="763144"/>
            </a:xfrm>
            <a:prstGeom prst="rect">
              <a:avLst/>
            </a:prstGeom>
            <a:solidFill>
              <a:srgbClr val="80BD41">
                <a:alpha val="100000"/>
              </a:srgbClr>
            </a:solidFill>
          </p:spPr>
          <p:txBody>
            <a:bodyPr/>
            <a:lstStyle/>
            <a:p/>
          </p:txBody>
        </p:sp>
        <p:sp>
          <p:nvSpPr>
            <p:cNvPr id="54" name="rc54"/>
            <p:cNvSpPr/>
            <p:nvPr/>
          </p:nvSpPr>
          <p:spPr>
            <a:xfrm>
              <a:off x="4780672" y="3537172"/>
              <a:ext cx="238662" cy="7704"/>
            </a:xfrm>
            <a:prstGeom prst="rect">
              <a:avLst/>
            </a:prstGeom>
            <a:solidFill>
              <a:srgbClr val="E2231A">
                <a:alpha val="100000"/>
              </a:srgbClr>
            </a:solidFill>
          </p:spPr>
          <p:txBody>
            <a:bodyPr/>
            <a:lstStyle/>
            <a:p/>
          </p:txBody>
        </p:sp>
        <p:sp>
          <p:nvSpPr>
            <p:cNvPr id="55" name="rc55"/>
            <p:cNvSpPr/>
            <p:nvPr/>
          </p:nvSpPr>
          <p:spPr>
            <a:xfrm>
              <a:off x="5045853" y="3520097"/>
              <a:ext cx="238662" cy="787924"/>
            </a:xfrm>
            <a:prstGeom prst="rect">
              <a:avLst/>
            </a:prstGeom>
            <a:solidFill>
              <a:srgbClr val="80BD41">
                <a:alpha val="100000"/>
              </a:srgbClr>
            </a:solidFill>
          </p:spPr>
          <p:txBody>
            <a:bodyPr/>
            <a:lstStyle/>
            <a:p/>
          </p:txBody>
        </p:sp>
        <p:sp>
          <p:nvSpPr>
            <p:cNvPr id="56" name="rc56"/>
            <p:cNvSpPr/>
            <p:nvPr/>
          </p:nvSpPr>
          <p:spPr>
            <a:xfrm>
              <a:off x="5045853" y="3512138"/>
              <a:ext cx="238662" cy="7959"/>
            </a:xfrm>
            <a:prstGeom prst="rect">
              <a:avLst/>
            </a:prstGeom>
            <a:solidFill>
              <a:srgbClr val="E2231A">
                <a:alpha val="100000"/>
              </a:srgbClr>
            </a:solidFill>
          </p:spPr>
          <p:txBody>
            <a:bodyPr/>
            <a:lstStyle/>
            <a:p/>
          </p:txBody>
        </p:sp>
        <p:sp>
          <p:nvSpPr>
            <p:cNvPr id="57" name="rc57"/>
            <p:cNvSpPr/>
            <p:nvPr/>
          </p:nvSpPr>
          <p:spPr>
            <a:xfrm>
              <a:off x="5311034" y="3548856"/>
              <a:ext cx="238662" cy="759165"/>
            </a:xfrm>
            <a:prstGeom prst="rect">
              <a:avLst/>
            </a:prstGeom>
            <a:solidFill>
              <a:srgbClr val="80BD41">
                <a:alpha val="100000"/>
              </a:srgbClr>
            </a:solidFill>
          </p:spPr>
          <p:txBody>
            <a:bodyPr/>
            <a:lstStyle/>
            <a:p/>
          </p:txBody>
        </p:sp>
        <p:sp>
          <p:nvSpPr>
            <p:cNvPr id="58" name="rc58"/>
            <p:cNvSpPr/>
            <p:nvPr/>
          </p:nvSpPr>
          <p:spPr>
            <a:xfrm>
              <a:off x="5311034" y="3517215"/>
              <a:ext cx="238662" cy="31640"/>
            </a:xfrm>
            <a:prstGeom prst="rect">
              <a:avLst/>
            </a:prstGeom>
            <a:solidFill>
              <a:srgbClr val="E2231A">
                <a:alpha val="100000"/>
              </a:srgbClr>
            </a:solidFill>
          </p:spPr>
          <p:txBody>
            <a:bodyPr/>
            <a:lstStyle/>
            <a:p/>
          </p:txBody>
        </p:sp>
        <p:sp>
          <p:nvSpPr>
            <p:cNvPr id="59" name="rc59"/>
            <p:cNvSpPr/>
            <p:nvPr/>
          </p:nvSpPr>
          <p:spPr>
            <a:xfrm>
              <a:off x="5576215" y="3574478"/>
              <a:ext cx="238662" cy="733542"/>
            </a:xfrm>
            <a:prstGeom prst="rect">
              <a:avLst/>
            </a:prstGeom>
            <a:solidFill>
              <a:srgbClr val="80BD41">
                <a:alpha val="100000"/>
              </a:srgbClr>
            </a:solidFill>
          </p:spPr>
          <p:txBody>
            <a:bodyPr/>
            <a:lstStyle/>
            <a:p/>
          </p:txBody>
        </p:sp>
        <p:sp>
          <p:nvSpPr>
            <p:cNvPr id="60" name="rc60"/>
            <p:cNvSpPr/>
            <p:nvPr/>
          </p:nvSpPr>
          <p:spPr>
            <a:xfrm>
              <a:off x="5576215" y="3510687"/>
              <a:ext cx="238662" cy="63791"/>
            </a:xfrm>
            <a:prstGeom prst="rect">
              <a:avLst/>
            </a:prstGeom>
            <a:solidFill>
              <a:srgbClr val="E2231A">
                <a:alpha val="100000"/>
              </a:srgbClr>
            </a:solidFill>
          </p:spPr>
          <p:txBody>
            <a:bodyPr/>
            <a:lstStyle/>
            <a:p/>
          </p:txBody>
        </p:sp>
        <p:sp>
          <p:nvSpPr>
            <p:cNvPr id="61" name="rc61"/>
            <p:cNvSpPr/>
            <p:nvPr/>
          </p:nvSpPr>
          <p:spPr>
            <a:xfrm>
              <a:off x="5841395" y="3616157"/>
              <a:ext cx="238662" cy="691864"/>
            </a:xfrm>
            <a:prstGeom prst="rect">
              <a:avLst/>
            </a:prstGeom>
            <a:solidFill>
              <a:srgbClr val="80BD41">
                <a:alpha val="100000"/>
              </a:srgbClr>
            </a:solidFill>
          </p:spPr>
          <p:txBody>
            <a:bodyPr/>
            <a:lstStyle/>
            <a:p/>
          </p:txBody>
        </p:sp>
        <p:sp>
          <p:nvSpPr>
            <p:cNvPr id="62" name="rc62"/>
            <p:cNvSpPr/>
            <p:nvPr/>
          </p:nvSpPr>
          <p:spPr>
            <a:xfrm>
              <a:off x="5841395" y="3530644"/>
              <a:ext cx="238662" cy="85512"/>
            </a:xfrm>
            <a:prstGeom prst="rect">
              <a:avLst/>
            </a:prstGeom>
            <a:solidFill>
              <a:srgbClr val="E2231A">
                <a:alpha val="100000"/>
              </a:srgbClr>
            </a:solidFill>
          </p:spPr>
          <p:txBody>
            <a:bodyPr/>
            <a:lstStyle/>
            <a:p/>
          </p:txBody>
        </p:sp>
        <p:sp>
          <p:nvSpPr>
            <p:cNvPr id="63" name="rc63"/>
            <p:cNvSpPr/>
            <p:nvPr/>
          </p:nvSpPr>
          <p:spPr>
            <a:xfrm>
              <a:off x="6106576" y="3644700"/>
              <a:ext cx="238662" cy="663321"/>
            </a:xfrm>
            <a:prstGeom prst="rect">
              <a:avLst/>
            </a:prstGeom>
            <a:solidFill>
              <a:srgbClr val="80BD41">
                <a:alpha val="100000"/>
              </a:srgbClr>
            </a:solidFill>
          </p:spPr>
          <p:txBody>
            <a:bodyPr/>
            <a:lstStyle/>
            <a:p/>
          </p:txBody>
        </p:sp>
        <p:sp>
          <p:nvSpPr>
            <p:cNvPr id="64" name="rc64"/>
            <p:cNvSpPr/>
            <p:nvPr/>
          </p:nvSpPr>
          <p:spPr>
            <a:xfrm>
              <a:off x="6106576" y="3508844"/>
              <a:ext cx="238662" cy="135855"/>
            </a:xfrm>
            <a:prstGeom prst="rect">
              <a:avLst/>
            </a:prstGeom>
            <a:solidFill>
              <a:srgbClr val="E2231A">
                <a:alpha val="100000"/>
              </a:srgbClr>
            </a:solidFill>
          </p:spPr>
          <p:txBody>
            <a:bodyPr/>
            <a:lstStyle/>
            <a:p/>
          </p:txBody>
        </p:sp>
        <p:sp>
          <p:nvSpPr>
            <p:cNvPr id="65" name="rc65"/>
            <p:cNvSpPr/>
            <p:nvPr/>
          </p:nvSpPr>
          <p:spPr>
            <a:xfrm>
              <a:off x="6371757" y="3675498"/>
              <a:ext cx="238662" cy="632523"/>
            </a:xfrm>
            <a:prstGeom prst="rect">
              <a:avLst/>
            </a:prstGeom>
            <a:solidFill>
              <a:srgbClr val="80BD41">
                <a:alpha val="100000"/>
              </a:srgbClr>
            </a:solidFill>
          </p:spPr>
          <p:txBody>
            <a:bodyPr/>
            <a:lstStyle/>
            <a:p/>
          </p:txBody>
        </p:sp>
        <p:sp>
          <p:nvSpPr>
            <p:cNvPr id="66" name="rc66"/>
            <p:cNvSpPr/>
            <p:nvPr/>
          </p:nvSpPr>
          <p:spPr>
            <a:xfrm>
              <a:off x="6371757" y="3507354"/>
              <a:ext cx="238662" cy="168143"/>
            </a:xfrm>
            <a:prstGeom prst="rect">
              <a:avLst/>
            </a:prstGeom>
            <a:solidFill>
              <a:srgbClr val="E2231A">
                <a:alpha val="100000"/>
              </a:srgbClr>
            </a:solidFill>
          </p:spPr>
          <p:txBody>
            <a:bodyPr/>
            <a:lstStyle/>
            <a:p/>
          </p:txBody>
        </p:sp>
        <p:sp>
          <p:nvSpPr>
            <p:cNvPr id="67" name="rc67"/>
            <p:cNvSpPr/>
            <p:nvPr/>
          </p:nvSpPr>
          <p:spPr>
            <a:xfrm>
              <a:off x="6636938" y="3709099"/>
              <a:ext cx="238662" cy="598922"/>
            </a:xfrm>
            <a:prstGeom prst="rect">
              <a:avLst/>
            </a:prstGeom>
            <a:solidFill>
              <a:srgbClr val="80BD41">
                <a:alpha val="100000"/>
              </a:srgbClr>
            </a:solidFill>
          </p:spPr>
          <p:txBody>
            <a:bodyPr/>
            <a:lstStyle/>
            <a:p/>
          </p:txBody>
        </p:sp>
        <p:sp>
          <p:nvSpPr>
            <p:cNvPr id="68" name="rc68"/>
            <p:cNvSpPr/>
            <p:nvPr/>
          </p:nvSpPr>
          <p:spPr>
            <a:xfrm>
              <a:off x="6636938" y="3452424"/>
              <a:ext cx="238662" cy="256675"/>
            </a:xfrm>
            <a:prstGeom prst="rect">
              <a:avLst/>
            </a:prstGeom>
            <a:solidFill>
              <a:srgbClr val="E2231A">
                <a:alpha val="100000"/>
              </a:srgbClr>
            </a:solidFill>
          </p:spPr>
          <p:txBody>
            <a:bodyPr/>
            <a:lstStyle/>
            <a:p/>
          </p:txBody>
        </p:sp>
        <p:sp>
          <p:nvSpPr>
            <p:cNvPr id="69" name="rc69"/>
            <p:cNvSpPr/>
            <p:nvPr/>
          </p:nvSpPr>
          <p:spPr>
            <a:xfrm>
              <a:off x="6902119" y="3682124"/>
              <a:ext cx="238662" cy="625897"/>
            </a:xfrm>
            <a:prstGeom prst="rect">
              <a:avLst/>
            </a:prstGeom>
            <a:solidFill>
              <a:srgbClr val="80BD41">
                <a:alpha val="100000"/>
              </a:srgbClr>
            </a:solidFill>
          </p:spPr>
          <p:txBody>
            <a:bodyPr/>
            <a:lstStyle/>
            <a:p/>
          </p:txBody>
        </p:sp>
        <p:sp>
          <p:nvSpPr>
            <p:cNvPr id="70" name="rc70"/>
            <p:cNvSpPr/>
            <p:nvPr/>
          </p:nvSpPr>
          <p:spPr>
            <a:xfrm>
              <a:off x="6902119" y="3413882"/>
              <a:ext cx="238662" cy="268241"/>
            </a:xfrm>
            <a:prstGeom prst="rect">
              <a:avLst/>
            </a:prstGeom>
            <a:solidFill>
              <a:srgbClr val="E2231A">
                <a:alpha val="100000"/>
              </a:srgbClr>
            </a:solidFill>
          </p:spPr>
          <p:txBody>
            <a:bodyPr/>
            <a:lstStyle/>
            <a:p/>
          </p:txBody>
        </p:sp>
        <p:sp>
          <p:nvSpPr>
            <p:cNvPr id="71" name="rc71"/>
            <p:cNvSpPr/>
            <p:nvPr/>
          </p:nvSpPr>
          <p:spPr>
            <a:xfrm>
              <a:off x="7167299" y="3747856"/>
              <a:ext cx="238662" cy="560164"/>
            </a:xfrm>
            <a:prstGeom prst="rect">
              <a:avLst/>
            </a:prstGeom>
            <a:solidFill>
              <a:srgbClr val="80BD41">
                <a:alpha val="100000"/>
              </a:srgbClr>
            </a:solidFill>
          </p:spPr>
          <p:txBody>
            <a:bodyPr/>
            <a:lstStyle/>
            <a:p/>
          </p:txBody>
        </p:sp>
        <p:sp>
          <p:nvSpPr>
            <p:cNvPr id="72" name="rc72"/>
            <p:cNvSpPr/>
            <p:nvPr/>
          </p:nvSpPr>
          <p:spPr>
            <a:xfrm>
              <a:off x="7167299" y="3496180"/>
              <a:ext cx="238662" cy="251676"/>
            </a:xfrm>
            <a:prstGeom prst="rect">
              <a:avLst/>
            </a:prstGeom>
            <a:solidFill>
              <a:srgbClr val="E2231A">
                <a:alpha val="100000"/>
              </a:srgbClr>
            </a:solidFill>
          </p:spPr>
          <p:txBody>
            <a:bodyPr/>
            <a:lstStyle/>
            <a:p/>
          </p:txBody>
        </p:sp>
        <p:sp>
          <p:nvSpPr>
            <p:cNvPr id="73" name="rc73"/>
            <p:cNvSpPr/>
            <p:nvPr/>
          </p:nvSpPr>
          <p:spPr>
            <a:xfrm>
              <a:off x="7432480" y="3758109"/>
              <a:ext cx="238662" cy="549912"/>
            </a:xfrm>
            <a:prstGeom prst="rect">
              <a:avLst/>
            </a:prstGeom>
            <a:solidFill>
              <a:srgbClr val="80BD41">
                <a:alpha val="100000"/>
              </a:srgbClr>
            </a:solidFill>
          </p:spPr>
          <p:txBody>
            <a:bodyPr/>
            <a:lstStyle/>
            <a:p/>
          </p:txBody>
        </p:sp>
        <p:sp>
          <p:nvSpPr>
            <p:cNvPr id="74" name="rc74"/>
            <p:cNvSpPr/>
            <p:nvPr/>
          </p:nvSpPr>
          <p:spPr>
            <a:xfrm>
              <a:off x="7432480" y="3511040"/>
              <a:ext cx="238662" cy="247069"/>
            </a:xfrm>
            <a:prstGeom prst="rect">
              <a:avLst/>
            </a:prstGeom>
            <a:solidFill>
              <a:srgbClr val="E2231A">
                <a:alpha val="100000"/>
              </a:srgbClr>
            </a:solidFill>
          </p:spPr>
          <p:txBody>
            <a:bodyPr/>
            <a:lstStyle/>
            <a:p/>
          </p:txBody>
        </p:sp>
        <p:sp>
          <p:nvSpPr>
            <p:cNvPr id="75" name="rc75"/>
            <p:cNvSpPr/>
            <p:nvPr/>
          </p:nvSpPr>
          <p:spPr>
            <a:xfrm>
              <a:off x="7697661" y="3822253"/>
              <a:ext cx="238662" cy="485767"/>
            </a:xfrm>
            <a:prstGeom prst="rect">
              <a:avLst/>
            </a:prstGeom>
            <a:solidFill>
              <a:srgbClr val="80BD41">
                <a:alpha val="100000"/>
              </a:srgbClr>
            </a:solidFill>
          </p:spPr>
          <p:txBody>
            <a:bodyPr/>
            <a:lstStyle/>
            <a:p/>
          </p:txBody>
        </p:sp>
        <p:sp>
          <p:nvSpPr>
            <p:cNvPr id="76" name="rc76"/>
            <p:cNvSpPr/>
            <p:nvPr/>
          </p:nvSpPr>
          <p:spPr>
            <a:xfrm>
              <a:off x="7697661" y="3524527"/>
              <a:ext cx="238662" cy="297726"/>
            </a:xfrm>
            <a:prstGeom prst="rect">
              <a:avLst/>
            </a:prstGeom>
            <a:solidFill>
              <a:srgbClr val="E2231A">
                <a:alpha val="100000"/>
              </a:srgbClr>
            </a:solidFill>
          </p:spPr>
          <p:txBody>
            <a:bodyPr/>
            <a:lstStyle/>
            <a:p/>
          </p:txBody>
        </p:sp>
        <p:sp>
          <p:nvSpPr>
            <p:cNvPr id="77" name="rc77"/>
            <p:cNvSpPr/>
            <p:nvPr/>
          </p:nvSpPr>
          <p:spPr>
            <a:xfrm>
              <a:off x="7962842" y="3807472"/>
              <a:ext cx="238662" cy="500549"/>
            </a:xfrm>
            <a:prstGeom prst="rect">
              <a:avLst/>
            </a:prstGeom>
            <a:solidFill>
              <a:srgbClr val="80BD41">
                <a:alpha val="100000"/>
              </a:srgbClr>
            </a:solidFill>
          </p:spPr>
          <p:txBody>
            <a:bodyPr/>
            <a:lstStyle/>
            <a:p/>
          </p:txBody>
        </p:sp>
        <p:sp>
          <p:nvSpPr>
            <p:cNvPr id="78" name="rc78"/>
            <p:cNvSpPr/>
            <p:nvPr/>
          </p:nvSpPr>
          <p:spPr>
            <a:xfrm>
              <a:off x="7962842" y="3537956"/>
              <a:ext cx="238662" cy="269515"/>
            </a:xfrm>
            <a:prstGeom prst="rect">
              <a:avLst/>
            </a:prstGeom>
            <a:solidFill>
              <a:srgbClr val="E2231A">
                <a:alpha val="100000"/>
              </a:srgbClr>
            </a:solidFill>
          </p:spPr>
          <p:txBody>
            <a:bodyPr/>
            <a:lstStyle/>
            <a:p/>
          </p:txBody>
        </p:sp>
        <p:sp>
          <p:nvSpPr>
            <p:cNvPr id="79" name="pl79"/>
            <p:cNvSpPr/>
            <p:nvPr/>
          </p:nvSpPr>
          <p:spPr>
            <a:xfrm>
              <a:off x="1452654" y="2095023"/>
              <a:ext cx="6629519" cy="827080"/>
            </a:xfrm>
            <a:custGeom>
              <a:avLst/>
              <a:pathLst>
                <a:path w="6629519" h="827080">
                  <a:moveTo>
                    <a:pt x="0" y="0"/>
                  </a:moveTo>
                  <a:lnTo>
                    <a:pt x="265180" y="89414"/>
                  </a:lnTo>
                  <a:lnTo>
                    <a:pt x="530361" y="89414"/>
                  </a:lnTo>
                  <a:lnTo>
                    <a:pt x="795542" y="0"/>
                  </a:lnTo>
                  <a:lnTo>
                    <a:pt x="1060723" y="0"/>
                  </a:lnTo>
                  <a:lnTo>
                    <a:pt x="1325903" y="0"/>
                  </a:lnTo>
                  <a:lnTo>
                    <a:pt x="1591084" y="0"/>
                  </a:lnTo>
                  <a:lnTo>
                    <a:pt x="1856265" y="0"/>
                  </a:lnTo>
                  <a:lnTo>
                    <a:pt x="2121446" y="0"/>
                  </a:lnTo>
                  <a:lnTo>
                    <a:pt x="2386626" y="0"/>
                  </a:lnTo>
                  <a:lnTo>
                    <a:pt x="2651807" y="0"/>
                  </a:lnTo>
                  <a:lnTo>
                    <a:pt x="2916988" y="0"/>
                  </a:lnTo>
                  <a:lnTo>
                    <a:pt x="3182169" y="67060"/>
                  </a:lnTo>
                  <a:lnTo>
                    <a:pt x="3447350" y="0"/>
                  </a:lnTo>
                  <a:lnTo>
                    <a:pt x="3712530" y="0"/>
                  </a:lnTo>
                  <a:lnTo>
                    <a:pt x="3977711" y="67060"/>
                  </a:lnTo>
                  <a:lnTo>
                    <a:pt x="4242892" y="156474"/>
                  </a:lnTo>
                  <a:lnTo>
                    <a:pt x="4508073" y="223535"/>
                  </a:lnTo>
                  <a:lnTo>
                    <a:pt x="4773253" y="357656"/>
                  </a:lnTo>
                  <a:lnTo>
                    <a:pt x="5038434" y="447070"/>
                  </a:lnTo>
                  <a:lnTo>
                    <a:pt x="5303615" y="648252"/>
                  </a:lnTo>
                  <a:lnTo>
                    <a:pt x="5568796" y="648252"/>
                  </a:lnTo>
                  <a:lnTo>
                    <a:pt x="5833977" y="670605"/>
                  </a:lnTo>
                  <a:lnTo>
                    <a:pt x="6099157" y="670605"/>
                  </a:lnTo>
                  <a:lnTo>
                    <a:pt x="6364338" y="827080"/>
                  </a:lnTo>
                  <a:lnTo>
                    <a:pt x="6629519" y="760019"/>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91" name="tx91"/>
            <p:cNvSpPr/>
            <p:nvPr/>
          </p:nvSpPr>
          <p:spPr>
            <a:xfrm>
              <a:off x="1374277" y="370543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2" name="tx92"/>
            <p:cNvSpPr/>
            <p:nvPr/>
          </p:nvSpPr>
          <p:spPr>
            <a:xfrm>
              <a:off x="2661004" y="3577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93" name="tx93"/>
            <p:cNvSpPr/>
            <p:nvPr/>
          </p:nvSpPr>
          <p:spPr>
            <a:xfrm>
              <a:off x="4026085" y="34368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4" name="tx94"/>
            <p:cNvSpPr/>
            <p:nvPr/>
          </p:nvSpPr>
          <p:spPr>
            <a:xfrm>
              <a:off x="5312812" y="33812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95" name="tx95"/>
            <p:cNvSpPr/>
            <p:nvPr/>
          </p:nvSpPr>
          <p:spPr>
            <a:xfrm>
              <a:off x="6373535" y="337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6" name="tx96"/>
            <p:cNvSpPr/>
            <p:nvPr/>
          </p:nvSpPr>
          <p:spPr>
            <a:xfrm>
              <a:off x="6638716" y="33164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7" name="tx97"/>
            <p:cNvSpPr/>
            <p:nvPr/>
          </p:nvSpPr>
          <p:spPr>
            <a:xfrm>
              <a:off x="6903896"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8" name="tx98"/>
            <p:cNvSpPr/>
            <p:nvPr/>
          </p:nvSpPr>
          <p:spPr>
            <a:xfrm>
              <a:off x="7169077" y="33614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9" name="tx99"/>
            <p:cNvSpPr/>
            <p:nvPr/>
          </p:nvSpPr>
          <p:spPr>
            <a:xfrm>
              <a:off x="7434258" y="33751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100" name="tx100"/>
            <p:cNvSpPr/>
            <p:nvPr/>
          </p:nvSpPr>
          <p:spPr>
            <a:xfrm>
              <a:off x="7699439" y="33885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101" name="tx101"/>
            <p:cNvSpPr/>
            <p:nvPr/>
          </p:nvSpPr>
          <p:spPr>
            <a:xfrm>
              <a:off x="7964620" y="3401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392.8</a:t>
              </a:r>
            </a:p>
          </p:txBody>
        </p:sp>
        <p:sp>
          <p:nvSpPr>
            <p:cNvPr id="102" name="pl102"/>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41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235.6</a:t>
              </a:r>
            </a:p>
          </p:txBody>
        </p:sp>
        <p:sp>
          <p:nvSpPr>
            <p:cNvPr id="114" name="tx114"/>
            <p:cNvSpPr/>
            <p:nvPr/>
          </p:nvSpPr>
          <p:spPr>
            <a:xfrm>
              <a:off x="1387351" y="38098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2661004" y="39787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16" name="tx116"/>
            <p:cNvSpPr/>
            <p:nvPr/>
          </p:nvSpPr>
          <p:spPr>
            <a:xfrm>
              <a:off x="2752432" y="368158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7" name="tx117"/>
            <p:cNvSpPr/>
            <p:nvPr/>
          </p:nvSpPr>
          <p:spPr>
            <a:xfrm>
              <a:off x="3986908" y="3909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8" name="tx118"/>
            <p:cNvSpPr/>
            <p:nvPr/>
          </p:nvSpPr>
          <p:spPr>
            <a:xfrm>
              <a:off x="4039159" y="35414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9" name="tx119"/>
            <p:cNvSpPr/>
            <p:nvPr/>
          </p:nvSpPr>
          <p:spPr>
            <a:xfrm>
              <a:off x="5312812" y="38933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387.2</a:t>
              </a:r>
            </a:p>
          </p:txBody>
        </p:sp>
        <p:sp>
          <p:nvSpPr>
            <p:cNvPr id="120" name="tx120"/>
            <p:cNvSpPr/>
            <p:nvPr/>
          </p:nvSpPr>
          <p:spPr>
            <a:xfrm>
              <a:off x="5338937" y="3497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6373535" y="39566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322.6</a:t>
              </a:r>
            </a:p>
          </p:txBody>
        </p:sp>
        <p:sp>
          <p:nvSpPr>
            <p:cNvPr id="122" name="tx122"/>
            <p:cNvSpPr/>
            <p:nvPr/>
          </p:nvSpPr>
          <p:spPr>
            <a:xfrm>
              <a:off x="6399660" y="3556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85.8</a:t>
              </a:r>
            </a:p>
          </p:txBody>
        </p:sp>
        <p:sp>
          <p:nvSpPr>
            <p:cNvPr id="123" name="tx123"/>
            <p:cNvSpPr/>
            <p:nvPr/>
          </p:nvSpPr>
          <p:spPr>
            <a:xfrm>
              <a:off x="6638716" y="3973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305.5</a:t>
              </a:r>
            </a:p>
          </p:txBody>
        </p:sp>
        <p:sp>
          <p:nvSpPr>
            <p:cNvPr id="124" name="tx124"/>
            <p:cNvSpPr/>
            <p:nvPr/>
          </p:nvSpPr>
          <p:spPr>
            <a:xfrm>
              <a:off x="6638716" y="3545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130.9</a:t>
              </a:r>
            </a:p>
          </p:txBody>
        </p:sp>
        <p:sp>
          <p:nvSpPr>
            <p:cNvPr id="125" name="tx125"/>
            <p:cNvSpPr/>
            <p:nvPr/>
          </p:nvSpPr>
          <p:spPr>
            <a:xfrm>
              <a:off x="6903896" y="39599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319.3</a:t>
              </a:r>
            </a:p>
          </p:txBody>
        </p:sp>
        <p:sp>
          <p:nvSpPr>
            <p:cNvPr id="126" name="tx126"/>
            <p:cNvSpPr/>
            <p:nvPr/>
          </p:nvSpPr>
          <p:spPr>
            <a:xfrm>
              <a:off x="6903896" y="3512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136.8</a:t>
              </a:r>
            </a:p>
          </p:txBody>
        </p:sp>
        <p:sp>
          <p:nvSpPr>
            <p:cNvPr id="127" name="tx127"/>
            <p:cNvSpPr/>
            <p:nvPr/>
          </p:nvSpPr>
          <p:spPr>
            <a:xfrm>
              <a:off x="7169077" y="39928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285.7</a:t>
              </a:r>
            </a:p>
          </p:txBody>
        </p:sp>
        <p:sp>
          <p:nvSpPr>
            <p:cNvPr id="128" name="tx128"/>
            <p:cNvSpPr/>
            <p:nvPr/>
          </p:nvSpPr>
          <p:spPr>
            <a:xfrm>
              <a:off x="7169077" y="35869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29" name="tx129"/>
            <p:cNvSpPr/>
            <p:nvPr/>
          </p:nvSpPr>
          <p:spPr>
            <a:xfrm>
              <a:off x="7434258" y="39980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280.5</a:t>
              </a:r>
            </a:p>
          </p:txBody>
        </p:sp>
        <p:sp>
          <p:nvSpPr>
            <p:cNvPr id="130" name="tx130"/>
            <p:cNvSpPr/>
            <p:nvPr/>
          </p:nvSpPr>
          <p:spPr>
            <a:xfrm>
              <a:off x="7473435" y="35995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31" name="tx131"/>
            <p:cNvSpPr/>
            <p:nvPr/>
          </p:nvSpPr>
          <p:spPr>
            <a:xfrm>
              <a:off x="7699439" y="40300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247.8</a:t>
              </a:r>
            </a:p>
          </p:txBody>
        </p:sp>
        <p:sp>
          <p:nvSpPr>
            <p:cNvPr id="132" name="tx132"/>
            <p:cNvSpPr/>
            <p:nvPr/>
          </p:nvSpPr>
          <p:spPr>
            <a:xfrm>
              <a:off x="7699439" y="3638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151.9</a:t>
              </a:r>
            </a:p>
          </p:txBody>
        </p:sp>
        <p:sp>
          <p:nvSpPr>
            <p:cNvPr id="133" name="tx133"/>
            <p:cNvSpPr/>
            <p:nvPr/>
          </p:nvSpPr>
          <p:spPr>
            <a:xfrm>
              <a:off x="7964620" y="40226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255.3</a:t>
              </a:r>
            </a:p>
          </p:txBody>
        </p:sp>
        <p:sp>
          <p:nvSpPr>
            <p:cNvPr id="134" name="tx134"/>
            <p:cNvSpPr/>
            <p:nvPr/>
          </p:nvSpPr>
          <p:spPr>
            <a:xfrm>
              <a:off x="7964620" y="36376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658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757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85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77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873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68266" y="5180747"/>
              <a:ext cx="201456" cy="201456"/>
            </a:xfrm>
            <a:prstGeom prst="rect">
              <a:avLst/>
            </a:prstGeom>
            <a:solidFill>
              <a:srgbClr val="E2231A">
                <a:alpha val="100000"/>
              </a:srgbClr>
            </a:solidFill>
          </p:spPr>
          <p:txBody>
            <a:bodyPr/>
            <a:lstStyle/>
            <a:p/>
          </p:txBody>
        </p:sp>
        <p:sp>
          <p:nvSpPr>
            <p:cNvPr id="162" name="rc162"/>
            <p:cNvSpPr/>
            <p:nvPr/>
          </p:nvSpPr>
          <p:spPr>
            <a:xfrm>
              <a:off x="5673354" y="5180747"/>
              <a:ext cx="201456" cy="201456"/>
            </a:xfrm>
            <a:prstGeom prst="rect">
              <a:avLst/>
            </a:prstGeom>
            <a:solidFill>
              <a:srgbClr val="80BD41">
                <a:alpha val="100000"/>
              </a:srgbClr>
            </a:solidFill>
          </p:spPr>
          <p:txBody>
            <a:bodyPr/>
            <a:lstStyle/>
            <a:p/>
          </p:txBody>
        </p:sp>
        <p:sp>
          <p:nvSpPr>
            <p:cNvPr id="163" name="tx16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89913" y="1594448"/>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167" name="pl167"/>
            <p:cNvSpPr/>
            <p:nvPr/>
          </p:nvSpPr>
          <p:spPr>
            <a:xfrm>
              <a:off x="21341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356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3372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9388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5403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5" name="pl17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9348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5364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1380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7395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33322" y="5954972"/>
              <a:ext cx="5167460" cy="129091"/>
            </a:xfrm>
            <a:prstGeom prst="rect">
              <a:avLst/>
            </a:prstGeom>
            <a:solidFill>
              <a:srgbClr val="80BD41">
                <a:alpha val="100000"/>
              </a:srgbClr>
            </a:solidFill>
          </p:spPr>
          <p:txBody>
            <a:bodyPr/>
            <a:lstStyle/>
            <a:p/>
          </p:txBody>
        </p:sp>
        <p:sp>
          <p:nvSpPr>
            <p:cNvPr id="181" name="rc181"/>
            <p:cNvSpPr/>
            <p:nvPr/>
          </p:nvSpPr>
          <p:spPr>
            <a:xfrm>
              <a:off x="6500783" y="5954972"/>
              <a:ext cx="1373665" cy="129091"/>
            </a:xfrm>
            <a:prstGeom prst="rect">
              <a:avLst/>
            </a:prstGeom>
            <a:solidFill>
              <a:srgbClr val="E2231A">
                <a:alpha val="100000"/>
              </a:srgbClr>
            </a:solidFill>
          </p:spPr>
          <p:txBody>
            <a:bodyPr/>
            <a:lstStyle/>
            <a:p/>
          </p:txBody>
        </p:sp>
        <p:sp>
          <p:nvSpPr>
            <p:cNvPr id="182" name="rc182"/>
            <p:cNvSpPr/>
            <p:nvPr/>
          </p:nvSpPr>
          <p:spPr>
            <a:xfrm>
              <a:off x="1333322" y="5793607"/>
              <a:ext cx="3968526" cy="129091"/>
            </a:xfrm>
            <a:prstGeom prst="rect">
              <a:avLst/>
            </a:prstGeom>
            <a:solidFill>
              <a:srgbClr val="80BD41">
                <a:alpha val="100000"/>
              </a:srgbClr>
            </a:solidFill>
          </p:spPr>
          <p:txBody>
            <a:bodyPr/>
            <a:lstStyle/>
            <a:p/>
          </p:txBody>
        </p:sp>
        <p:sp>
          <p:nvSpPr>
            <p:cNvPr id="183" name="rc183"/>
            <p:cNvSpPr/>
            <p:nvPr/>
          </p:nvSpPr>
          <p:spPr>
            <a:xfrm>
              <a:off x="5301849" y="5793607"/>
              <a:ext cx="2432301" cy="129091"/>
            </a:xfrm>
            <a:prstGeom prst="rect">
              <a:avLst/>
            </a:prstGeom>
            <a:solidFill>
              <a:srgbClr val="E2231A">
                <a:alpha val="100000"/>
              </a:srgbClr>
            </a:solidFill>
          </p:spPr>
          <p:txBody>
            <a:bodyPr/>
            <a:lstStyle/>
            <a:p/>
          </p:txBody>
        </p:sp>
        <p:sp>
          <p:nvSpPr>
            <p:cNvPr id="184" name="rc184"/>
            <p:cNvSpPr/>
            <p:nvPr/>
          </p:nvSpPr>
          <p:spPr>
            <a:xfrm>
              <a:off x="1333322" y="5632243"/>
              <a:ext cx="4089284" cy="129091"/>
            </a:xfrm>
            <a:prstGeom prst="rect">
              <a:avLst/>
            </a:prstGeom>
            <a:solidFill>
              <a:srgbClr val="80BD41">
                <a:alpha val="100000"/>
              </a:srgbClr>
            </a:solidFill>
          </p:spPr>
          <p:txBody>
            <a:bodyPr/>
            <a:lstStyle/>
            <a:p/>
          </p:txBody>
        </p:sp>
        <p:sp>
          <p:nvSpPr>
            <p:cNvPr id="185" name="rc185"/>
            <p:cNvSpPr/>
            <p:nvPr/>
          </p:nvSpPr>
          <p:spPr>
            <a:xfrm>
              <a:off x="5422607" y="5632243"/>
              <a:ext cx="2201836" cy="129091"/>
            </a:xfrm>
            <a:prstGeom prst="rect">
              <a:avLst/>
            </a:prstGeom>
            <a:solidFill>
              <a:srgbClr val="E2231A">
                <a:alpha val="100000"/>
              </a:srgbClr>
            </a:solidFill>
          </p:spPr>
          <p:txBody>
            <a:bodyPr/>
            <a:lstStyle/>
            <a:p/>
          </p:txBody>
        </p:sp>
        <p:sp>
          <p:nvSpPr>
            <p:cNvPr id="186" name="tx186"/>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87" name="tx187"/>
            <p:cNvSpPr/>
            <p:nvPr/>
          </p:nvSpPr>
          <p:spPr>
            <a:xfrm>
              <a:off x="790951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88" name="tx188"/>
            <p:cNvSpPr/>
            <p:nvPr/>
          </p:nvSpPr>
          <p:spPr>
            <a:xfrm>
              <a:off x="7794318"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392.8</a:t>
              </a:r>
            </a:p>
          </p:txBody>
        </p:sp>
        <p:sp>
          <p:nvSpPr>
            <p:cNvPr id="189" name="tx189"/>
            <p:cNvSpPr/>
            <p:nvPr/>
          </p:nvSpPr>
          <p:spPr>
            <a:xfrm>
              <a:off x="378141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322.6</a:t>
              </a:r>
            </a:p>
          </p:txBody>
        </p:sp>
        <p:sp>
          <p:nvSpPr>
            <p:cNvPr id="190" name="tx190"/>
            <p:cNvSpPr/>
            <p:nvPr/>
          </p:nvSpPr>
          <p:spPr>
            <a:xfrm>
              <a:off x="708212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85.8</a:t>
              </a:r>
            </a:p>
          </p:txBody>
        </p:sp>
        <p:sp>
          <p:nvSpPr>
            <p:cNvPr id="191" name="tx191"/>
            <p:cNvSpPr/>
            <p:nvPr/>
          </p:nvSpPr>
          <p:spPr>
            <a:xfrm>
              <a:off x="318194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247.8</a:t>
              </a:r>
            </a:p>
          </p:txBody>
        </p:sp>
        <p:sp>
          <p:nvSpPr>
            <p:cNvPr id="192" name="tx192"/>
            <p:cNvSpPr/>
            <p:nvPr/>
          </p:nvSpPr>
          <p:spPr>
            <a:xfrm>
              <a:off x="638236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151.9</a:t>
              </a:r>
            </a:p>
          </p:txBody>
        </p:sp>
        <p:sp>
          <p:nvSpPr>
            <p:cNvPr id="193" name="tx193"/>
            <p:cNvSpPr/>
            <p:nvPr/>
          </p:nvSpPr>
          <p:spPr>
            <a:xfrm>
              <a:off x="324232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255.3</a:t>
              </a:r>
            </a:p>
          </p:txBody>
        </p:sp>
        <p:sp>
          <p:nvSpPr>
            <p:cNvPr id="194" name="tx194"/>
            <p:cNvSpPr/>
            <p:nvPr/>
          </p:nvSpPr>
          <p:spPr>
            <a:xfrm>
              <a:off x="638788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137.5</a:t>
              </a:r>
            </a:p>
          </p:txBody>
        </p:sp>
        <p:sp>
          <p:nvSpPr>
            <p:cNvPr id="195" name="tx19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9" name="tx199"/>
            <p:cNvSpPr/>
            <p:nvPr/>
          </p:nvSpPr>
          <p:spPr>
            <a:xfrm>
              <a:off x="281834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441991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602148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2" name="tx202"/>
            <p:cNvSpPr/>
            <p:nvPr/>
          </p:nvSpPr>
          <p:spPr>
            <a:xfrm>
              <a:off x="762305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3" name="tx203"/>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(65%) was lower than in 2019 (79%).
The number of children vaccinated with MCV1 decreased 21% compared to in 2019.
The number of surviving infants decreased approximately 4%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3701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70576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87452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204328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526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2139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29014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45890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62766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047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29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10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92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374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956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5383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20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02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2839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8657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44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2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6113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98534" y="4949008"/>
              <a:ext cx="412367" cy="3624"/>
            </a:xfrm>
            <a:prstGeom prst="rect">
              <a:avLst/>
            </a:prstGeom>
            <a:solidFill>
              <a:srgbClr val="1CABE2">
                <a:alpha val="100000"/>
              </a:srgbClr>
            </a:solidFill>
          </p:spPr>
          <p:txBody>
            <a:bodyPr/>
            <a:lstStyle/>
            <a:p/>
          </p:txBody>
        </p:sp>
        <p:sp>
          <p:nvSpPr>
            <p:cNvPr id="28" name="rc28"/>
            <p:cNvSpPr/>
            <p:nvPr/>
          </p:nvSpPr>
          <p:spPr>
            <a:xfrm>
              <a:off x="1556720" y="4950205"/>
              <a:ext cx="412367" cy="2427"/>
            </a:xfrm>
            <a:prstGeom prst="rect">
              <a:avLst/>
            </a:prstGeom>
            <a:solidFill>
              <a:srgbClr val="1CABE2">
                <a:alpha val="100000"/>
              </a:srgbClr>
            </a:solidFill>
          </p:spPr>
          <p:txBody>
            <a:bodyPr/>
            <a:lstStyle/>
            <a:p/>
          </p:txBody>
        </p:sp>
        <p:sp>
          <p:nvSpPr>
            <p:cNvPr id="29" name="rc29"/>
            <p:cNvSpPr/>
            <p:nvPr/>
          </p:nvSpPr>
          <p:spPr>
            <a:xfrm>
              <a:off x="2014906" y="4942092"/>
              <a:ext cx="412367" cy="10540"/>
            </a:xfrm>
            <a:prstGeom prst="rect">
              <a:avLst/>
            </a:prstGeom>
            <a:solidFill>
              <a:srgbClr val="1CABE2">
                <a:alpha val="100000"/>
              </a:srgbClr>
            </a:solidFill>
          </p:spPr>
          <p:txBody>
            <a:bodyPr/>
            <a:lstStyle/>
            <a:p/>
          </p:txBody>
        </p:sp>
        <p:sp>
          <p:nvSpPr>
            <p:cNvPr id="30" name="rc30"/>
            <p:cNvSpPr/>
            <p:nvPr/>
          </p:nvSpPr>
          <p:spPr>
            <a:xfrm>
              <a:off x="2473091" y="4874828"/>
              <a:ext cx="412367" cy="77804"/>
            </a:xfrm>
            <a:prstGeom prst="rect">
              <a:avLst/>
            </a:prstGeom>
            <a:solidFill>
              <a:srgbClr val="1CABE2">
                <a:alpha val="100000"/>
              </a:srgbClr>
            </a:solidFill>
          </p:spPr>
          <p:txBody>
            <a:bodyPr/>
            <a:lstStyle/>
            <a:p/>
          </p:txBody>
        </p:sp>
        <p:sp>
          <p:nvSpPr>
            <p:cNvPr id="31" name="rc31"/>
            <p:cNvSpPr/>
            <p:nvPr/>
          </p:nvSpPr>
          <p:spPr>
            <a:xfrm>
              <a:off x="2931277" y="4948975"/>
              <a:ext cx="412367" cy="3657"/>
            </a:xfrm>
            <a:prstGeom prst="rect">
              <a:avLst/>
            </a:prstGeom>
            <a:solidFill>
              <a:srgbClr val="1CABE2">
                <a:alpha val="100000"/>
              </a:srgbClr>
            </a:solidFill>
          </p:spPr>
          <p:txBody>
            <a:bodyPr/>
            <a:lstStyle/>
            <a:p/>
          </p:txBody>
        </p:sp>
        <p:sp>
          <p:nvSpPr>
            <p:cNvPr id="32" name="rc32"/>
            <p:cNvSpPr/>
            <p:nvPr/>
          </p:nvSpPr>
          <p:spPr>
            <a:xfrm>
              <a:off x="3389463" y="4952566"/>
              <a:ext cx="412367" cy="66"/>
            </a:xfrm>
            <a:prstGeom prst="rect">
              <a:avLst/>
            </a:prstGeom>
            <a:solidFill>
              <a:srgbClr val="1CABE2">
                <a:alpha val="100000"/>
              </a:srgbClr>
            </a:solidFill>
          </p:spPr>
          <p:txBody>
            <a:bodyPr/>
            <a:lstStyle/>
            <a:p/>
          </p:txBody>
        </p:sp>
        <p:sp>
          <p:nvSpPr>
            <p:cNvPr id="33" name="rc33"/>
            <p:cNvSpPr/>
            <p:nvPr/>
          </p:nvSpPr>
          <p:spPr>
            <a:xfrm>
              <a:off x="3847649" y="4933481"/>
              <a:ext cx="412367" cy="19151"/>
            </a:xfrm>
            <a:prstGeom prst="rect">
              <a:avLst/>
            </a:prstGeom>
            <a:solidFill>
              <a:srgbClr val="1CABE2">
                <a:alpha val="100000"/>
              </a:srgbClr>
            </a:solidFill>
          </p:spPr>
          <p:txBody>
            <a:bodyPr/>
            <a:lstStyle/>
            <a:p/>
          </p:txBody>
        </p:sp>
        <p:sp>
          <p:nvSpPr>
            <p:cNvPr id="34" name="rc34"/>
            <p:cNvSpPr/>
            <p:nvPr/>
          </p:nvSpPr>
          <p:spPr>
            <a:xfrm>
              <a:off x="4305835" y="4509547"/>
              <a:ext cx="412367" cy="443085"/>
            </a:xfrm>
            <a:prstGeom prst="rect">
              <a:avLst/>
            </a:prstGeom>
            <a:solidFill>
              <a:srgbClr val="1CABE2">
                <a:alpha val="100000"/>
              </a:srgbClr>
            </a:solidFill>
          </p:spPr>
          <p:txBody>
            <a:bodyPr/>
            <a:lstStyle/>
            <a:p/>
          </p:txBody>
        </p:sp>
        <p:sp>
          <p:nvSpPr>
            <p:cNvPr id="35" name="rc35"/>
            <p:cNvSpPr/>
            <p:nvPr/>
          </p:nvSpPr>
          <p:spPr>
            <a:xfrm>
              <a:off x="4764021" y="4843939"/>
              <a:ext cx="412367" cy="108693"/>
            </a:xfrm>
            <a:prstGeom prst="rect">
              <a:avLst/>
            </a:prstGeom>
            <a:solidFill>
              <a:srgbClr val="1CABE2">
                <a:alpha val="100000"/>
              </a:srgbClr>
            </a:solidFill>
          </p:spPr>
          <p:txBody>
            <a:bodyPr/>
            <a:lstStyle/>
            <a:p/>
          </p:txBody>
        </p:sp>
        <p:sp>
          <p:nvSpPr>
            <p:cNvPr id="36" name="rc36"/>
            <p:cNvSpPr/>
            <p:nvPr/>
          </p:nvSpPr>
          <p:spPr>
            <a:xfrm>
              <a:off x="5222207" y="4952566"/>
              <a:ext cx="412367" cy="66"/>
            </a:xfrm>
            <a:prstGeom prst="rect">
              <a:avLst/>
            </a:prstGeom>
            <a:solidFill>
              <a:srgbClr val="1CABE2">
                <a:alpha val="100000"/>
              </a:srgbClr>
            </a:solidFill>
          </p:spPr>
          <p:txBody>
            <a:bodyPr/>
            <a:lstStyle/>
            <a:p/>
          </p:txBody>
        </p:sp>
        <p:sp>
          <p:nvSpPr>
            <p:cNvPr id="37" name="rc37"/>
            <p:cNvSpPr/>
            <p:nvPr/>
          </p:nvSpPr>
          <p:spPr>
            <a:xfrm>
              <a:off x="5680393" y="4952500"/>
              <a:ext cx="412367" cy="132"/>
            </a:xfrm>
            <a:prstGeom prst="rect">
              <a:avLst/>
            </a:prstGeom>
            <a:solidFill>
              <a:srgbClr val="1CABE2">
                <a:alpha val="100000"/>
              </a:srgbClr>
            </a:solidFill>
          </p:spPr>
          <p:txBody>
            <a:bodyPr/>
            <a:lstStyle/>
            <a:p/>
          </p:txBody>
        </p:sp>
        <p:sp>
          <p:nvSpPr>
            <p:cNvPr id="38" name="rc38"/>
            <p:cNvSpPr/>
            <p:nvPr/>
          </p:nvSpPr>
          <p:spPr>
            <a:xfrm>
              <a:off x="6138579" y="4450197"/>
              <a:ext cx="412367" cy="502436"/>
            </a:xfrm>
            <a:prstGeom prst="rect">
              <a:avLst/>
            </a:prstGeom>
            <a:solidFill>
              <a:srgbClr val="1CABE2">
                <a:alpha val="100000"/>
              </a:srgbClr>
            </a:solidFill>
          </p:spPr>
          <p:txBody>
            <a:bodyPr/>
            <a:lstStyle/>
            <a:p/>
          </p:txBody>
        </p:sp>
        <p:sp>
          <p:nvSpPr>
            <p:cNvPr id="39" name="rc39"/>
            <p:cNvSpPr/>
            <p:nvPr/>
          </p:nvSpPr>
          <p:spPr>
            <a:xfrm>
              <a:off x="6596765" y="4016754"/>
              <a:ext cx="412367" cy="935878"/>
            </a:xfrm>
            <a:prstGeom prst="rect">
              <a:avLst/>
            </a:prstGeom>
            <a:solidFill>
              <a:srgbClr val="1CABE2">
                <a:alpha val="100000"/>
              </a:srgbClr>
            </a:solidFill>
          </p:spPr>
          <p:txBody>
            <a:bodyPr/>
            <a:lstStyle/>
            <a:p/>
          </p:txBody>
        </p:sp>
        <p:sp>
          <p:nvSpPr>
            <p:cNvPr id="40" name="rc40"/>
            <p:cNvSpPr/>
            <p:nvPr/>
          </p:nvSpPr>
          <p:spPr>
            <a:xfrm>
              <a:off x="7054951" y="4811654"/>
              <a:ext cx="412367" cy="140978"/>
            </a:xfrm>
            <a:prstGeom prst="rect">
              <a:avLst/>
            </a:prstGeom>
            <a:solidFill>
              <a:srgbClr val="1CABE2">
                <a:alpha val="100000"/>
              </a:srgbClr>
            </a:solidFill>
          </p:spPr>
          <p:txBody>
            <a:bodyPr/>
            <a:lstStyle/>
            <a:p/>
          </p:txBody>
        </p:sp>
        <p:sp>
          <p:nvSpPr>
            <p:cNvPr id="41" name="pl41"/>
            <p:cNvSpPr/>
            <p:nvPr/>
          </p:nvSpPr>
          <p:spPr>
            <a:xfrm>
              <a:off x="1304717" y="1864232"/>
              <a:ext cx="5956416" cy="1154250"/>
            </a:xfrm>
            <a:custGeom>
              <a:avLst/>
              <a:pathLst>
                <a:path w="5956416" h="1154250">
                  <a:moveTo>
                    <a:pt x="0" y="93587"/>
                  </a:moveTo>
                  <a:lnTo>
                    <a:pt x="458185" y="0"/>
                  </a:lnTo>
                  <a:lnTo>
                    <a:pt x="916371" y="0"/>
                  </a:lnTo>
                  <a:lnTo>
                    <a:pt x="1374557" y="93587"/>
                  </a:lnTo>
                  <a:lnTo>
                    <a:pt x="1832743" y="218371"/>
                  </a:lnTo>
                  <a:lnTo>
                    <a:pt x="2290929" y="311959"/>
                  </a:lnTo>
                  <a:lnTo>
                    <a:pt x="2749115" y="499135"/>
                  </a:lnTo>
                  <a:lnTo>
                    <a:pt x="3207301" y="623919"/>
                  </a:lnTo>
                  <a:lnTo>
                    <a:pt x="3665487" y="904682"/>
                  </a:lnTo>
                  <a:lnTo>
                    <a:pt x="4123673" y="904682"/>
                  </a:lnTo>
                  <a:lnTo>
                    <a:pt x="4581859" y="935878"/>
                  </a:lnTo>
                  <a:lnTo>
                    <a:pt x="5040045" y="935878"/>
                  </a:lnTo>
                  <a:lnTo>
                    <a:pt x="5498230" y="1154250"/>
                  </a:lnTo>
                  <a:lnTo>
                    <a:pt x="5956416" y="1060662"/>
                  </a:lnTo>
                </a:path>
              </a:pathLst>
            </a:custGeom>
            <a:ln w="27101" cap="flat">
              <a:solidFill>
                <a:srgbClr val="00833D">
                  <a:alpha val="100000"/>
                </a:srgbClr>
              </a:solidFill>
              <a:prstDash val="solid"/>
              <a:round/>
            </a:ln>
          </p:spPr>
          <p:txBody>
            <a:bodyPr/>
            <a:lstStyle/>
            <a:p/>
          </p:txBody>
        </p:sp>
        <p:sp>
          <p:nvSpPr>
            <p:cNvPr id="42" name="pl42"/>
            <p:cNvSpPr/>
            <p:nvPr/>
          </p:nvSpPr>
          <p:spPr>
            <a:xfrm>
              <a:off x="1304717" y="1864232"/>
              <a:ext cx="5956416" cy="1247838"/>
            </a:xfrm>
            <a:custGeom>
              <a:avLst/>
              <a:pathLst>
                <a:path w="5956416" h="1247838">
                  <a:moveTo>
                    <a:pt x="0" y="62391"/>
                  </a:moveTo>
                  <a:lnTo>
                    <a:pt x="458185" y="0"/>
                  </a:lnTo>
                  <a:lnTo>
                    <a:pt x="916371" y="0"/>
                  </a:lnTo>
                  <a:lnTo>
                    <a:pt x="1374557" y="155979"/>
                  </a:lnTo>
                  <a:lnTo>
                    <a:pt x="1832743" y="280763"/>
                  </a:lnTo>
                  <a:lnTo>
                    <a:pt x="2290929" y="374351"/>
                  </a:lnTo>
                  <a:lnTo>
                    <a:pt x="2749115" y="530331"/>
                  </a:lnTo>
                  <a:lnTo>
                    <a:pt x="3207301" y="686311"/>
                  </a:lnTo>
                  <a:lnTo>
                    <a:pt x="3665487" y="1029466"/>
                  </a:lnTo>
                  <a:lnTo>
                    <a:pt x="4123673" y="998270"/>
                  </a:lnTo>
                  <a:lnTo>
                    <a:pt x="4581859" y="1091858"/>
                  </a:lnTo>
                  <a:lnTo>
                    <a:pt x="5040045" y="998270"/>
                  </a:lnTo>
                  <a:lnTo>
                    <a:pt x="5498230" y="1247838"/>
                  </a:lnTo>
                  <a:lnTo>
                    <a:pt x="5956416" y="1154250"/>
                  </a:lnTo>
                </a:path>
              </a:pathLst>
            </a:custGeom>
            <a:ln w="27101" cap="flat">
              <a:solidFill>
                <a:srgbClr val="002759">
                  <a:alpha val="100000"/>
                </a:srgbClr>
              </a:solidFill>
              <a:prstDash val="solid"/>
              <a:round/>
            </a:ln>
          </p:spPr>
          <p:txBody>
            <a:bodyPr/>
            <a:lstStyle/>
            <a:p/>
          </p:txBody>
        </p:sp>
        <p:sp>
          <p:nvSpPr>
            <p:cNvPr id="43" name="pt43"/>
            <p:cNvSpPr/>
            <p:nvPr/>
          </p:nvSpPr>
          <p:spPr>
            <a:xfrm>
              <a:off x="127311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3130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8948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4767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105860"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64046"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02223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80417"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38603"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96789"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54975"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313161"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71347"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29533"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7311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73130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8948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647674"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105860"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6404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022232"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80417"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38603"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96789"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54975"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313161"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71347"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29533"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205239" y="48191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72" name="tx72"/>
            <p:cNvSpPr/>
            <p:nvPr/>
          </p:nvSpPr>
          <p:spPr>
            <a:xfrm>
              <a:off x="1696585" y="482030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73" name="tx73"/>
            <p:cNvSpPr/>
            <p:nvPr/>
          </p:nvSpPr>
          <p:spPr>
            <a:xfrm>
              <a:off x="2121611" y="481219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317</a:t>
              </a:r>
            </a:p>
          </p:txBody>
        </p:sp>
        <p:sp>
          <p:nvSpPr>
            <p:cNvPr id="74" name="tx74"/>
            <p:cNvSpPr/>
            <p:nvPr/>
          </p:nvSpPr>
          <p:spPr>
            <a:xfrm>
              <a:off x="2530073" y="47295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2,340</a:t>
              </a:r>
            </a:p>
          </p:txBody>
        </p:sp>
        <p:sp>
          <p:nvSpPr>
            <p:cNvPr id="75" name="tx75"/>
            <p:cNvSpPr/>
            <p:nvPr/>
          </p:nvSpPr>
          <p:spPr>
            <a:xfrm>
              <a:off x="3037983" y="48191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a:t>
              </a:r>
            </a:p>
          </p:txBody>
        </p:sp>
        <p:sp>
          <p:nvSpPr>
            <p:cNvPr id="76" name="tx76"/>
            <p:cNvSpPr/>
            <p:nvPr/>
          </p:nvSpPr>
          <p:spPr>
            <a:xfrm>
              <a:off x="3562488" y="482417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3954355" y="48036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576</a:t>
              </a:r>
            </a:p>
          </p:txBody>
        </p:sp>
        <p:sp>
          <p:nvSpPr>
            <p:cNvPr id="78" name="tx78"/>
            <p:cNvSpPr/>
            <p:nvPr/>
          </p:nvSpPr>
          <p:spPr>
            <a:xfrm>
              <a:off x="4329657" y="436427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13,326</a:t>
              </a:r>
            </a:p>
          </p:txBody>
        </p:sp>
        <p:sp>
          <p:nvSpPr>
            <p:cNvPr id="79" name="tx79"/>
            <p:cNvSpPr/>
            <p:nvPr/>
          </p:nvSpPr>
          <p:spPr>
            <a:xfrm>
              <a:off x="4821002" y="469866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3,269</a:t>
              </a:r>
            </a:p>
          </p:txBody>
        </p:sp>
        <p:sp>
          <p:nvSpPr>
            <p:cNvPr id="80" name="tx80"/>
            <p:cNvSpPr/>
            <p:nvPr/>
          </p:nvSpPr>
          <p:spPr>
            <a:xfrm>
              <a:off x="5395231" y="482417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1" name="tx81"/>
            <p:cNvSpPr/>
            <p:nvPr/>
          </p:nvSpPr>
          <p:spPr>
            <a:xfrm>
              <a:off x="5853417" y="482446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2" name="tx82"/>
            <p:cNvSpPr/>
            <p:nvPr/>
          </p:nvSpPr>
          <p:spPr>
            <a:xfrm>
              <a:off x="6162401" y="430492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15,111</a:t>
              </a:r>
            </a:p>
          </p:txBody>
        </p:sp>
        <p:sp>
          <p:nvSpPr>
            <p:cNvPr id="83" name="tx83"/>
            <p:cNvSpPr/>
            <p:nvPr/>
          </p:nvSpPr>
          <p:spPr>
            <a:xfrm>
              <a:off x="6620586"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28,147</a:t>
              </a:r>
            </a:p>
          </p:txBody>
        </p:sp>
        <p:sp>
          <p:nvSpPr>
            <p:cNvPr id="84" name="tx84"/>
            <p:cNvSpPr/>
            <p:nvPr/>
          </p:nvSpPr>
          <p:spPr>
            <a:xfrm>
              <a:off x="7111932" y="46663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4,240</a:t>
              </a:r>
            </a:p>
          </p:txBody>
        </p:sp>
        <p:sp>
          <p:nvSpPr>
            <p:cNvPr id="85" name="pl85"/>
            <p:cNvSpPr/>
            <p:nvPr/>
          </p:nvSpPr>
          <p:spPr>
            <a:xfrm>
              <a:off x="7279442" y="2837957"/>
              <a:ext cx="582861" cy="84289"/>
            </a:xfrm>
            <a:custGeom>
              <a:avLst/>
              <a:pathLst>
                <a:path w="582861" h="84289">
                  <a:moveTo>
                    <a:pt x="582861" y="0"/>
                  </a:moveTo>
                  <a:lnTo>
                    <a:pt x="0" y="84289"/>
                  </a:lnTo>
                </a:path>
              </a:pathLst>
            </a:custGeom>
          </p:spPr>
          <p:txBody>
            <a:bodyPr/>
            <a:lstStyle/>
            <a:p/>
          </p:txBody>
        </p:sp>
        <p:sp>
          <p:nvSpPr>
            <p:cNvPr id="86" name="pl86"/>
            <p:cNvSpPr/>
            <p:nvPr/>
          </p:nvSpPr>
          <p:spPr>
            <a:xfrm>
              <a:off x="7279580" y="3020915"/>
              <a:ext cx="582723" cy="76835"/>
            </a:xfrm>
            <a:custGeom>
              <a:avLst/>
              <a:pathLst>
                <a:path w="582723" h="76835">
                  <a:moveTo>
                    <a:pt x="582723" y="76835"/>
                  </a:moveTo>
                  <a:lnTo>
                    <a:pt x="0" y="0"/>
                  </a:lnTo>
                </a:path>
              </a:pathLst>
            </a:custGeom>
          </p:spPr>
          <p:txBody>
            <a:bodyPr/>
            <a:lstStyle/>
            <a:p/>
          </p:txBody>
        </p:sp>
        <p:sp>
          <p:nvSpPr>
            <p:cNvPr id="87" name="pg87"/>
            <p:cNvSpPr/>
            <p:nvPr/>
          </p:nvSpPr>
          <p:spPr>
            <a:xfrm>
              <a:off x="7793724" y="27451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7863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65%</a:t>
              </a:r>
            </a:p>
          </p:txBody>
        </p:sp>
        <p:sp>
          <p:nvSpPr>
            <p:cNvPr id="89" name="pg89"/>
            <p:cNvSpPr/>
            <p:nvPr/>
          </p:nvSpPr>
          <p:spPr>
            <a:xfrm>
              <a:off x="7793724" y="30127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30538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62%</a:t>
              </a:r>
            </a:p>
          </p:txBody>
        </p:sp>
        <p:sp>
          <p:nvSpPr>
            <p:cNvPr id="91" name="rc91"/>
            <p:cNvSpPr/>
            <p:nvPr/>
          </p:nvSpPr>
          <p:spPr>
            <a:xfrm>
              <a:off x="1029806" y="1578789"/>
              <a:ext cx="7605886"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9654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5758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4" name="tx94"/>
            <p:cNvSpPr/>
            <p:nvPr/>
          </p:nvSpPr>
          <p:spPr>
            <a:xfrm>
              <a:off x="578734" y="322633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5" name="tx95"/>
            <p:cNvSpPr/>
            <p:nvPr/>
          </p:nvSpPr>
          <p:spPr>
            <a:xfrm>
              <a:off x="578734" y="23950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6" name="tx96"/>
            <p:cNvSpPr/>
            <p:nvPr/>
          </p:nvSpPr>
          <p:spPr>
            <a:xfrm>
              <a:off x="508103" y="156385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1624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62064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7886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53705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952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534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91160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697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8279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8616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4435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7212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60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11891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99910" y="5900002"/>
              <a:ext cx="201456" cy="201456"/>
            </a:xfrm>
            <a:prstGeom prst="rect">
              <a:avLst/>
            </a:prstGeom>
            <a:solidFill>
              <a:srgbClr val="1CABE2">
                <a:alpha val="100000"/>
              </a:srgbClr>
            </a:solidFill>
          </p:spPr>
          <p:txBody>
            <a:bodyPr/>
            <a:lstStyle/>
            <a:p/>
          </p:txBody>
        </p:sp>
        <p:sp>
          <p:nvSpPr>
            <p:cNvPr id="131" name="tx131"/>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977891" y="1334104"/>
              <a:ext cx="57097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Kazakhstan,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4,240 confirmed measles cases in Kazakhstan. In the same year, MCV1 coverage was 65% and MCV2 coverage was 62%.
The number of cases in 2025 was 85% lower than in 2024 (n=28,147).
The highest number of measles cases was reported in 2024 (n=28,147). In this year, MCV1 coverage was 62%.
There were measles-containing vaccine supplementary immunization activities/campaigns in 2023.</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saw a decrease in measles cases compared with 2024, while MCV1 coverage was 65% and MCV2 coverage was 62%.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8540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3401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8495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1042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71276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9674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22220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4769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79796" y="2402396"/>
              <a:ext cx="3485499" cy="1565090"/>
            </a:xfrm>
            <a:custGeom>
              <a:avLst/>
              <a:pathLst>
                <a:path w="3485499" h="1565090">
                  <a:moveTo>
                    <a:pt x="0" y="1490561"/>
                  </a:moveTo>
                  <a:lnTo>
                    <a:pt x="139419" y="1490561"/>
                  </a:lnTo>
                  <a:lnTo>
                    <a:pt x="278839" y="1490561"/>
                  </a:lnTo>
                  <a:lnTo>
                    <a:pt x="418259" y="1565090"/>
                  </a:lnTo>
                  <a:lnTo>
                    <a:pt x="557679" y="1266977"/>
                  </a:lnTo>
                  <a:lnTo>
                    <a:pt x="697099" y="1490561"/>
                  </a:lnTo>
                  <a:lnTo>
                    <a:pt x="836519" y="1565090"/>
                  </a:lnTo>
                  <a:lnTo>
                    <a:pt x="975939" y="1266977"/>
                  </a:lnTo>
                  <a:lnTo>
                    <a:pt x="1115359" y="1565090"/>
                  </a:lnTo>
                  <a:lnTo>
                    <a:pt x="1254779" y="1565090"/>
                  </a:lnTo>
                  <a:lnTo>
                    <a:pt x="1394199" y="1565090"/>
                  </a:lnTo>
                  <a:lnTo>
                    <a:pt x="1533619" y="1565090"/>
                  </a:lnTo>
                  <a:lnTo>
                    <a:pt x="1673039" y="1565090"/>
                  </a:lnTo>
                  <a:lnTo>
                    <a:pt x="1812459" y="1490561"/>
                  </a:lnTo>
                  <a:lnTo>
                    <a:pt x="1951879" y="1490561"/>
                  </a:lnTo>
                  <a:lnTo>
                    <a:pt x="2091299" y="1341505"/>
                  </a:lnTo>
                  <a:lnTo>
                    <a:pt x="2230719" y="521696"/>
                  </a:lnTo>
                  <a:lnTo>
                    <a:pt x="2370139" y="1266977"/>
                  </a:lnTo>
                  <a:lnTo>
                    <a:pt x="2509559" y="1043393"/>
                  </a:lnTo>
                  <a:lnTo>
                    <a:pt x="2648979" y="819809"/>
                  </a:lnTo>
                  <a:lnTo>
                    <a:pt x="2788399" y="149056"/>
                  </a:lnTo>
                  <a:lnTo>
                    <a:pt x="2927819" y="372640"/>
                  </a:lnTo>
                  <a:lnTo>
                    <a:pt x="3067239" y="521696"/>
                  </a:lnTo>
                  <a:lnTo>
                    <a:pt x="3206659" y="223584"/>
                  </a:lnTo>
                  <a:lnTo>
                    <a:pt x="3346079" y="0"/>
                  </a:lnTo>
                  <a:lnTo>
                    <a:pt x="3485499" y="223584"/>
                  </a:lnTo>
                </a:path>
              </a:pathLst>
            </a:custGeom>
            <a:ln w="27101" cap="flat">
              <a:solidFill>
                <a:srgbClr val="0058AB">
                  <a:alpha val="80000"/>
                </a:srgbClr>
              </a:solidFill>
              <a:prstDash val="solid"/>
              <a:round/>
            </a:ln>
          </p:spPr>
          <p:txBody>
            <a:bodyPr/>
            <a:lstStyle/>
            <a:p/>
          </p:txBody>
        </p:sp>
        <p:sp>
          <p:nvSpPr>
            <p:cNvPr id="22" name="pl22"/>
            <p:cNvSpPr/>
            <p:nvPr/>
          </p:nvSpPr>
          <p:spPr>
            <a:xfrm>
              <a:off x="979796" y="2998621"/>
              <a:ext cx="3485499" cy="670752"/>
            </a:xfrm>
            <a:custGeom>
              <a:avLst/>
              <a:pathLst>
                <a:path w="3485499" h="670752">
                  <a:moveTo>
                    <a:pt x="0" y="0"/>
                  </a:moveTo>
                  <a:lnTo>
                    <a:pt x="139419" y="74528"/>
                  </a:lnTo>
                  <a:lnTo>
                    <a:pt x="278839" y="0"/>
                  </a:lnTo>
                  <a:lnTo>
                    <a:pt x="418259" y="149056"/>
                  </a:lnTo>
                  <a:lnTo>
                    <a:pt x="557679" y="223584"/>
                  </a:lnTo>
                  <a:lnTo>
                    <a:pt x="697099" y="149056"/>
                  </a:lnTo>
                  <a:lnTo>
                    <a:pt x="836519" y="223584"/>
                  </a:lnTo>
                  <a:lnTo>
                    <a:pt x="975939" y="223584"/>
                  </a:lnTo>
                  <a:lnTo>
                    <a:pt x="1115359" y="372640"/>
                  </a:lnTo>
                  <a:lnTo>
                    <a:pt x="1254779" y="447168"/>
                  </a:lnTo>
                  <a:lnTo>
                    <a:pt x="1394199" y="521696"/>
                  </a:lnTo>
                  <a:lnTo>
                    <a:pt x="1533619" y="521696"/>
                  </a:lnTo>
                  <a:lnTo>
                    <a:pt x="1673039" y="521696"/>
                  </a:lnTo>
                  <a:lnTo>
                    <a:pt x="1812459" y="521696"/>
                  </a:lnTo>
                  <a:lnTo>
                    <a:pt x="1951879" y="596224"/>
                  </a:lnTo>
                  <a:lnTo>
                    <a:pt x="2091299" y="596224"/>
                  </a:lnTo>
                  <a:lnTo>
                    <a:pt x="2230719" y="596224"/>
                  </a:lnTo>
                  <a:lnTo>
                    <a:pt x="2370139" y="596224"/>
                  </a:lnTo>
                  <a:lnTo>
                    <a:pt x="2509559" y="670752"/>
                  </a:lnTo>
                  <a:lnTo>
                    <a:pt x="2648979" y="670752"/>
                  </a:lnTo>
                  <a:lnTo>
                    <a:pt x="2788399" y="596224"/>
                  </a:lnTo>
                  <a:lnTo>
                    <a:pt x="2927819" y="521696"/>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23" name="pl23"/>
            <p:cNvSpPr/>
            <p:nvPr/>
          </p:nvSpPr>
          <p:spPr>
            <a:xfrm>
              <a:off x="979796" y="3520318"/>
              <a:ext cx="3485499" cy="372640"/>
            </a:xfrm>
            <a:custGeom>
              <a:avLst/>
              <a:pathLst>
                <a:path w="3485499" h="372640">
                  <a:moveTo>
                    <a:pt x="0" y="149056"/>
                  </a:moveTo>
                  <a:lnTo>
                    <a:pt x="139419" y="223584"/>
                  </a:lnTo>
                  <a:lnTo>
                    <a:pt x="278839" y="223584"/>
                  </a:lnTo>
                  <a:lnTo>
                    <a:pt x="418259" y="0"/>
                  </a:lnTo>
                  <a:lnTo>
                    <a:pt x="557679" y="298112"/>
                  </a:lnTo>
                  <a:lnTo>
                    <a:pt x="697099" y="298112"/>
                  </a:lnTo>
                  <a:lnTo>
                    <a:pt x="836519" y="298112"/>
                  </a:lnTo>
                  <a:lnTo>
                    <a:pt x="975939" y="298112"/>
                  </a:lnTo>
                  <a:lnTo>
                    <a:pt x="1115359" y="298112"/>
                  </a:lnTo>
                  <a:lnTo>
                    <a:pt x="1254779" y="298112"/>
                  </a:lnTo>
                  <a:lnTo>
                    <a:pt x="1394199" y="298112"/>
                  </a:lnTo>
                  <a:lnTo>
                    <a:pt x="1533619" y="298112"/>
                  </a:lnTo>
                  <a:lnTo>
                    <a:pt x="1673039" y="372640"/>
                  </a:lnTo>
                  <a:lnTo>
                    <a:pt x="1812459" y="298112"/>
                  </a:lnTo>
                  <a:lnTo>
                    <a:pt x="1951879" y="0"/>
                  </a:lnTo>
                  <a:lnTo>
                    <a:pt x="2091299" y="74528"/>
                  </a:lnTo>
                  <a:lnTo>
                    <a:pt x="2230719" y="74528"/>
                  </a:lnTo>
                  <a:lnTo>
                    <a:pt x="2370139" y="149056"/>
                  </a:lnTo>
                  <a:lnTo>
                    <a:pt x="2509559" y="149056"/>
                  </a:lnTo>
                  <a:lnTo>
                    <a:pt x="2648979" y="298112"/>
                  </a:lnTo>
                  <a:lnTo>
                    <a:pt x="2788399" y="149056"/>
                  </a:lnTo>
                  <a:lnTo>
                    <a:pt x="2927819" y="149056"/>
                  </a:lnTo>
                  <a:lnTo>
                    <a:pt x="3067239" y="223584"/>
                  </a:lnTo>
                  <a:lnTo>
                    <a:pt x="3206659" y="149056"/>
                  </a:lnTo>
                  <a:lnTo>
                    <a:pt x="3346079" y="149056"/>
                  </a:lnTo>
                  <a:lnTo>
                    <a:pt x="3485499" y="149056"/>
                  </a:lnTo>
                </a:path>
              </a:pathLst>
            </a:custGeom>
            <a:ln w="27101" cap="flat">
              <a:solidFill>
                <a:srgbClr val="00833D">
                  <a:alpha val="80000"/>
                </a:srgbClr>
              </a:solidFill>
              <a:prstDash val="solid"/>
              <a:round/>
            </a:ln>
          </p:spPr>
          <p:txBody>
            <a:bodyPr/>
            <a:lstStyle/>
            <a:p/>
          </p:txBody>
        </p:sp>
        <p:sp>
          <p:nvSpPr>
            <p:cNvPr id="24" name="pl24"/>
            <p:cNvSpPr/>
            <p:nvPr/>
          </p:nvSpPr>
          <p:spPr>
            <a:xfrm>
              <a:off x="979796" y="2402396"/>
              <a:ext cx="3485499" cy="1565090"/>
            </a:xfrm>
            <a:custGeom>
              <a:avLst/>
              <a:pathLst>
                <a:path w="3485499" h="1565090">
                  <a:moveTo>
                    <a:pt x="0" y="1490561"/>
                  </a:moveTo>
                  <a:lnTo>
                    <a:pt x="139419" y="1490561"/>
                  </a:lnTo>
                  <a:lnTo>
                    <a:pt x="278839" y="1490561"/>
                  </a:lnTo>
                  <a:lnTo>
                    <a:pt x="418259" y="1565090"/>
                  </a:lnTo>
                  <a:lnTo>
                    <a:pt x="557679" y="1266977"/>
                  </a:lnTo>
                  <a:lnTo>
                    <a:pt x="697099" y="1490561"/>
                  </a:lnTo>
                  <a:lnTo>
                    <a:pt x="836519" y="1565090"/>
                  </a:lnTo>
                  <a:lnTo>
                    <a:pt x="975939" y="1266977"/>
                  </a:lnTo>
                  <a:lnTo>
                    <a:pt x="1115359" y="1565090"/>
                  </a:lnTo>
                  <a:lnTo>
                    <a:pt x="1254779" y="1565090"/>
                  </a:lnTo>
                  <a:lnTo>
                    <a:pt x="1394199" y="1565090"/>
                  </a:lnTo>
                  <a:lnTo>
                    <a:pt x="1533619" y="1565090"/>
                  </a:lnTo>
                  <a:lnTo>
                    <a:pt x="1673039" y="1565090"/>
                  </a:lnTo>
                  <a:lnTo>
                    <a:pt x="1812459" y="1490561"/>
                  </a:lnTo>
                  <a:lnTo>
                    <a:pt x="1951879" y="1490561"/>
                  </a:lnTo>
                  <a:lnTo>
                    <a:pt x="2091299" y="1341505"/>
                  </a:lnTo>
                  <a:lnTo>
                    <a:pt x="2230719" y="521696"/>
                  </a:lnTo>
                  <a:lnTo>
                    <a:pt x="2370139" y="1266977"/>
                  </a:lnTo>
                  <a:lnTo>
                    <a:pt x="2509559" y="1043393"/>
                  </a:lnTo>
                  <a:lnTo>
                    <a:pt x="2648979" y="819809"/>
                  </a:lnTo>
                  <a:lnTo>
                    <a:pt x="2788399" y="149056"/>
                  </a:lnTo>
                  <a:lnTo>
                    <a:pt x="2927819" y="372640"/>
                  </a:lnTo>
                  <a:lnTo>
                    <a:pt x="3067239" y="521696"/>
                  </a:lnTo>
                  <a:lnTo>
                    <a:pt x="3206659" y="223584"/>
                  </a:lnTo>
                  <a:lnTo>
                    <a:pt x="3346079" y="0"/>
                  </a:lnTo>
                  <a:lnTo>
                    <a:pt x="3485499" y="223584"/>
                  </a:lnTo>
                </a:path>
              </a:pathLst>
            </a:custGeom>
            <a:ln w="43362" cap="flat">
              <a:solidFill>
                <a:srgbClr val="000000">
                  <a:alpha val="100000"/>
                </a:srgbClr>
              </a:solidFill>
              <a:prstDash val="solid"/>
              <a:round/>
            </a:ln>
          </p:spPr>
          <p:txBody>
            <a:bodyPr/>
            <a:lstStyle/>
            <a:p/>
          </p:txBody>
        </p:sp>
        <p:sp>
          <p:nvSpPr>
            <p:cNvPr id="25" name="pl25"/>
            <p:cNvSpPr/>
            <p:nvPr/>
          </p:nvSpPr>
          <p:spPr>
            <a:xfrm>
              <a:off x="979796" y="2402396"/>
              <a:ext cx="3485499" cy="1565090"/>
            </a:xfrm>
            <a:custGeom>
              <a:avLst/>
              <a:pathLst>
                <a:path w="3485499" h="1565090">
                  <a:moveTo>
                    <a:pt x="0" y="1490561"/>
                  </a:moveTo>
                  <a:lnTo>
                    <a:pt x="139419" y="1490561"/>
                  </a:lnTo>
                  <a:lnTo>
                    <a:pt x="278839" y="1490561"/>
                  </a:lnTo>
                  <a:lnTo>
                    <a:pt x="418259" y="1565090"/>
                  </a:lnTo>
                  <a:lnTo>
                    <a:pt x="557679" y="1266977"/>
                  </a:lnTo>
                  <a:lnTo>
                    <a:pt x="697099" y="1490561"/>
                  </a:lnTo>
                  <a:lnTo>
                    <a:pt x="836519" y="1565090"/>
                  </a:lnTo>
                  <a:lnTo>
                    <a:pt x="975939" y="1266977"/>
                  </a:lnTo>
                  <a:lnTo>
                    <a:pt x="1115359" y="1565090"/>
                  </a:lnTo>
                  <a:lnTo>
                    <a:pt x="1254779" y="1565090"/>
                  </a:lnTo>
                  <a:lnTo>
                    <a:pt x="1394199" y="1565090"/>
                  </a:lnTo>
                  <a:lnTo>
                    <a:pt x="1533619" y="1565090"/>
                  </a:lnTo>
                  <a:lnTo>
                    <a:pt x="1673039" y="1565090"/>
                  </a:lnTo>
                  <a:lnTo>
                    <a:pt x="1812459" y="1490561"/>
                  </a:lnTo>
                  <a:lnTo>
                    <a:pt x="1951879" y="1490561"/>
                  </a:lnTo>
                  <a:lnTo>
                    <a:pt x="2091299" y="1341505"/>
                  </a:lnTo>
                  <a:lnTo>
                    <a:pt x="2230719" y="521696"/>
                  </a:lnTo>
                  <a:lnTo>
                    <a:pt x="2370139" y="1266977"/>
                  </a:lnTo>
                  <a:lnTo>
                    <a:pt x="2509559" y="1043393"/>
                  </a:lnTo>
                  <a:lnTo>
                    <a:pt x="2648979" y="819809"/>
                  </a:lnTo>
                  <a:lnTo>
                    <a:pt x="2788399" y="149056"/>
                  </a:lnTo>
                  <a:lnTo>
                    <a:pt x="2927819" y="372640"/>
                  </a:lnTo>
                  <a:lnTo>
                    <a:pt x="3067239" y="521696"/>
                  </a:lnTo>
                  <a:lnTo>
                    <a:pt x="3206659" y="223584"/>
                  </a:lnTo>
                  <a:lnTo>
                    <a:pt x="3346079" y="0"/>
                  </a:lnTo>
                  <a:lnTo>
                    <a:pt x="3485499" y="223584"/>
                  </a:lnTo>
                </a:path>
              </a:pathLst>
            </a:custGeom>
            <a:ln w="27101" cap="flat">
              <a:solidFill>
                <a:srgbClr val="0058AB">
                  <a:alpha val="100000"/>
                </a:srgbClr>
              </a:solidFill>
              <a:prstDash val="solid"/>
              <a:round/>
            </a:ln>
          </p:spPr>
          <p:txBody>
            <a:bodyPr/>
            <a:lstStyle/>
            <a:p/>
          </p:txBody>
        </p:sp>
        <p:sp>
          <p:nvSpPr>
            <p:cNvPr id="26" name="pl26"/>
            <p:cNvSpPr/>
            <p:nvPr/>
          </p:nvSpPr>
          <p:spPr>
            <a:xfrm>
              <a:off x="805521" y="396748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7" name="pl27"/>
            <p:cNvSpPr/>
            <p:nvPr/>
          </p:nvSpPr>
          <p:spPr>
            <a:xfrm>
              <a:off x="979796" y="366937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96" y="366937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73996" y="374390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71096" y="3520318"/>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28776" y="2998621"/>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5876" y="217881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5295" y="2402396"/>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921308" y="3602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51661" y="36328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618408" y="3602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761" y="36328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15507" y="36773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45861" y="37061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12607" y="34537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42961" y="348252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542152" y="2932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72505" y="29608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239252" y="21122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9605" y="214230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6" name="pg46"/>
            <p:cNvSpPr/>
            <p:nvPr/>
          </p:nvSpPr>
          <p:spPr>
            <a:xfrm>
              <a:off x="4378672" y="23358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9025" y="23646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8" name="tx48"/>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5585" y="3630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577692" y="467012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79323" y="39248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15755" y="31795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15755" y="24342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4803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803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569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3314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47451" y="6120905"/>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7" name="tx67"/>
            <p:cNvSpPr/>
            <p:nvPr/>
          </p:nvSpPr>
          <p:spPr>
            <a:xfrm>
              <a:off x="28361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98554"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9" name="tx69"/>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70772" y="508540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3401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28495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1042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471276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39674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170772" y="322220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24769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45047" y="3296734"/>
              <a:ext cx="3485499" cy="1863202"/>
            </a:xfrm>
            <a:custGeom>
              <a:avLst/>
              <a:pathLst>
                <a:path w="3485499" h="1863202">
                  <a:moveTo>
                    <a:pt x="0" y="745280"/>
                  </a:moveTo>
                  <a:lnTo>
                    <a:pt x="139419" y="596224"/>
                  </a:lnTo>
                  <a:lnTo>
                    <a:pt x="278839" y="596224"/>
                  </a:lnTo>
                  <a:lnTo>
                    <a:pt x="418259" y="670752"/>
                  </a:lnTo>
                  <a:lnTo>
                    <a:pt x="557679" y="1863202"/>
                  </a:lnTo>
                  <a:lnTo>
                    <a:pt x="697099" y="670752"/>
                  </a:lnTo>
                  <a:lnTo>
                    <a:pt x="836519" y="670752"/>
                  </a:lnTo>
                  <a:lnTo>
                    <a:pt x="975939" y="819809"/>
                  </a:lnTo>
                  <a:lnTo>
                    <a:pt x="1115359" y="670752"/>
                  </a:lnTo>
                  <a:lnTo>
                    <a:pt x="1254779" y="745280"/>
                  </a:lnTo>
                  <a:lnTo>
                    <a:pt x="1394199" y="670752"/>
                  </a:lnTo>
                  <a:lnTo>
                    <a:pt x="1533619" y="670752"/>
                  </a:lnTo>
                  <a:lnTo>
                    <a:pt x="1673039" y="447168"/>
                  </a:lnTo>
                  <a:lnTo>
                    <a:pt x="1812459" y="670752"/>
                  </a:lnTo>
                  <a:lnTo>
                    <a:pt x="1951879" y="894337"/>
                  </a:lnTo>
                  <a:lnTo>
                    <a:pt x="2091299" y="670752"/>
                  </a:lnTo>
                  <a:lnTo>
                    <a:pt x="2230719" y="1192449"/>
                  </a:lnTo>
                  <a:lnTo>
                    <a:pt x="2370139" y="596224"/>
                  </a:lnTo>
                  <a:lnTo>
                    <a:pt x="2509559" y="521696"/>
                  </a:lnTo>
                  <a:lnTo>
                    <a:pt x="2648979" y="521696"/>
                  </a:lnTo>
                  <a:lnTo>
                    <a:pt x="2788399" y="298112"/>
                  </a:lnTo>
                  <a:lnTo>
                    <a:pt x="2927819" y="372640"/>
                  </a:lnTo>
                  <a:lnTo>
                    <a:pt x="3067239" y="447168"/>
                  </a:lnTo>
                  <a:lnTo>
                    <a:pt x="3206659" y="894337"/>
                  </a:lnTo>
                  <a:lnTo>
                    <a:pt x="3346079" y="0"/>
                  </a:lnTo>
                  <a:lnTo>
                    <a:pt x="3485499" y="521696"/>
                  </a:lnTo>
                </a:path>
              </a:pathLst>
            </a:custGeom>
            <a:ln w="27101" cap="flat">
              <a:solidFill>
                <a:srgbClr val="0058AB">
                  <a:alpha val="80000"/>
                </a:srgbClr>
              </a:solidFill>
              <a:prstDash val="solid"/>
              <a:round/>
            </a:ln>
          </p:spPr>
          <p:txBody>
            <a:bodyPr/>
            <a:lstStyle/>
            <a:p/>
          </p:txBody>
        </p:sp>
        <p:sp>
          <p:nvSpPr>
            <p:cNvPr id="87" name="pl87"/>
            <p:cNvSpPr/>
            <p:nvPr/>
          </p:nvSpPr>
          <p:spPr>
            <a:xfrm>
              <a:off x="5345047" y="2924093"/>
              <a:ext cx="3485499" cy="670752"/>
            </a:xfrm>
            <a:custGeom>
              <a:avLst/>
              <a:pathLst>
                <a:path w="3485499" h="670752">
                  <a:moveTo>
                    <a:pt x="0" y="0"/>
                  </a:moveTo>
                  <a:lnTo>
                    <a:pt x="139419" y="74528"/>
                  </a:lnTo>
                  <a:lnTo>
                    <a:pt x="278839" y="74528"/>
                  </a:lnTo>
                  <a:lnTo>
                    <a:pt x="418259" y="149056"/>
                  </a:lnTo>
                  <a:lnTo>
                    <a:pt x="557679" y="223584"/>
                  </a:lnTo>
                  <a:lnTo>
                    <a:pt x="697099" y="223584"/>
                  </a:lnTo>
                  <a:lnTo>
                    <a:pt x="836519" y="298112"/>
                  </a:lnTo>
                  <a:lnTo>
                    <a:pt x="975939" y="372640"/>
                  </a:lnTo>
                  <a:lnTo>
                    <a:pt x="1115359" y="447168"/>
                  </a:lnTo>
                  <a:lnTo>
                    <a:pt x="1254779" y="521696"/>
                  </a:lnTo>
                  <a:lnTo>
                    <a:pt x="1394199" y="596224"/>
                  </a:lnTo>
                  <a:lnTo>
                    <a:pt x="1533619" y="596224"/>
                  </a:lnTo>
                  <a:lnTo>
                    <a:pt x="1673039" y="596224"/>
                  </a:lnTo>
                  <a:lnTo>
                    <a:pt x="1812459" y="596224"/>
                  </a:lnTo>
                  <a:lnTo>
                    <a:pt x="1951879" y="596224"/>
                  </a:lnTo>
                  <a:lnTo>
                    <a:pt x="2091299" y="670752"/>
                  </a:lnTo>
                  <a:lnTo>
                    <a:pt x="2230719" y="596224"/>
                  </a:lnTo>
                  <a:lnTo>
                    <a:pt x="2370139" y="596224"/>
                  </a:lnTo>
                  <a:lnTo>
                    <a:pt x="2509559" y="670752"/>
                  </a:lnTo>
                  <a:lnTo>
                    <a:pt x="2648979" y="670752"/>
                  </a:lnTo>
                  <a:lnTo>
                    <a:pt x="2788399" y="670752"/>
                  </a:lnTo>
                  <a:lnTo>
                    <a:pt x="2927819" y="596224"/>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88" name="pl88"/>
            <p:cNvSpPr/>
            <p:nvPr/>
          </p:nvSpPr>
          <p:spPr>
            <a:xfrm>
              <a:off x="5345047" y="3669374"/>
              <a:ext cx="3485499" cy="372640"/>
            </a:xfrm>
            <a:custGeom>
              <a:avLst/>
              <a:pathLst>
                <a:path w="3485499" h="372640">
                  <a:moveTo>
                    <a:pt x="0" y="0"/>
                  </a:moveTo>
                  <a:lnTo>
                    <a:pt x="139419" y="74528"/>
                  </a:lnTo>
                  <a:lnTo>
                    <a:pt x="278839" y="149056"/>
                  </a:lnTo>
                  <a:lnTo>
                    <a:pt x="418259" y="223584"/>
                  </a:lnTo>
                  <a:lnTo>
                    <a:pt x="557679" y="149056"/>
                  </a:lnTo>
                  <a:lnTo>
                    <a:pt x="697099" y="149056"/>
                  </a:lnTo>
                  <a:lnTo>
                    <a:pt x="836519" y="298112"/>
                  </a:lnTo>
                  <a:lnTo>
                    <a:pt x="975939" y="223584"/>
                  </a:lnTo>
                  <a:lnTo>
                    <a:pt x="1115359" y="223584"/>
                  </a:lnTo>
                  <a:lnTo>
                    <a:pt x="1254779" y="223584"/>
                  </a:lnTo>
                  <a:lnTo>
                    <a:pt x="1394199" y="223584"/>
                  </a:lnTo>
                  <a:lnTo>
                    <a:pt x="1533619" y="372640"/>
                  </a:lnTo>
                  <a:lnTo>
                    <a:pt x="1673039" y="223584"/>
                  </a:lnTo>
                  <a:lnTo>
                    <a:pt x="1812459" y="223584"/>
                  </a:lnTo>
                  <a:lnTo>
                    <a:pt x="1951879" y="149056"/>
                  </a:lnTo>
                  <a:lnTo>
                    <a:pt x="2091299" y="149056"/>
                  </a:lnTo>
                  <a:lnTo>
                    <a:pt x="2230719" y="149056"/>
                  </a:lnTo>
                  <a:lnTo>
                    <a:pt x="2370139" y="298112"/>
                  </a:lnTo>
                  <a:lnTo>
                    <a:pt x="2509559" y="149056"/>
                  </a:lnTo>
                  <a:lnTo>
                    <a:pt x="2648979" y="223584"/>
                  </a:lnTo>
                  <a:lnTo>
                    <a:pt x="2788399" y="74528"/>
                  </a:lnTo>
                  <a:lnTo>
                    <a:pt x="2927819" y="149056"/>
                  </a:lnTo>
                  <a:lnTo>
                    <a:pt x="3067239" y="74528"/>
                  </a:lnTo>
                  <a:lnTo>
                    <a:pt x="3206659" y="74528"/>
                  </a:lnTo>
                  <a:lnTo>
                    <a:pt x="3346079" y="223584"/>
                  </a:lnTo>
                  <a:lnTo>
                    <a:pt x="3485499" y="74528"/>
                  </a:lnTo>
                </a:path>
              </a:pathLst>
            </a:custGeom>
            <a:ln w="27101" cap="flat">
              <a:solidFill>
                <a:srgbClr val="00833D">
                  <a:alpha val="80000"/>
                </a:srgbClr>
              </a:solidFill>
              <a:prstDash val="solid"/>
              <a:round/>
            </a:ln>
          </p:spPr>
          <p:txBody>
            <a:bodyPr/>
            <a:lstStyle/>
            <a:p/>
          </p:txBody>
        </p:sp>
        <p:sp>
          <p:nvSpPr>
            <p:cNvPr id="89" name="pl89"/>
            <p:cNvSpPr/>
            <p:nvPr/>
          </p:nvSpPr>
          <p:spPr>
            <a:xfrm>
              <a:off x="5345047" y="3296734"/>
              <a:ext cx="3485499" cy="1863202"/>
            </a:xfrm>
            <a:custGeom>
              <a:avLst/>
              <a:pathLst>
                <a:path w="3485499" h="1863202">
                  <a:moveTo>
                    <a:pt x="0" y="745280"/>
                  </a:moveTo>
                  <a:lnTo>
                    <a:pt x="139419" y="596224"/>
                  </a:lnTo>
                  <a:lnTo>
                    <a:pt x="278839" y="596224"/>
                  </a:lnTo>
                  <a:lnTo>
                    <a:pt x="418259" y="670752"/>
                  </a:lnTo>
                  <a:lnTo>
                    <a:pt x="557679" y="1863202"/>
                  </a:lnTo>
                  <a:lnTo>
                    <a:pt x="697099" y="670752"/>
                  </a:lnTo>
                  <a:lnTo>
                    <a:pt x="836519" y="670752"/>
                  </a:lnTo>
                  <a:lnTo>
                    <a:pt x="975939" y="819809"/>
                  </a:lnTo>
                  <a:lnTo>
                    <a:pt x="1115359" y="670752"/>
                  </a:lnTo>
                  <a:lnTo>
                    <a:pt x="1254779" y="745280"/>
                  </a:lnTo>
                  <a:lnTo>
                    <a:pt x="1394199" y="670752"/>
                  </a:lnTo>
                  <a:lnTo>
                    <a:pt x="1533619" y="670752"/>
                  </a:lnTo>
                  <a:lnTo>
                    <a:pt x="1673039" y="447168"/>
                  </a:lnTo>
                  <a:lnTo>
                    <a:pt x="1812459" y="670752"/>
                  </a:lnTo>
                  <a:lnTo>
                    <a:pt x="1951879" y="894337"/>
                  </a:lnTo>
                  <a:lnTo>
                    <a:pt x="2091299" y="670752"/>
                  </a:lnTo>
                  <a:lnTo>
                    <a:pt x="2230719" y="1192449"/>
                  </a:lnTo>
                  <a:lnTo>
                    <a:pt x="2370139" y="596224"/>
                  </a:lnTo>
                  <a:lnTo>
                    <a:pt x="2509559" y="521696"/>
                  </a:lnTo>
                  <a:lnTo>
                    <a:pt x="2648979" y="521696"/>
                  </a:lnTo>
                  <a:lnTo>
                    <a:pt x="2788399" y="298112"/>
                  </a:lnTo>
                  <a:lnTo>
                    <a:pt x="2927819" y="372640"/>
                  </a:lnTo>
                  <a:lnTo>
                    <a:pt x="3067239" y="447168"/>
                  </a:lnTo>
                  <a:lnTo>
                    <a:pt x="3206659" y="894337"/>
                  </a:lnTo>
                  <a:lnTo>
                    <a:pt x="3346079" y="0"/>
                  </a:lnTo>
                  <a:lnTo>
                    <a:pt x="3485499" y="521696"/>
                  </a:lnTo>
                </a:path>
              </a:pathLst>
            </a:custGeom>
            <a:ln w="43362" cap="flat">
              <a:solidFill>
                <a:srgbClr val="000000">
                  <a:alpha val="100000"/>
                </a:srgbClr>
              </a:solidFill>
              <a:prstDash val="solid"/>
              <a:round/>
            </a:ln>
          </p:spPr>
          <p:txBody>
            <a:bodyPr/>
            <a:lstStyle/>
            <a:p/>
          </p:txBody>
        </p:sp>
        <p:sp>
          <p:nvSpPr>
            <p:cNvPr id="90" name="pl90"/>
            <p:cNvSpPr/>
            <p:nvPr/>
          </p:nvSpPr>
          <p:spPr>
            <a:xfrm>
              <a:off x="5345047" y="3296734"/>
              <a:ext cx="3485499" cy="1863202"/>
            </a:xfrm>
            <a:custGeom>
              <a:avLst/>
              <a:pathLst>
                <a:path w="3485499" h="1863202">
                  <a:moveTo>
                    <a:pt x="0" y="745280"/>
                  </a:moveTo>
                  <a:lnTo>
                    <a:pt x="139419" y="596224"/>
                  </a:lnTo>
                  <a:lnTo>
                    <a:pt x="278839" y="596224"/>
                  </a:lnTo>
                  <a:lnTo>
                    <a:pt x="418259" y="670752"/>
                  </a:lnTo>
                  <a:lnTo>
                    <a:pt x="557679" y="1863202"/>
                  </a:lnTo>
                  <a:lnTo>
                    <a:pt x="697099" y="670752"/>
                  </a:lnTo>
                  <a:lnTo>
                    <a:pt x="836519" y="670752"/>
                  </a:lnTo>
                  <a:lnTo>
                    <a:pt x="975939" y="819809"/>
                  </a:lnTo>
                  <a:lnTo>
                    <a:pt x="1115359" y="670752"/>
                  </a:lnTo>
                  <a:lnTo>
                    <a:pt x="1254779" y="745280"/>
                  </a:lnTo>
                  <a:lnTo>
                    <a:pt x="1394199" y="670752"/>
                  </a:lnTo>
                  <a:lnTo>
                    <a:pt x="1533619" y="670752"/>
                  </a:lnTo>
                  <a:lnTo>
                    <a:pt x="1673039" y="447168"/>
                  </a:lnTo>
                  <a:lnTo>
                    <a:pt x="1812459" y="670752"/>
                  </a:lnTo>
                  <a:lnTo>
                    <a:pt x="1951879" y="894337"/>
                  </a:lnTo>
                  <a:lnTo>
                    <a:pt x="2091299" y="670752"/>
                  </a:lnTo>
                  <a:lnTo>
                    <a:pt x="2230719" y="1192449"/>
                  </a:lnTo>
                  <a:lnTo>
                    <a:pt x="2370139" y="596224"/>
                  </a:lnTo>
                  <a:lnTo>
                    <a:pt x="2509559" y="521696"/>
                  </a:lnTo>
                  <a:lnTo>
                    <a:pt x="2648979" y="521696"/>
                  </a:lnTo>
                  <a:lnTo>
                    <a:pt x="2788399" y="298112"/>
                  </a:lnTo>
                  <a:lnTo>
                    <a:pt x="2927819" y="372640"/>
                  </a:lnTo>
                  <a:lnTo>
                    <a:pt x="3067239" y="447168"/>
                  </a:lnTo>
                  <a:lnTo>
                    <a:pt x="3206659" y="894337"/>
                  </a:lnTo>
                  <a:lnTo>
                    <a:pt x="3346079" y="0"/>
                  </a:lnTo>
                  <a:lnTo>
                    <a:pt x="3485499" y="521696"/>
                  </a:lnTo>
                </a:path>
              </a:pathLst>
            </a:custGeom>
            <a:ln w="27101" cap="flat">
              <a:solidFill>
                <a:srgbClr val="0058AB">
                  <a:alpha val="100000"/>
                </a:srgbClr>
              </a:solidFill>
              <a:prstDash val="solid"/>
              <a:round/>
            </a:ln>
          </p:spPr>
          <p:txBody>
            <a:bodyPr/>
            <a:lstStyle/>
            <a:p/>
          </p:txBody>
        </p:sp>
        <p:sp>
          <p:nvSpPr>
            <p:cNvPr id="91" name="pl91"/>
            <p:cNvSpPr/>
            <p:nvPr/>
          </p:nvSpPr>
          <p:spPr>
            <a:xfrm>
              <a:off x="5170772" y="396748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2" name="pl92"/>
            <p:cNvSpPr/>
            <p:nvPr/>
          </p:nvSpPr>
          <p:spPr>
            <a:xfrm>
              <a:off x="5345047" y="381843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42147" y="374390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39247" y="374390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436347" y="374390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994027" y="3594846"/>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91126" y="3073149"/>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30546" y="3594846"/>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69712" y="375186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300066" y="378192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5983658" y="36773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014012" y="37061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6680758" y="36773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11112" y="37061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377858" y="36773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08212" y="37061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793553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6589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632638" y="30065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62991" y="30354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pg111"/>
            <p:cNvSpPr/>
            <p:nvPr/>
          </p:nvSpPr>
          <p:spPr>
            <a:xfrm>
              <a:off x="877205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80241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3" name="tx113"/>
            <p:cNvSpPr/>
            <p:nvPr/>
          </p:nvSpPr>
          <p:spPr>
            <a:xfrm>
              <a:off x="8890836" y="34798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890836" y="37034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5" name="tx115"/>
            <p:cNvSpPr/>
            <p:nvPr/>
          </p:nvSpPr>
          <p:spPr>
            <a:xfrm>
              <a:off x="4942943" y="467012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5044574" y="39248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81006" y="31795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81006" y="24342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8456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456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9342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967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12702" y="6120905"/>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32" name="tx132"/>
            <p:cNvSpPr/>
            <p:nvPr/>
          </p:nvSpPr>
          <p:spPr>
            <a:xfrm>
              <a:off x="72013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96380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4" name="tx134"/>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18% of children who received DTP1 did not receive DTP3 (left), and 2% of children who received DTP1 did not receive MCV1 (right).
The high DTP drop-out rate implies poor ability to provide a complete series of vaccines early in life. The low DTP-MCV drop-out rate implies good retention in immunization programmes and ability to provide a full course of vaccines in infancy (up to one year).
In 2025, Kazakhstan DTP drop-out was higher than the global rate, while DTP-MCV drop-out was lower than the global rate.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(18%) and DTP1-MCV1 drop-out was low (2%) in Kazakhstan, indicating poor ability to deliver the primary series early on, but good ability to provide the full course of vaccines in infacy.</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472690"/>
            </a:xfrm>
            <a:custGeom>
              <a:avLst/>
              <a:pathLst>
                <a:path w="2135265" h="472690">
                  <a:moveTo>
                    <a:pt x="0" y="13902"/>
                  </a:moveTo>
                  <a:lnTo>
                    <a:pt x="85410" y="55610"/>
                  </a:lnTo>
                  <a:lnTo>
                    <a:pt x="170821" y="0"/>
                  </a:lnTo>
                  <a:lnTo>
                    <a:pt x="256231" y="0"/>
                  </a:lnTo>
                  <a:lnTo>
                    <a:pt x="341642" y="472690"/>
                  </a:lnTo>
                  <a:lnTo>
                    <a:pt x="427053" y="417080"/>
                  </a:lnTo>
                  <a:lnTo>
                    <a:pt x="512463" y="0"/>
                  </a:lnTo>
                  <a:lnTo>
                    <a:pt x="597874" y="0"/>
                  </a:lnTo>
                  <a:lnTo>
                    <a:pt x="683284" y="27805"/>
                  </a:lnTo>
                  <a:lnTo>
                    <a:pt x="768695" y="41708"/>
                  </a:lnTo>
                  <a:lnTo>
                    <a:pt x="854106" y="41708"/>
                  </a:lnTo>
                  <a:lnTo>
                    <a:pt x="939516" y="41708"/>
                  </a:lnTo>
                  <a:lnTo>
                    <a:pt x="1024927" y="55610"/>
                  </a:lnTo>
                  <a:lnTo>
                    <a:pt x="1110337" y="55610"/>
                  </a:lnTo>
                  <a:lnTo>
                    <a:pt x="1195748" y="55610"/>
                  </a:lnTo>
                  <a:lnTo>
                    <a:pt x="1281159" y="69513"/>
                  </a:lnTo>
                  <a:lnTo>
                    <a:pt x="1366569" y="97318"/>
                  </a:lnTo>
                  <a:lnTo>
                    <a:pt x="1451980" y="97318"/>
                  </a:lnTo>
                  <a:lnTo>
                    <a:pt x="1537390" y="111221"/>
                  </a:lnTo>
                  <a:lnTo>
                    <a:pt x="1622801" y="250248"/>
                  </a:lnTo>
                  <a:lnTo>
                    <a:pt x="1708212" y="180734"/>
                  </a:lnTo>
                  <a:lnTo>
                    <a:pt x="1793622" y="180734"/>
                  </a:lnTo>
                  <a:lnTo>
                    <a:pt x="1879033" y="208540"/>
                  </a:lnTo>
                  <a:lnTo>
                    <a:pt x="1964443" y="194637"/>
                  </a:lnTo>
                  <a:lnTo>
                    <a:pt x="2049854" y="180734"/>
                  </a:lnTo>
                  <a:lnTo>
                    <a:pt x="2135265" y="18073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491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43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21256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tx52"/>
            <p:cNvSpPr/>
            <p:nvPr/>
          </p:nvSpPr>
          <p:spPr>
            <a:xfrm>
              <a:off x="2624645"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3" name="tx53"/>
            <p:cNvSpPr/>
            <p:nvPr/>
          </p:nvSpPr>
          <p:spPr>
            <a:xfrm>
              <a:off x="3051698" y="2076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444885"/>
            </a:xfrm>
            <a:custGeom>
              <a:avLst/>
              <a:pathLst>
                <a:path w="854106" h="444885">
                  <a:moveTo>
                    <a:pt x="0" y="0"/>
                  </a:moveTo>
                  <a:lnTo>
                    <a:pt x="85410" y="139026"/>
                  </a:lnTo>
                  <a:lnTo>
                    <a:pt x="170821" y="97318"/>
                  </a:lnTo>
                  <a:lnTo>
                    <a:pt x="256231" y="166832"/>
                  </a:lnTo>
                  <a:lnTo>
                    <a:pt x="341642" y="222442"/>
                  </a:lnTo>
                  <a:lnTo>
                    <a:pt x="427053" y="333664"/>
                  </a:lnTo>
                  <a:lnTo>
                    <a:pt x="512463" y="347566"/>
                  </a:lnTo>
                  <a:lnTo>
                    <a:pt x="597874" y="389274"/>
                  </a:lnTo>
                  <a:lnTo>
                    <a:pt x="683284" y="430982"/>
                  </a:lnTo>
                  <a:lnTo>
                    <a:pt x="768695" y="417080"/>
                  </a:lnTo>
                  <a:lnTo>
                    <a:pt x="854106" y="444885"/>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7" name="tx87"/>
            <p:cNvSpPr/>
            <p:nvPr/>
          </p:nvSpPr>
          <p:spPr>
            <a:xfrm>
              <a:off x="2624645"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8" name="tx88"/>
            <p:cNvSpPr/>
            <p:nvPr/>
          </p:nvSpPr>
          <p:spPr>
            <a:xfrm>
              <a:off x="3051698" y="4279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458788"/>
            </a:xfrm>
            <a:custGeom>
              <a:avLst/>
              <a:pathLst>
                <a:path w="2135265" h="458788">
                  <a:moveTo>
                    <a:pt x="0" y="13902"/>
                  </a:moveTo>
                  <a:lnTo>
                    <a:pt x="85410" y="41708"/>
                  </a:lnTo>
                  <a:lnTo>
                    <a:pt x="170821" y="41708"/>
                  </a:lnTo>
                  <a:lnTo>
                    <a:pt x="256231" y="0"/>
                  </a:lnTo>
                  <a:lnTo>
                    <a:pt x="341642" y="194637"/>
                  </a:lnTo>
                  <a:lnTo>
                    <a:pt x="427053" y="0"/>
                  </a:lnTo>
                  <a:lnTo>
                    <a:pt x="512463" y="0"/>
                  </a:lnTo>
                  <a:lnTo>
                    <a:pt x="597874" y="27805"/>
                  </a:lnTo>
                  <a:lnTo>
                    <a:pt x="683284" y="0"/>
                  </a:lnTo>
                  <a:lnTo>
                    <a:pt x="768695" y="13902"/>
                  </a:lnTo>
                  <a:lnTo>
                    <a:pt x="854106" y="0"/>
                  </a:lnTo>
                  <a:lnTo>
                    <a:pt x="939516" y="0"/>
                  </a:lnTo>
                  <a:lnTo>
                    <a:pt x="1024927" y="0"/>
                  </a:lnTo>
                  <a:lnTo>
                    <a:pt x="1110337" y="0"/>
                  </a:lnTo>
                  <a:lnTo>
                    <a:pt x="1195748" y="41708"/>
                  </a:lnTo>
                  <a:lnTo>
                    <a:pt x="1281159" y="41708"/>
                  </a:lnTo>
                  <a:lnTo>
                    <a:pt x="1366569" y="180734"/>
                  </a:lnTo>
                  <a:lnTo>
                    <a:pt x="1451980" y="125124"/>
                  </a:lnTo>
                  <a:lnTo>
                    <a:pt x="1537390" y="194637"/>
                  </a:lnTo>
                  <a:lnTo>
                    <a:pt x="1622801" y="250248"/>
                  </a:lnTo>
                  <a:lnTo>
                    <a:pt x="1708212" y="347566"/>
                  </a:lnTo>
                  <a:lnTo>
                    <a:pt x="1793622" y="361469"/>
                  </a:lnTo>
                  <a:lnTo>
                    <a:pt x="1879033" y="389274"/>
                  </a:lnTo>
                  <a:lnTo>
                    <a:pt x="1964443" y="444885"/>
                  </a:lnTo>
                  <a:lnTo>
                    <a:pt x="2049854" y="430982"/>
                  </a:lnTo>
                  <a:lnTo>
                    <a:pt x="2135265" y="458788"/>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6" name="tx136"/>
            <p:cNvSpPr/>
            <p:nvPr/>
          </p:nvSpPr>
          <p:spPr>
            <a:xfrm>
              <a:off x="6018113"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37" name="tx137"/>
            <p:cNvSpPr/>
            <p:nvPr/>
          </p:nvSpPr>
          <p:spPr>
            <a:xfrm>
              <a:off x="5418832"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38" name="tx138"/>
            <p:cNvSpPr/>
            <p:nvPr/>
          </p:nvSpPr>
          <p:spPr>
            <a:xfrm>
              <a:off x="5845885" y="2326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514398"/>
            </a:xfrm>
            <a:custGeom>
              <a:avLst/>
              <a:pathLst>
                <a:path w="2135265" h="514398">
                  <a:moveTo>
                    <a:pt x="0" y="0"/>
                  </a:moveTo>
                  <a:lnTo>
                    <a:pt x="85410" y="55610"/>
                  </a:lnTo>
                  <a:lnTo>
                    <a:pt x="170821" y="55610"/>
                  </a:lnTo>
                  <a:lnTo>
                    <a:pt x="256231" y="0"/>
                  </a:lnTo>
                  <a:lnTo>
                    <a:pt x="341642" y="0"/>
                  </a:lnTo>
                  <a:lnTo>
                    <a:pt x="427053" y="0"/>
                  </a:lnTo>
                  <a:lnTo>
                    <a:pt x="512463" y="0"/>
                  </a:lnTo>
                  <a:lnTo>
                    <a:pt x="597874" y="0"/>
                  </a:lnTo>
                  <a:lnTo>
                    <a:pt x="683284" y="0"/>
                  </a:lnTo>
                  <a:lnTo>
                    <a:pt x="768695" y="0"/>
                  </a:lnTo>
                  <a:lnTo>
                    <a:pt x="854106" y="0"/>
                  </a:lnTo>
                  <a:lnTo>
                    <a:pt x="939516" y="0"/>
                  </a:lnTo>
                  <a:lnTo>
                    <a:pt x="1024927" y="41708"/>
                  </a:lnTo>
                  <a:lnTo>
                    <a:pt x="1110337" y="0"/>
                  </a:lnTo>
                  <a:lnTo>
                    <a:pt x="1195748" y="0"/>
                  </a:lnTo>
                  <a:lnTo>
                    <a:pt x="1281159" y="41708"/>
                  </a:lnTo>
                  <a:lnTo>
                    <a:pt x="1366569" y="97318"/>
                  </a:lnTo>
                  <a:lnTo>
                    <a:pt x="1451980" y="139026"/>
                  </a:lnTo>
                  <a:lnTo>
                    <a:pt x="1537390" y="222442"/>
                  </a:lnTo>
                  <a:lnTo>
                    <a:pt x="1622801" y="278053"/>
                  </a:lnTo>
                  <a:lnTo>
                    <a:pt x="1708212" y="403177"/>
                  </a:lnTo>
                  <a:lnTo>
                    <a:pt x="1793622" y="403177"/>
                  </a:lnTo>
                  <a:lnTo>
                    <a:pt x="1879033" y="417080"/>
                  </a:lnTo>
                  <a:lnTo>
                    <a:pt x="1964443" y="417080"/>
                  </a:lnTo>
                  <a:lnTo>
                    <a:pt x="2049854" y="514398"/>
                  </a:lnTo>
                  <a:lnTo>
                    <a:pt x="2135265" y="47269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87" name="tx187"/>
            <p:cNvSpPr/>
            <p:nvPr/>
          </p:nvSpPr>
          <p:spPr>
            <a:xfrm>
              <a:off x="5418832"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88" name="tx188"/>
            <p:cNvSpPr/>
            <p:nvPr/>
          </p:nvSpPr>
          <p:spPr>
            <a:xfrm>
              <a:off x="5845885" y="4377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625620"/>
            </a:xfrm>
            <a:custGeom>
              <a:avLst/>
              <a:pathLst>
                <a:path w="2135265" h="625620">
                  <a:moveTo>
                    <a:pt x="0" y="27805"/>
                  </a:moveTo>
                  <a:lnTo>
                    <a:pt x="85410" y="55610"/>
                  </a:lnTo>
                  <a:lnTo>
                    <a:pt x="170821" y="55610"/>
                  </a:lnTo>
                  <a:lnTo>
                    <a:pt x="256231" y="0"/>
                  </a:lnTo>
                  <a:lnTo>
                    <a:pt x="341642" y="236345"/>
                  </a:lnTo>
                  <a:lnTo>
                    <a:pt x="427053" y="13902"/>
                  </a:lnTo>
                  <a:lnTo>
                    <a:pt x="512463" y="0"/>
                  </a:lnTo>
                  <a:lnTo>
                    <a:pt x="597874" y="83416"/>
                  </a:lnTo>
                  <a:lnTo>
                    <a:pt x="683284" y="0"/>
                  </a:lnTo>
                  <a:lnTo>
                    <a:pt x="768695" y="13902"/>
                  </a:lnTo>
                  <a:lnTo>
                    <a:pt x="854106" y="0"/>
                  </a:lnTo>
                  <a:lnTo>
                    <a:pt x="939516" y="0"/>
                  </a:lnTo>
                  <a:lnTo>
                    <a:pt x="1024927" y="0"/>
                  </a:lnTo>
                  <a:lnTo>
                    <a:pt x="1110337" y="13902"/>
                  </a:lnTo>
                  <a:lnTo>
                    <a:pt x="1195748" y="55610"/>
                  </a:lnTo>
                  <a:lnTo>
                    <a:pt x="1281159" y="83416"/>
                  </a:lnTo>
                  <a:lnTo>
                    <a:pt x="1366569" y="347566"/>
                  </a:lnTo>
                  <a:lnTo>
                    <a:pt x="1451980" y="180734"/>
                  </a:lnTo>
                  <a:lnTo>
                    <a:pt x="1537390" y="278053"/>
                  </a:lnTo>
                  <a:lnTo>
                    <a:pt x="1622801" y="361469"/>
                  </a:lnTo>
                  <a:lnTo>
                    <a:pt x="1708212" y="542204"/>
                  </a:lnTo>
                  <a:lnTo>
                    <a:pt x="1793622" y="528301"/>
                  </a:lnTo>
                  <a:lnTo>
                    <a:pt x="1879033" y="528301"/>
                  </a:lnTo>
                  <a:lnTo>
                    <a:pt x="1964443" y="611717"/>
                  </a:lnTo>
                  <a:lnTo>
                    <a:pt x="2049854" y="625620"/>
                  </a:lnTo>
                  <a:lnTo>
                    <a:pt x="2135265" y="62562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7053481"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29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6308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6447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6447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812300" y="2570801"/>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37" name="tx237"/>
            <p:cNvSpPr/>
            <p:nvPr/>
          </p:nvSpPr>
          <p:spPr>
            <a:xfrm>
              <a:off x="8213020" y="22574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38" name="tx238"/>
            <p:cNvSpPr/>
            <p:nvPr/>
          </p:nvSpPr>
          <p:spPr>
            <a:xfrm>
              <a:off x="8640073" y="252191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556106"/>
            </a:xfrm>
            <a:custGeom>
              <a:avLst/>
              <a:pathLst>
                <a:path w="2135265" h="556106">
                  <a:moveTo>
                    <a:pt x="0" y="13902"/>
                  </a:moveTo>
                  <a:lnTo>
                    <a:pt x="85410" y="55610"/>
                  </a:lnTo>
                  <a:lnTo>
                    <a:pt x="170821" y="13902"/>
                  </a:lnTo>
                  <a:lnTo>
                    <a:pt x="256231" y="0"/>
                  </a:lnTo>
                  <a:lnTo>
                    <a:pt x="341642" y="0"/>
                  </a:lnTo>
                  <a:lnTo>
                    <a:pt x="427053" y="41708"/>
                  </a:lnTo>
                  <a:lnTo>
                    <a:pt x="512463" y="0"/>
                  </a:lnTo>
                  <a:lnTo>
                    <a:pt x="597874" y="0"/>
                  </a:lnTo>
                  <a:lnTo>
                    <a:pt x="683284" y="0"/>
                  </a:lnTo>
                  <a:lnTo>
                    <a:pt x="768695" y="0"/>
                  </a:lnTo>
                  <a:lnTo>
                    <a:pt x="854106" y="0"/>
                  </a:lnTo>
                  <a:lnTo>
                    <a:pt x="939516" y="0"/>
                  </a:lnTo>
                  <a:lnTo>
                    <a:pt x="1024927" y="27805"/>
                  </a:lnTo>
                  <a:lnTo>
                    <a:pt x="1110337" y="0"/>
                  </a:lnTo>
                  <a:lnTo>
                    <a:pt x="1195748" y="0"/>
                  </a:lnTo>
                  <a:lnTo>
                    <a:pt x="1281159" y="69513"/>
                  </a:lnTo>
                  <a:lnTo>
                    <a:pt x="1366569" y="125124"/>
                  </a:lnTo>
                  <a:lnTo>
                    <a:pt x="1451980" y="166832"/>
                  </a:lnTo>
                  <a:lnTo>
                    <a:pt x="1537390" y="236345"/>
                  </a:lnTo>
                  <a:lnTo>
                    <a:pt x="1622801" y="305858"/>
                  </a:lnTo>
                  <a:lnTo>
                    <a:pt x="1708212" y="458788"/>
                  </a:lnTo>
                  <a:lnTo>
                    <a:pt x="1793622" y="444885"/>
                  </a:lnTo>
                  <a:lnTo>
                    <a:pt x="1879033" y="486593"/>
                  </a:lnTo>
                  <a:lnTo>
                    <a:pt x="1964443" y="444885"/>
                  </a:lnTo>
                  <a:lnTo>
                    <a:pt x="2049854" y="556106"/>
                  </a:lnTo>
                  <a:lnTo>
                    <a:pt x="2135265" y="514398"/>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6" name="tx286"/>
            <p:cNvSpPr/>
            <p:nvPr/>
          </p:nvSpPr>
          <p:spPr>
            <a:xfrm>
              <a:off x="8812300" y="4425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87" name="tx287"/>
            <p:cNvSpPr/>
            <p:nvPr/>
          </p:nvSpPr>
          <p:spPr>
            <a:xfrm>
              <a:off x="8213020" y="4170923"/>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88" name="tx288"/>
            <p:cNvSpPr/>
            <p:nvPr/>
          </p:nvSpPr>
          <p:spPr>
            <a:xfrm>
              <a:off x="8640073" y="44187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238672" y="1330710"/>
              <a:ext cx="53585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Kazakhstan,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(54%), followed by MCV2 (62%).
Compared to 2019, coverage of one vaccine increased (BCG) and 5 vaccines decreased (DTP1, DTP3, IPV1, MCV1 and MCV2).
Compared to 2024, coverage of 2 vaccines remained constant (BCG and DTP3), 2 vaccines decreased (DTP1 and IPV1), and 2 vaccines increased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Kazakhstan had its lowest coverage in DTP3 (54%), while most other routine vaccines clustered around 62-86%; 5 antigens decreased since 2019, and 2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135232"/>
            </a:xfrm>
            <a:custGeom>
              <a:avLst/>
              <a:pathLst>
                <a:path w="6518190" h="2135232">
                  <a:moveTo>
                    <a:pt x="0" y="94899"/>
                  </a:moveTo>
                  <a:lnTo>
                    <a:pt x="260727" y="189798"/>
                  </a:lnTo>
                  <a:lnTo>
                    <a:pt x="521455" y="189798"/>
                  </a:lnTo>
                  <a:lnTo>
                    <a:pt x="782182" y="0"/>
                  </a:lnTo>
                  <a:lnTo>
                    <a:pt x="1042910" y="806643"/>
                  </a:lnTo>
                  <a:lnTo>
                    <a:pt x="1303638" y="47449"/>
                  </a:lnTo>
                  <a:lnTo>
                    <a:pt x="1564365" y="0"/>
                  </a:lnTo>
                  <a:lnTo>
                    <a:pt x="1825093" y="284697"/>
                  </a:lnTo>
                  <a:lnTo>
                    <a:pt x="2085820" y="0"/>
                  </a:lnTo>
                  <a:lnTo>
                    <a:pt x="2346548" y="47449"/>
                  </a:lnTo>
                  <a:lnTo>
                    <a:pt x="2607276" y="0"/>
                  </a:lnTo>
                  <a:lnTo>
                    <a:pt x="2868003" y="0"/>
                  </a:lnTo>
                  <a:lnTo>
                    <a:pt x="3128731" y="0"/>
                  </a:lnTo>
                  <a:lnTo>
                    <a:pt x="3389458" y="47449"/>
                  </a:lnTo>
                  <a:lnTo>
                    <a:pt x="3650186" y="189798"/>
                  </a:lnTo>
                  <a:lnTo>
                    <a:pt x="3910914" y="284697"/>
                  </a:lnTo>
                  <a:lnTo>
                    <a:pt x="4171641" y="1186240"/>
                  </a:lnTo>
                  <a:lnTo>
                    <a:pt x="4432369" y="616844"/>
                  </a:lnTo>
                  <a:lnTo>
                    <a:pt x="4693096" y="948992"/>
                  </a:lnTo>
                  <a:lnTo>
                    <a:pt x="4953824" y="1233689"/>
                  </a:lnTo>
                  <a:lnTo>
                    <a:pt x="5214552" y="1850534"/>
                  </a:lnTo>
                  <a:lnTo>
                    <a:pt x="5475279" y="1803085"/>
                  </a:lnTo>
                  <a:lnTo>
                    <a:pt x="5736007" y="1803085"/>
                  </a:lnTo>
                  <a:lnTo>
                    <a:pt x="5996734" y="2087782"/>
                  </a:lnTo>
                  <a:lnTo>
                    <a:pt x="6257462" y="2135232"/>
                  </a:lnTo>
                  <a:lnTo>
                    <a:pt x="6518190" y="2135232"/>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135232"/>
            </a:xfrm>
            <a:custGeom>
              <a:avLst/>
              <a:pathLst>
                <a:path w="6518190" h="2135232">
                  <a:moveTo>
                    <a:pt x="0" y="0"/>
                  </a:moveTo>
                  <a:lnTo>
                    <a:pt x="260727" y="189798"/>
                  </a:lnTo>
                  <a:lnTo>
                    <a:pt x="521455" y="189798"/>
                  </a:lnTo>
                  <a:lnTo>
                    <a:pt x="782182" y="0"/>
                  </a:lnTo>
                  <a:lnTo>
                    <a:pt x="1042910" y="0"/>
                  </a:lnTo>
                  <a:lnTo>
                    <a:pt x="1303638" y="237248"/>
                  </a:lnTo>
                  <a:lnTo>
                    <a:pt x="1564365" y="0"/>
                  </a:lnTo>
                  <a:lnTo>
                    <a:pt x="1825093" y="237248"/>
                  </a:lnTo>
                  <a:lnTo>
                    <a:pt x="2085820" y="0"/>
                  </a:lnTo>
                  <a:lnTo>
                    <a:pt x="2346548" y="0"/>
                  </a:lnTo>
                  <a:lnTo>
                    <a:pt x="2607276" y="0"/>
                  </a:lnTo>
                  <a:lnTo>
                    <a:pt x="2868003" y="0"/>
                  </a:lnTo>
                  <a:lnTo>
                    <a:pt x="3128731" y="189798"/>
                  </a:lnTo>
                  <a:lnTo>
                    <a:pt x="3389458" y="0"/>
                  </a:lnTo>
                  <a:lnTo>
                    <a:pt x="3650186" y="189798"/>
                  </a:lnTo>
                  <a:lnTo>
                    <a:pt x="3910914" y="284697"/>
                  </a:lnTo>
                  <a:lnTo>
                    <a:pt x="4171641" y="1233689"/>
                  </a:lnTo>
                  <a:lnTo>
                    <a:pt x="4432369" y="569395"/>
                  </a:lnTo>
                  <a:lnTo>
                    <a:pt x="4693096" y="948992"/>
                  </a:lnTo>
                  <a:lnTo>
                    <a:pt x="4953824" y="1281139"/>
                  </a:lnTo>
                  <a:lnTo>
                    <a:pt x="5214552" y="1897984"/>
                  </a:lnTo>
                  <a:lnTo>
                    <a:pt x="5475279" y="1850534"/>
                  </a:lnTo>
                  <a:lnTo>
                    <a:pt x="5736007" y="1850534"/>
                  </a:lnTo>
                  <a:lnTo>
                    <a:pt x="5996734" y="2135232"/>
                  </a:lnTo>
                  <a:lnTo>
                    <a:pt x="6257462" y="2087782"/>
                  </a:lnTo>
                  <a:lnTo>
                    <a:pt x="6518190" y="2087782"/>
                  </a:lnTo>
                </a:path>
              </a:pathLst>
            </a:custGeom>
            <a:ln w="27101" cap="flat">
              <a:solidFill>
                <a:srgbClr val="80BD41">
                  <a:alpha val="100000"/>
                </a:srgbClr>
              </a:solidFill>
              <a:prstDash val="solid"/>
              <a:round/>
            </a:ln>
          </p:spPr>
          <p:txBody>
            <a:bodyPr/>
            <a:lstStyle/>
            <a:p/>
          </p:txBody>
        </p:sp>
        <p:sp>
          <p:nvSpPr>
            <p:cNvPr id="40" name="pl40"/>
            <p:cNvSpPr/>
            <p:nvPr/>
          </p:nvSpPr>
          <p:spPr>
            <a:xfrm>
              <a:off x="3221076" y="978248"/>
              <a:ext cx="4432369" cy="2325030"/>
            </a:xfrm>
            <a:custGeom>
              <a:avLst/>
              <a:pathLst>
                <a:path w="4432369" h="2325030">
                  <a:moveTo>
                    <a:pt x="0" y="2325030"/>
                  </a:moveTo>
                  <a:lnTo>
                    <a:pt x="260727" y="47449"/>
                  </a:lnTo>
                  <a:lnTo>
                    <a:pt x="521455" y="94899"/>
                  </a:lnTo>
                  <a:lnTo>
                    <a:pt x="782182" y="142348"/>
                  </a:lnTo>
                  <a:lnTo>
                    <a:pt x="1042910" y="47449"/>
                  </a:lnTo>
                  <a:lnTo>
                    <a:pt x="1303638" y="0"/>
                  </a:lnTo>
                  <a:lnTo>
                    <a:pt x="1564365" y="142348"/>
                  </a:lnTo>
                  <a:lnTo>
                    <a:pt x="1825093" y="284697"/>
                  </a:lnTo>
                  <a:lnTo>
                    <a:pt x="2085820" y="1186240"/>
                  </a:lnTo>
                  <a:lnTo>
                    <a:pt x="2346548" y="616844"/>
                  </a:lnTo>
                  <a:lnTo>
                    <a:pt x="2607276" y="948992"/>
                  </a:lnTo>
                  <a:lnTo>
                    <a:pt x="2868003" y="1281139"/>
                  </a:lnTo>
                  <a:lnTo>
                    <a:pt x="3128731" y="1945434"/>
                  </a:lnTo>
                  <a:lnTo>
                    <a:pt x="3389458" y="1850534"/>
                  </a:lnTo>
                  <a:lnTo>
                    <a:pt x="3650186" y="1897984"/>
                  </a:lnTo>
                  <a:lnTo>
                    <a:pt x="3910914" y="2135232"/>
                  </a:lnTo>
                  <a:lnTo>
                    <a:pt x="4171641" y="2182682"/>
                  </a:lnTo>
                  <a:lnTo>
                    <a:pt x="4432369" y="2182682"/>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1518387"/>
            </a:xfrm>
            <a:custGeom>
              <a:avLst/>
              <a:pathLst>
                <a:path w="2607276" h="1518387">
                  <a:moveTo>
                    <a:pt x="0" y="0"/>
                  </a:moveTo>
                  <a:lnTo>
                    <a:pt x="260727" y="474496"/>
                  </a:lnTo>
                  <a:lnTo>
                    <a:pt x="521455" y="332147"/>
                  </a:lnTo>
                  <a:lnTo>
                    <a:pt x="782182" y="569395"/>
                  </a:lnTo>
                  <a:lnTo>
                    <a:pt x="1042910" y="759193"/>
                  </a:lnTo>
                  <a:lnTo>
                    <a:pt x="1303638" y="1138790"/>
                  </a:lnTo>
                  <a:lnTo>
                    <a:pt x="1564365" y="1186240"/>
                  </a:lnTo>
                  <a:lnTo>
                    <a:pt x="1825093" y="1328589"/>
                  </a:lnTo>
                  <a:lnTo>
                    <a:pt x="2085820" y="1470937"/>
                  </a:lnTo>
                  <a:lnTo>
                    <a:pt x="2346548" y="1423488"/>
                  </a:lnTo>
                  <a:lnTo>
                    <a:pt x="2607276" y="1518387"/>
                  </a:lnTo>
                </a:path>
              </a:pathLst>
            </a:custGeom>
            <a:ln w="27101" cap="flat">
              <a:solidFill>
                <a:srgbClr val="E31A1C">
                  <a:alpha val="100000"/>
                </a:srgbClr>
              </a:solidFill>
              <a:prstDash val="solid"/>
              <a:round/>
            </a:ln>
          </p:spPr>
          <p:txBody>
            <a:bodyPr/>
            <a:lstStyle/>
            <a:p/>
          </p:txBody>
        </p:sp>
        <p:sp>
          <p:nvSpPr>
            <p:cNvPr id="42" name="pl42"/>
            <p:cNvSpPr/>
            <p:nvPr/>
          </p:nvSpPr>
          <p:spPr>
            <a:xfrm>
              <a:off x="6610535" y="2733884"/>
              <a:ext cx="1042910" cy="332147"/>
            </a:xfrm>
            <a:custGeom>
              <a:avLst/>
              <a:pathLst>
                <a:path w="1042910" h="332147">
                  <a:moveTo>
                    <a:pt x="0" y="0"/>
                  </a:moveTo>
                  <a:lnTo>
                    <a:pt x="260727" y="47449"/>
                  </a:lnTo>
                  <a:lnTo>
                    <a:pt x="521455" y="237248"/>
                  </a:lnTo>
                  <a:lnTo>
                    <a:pt x="782182" y="284697"/>
                  </a:lnTo>
                  <a:lnTo>
                    <a:pt x="1042910" y="33214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1755635"/>
            </a:xfrm>
            <a:custGeom>
              <a:avLst/>
              <a:pathLst>
                <a:path w="6518190" h="1755635">
                  <a:moveTo>
                    <a:pt x="0" y="0"/>
                  </a:moveTo>
                  <a:lnTo>
                    <a:pt x="260727" y="189798"/>
                  </a:lnTo>
                  <a:lnTo>
                    <a:pt x="521455" y="189798"/>
                  </a:lnTo>
                  <a:lnTo>
                    <a:pt x="782182" y="0"/>
                  </a:lnTo>
                  <a:lnTo>
                    <a:pt x="1042910" y="0"/>
                  </a:lnTo>
                  <a:lnTo>
                    <a:pt x="1303638" y="0"/>
                  </a:lnTo>
                  <a:lnTo>
                    <a:pt x="1564365" y="0"/>
                  </a:lnTo>
                  <a:lnTo>
                    <a:pt x="1825093" y="0"/>
                  </a:lnTo>
                  <a:lnTo>
                    <a:pt x="2085820" y="0"/>
                  </a:lnTo>
                  <a:lnTo>
                    <a:pt x="2346548" y="0"/>
                  </a:lnTo>
                  <a:lnTo>
                    <a:pt x="2607276" y="0"/>
                  </a:lnTo>
                  <a:lnTo>
                    <a:pt x="2868003" y="0"/>
                  </a:lnTo>
                  <a:lnTo>
                    <a:pt x="3128731" y="142348"/>
                  </a:lnTo>
                  <a:lnTo>
                    <a:pt x="3389458" y="0"/>
                  </a:lnTo>
                  <a:lnTo>
                    <a:pt x="3650186" y="0"/>
                  </a:lnTo>
                  <a:lnTo>
                    <a:pt x="3910914" y="142348"/>
                  </a:lnTo>
                  <a:lnTo>
                    <a:pt x="4171641" y="332147"/>
                  </a:lnTo>
                  <a:lnTo>
                    <a:pt x="4432369" y="474496"/>
                  </a:lnTo>
                  <a:lnTo>
                    <a:pt x="4693096" y="759193"/>
                  </a:lnTo>
                  <a:lnTo>
                    <a:pt x="4953824" y="948992"/>
                  </a:lnTo>
                  <a:lnTo>
                    <a:pt x="5214552" y="1376038"/>
                  </a:lnTo>
                  <a:lnTo>
                    <a:pt x="5475279" y="1376038"/>
                  </a:lnTo>
                  <a:lnTo>
                    <a:pt x="5736007" y="1423488"/>
                  </a:lnTo>
                  <a:lnTo>
                    <a:pt x="5996734" y="1423488"/>
                  </a:lnTo>
                  <a:lnTo>
                    <a:pt x="6257462" y="1755635"/>
                  </a:lnTo>
                  <a:lnTo>
                    <a:pt x="6518190" y="1613286"/>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1897984"/>
            </a:xfrm>
            <a:custGeom>
              <a:avLst/>
              <a:pathLst>
                <a:path w="6518190" h="1897984">
                  <a:moveTo>
                    <a:pt x="0" y="47449"/>
                  </a:moveTo>
                  <a:lnTo>
                    <a:pt x="260727" y="189798"/>
                  </a:lnTo>
                  <a:lnTo>
                    <a:pt x="521455" y="47449"/>
                  </a:lnTo>
                  <a:lnTo>
                    <a:pt x="782182" y="0"/>
                  </a:lnTo>
                  <a:lnTo>
                    <a:pt x="1042910" y="0"/>
                  </a:lnTo>
                  <a:lnTo>
                    <a:pt x="1303638" y="142348"/>
                  </a:lnTo>
                  <a:lnTo>
                    <a:pt x="1564365" y="0"/>
                  </a:lnTo>
                  <a:lnTo>
                    <a:pt x="1825093" y="0"/>
                  </a:lnTo>
                  <a:lnTo>
                    <a:pt x="2085820" y="0"/>
                  </a:lnTo>
                  <a:lnTo>
                    <a:pt x="2346548" y="0"/>
                  </a:lnTo>
                  <a:lnTo>
                    <a:pt x="2607276" y="0"/>
                  </a:lnTo>
                  <a:lnTo>
                    <a:pt x="2868003" y="0"/>
                  </a:lnTo>
                  <a:lnTo>
                    <a:pt x="3128731" y="94899"/>
                  </a:lnTo>
                  <a:lnTo>
                    <a:pt x="3389458" y="0"/>
                  </a:lnTo>
                  <a:lnTo>
                    <a:pt x="3650186" y="0"/>
                  </a:lnTo>
                  <a:lnTo>
                    <a:pt x="3910914" y="237248"/>
                  </a:lnTo>
                  <a:lnTo>
                    <a:pt x="4171641" y="427046"/>
                  </a:lnTo>
                  <a:lnTo>
                    <a:pt x="4432369" y="569395"/>
                  </a:lnTo>
                  <a:lnTo>
                    <a:pt x="4693096" y="806643"/>
                  </a:lnTo>
                  <a:lnTo>
                    <a:pt x="4953824" y="1043891"/>
                  </a:lnTo>
                  <a:lnTo>
                    <a:pt x="5214552" y="1565837"/>
                  </a:lnTo>
                  <a:lnTo>
                    <a:pt x="5475279" y="1518387"/>
                  </a:lnTo>
                  <a:lnTo>
                    <a:pt x="5736007" y="1660736"/>
                  </a:lnTo>
                  <a:lnTo>
                    <a:pt x="5996734" y="1518387"/>
                  </a:lnTo>
                  <a:lnTo>
                    <a:pt x="6257462" y="1897984"/>
                  </a:lnTo>
                  <a:lnTo>
                    <a:pt x="6518190" y="1755635"/>
                  </a:lnTo>
                </a:path>
              </a:pathLst>
            </a:custGeom>
            <a:ln w="27101" cap="flat">
              <a:solidFill>
                <a:srgbClr val="008B00">
                  <a:alpha val="100000"/>
                </a:srgbClr>
              </a:solidFill>
              <a:prstDash val="solid"/>
              <a:round/>
            </a:ln>
          </p:spPr>
          <p:txBody>
            <a:bodyPr/>
            <a:lstStyle/>
            <a:p/>
          </p:txBody>
        </p:sp>
        <p:sp>
          <p:nvSpPr>
            <p:cNvPr id="45" name="pl45"/>
            <p:cNvSpPr/>
            <p:nvPr/>
          </p:nvSpPr>
          <p:spPr>
            <a:xfrm>
              <a:off x="4263986" y="1547644"/>
              <a:ext cx="3389458" cy="2325030"/>
            </a:xfrm>
            <a:custGeom>
              <a:avLst/>
              <a:pathLst>
                <a:path w="3389458" h="2325030">
                  <a:moveTo>
                    <a:pt x="0" y="2325030"/>
                  </a:moveTo>
                  <a:lnTo>
                    <a:pt x="260727" y="1613286"/>
                  </a:lnTo>
                  <a:lnTo>
                    <a:pt x="521455" y="1328589"/>
                  </a:lnTo>
                  <a:lnTo>
                    <a:pt x="782182" y="854093"/>
                  </a:lnTo>
                  <a:lnTo>
                    <a:pt x="1042910" y="0"/>
                  </a:lnTo>
                  <a:lnTo>
                    <a:pt x="1303638" y="237248"/>
                  </a:lnTo>
                  <a:lnTo>
                    <a:pt x="1564365" y="664294"/>
                  </a:lnTo>
                  <a:lnTo>
                    <a:pt x="1825093" y="1233689"/>
                  </a:lnTo>
                  <a:lnTo>
                    <a:pt x="2085820" y="1470937"/>
                  </a:lnTo>
                  <a:lnTo>
                    <a:pt x="2346548" y="1565837"/>
                  </a:lnTo>
                  <a:lnTo>
                    <a:pt x="2607276" y="1613286"/>
                  </a:lnTo>
                  <a:lnTo>
                    <a:pt x="2868003" y="1613286"/>
                  </a:lnTo>
                  <a:lnTo>
                    <a:pt x="3128731" y="1992883"/>
                  </a:lnTo>
                  <a:lnTo>
                    <a:pt x="3389458" y="1755635"/>
                  </a:lnTo>
                </a:path>
              </a:pathLst>
            </a:custGeom>
            <a:ln w="27101" cap="flat">
              <a:solidFill>
                <a:srgbClr val="9A32CD">
                  <a:alpha val="100000"/>
                </a:srgbClr>
              </a:solidFill>
              <a:prstDash val="solid"/>
              <a:round/>
            </a:ln>
          </p:spPr>
          <p:txBody>
            <a:bodyPr/>
            <a:lstStyle/>
            <a:p/>
          </p:txBody>
        </p:sp>
        <p:sp>
          <p:nvSpPr>
            <p:cNvPr id="46" name="pl46"/>
            <p:cNvSpPr/>
            <p:nvPr/>
          </p:nvSpPr>
          <p:spPr>
            <a:xfrm>
              <a:off x="2178165" y="930799"/>
              <a:ext cx="5475279" cy="1755635"/>
            </a:xfrm>
            <a:custGeom>
              <a:avLst/>
              <a:pathLst>
                <a:path w="5475279" h="1755635">
                  <a:moveTo>
                    <a:pt x="0" y="0"/>
                  </a:moveTo>
                  <a:lnTo>
                    <a:pt x="260727" y="0"/>
                  </a:lnTo>
                  <a:lnTo>
                    <a:pt x="521455" y="0"/>
                  </a:lnTo>
                  <a:lnTo>
                    <a:pt x="782182" y="0"/>
                  </a:lnTo>
                  <a:lnTo>
                    <a:pt x="1042910" y="0"/>
                  </a:lnTo>
                  <a:lnTo>
                    <a:pt x="1303638" y="0"/>
                  </a:lnTo>
                  <a:lnTo>
                    <a:pt x="1564365" y="0"/>
                  </a:lnTo>
                  <a:lnTo>
                    <a:pt x="1825093" y="0"/>
                  </a:lnTo>
                  <a:lnTo>
                    <a:pt x="2085820" y="142348"/>
                  </a:lnTo>
                  <a:lnTo>
                    <a:pt x="2346548" y="0"/>
                  </a:lnTo>
                  <a:lnTo>
                    <a:pt x="2607276" y="0"/>
                  </a:lnTo>
                  <a:lnTo>
                    <a:pt x="2868003" y="142348"/>
                  </a:lnTo>
                  <a:lnTo>
                    <a:pt x="3128731" y="332147"/>
                  </a:lnTo>
                  <a:lnTo>
                    <a:pt x="3389458" y="474496"/>
                  </a:lnTo>
                  <a:lnTo>
                    <a:pt x="3650186" y="759193"/>
                  </a:lnTo>
                  <a:lnTo>
                    <a:pt x="3910914" y="948992"/>
                  </a:lnTo>
                  <a:lnTo>
                    <a:pt x="4171641" y="1376038"/>
                  </a:lnTo>
                  <a:lnTo>
                    <a:pt x="4432369" y="1376038"/>
                  </a:lnTo>
                  <a:lnTo>
                    <a:pt x="4693096" y="1423488"/>
                  </a:lnTo>
                  <a:lnTo>
                    <a:pt x="4953824" y="1423488"/>
                  </a:lnTo>
                  <a:lnTo>
                    <a:pt x="5214552" y="1755635"/>
                  </a:lnTo>
                  <a:lnTo>
                    <a:pt x="5475279" y="1613286"/>
                  </a:lnTo>
                </a:path>
              </a:pathLst>
            </a:custGeom>
            <a:ln w="27101" cap="flat">
              <a:solidFill>
                <a:srgbClr val="836FFF">
                  <a:alpha val="100000"/>
                </a:srgbClr>
              </a:solidFill>
              <a:prstDash val="solid"/>
              <a:round/>
            </a:ln>
          </p:spPr>
          <p:txBody>
            <a:bodyPr/>
            <a:lstStyle/>
            <a:p/>
          </p:txBody>
        </p:sp>
        <p:sp>
          <p:nvSpPr>
            <p:cNvPr id="47" name="pl47"/>
            <p:cNvSpPr/>
            <p:nvPr/>
          </p:nvSpPr>
          <p:spPr>
            <a:xfrm>
              <a:off x="7665680" y="1919162"/>
              <a:ext cx="759345" cy="521619"/>
            </a:xfrm>
            <a:custGeom>
              <a:avLst/>
              <a:pathLst>
                <a:path w="759345" h="521619">
                  <a:moveTo>
                    <a:pt x="759345" y="0"/>
                  </a:moveTo>
                  <a:lnTo>
                    <a:pt x="0" y="521619"/>
                  </a:lnTo>
                </a:path>
              </a:pathLst>
            </a:custGeom>
          </p:spPr>
          <p:txBody>
            <a:bodyPr/>
            <a:lstStyle/>
            <a:p/>
          </p:txBody>
        </p:sp>
        <p:sp>
          <p:nvSpPr>
            <p:cNvPr id="48" name="pl48"/>
            <p:cNvSpPr/>
            <p:nvPr/>
          </p:nvSpPr>
          <p:spPr>
            <a:xfrm>
              <a:off x="7667516" y="2183872"/>
              <a:ext cx="691345" cy="353028"/>
            </a:xfrm>
            <a:custGeom>
              <a:avLst/>
              <a:pathLst>
                <a:path w="691345" h="353028">
                  <a:moveTo>
                    <a:pt x="691345" y="0"/>
                  </a:moveTo>
                  <a:lnTo>
                    <a:pt x="0" y="353028"/>
                  </a:lnTo>
                </a:path>
              </a:pathLst>
            </a:custGeom>
          </p:spPr>
          <p:txBody>
            <a:bodyPr/>
            <a:lstStyle/>
            <a:p/>
          </p:txBody>
        </p:sp>
        <p:sp>
          <p:nvSpPr>
            <p:cNvPr id="49" name="pl49"/>
            <p:cNvSpPr/>
            <p:nvPr/>
          </p:nvSpPr>
          <p:spPr>
            <a:xfrm>
              <a:off x="7671025" y="2442055"/>
              <a:ext cx="621405" cy="99223"/>
            </a:xfrm>
            <a:custGeom>
              <a:avLst/>
              <a:pathLst>
                <a:path w="621405" h="99223">
                  <a:moveTo>
                    <a:pt x="621405" y="0"/>
                  </a:moveTo>
                  <a:lnTo>
                    <a:pt x="0" y="99223"/>
                  </a:lnTo>
                </a:path>
              </a:pathLst>
            </a:custGeom>
          </p:spPr>
          <p:txBody>
            <a:bodyPr/>
            <a:lstStyle/>
            <a:p/>
          </p:txBody>
        </p:sp>
        <p:sp>
          <p:nvSpPr>
            <p:cNvPr id="50" name="pl50"/>
            <p:cNvSpPr/>
            <p:nvPr/>
          </p:nvSpPr>
          <p:spPr>
            <a:xfrm>
              <a:off x="7671575" y="2686827"/>
              <a:ext cx="687286" cy="14874"/>
            </a:xfrm>
            <a:custGeom>
              <a:avLst/>
              <a:pathLst>
                <a:path w="687286" h="14874">
                  <a:moveTo>
                    <a:pt x="687286" y="14874"/>
                  </a:moveTo>
                  <a:lnTo>
                    <a:pt x="0" y="0"/>
                  </a:lnTo>
                </a:path>
              </a:pathLst>
            </a:custGeom>
          </p:spPr>
          <p:txBody>
            <a:bodyPr/>
            <a:lstStyle/>
            <a:p/>
          </p:txBody>
        </p:sp>
        <p:sp>
          <p:nvSpPr>
            <p:cNvPr id="51" name="pl51"/>
            <p:cNvSpPr/>
            <p:nvPr/>
          </p:nvSpPr>
          <p:spPr>
            <a:xfrm>
              <a:off x="7671451" y="2966670"/>
              <a:ext cx="657133" cy="50527"/>
            </a:xfrm>
            <a:custGeom>
              <a:avLst/>
              <a:pathLst>
                <a:path w="657133" h="50527">
                  <a:moveTo>
                    <a:pt x="657133" y="0"/>
                  </a:moveTo>
                  <a:lnTo>
                    <a:pt x="0" y="50527"/>
                  </a:lnTo>
                </a:path>
              </a:pathLst>
            </a:custGeom>
          </p:spPr>
          <p:txBody>
            <a:bodyPr/>
            <a:lstStyle/>
            <a:p/>
          </p:txBody>
        </p:sp>
        <p:sp>
          <p:nvSpPr>
            <p:cNvPr id="52" name="pl52"/>
            <p:cNvSpPr/>
            <p:nvPr/>
          </p:nvSpPr>
          <p:spPr>
            <a:xfrm>
              <a:off x="7670616" y="3069703"/>
              <a:ext cx="712329" cy="152325"/>
            </a:xfrm>
            <a:custGeom>
              <a:avLst/>
              <a:pathLst>
                <a:path w="712329" h="152325">
                  <a:moveTo>
                    <a:pt x="712329" y="152325"/>
                  </a:moveTo>
                  <a:lnTo>
                    <a:pt x="0" y="0"/>
                  </a:lnTo>
                </a:path>
              </a:pathLst>
            </a:custGeom>
          </p:spPr>
          <p:txBody>
            <a:bodyPr/>
            <a:lstStyle/>
            <a:p/>
          </p:txBody>
        </p:sp>
        <p:sp>
          <p:nvSpPr>
            <p:cNvPr id="53" name="pl53"/>
            <p:cNvSpPr/>
            <p:nvPr/>
          </p:nvSpPr>
          <p:spPr>
            <a:xfrm>
              <a:off x="7667126" y="3073507"/>
              <a:ext cx="739903" cy="404285"/>
            </a:xfrm>
            <a:custGeom>
              <a:avLst/>
              <a:pathLst>
                <a:path w="739903" h="404285">
                  <a:moveTo>
                    <a:pt x="739903" y="404285"/>
                  </a:moveTo>
                  <a:lnTo>
                    <a:pt x="0" y="0"/>
                  </a:lnTo>
                </a:path>
              </a:pathLst>
            </a:custGeom>
          </p:spPr>
          <p:txBody>
            <a:bodyPr/>
            <a:lstStyle/>
            <a:p/>
          </p:txBody>
        </p:sp>
        <p:sp>
          <p:nvSpPr>
            <p:cNvPr id="54" name="pl54"/>
            <p:cNvSpPr/>
            <p:nvPr/>
          </p:nvSpPr>
          <p:spPr>
            <a:xfrm>
              <a:off x="7665226" y="3169587"/>
              <a:ext cx="771868" cy="567181"/>
            </a:xfrm>
            <a:custGeom>
              <a:avLst/>
              <a:pathLst>
                <a:path w="771868" h="567181">
                  <a:moveTo>
                    <a:pt x="771868" y="567181"/>
                  </a:moveTo>
                  <a:lnTo>
                    <a:pt x="0" y="0"/>
                  </a:lnTo>
                </a:path>
              </a:pathLst>
            </a:custGeom>
          </p:spPr>
          <p:txBody>
            <a:bodyPr/>
            <a:lstStyle/>
            <a:p/>
          </p:txBody>
        </p:sp>
        <p:sp>
          <p:nvSpPr>
            <p:cNvPr id="55" name="pl55"/>
            <p:cNvSpPr/>
            <p:nvPr/>
          </p:nvSpPr>
          <p:spPr>
            <a:xfrm>
              <a:off x="7663442" y="3312779"/>
              <a:ext cx="719503" cy="683686"/>
            </a:xfrm>
            <a:custGeom>
              <a:avLst/>
              <a:pathLst>
                <a:path w="719503" h="683686">
                  <a:moveTo>
                    <a:pt x="719503" y="683686"/>
                  </a:moveTo>
                  <a:lnTo>
                    <a:pt x="0" y="0"/>
                  </a:lnTo>
                </a:path>
              </a:pathLst>
            </a:custGeom>
          </p:spPr>
          <p:txBody>
            <a:bodyPr/>
            <a:lstStyle/>
            <a:p/>
          </p:txBody>
        </p:sp>
        <p:sp>
          <p:nvSpPr>
            <p:cNvPr id="56" name="pl56"/>
            <p:cNvSpPr/>
            <p:nvPr/>
          </p:nvSpPr>
          <p:spPr>
            <a:xfrm>
              <a:off x="7662762" y="3502845"/>
              <a:ext cx="720182" cy="755002"/>
            </a:xfrm>
            <a:custGeom>
              <a:avLst/>
              <a:pathLst>
                <a:path w="720182" h="755002">
                  <a:moveTo>
                    <a:pt x="720182" y="755002"/>
                  </a:moveTo>
                  <a:lnTo>
                    <a:pt x="0" y="0"/>
                  </a:lnTo>
                </a:path>
              </a:pathLst>
            </a:custGeom>
          </p:spPr>
          <p:txBody>
            <a:bodyPr/>
            <a:lstStyle/>
            <a:p/>
          </p:txBody>
        </p:sp>
        <p:sp>
          <p:nvSpPr>
            <p:cNvPr id="57" name="pg57"/>
            <p:cNvSpPr/>
            <p:nvPr/>
          </p:nvSpPr>
          <p:spPr>
            <a:xfrm>
              <a:off x="8356446" y="18275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186912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67%</a:t>
              </a:r>
            </a:p>
          </p:txBody>
        </p:sp>
        <p:sp>
          <p:nvSpPr>
            <p:cNvPr id="59" name="pg59"/>
            <p:cNvSpPr/>
            <p:nvPr/>
          </p:nvSpPr>
          <p:spPr>
            <a:xfrm>
              <a:off x="8290281" y="20920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21335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65%</a:t>
              </a:r>
            </a:p>
          </p:txBody>
        </p:sp>
        <p:sp>
          <p:nvSpPr>
            <p:cNvPr id="61" name="pg61"/>
            <p:cNvSpPr/>
            <p:nvPr/>
          </p:nvSpPr>
          <p:spPr>
            <a:xfrm>
              <a:off x="8223851" y="235489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239643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65%</a:t>
              </a:r>
            </a:p>
          </p:txBody>
        </p:sp>
        <p:sp>
          <p:nvSpPr>
            <p:cNvPr id="63" name="pg63"/>
            <p:cNvSpPr/>
            <p:nvPr/>
          </p:nvSpPr>
          <p:spPr>
            <a:xfrm>
              <a:off x="8290281" y="26171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3141" y="26587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62%</a:t>
              </a:r>
            </a:p>
          </p:txBody>
        </p:sp>
        <p:sp>
          <p:nvSpPr>
            <p:cNvPr id="65" name="pg65"/>
            <p:cNvSpPr/>
            <p:nvPr/>
          </p:nvSpPr>
          <p:spPr>
            <a:xfrm>
              <a:off x="8260004" y="28817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9046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55%</a:t>
              </a:r>
            </a:p>
          </p:txBody>
        </p:sp>
        <p:sp>
          <p:nvSpPr>
            <p:cNvPr id="67" name="pg67"/>
            <p:cNvSpPr/>
            <p:nvPr/>
          </p:nvSpPr>
          <p:spPr>
            <a:xfrm>
              <a:off x="8314365" y="31411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31826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54%</a:t>
              </a:r>
            </a:p>
          </p:txBody>
        </p:sp>
        <p:sp>
          <p:nvSpPr>
            <p:cNvPr id="69" name="pg69"/>
            <p:cNvSpPr/>
            <p:nvPr/>
          </p:nvSpPr>
          <p:spPr>
            <a:xfrm>
              <a:off x="8338449" y="340030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61309" y="344184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54%</a:t>
              </a:r>
            </a:p>
          </p:txBody>
        </p:sp>
        <p:sp>
          <p:nvSpPr>
            <p:cNvPr id="71" name="pg71"/>
            <p:cNvSpPr/>
            <p:nvPr/>
          </p:nvSpPr>
          <p:spPr>
            <a:xfrm>
              <a:off x="8368515" y="365917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370071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52%</a:t>
              </a:r>
            </a:p>
          </p:txBody>
        </p:sp>
        <p:sp>
          <p:nvSpPr>
            <p:cNvPr id="73" name="pg73"/>
            <p:cNvSpPr/>
            <p:nvPr/>
          </p:nvSpPr>
          <p:spPr>
            <a:xfrm>
              <a:off x="8314365" y="39189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37225" y="39604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49%</a:t>
              </a:r>
            </a:p>
          </p:txBody>
        </p:sp>
        <p:sp>
          <p:nvSpPr>
            <p:cNvPr id="75" name="pg75"/>
            <p:cNvSpPr/>
            <p:nvPr/>
          </p:nvSpPr>
          <p:spPr>
            <a:xfrm>
              <a:off x="8314365" y="41800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42216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45%</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3461476"/>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23121" y="401416"/>
              <a:ext cx="31853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Kazakhstan,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(45%), followed by Hib3 (52%).
Coverage of 7 vaccines decreased (DTP3, HEPB3, HIB3, IPV1, MCV1, MCV2 and RUBELLA) compared to respective coverage in 2019.
Coverage of 3 vaccines were the same (DTP3, HEPB3 and HIB3), 2 vaccines decreased (IPV1 and IPVC), and 3 vaccines increased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41217" y="907931"/>
              <a:ext cx="361082" cy="0"/>
            </a:xfrm>
            <a:custGeom>
              <a:avLst/>
              <a:pathLst>
                <a:path w="361082" h="0">
                  <a:moveTo>
                    <a:pt x="0" y="0"/>
                  </a:moveTo>
                  <a:lnTo>
                    <a:pt x="216649"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6257971" y="1320786"/>
              <a:ext cx="1083246" cy="0"/>
            </a:xfrm>
            <a:custGeom>
              <a:avLst/>
              <a:pathLst>
                <a:path w="1083246" h="0">
                  <a:moveTo>
                    <a:pt x="0" y="0"/>
                  </a:moveTo>
                  <a:lnTo>
                    <a:pt x="72216" y="0"/>
                  </a:lnTo>
                  <a:lnTo>
                    <a:pt x="144432" y="0"/>
                  </a:lnTo>
                  <a:lnTo>
                    <a:pt x="361082" y="0"/>
                  </a:lnTo>
                  <a:lnTo>
                    <a:pt x="505514" y="0"/>
                  </a:lnTo>
                  <a:lnTo>
                    <a:pt x="577731"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5391374" y="1733641"/>
              <a:ext cx="1372111" cy="0"/>
            </a:xfrm>
            <a:custGeom>
              <a:avLst/>
              <a:pathLst>
                <a:path w="1372111" h="0">
                  <a:moveTo>
                    <a:pt x="0" y="0"/>
                  </a:moveTo>
                  <a:lnTo>
                    <a:pt x="0" y="0"/>
                  </a:lnTo>
                  <a:lnTo>
                    <a:pt x="72216" y="0"/>
                  </a:lnTo>
                  <a:lnTo>
                    <a:pt x="433298" y="0"/>
                  </a:lnTo>
                  <a:lnTo>
                    <a:pt x="505514" y="0"/>
                  </a:lnTo>
                  <a:lnTo>
                    <a:pt x="505514"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5391374" y="2146496"/>
              <a:ext cx="1299895" cy="0"/>
            </a:xfrm>
            <a:custGeom>
              <a:avLst/>
              <a:pathLst>
                <a:path w="1299895" h="0">
                  <a:moveTo>
                    <a:pt x="0" y="0"/>
                  </a:moveTo>
                  <a:lnTo>
                    <a:pt x="72216" y="0"/>
                  </a:lnTo>
                  <a:lnTo>
                    <a:pt x="72216" y="0"/>
                  </a:lnTo>
                  <a:lnTo>
                    <a:pt x="361082" y="0"/>
                  </a:lnTo>
                  <a:lnTo>
                    <a:pt x="433298" y="0"/>
                  </a:lnTo>
                  <a:lnTo>
                    <a:pt x="433298" y="0"/>
                  </a:lnTo>
                  <a:lnTo>
                    <a:pt x="1299895" y="0"/>
                  </a:lnTo>
                </a:path>
              </a:pathLst>
            </a:custGeom>
            <a:ln w="116535" cap="flat">
              <a:solidFill>
                <a:srgbClr val="E8E8E8">
                  <a:alpha val="100000"/>
                </a:srgbClr>
              </a:solidFill>
              <a:prstDash val="solid"/>
              <a:round/>
            </a:ln>
          </p:spPr>
          <p:txBody>
            <a:bodyPr/>
            <a:lstStyle/>
            <a:p/>
          </p:txBody>
        </p:sp>
        <p:sp>
          <p:nvSpPr>
            <p:cNvPr id="24" name="pl24"/>
            <p:cNvSpPr/>
            <p:nvPr/>
          </p:nvSpPr>
          <p:spPr>
            <a:xfrm>
              <a:off x="6619053" y="2559351"/>
              <a:ext cx="649947" cy="0"/>
            </a:xfrm>
            <a:custGeom>
              <a:avLst/>
              <a:pathLst>
                <a:path w="649947" h="0">
                  <a:moveTo>
                    <a:pt x="0" y="0"/>
                  </a:moveTo>
                  <a:lnTo>
                    <a:pt x="72216" y="0"/>
                  </a:lnTo>
                  <a:lnTo>
                    <a:pt x="144432" y="0"/>
                  </a:lnTo>
                  <a:lnTo>
                    <a:pt x="144432" y="0"/>
                  </a:lnTo>
                  <a:lnTo>
                    <a:pt x="288865" y="0"/>
                  </a:lnTo>
                  <a:lnTo>
                    <a:pt x="505514"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5246941" y="2972206"/>
              <a:ext cx="1372111" cy="0"/>
            </a:xfrm>
            <a:custGeom>
              <a:avLst/>
              <a:pathLst>
                <a:path w="1372111" h="0">
                  <a:moveTo>
                    <a:pt x="0" y="0"/>
                  </a:moveTo>
                  <a:lnTo>
                    <a:pt x="0" y="0"/>
                  </a:lnTo>
                  <a:lnTo>
                    <a:pt x="72216" y="0"/>
                  </a:lnTo>
                  <a:lnTo>
                    <a:pt x="361082" y="0"/>
                  </a:lnTo>
                  <a:lnTo>
                    <a:pt x="433298" y="0"/>
                  </a:lnTo>
                  <a:lnTo>
                    <a:pt x="505514"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3385062"/>
              <a:ext cx="1155462" cy="0"/>
            </a:xfrm>
            <a:custGeom>
              <a:avLst/>
              <a:pathLst>
                <a:path w="1155462" h="0">
                  <a:moveTo>
                    <a:pt x="0" y="0"/>
                  </a:moveTo>
                  <a:lnTo>
                    <a:pt x="72216" y="0"/>
                  </a:lnTo>
                  <a:lnTo>
                    <a:pt x="144432" y="0"/>
                  </a:lnTo>
                  <a:lnTo>
                    <a:pt x="288865" y="0"/>
                  </a:lnTo>
                  <a:lnTo>
                    <a:pt x="505514" y="0"/>
                  </a:lnTo>
                  <a:lnTo>
                    <a:pt x="577731"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5969105" y="3797917"/>
              <a:ext cx="1227678" cy="0"/>
            </a:xfrm>
            <a:custGeom>
              <a:avLst/>
              <a:pathLst>
                <a:path w="1227678" h="0">
                  <a:moveTo>
                    <a:pt x="0" y="0"/>
                  </a:moveTo>
                  <a:lnTo>
                    <a:pt x="216649" y="0"/>
                  </a:lnTo>
                  <a:lnTo>
                    <a:pt x="505514" y="0"/>
                  </a:lnTo>
                  <a:lnTo>
                    <a:pt x="505514" y="0"/>
                  </a:lnTo>
                  <a:lnTo>
                    <a:pt x="577731" y="0"/>
                  </a:lnTo>
                  <a:lnTo>
                    <a:pt x="577731"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5752456" y="4210772"/>
              <a:ext cx="1299895" cy="0"/>
            </a:xfrm>
            <a:custGeom>
              <a:avLst/>
              <a:pathLst>
                <a:path w="1299895" h="0">
                  <a:moveTo>
                    <a:pt x="0" y="0"/>
                  </a:moveTo>
                  <a:lnTo>
                    <a:pt x="216649" y="0"/>
                  </a:lnTo>
                  <a:lnTo>
                    <a:pt x="361082" y="0"/>
                  </a:lnTo>
                  <a:lnTo>
                    <a:pt x="505514" y="0"/>
                  </a:lnTo>
                  <a:lnTo>
                    <a:pt x="577731" y="0"/>
                  </a:lnTo>
                  <a:lnTo>
                    <a:pt x="577731"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4669210" y="4623627"/>
              <a:ext cx="1155462" cy="0"/>
            </a:xfrm>
            <a:custGeom>
              <a:avLst/>
              <a:pathLst>
                <a:path w="1155462" h="0">
                  <a:moveTo>
                    <a:pt x="0" y="0"/>
                  </a:moveTo>
                  <a:lnTo>
                    <a:pt x="361082" y="0"/>
                  </a:lnTo>
                  <a:lnTo>
                    <a:pt x="577731" y="0"/>
                  </a:lnTo>
                  <a:lnTo>
                    <a:pt x="577731" y="0"/>
                  </a:lnTo>
                  <a:lnTo>
                    <a:pt x="649947" y="0"/>
                  </a:lnTo>
                  <a:lnTo>
                    <a:pt x="794380"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5036482"/>
              <a:ext cx="1227678" cy="0"/>
            </a:xfrm>
            <a:custGeom>
              <a:avLst/>
              <a:pathLst>
                <a:path w="1227678" h="0">
                  <a:moveTo>
                    <a:pt x="0" y="0"/>
                  </a:moveTo>
                  <a:lnTo>
                    <a:pt x="216649" y="0"/>
                  </a:lnTo>
                  <a:lnTo>
                    <a:pt x="505514" y="0"/>
                  </a:lnTo>
                  <a:lnTo>
                    <a:pt x="505514" y="0"/>
                  </a:lnTo>
                  <a:lnTo>
                    <a:pt x="577731" y="0"/>
                  </a:lnTo>
                  <a:lnTo>
                    <a:pt x="577731" y="0"/>
                  </a:lnTo>
                  <a:lnTo>
                    <a:pt x="1227678" y="0"/>
                  </a:lnTo>
                </a:path>
              </a:pathLst>
            </a:custGeom>
            <a:ln w="116535" cap="flat">
              <a:solidFill>
                <a:srgbClr val="E8E8E8">
                  <a:alpha val="100000"/>
                </a:srgbClr>
              </a:solidFill>
              <a:prstDash val="solid"/>
              <a:round/>
            </a:ln>
          </p:spPr>
          <p:txBody>
            <a:bodyPr/>
            <a:lstStyle/>
            <a:p/>
          </p:txBody>
        </p:sp>
        <p:sp>
          <p:nvSpPr>
            <p:cNvPr id="31" name="pt31"/>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75898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61455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256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9790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25347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82017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9238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89238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5909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6867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4795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82017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2017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590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4590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0352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757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1465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424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2424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256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6460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8125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0903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74795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2017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5909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1465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66471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02579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812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7844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639531"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9531"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7844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33963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95203"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70071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32860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32860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628501"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40082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40082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0623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62850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70071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55628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18417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8417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2288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41185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26741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13401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90633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12298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8958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68968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906337"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76190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60644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96752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134016"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90633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12298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5039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Kazakhstan,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(81%) and 2024 (68%). DTP1 coverage declined in 2025 (66%) compared to 2024, and was lower than in 2019. In 2019-2025, DTP1 coverage was at it's lowest level in 2025 (66%).
In 2024, 10 vaccines had lower coverage than in 2019.
In 2025, 10 vaccines had lower coverage than in 2019.
In 2025, 2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720114"/>
              <a:ext cx="2520366" cy="246060"/>
            </a:xfrm>
            <a:custGeom>
              <a:avLst/>
              <a:pathLst>
                <a:path w="2520366" h="246060">
                  <a:moveTo>
                    <a:pt x="0" y="246060"/>
                  </a:moveTo>
                  <a:lnTo>
                    <a:pt x="2520366" y="0"/>
                  </a:lnTo>
                </a:path>
              </a:pathLst>
            </a:custGeom>
            <a:ln w="29811" cap="flat">
              <a:solidFill>
                <a:srgbClr val="FF0000">
                  <a:alpha val="100000"/>
                </a:srgbClr>
              </a:solidFill>
              <a:prstDash val="solid"/>
              <a:round/>
            </a:ln>
          </p:spPr>
          <p:txBody>
            <a:bodyPr/>
            <a:lstStyle/>
            <a:p/>
          </p:txBody>
        </p:sp>
        <p:sp>
          <p:nvSpPr>
            <p:cNvPr id="20" name="pt20"/>
            <p:cNvSpPr/>
            <p:nvPr/>
          </p:nvSpPr>
          <p:spPr>
            <a:xfrm>
              <a:off x="3630796"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 name="pt21"/>
            <p:cNvSpPr/>
            <p:nvPr/>
          </p:nvSpPr>
          <p:spPr>
            <a:xfrm>
              <a:off x="6151163"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3" name="tx23"/>
            <p:cNvSpPr/>
            <p:nvPr/>
          </p:nvSpPr>
          <p:spPr>
            <a:xfrm>
              <a:off x="6175989"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4" name="tx24"/>
            <p:cNvSpPr/>
            <p:nvPr/>
          </p:nvSpPr>
          <p:spPr>
            <a:xfrm>
              <a:off x="3655622"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25" name="tx25"/>
            <p:cNvSpPr/>
            <p:nvPr/>
          </p:nvSpPr>
          <p:spPr>
            <a:xfrm>
              <a:off x="6175989"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26" name="pl26"/>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7" name="rc2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8" name="tx2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9" name="tx29"/>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0" name="tx30"/>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1" name="tx31"/>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2" name="tx32"/>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3" name="tx33"/>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4" name="tx34"/>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 name="tx35"/>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 name="tx36"/>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 name="tx37"/>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 name="pl38"/>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9" name="pl39"/>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0" name="tx40"/>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1" name="tx41"/>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2" name="tx42"/>
            <p:cNvSpPr/>
            <p:nvPr/>
          </p:nvSpPr>
          <p:spPr>
            <a:xfrm>
              <a:off x="757200" y="1330710"/>
              <a:ext cx="5683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Kazakhstan, 2024-2025</a:t>
              </a:r>
            </a:p>
          </p:txBody>
        </p:sp>
        <p:sp>
          <p:nvSpPr>
            <p:cNvPr id="43" name="tx43"/>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4" name="tx44"/>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Kazakhstan was 2024.
In 2025, first dose (HPV1) programme coverage among girls was 47%. In 2025, last dose (HPVc) programme coverage among girls was 45%.</a:t>
            </a:r>
          </a:p>
        </p:txBody>
      </p:sp>
      <p:sp>
        <p:nvSpPr>
          <p:cNvPr id="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45%.</a:t>
            </a:r>
          </a:p>
        </p:txBody>
      </p:sp>
      <p:grpSp xmlns:pic="http://schemas.openxmlformats.org/drawingml/2006/picture">
        <p:nvGrpSpPr>
          <p:cNvPr id="47" name=""/>
          <p:cNvGrpSpPr/>
          <p:nvPr/>
        </p:nvGrpSpPr>
        <p:grpSpPr>
          <a:xfrm>
            <a:off x="292608" y="1005840"/>
            <a:ext cx="8595360" cy="28575"/>
            <a:chOff x="292608" y="1005840"/>
            <a:chExt cx="8595360" cy="28575"/>
          </a:xfrm>
        </p:grpSpPr>
        <p:sp>
          <p:nvSpPr>
            <p:cNvPr id="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354224"/>
            </a:xfrm>
            <a:custGeom>
              <a:avLst/>
              <a:pathLst>
                <a:path w="6481656" h="1354224">
                  <a:moveTo>
                    <a:pt x="0" y="60187"/>
                  </a:moveTo>
                  <a:lnTo>
                    <a:pt x="259266" y="120375"/>
                  </a:lnTo>
                  <a:lnTo>
                    <a:pt x="518532" y="120375"/>
                  </a:lnTo>
                  <a:lnTo>
                    <a:pt x="777798" y="0"/>
                  </a:lnTo>
                  <a:lnTo>
                    <a:pt x="1037065" y="511595"/>
                  </a:lnTo>
                  <a:lnTo>
                    <a:pt x="1296331" y="30093"/>
                  </a:lnTo>
                  <a:lnTo>
                    <a:pt x="1555597" y="0"/>
                  </a:lnTo>
                  <a:lnTo>
                    <a:pt x="1814863" y="180563"/>
                  </a:lnTo>
                  <a:lnTo>
                    <a:pt x="2074130" y="0"/>
                  </a:lnTo>
                  <a:lnTo>
                    <a:pt x="2333396" y="30093"/>
                  </a:lnTo>
                  <a:lnTo>
                    <a:pt x="2592662" y="0"/>
                  </a:lnTo>
                  <a:lnTo>
                    <a:pt x="2851928" y="0"/>
                  </a:lnTo>
                  <a:lnTo>
                    <a:pt x="3111195" y="0"/>
                  </a:lnTo>
                  <a:lnTo>
                    <a:pt x="3370461" y="30093"/>
                  </a:lnTo>
                  <a:lnTo>
                    <a:pt x="3629727" y="120375"/>
                  </a:lnTo>
                  <a:lnTo>
                    <a:pt x="3888994" y="180563"/>
                  </a:lnTo>
                  <a:lnTo>
                    <a:pt x="4148260" y="752346"/>
                  </a:lnTo>
                  <a:lnTo>
                    <a:pt x="4407526" y="391220"/>
                  </a:lnTo>
                  <a:lnTo>
                    <a:pt x="4666792" y="601877"/>
                  </a:lnTo>
                  <a:lnTo>
                    <a:pt x="4926059" y="782440"/>
                  </a:lnTo>
                  <a:lnTo>
                    <a:pt x="5185325" y="1173660"/>
                  </a:lnTo>
                  <a:lnTo>
                    <a:pt x="5444591" y="1143566"/>
                  </a:lnTo>
                  <a:lnTo>
                    <a:pt x="5703857" y="1143566"/>
                  </a:lnTo>
                  <a:lnTo>
                    <a:pt x="5963124" y="1324130"/>
                  </a:lnTo>
                  <a:lnTo>
                    <a:pt x="6222390" y="1354224"/>
                  </a:lnTo>
                  <a:lnTo>
                    <a:pt x="6481656" y="1354224"/>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203754"/>
            </a:xfrm>
            <a:custGeom>
              <a:avLst/>
              <a:pathLst>
                <a:path w="6481656" h="1203754">
                  <a:moveTo>
                    <a:pt x="0" y="30093"/>
                  </a:moveTo>
                  <a:lnTo>
                    <a:pt x="259266" y="120375"/>
                  </a:lnTo>
                  <a:lnTo>
                    <a:pt x="518532" y="30093"/>
                  </a:lnTo>
                  <a:lnTo>
                    <a:pt x="777798" y="0"/>
                  </a:lnTo>
                  <a:lnTo>
                    <a:pt x="1037065" y="0"/>
                  </a:lnTo>
                  <a:lnTo>
                    <a:pt x="1296331" y="90281"/>
                  </a:lnTo>
                  <a:lnTo>
                    <a:pt x="1555597" y="0"/>
                  </a:lnTo>
                  <a:lnTo>
                    <a:pt x="1814863" y="0"/>
                  </a:lnTo>
                  <a:lnTo>
                    <a:pt x="2074130" y="0"/>
                  </a:lnTo>
                  <a:lnTo>
                    <a:pt x="2333396" y="0"/>
                  </a:lnTo>
                  <a:lnTo>
                    <a:pt x="2592662" y="0"/>
                  </a:lnTo>
                  <a:lnTo>
                    <a:pt x="2851928" y="0"/>
                  </a:lnTo>
                  <a:lnTo>
                    <a:pt x="3111195" y="60187"/>
                  </a:lnTo>
                  <a:lnTo>
                    <a:pt x="3370461" y="0"/>
                  </a:lnTo>
                  <a:lnTo>
                    <a:pt x="3629727" y="0"/>
                  </a:lnTo>
                  <a:lnTo>
                    <a:pt x="3888994" y="150469"/>
                  </a:lnTo>
                  <a:lnTo>
                    <a:pt x="4148260" y="270844"/>
                  </a:lnTo>
                  <a:lnTo>
                    <a:pt x="4407526" y="361126"/>
                  </a:lnTo>
                  <a:lnTo>
                    <a:pt x="4666792" y="511595"/>
                  </a:lnTo>
                  <a:lnTo>
                    <a:pt x="4926059" y="662065"/>
                  </a:lnTo>
                  <a:lnTo>
                    <a:pt x="5185325" y="993097"/>
                  </a:lnTo>
                  <a:lnTo>
                    <a:pt x="5444591" y="963003"/>
                  </a:lnTo>
                  <a:lnTo>
                    <a:pt x="5703857" y="1053285"/>
                  </a:lnTo>
                  <a:lnTo>
                    <a:pt x="5963124" y="963003"/>
                  </a:lnTo>
                  <a:lnTo>
                    <a:pt x="6222390" y="1203754"/>
                  </a:lnTo>
                  <a:lnTo>
                    <a:pt x="6481656" y="1113473"/>
                  </a:lnTo>
                </a:path>
              </a:pathLst>
            </a:custGeom>
            <a:ln w="27101" cap="flat">
              <a:solidFill>
                <a:srgbClr val="7CAE00">
                  <a:alpha val="100000"/>
                </a:srgbClr>
              </a:solidFill>
              <a:prstDash val="solid"/>
              <a:round/>
            </a:ln>
          </p:spPr>
          <p:txBody>
            <a:bodyPr/>
            <a:lstStyle/>
            <a:p/>
          </p:txBody>
        </p:sp>
        <p:sp>
          <p:nvSpPr>
            <p:cNvPr id="29" name="pl29"/>
            <p:cNvSpPr/>
            <p:nvPr/>
          </p:nvSpPr>
          <p:spPr>
            <a:xfrm>
              <a:off x="4550214" y="2526791"/>
              <a:ext cx="3370461" cy="1474599"/>
            </a:xfrm>
            <a:custGeom>
              <a:avLst/>
              <a:pathLst>
                <a:path w="3370461" h="1474599">
                  <a:moveTo>
                    <a:pt x="0" y="1474599"/>
                  </a:moveTo>
                  <a:lnTo>
                    <a:pt x="259266" y="1023191"/>
                  </a:lnTo>
                  <a:lnTo>
                    <a:pt x="518532" y="842628"/>
                  </a:lnTo>
                  <a:lnTo>
                    <a:pt x="777798" y="541689"/>
                  </a:lnTo>
                  <a:lnTo>
                    <a:pt x="1037065" y="0"/>
                  </a:lnTo>
                  <a:lnTo>
                    <a:pt x="1296331" y="150469"/>
                  </a:lnTo>
                  <a:lnTo>
                    <a:pt x="1555597" y="421314"/>
                  </a:lnTo>
                  <a:lnTo>
                    <a:pt x="1814863" y="782440"/>
                  </a:lnTo>
                  <a:lnTo>
                    <a:pt x="2074130" y="932909"/>
                  </a:lnTo>
                  <a:lnTo>
                    <a:pt x="2333396" y="993097"/>
                  </a:lnTo>
                  <a:lnTo>
                    <a:pt x="2592662" y="1023191"/>
                  </a:lnTo>
                  <a:lnTo>
                    <a:pt x="2851928" y="1023191"/>
                  </a:lnTo>
                  <a:lnTo>
                    <a:pt x="3111195" y="1263942"/>
                  </a:lnTo>
                  <a:lnTo>
                    <a:pt x="3370461" y="1113473"/>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4514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2106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36018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511838" y="396301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5149" y="3156988"/>
              <a:ext cx="244792" cy="86917"/>
            </a:xfrm>
            <a:custGeom>
              <a:avLst/>
              <a:pathLst>
                <a:path w="244792" h="86917">
                  <a:moveTo>
                    <a:pt x="244792" y="0"/>
                  </a:moveTo>
                  <a:lnTo>
                    <a:pt x="0" y="86917"/>
                  </a:lnTo>
                </a:path>
              </a:pathLst>
            </a:custGeom>
          </p:spPr>
          <p:txBody>
            <a:bodyPr/>
            <a:lstStyle/>
            <a:p/>
          </p:txBody>
        </p:sp>
        <p:sp>
          <p:nvSpPr>
            <p:cNvPr id="40" name="pl40"/>
            <p:cNvSpPr/>
            <p:nvPr/>
          </p:nvSpPr>
          <p:spPr>
            <a:xfrm>
              <a:off x="7936931" y="3422815"/>
              <a:ext cx="243010" cy="62780"/>
            </a:xfrm>
            <a:custGeom>
              <a:avLst/>
              <a:pathLst>
                <a:path w="243010" h="62780">
                  <a:moveTo>
                    <a:pt x="243010" y="0"/>
                  </a:moveTo>
                  <a:lnTo>
                    <a:pt x="0" y="62780"/>
                  </a:lnTo>
                </a:path>
              </a:pathLst>
            </a:custGeom>
          </p:spPr>
          <p:txBody>
            <a:bodyPr/>
            <a:lstStyle/>
            <a:p/>
          </p:txBody>
        </p:sp>
        <p:sp>
          <p:nvSpPr>
            <p:cNvPr id="41" name="pl41"/>
            <p:cNvSpPr/>
            <p:nvPr/>
          </p:nvSpPr>
          <p:spPr>
            <a:xfrm>
              <a:off x="7939107" y="3642619"/>
              <a:ext cx="240834" cy="30765"/>
            </a:xfrm>
            <a:custGeom>
              <a:avLst/>
              <a:pathLst>
                <a:path w="240834" h="30765">
                  <a:moveTo>
                    <a:pt x="240834" y="30765"/>
                  </a:moveTo>
                  <a:lnTo>
                    <a:pt x="0" y="0"/>
                  </a:lnTo>
                </a:path>
              </a:pathLst>
            </a:custGeom>
          </p:spPr>
          <p:txBody>
            <a:bodyPr/>
            <a:lstStyle/>
            <a:p/>
          </p:txBody>
        </p:sp>
        <p:sp>
          <p:nvSpPr>
            <p:cNvPr id="42" name="pl42"/>
            <p:cNvSpPr/>
            <p:nvPr/>
          </p:nvSpPr>
          <p:spPr>
            <a:xfrm>
              <a:off x="7931406" y="3767084"/>
              <a:ext cx="248536" cy="149257"/>
            </a:xfrm>
            <a:custGeom>
              <a:avLst/>
              <a:pathLst>
                <a:path w="248536" h="149257">
                  <a:moveTo>
                    <a:pt x="248536" y="149257"/>
                  </a:moveTo>
                  <a:lnTo>
                    <a:pt x="0" y="0"/>
                  </a:lnTo>
                </a:path>
              </a:pathLst>
            </a:custGeom>
          </p:spPr>
          <p:txBody>
            <a:bodyPr/>
            <a:lstStyle/>
            <a:p/>
          </p:txBody>
        </p:sp>
        <p:sp>
          <p:nvSpPr>
            <p:cNvPr id="43" name="pg43"/>
            <p:cNvSpPr/>
            <p:nvPr/>
          </p:nvSpPr>
          <p:spPr>
            <a:xfrm>
              <a:off x="8111362" y="30366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34222" y="30774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62%</a:t>
              </a:r>
            </a:p>
          </p:txBody>
        </p:sp>
        <p:sp>
          <p:nvSpPr>
            <p:cNvPr id="45" name="pg45"/>
            <p:cNvSpPr/>
            <p:nvPr/>
          </p:nvSpPr>
          <p:spPr>
            <a:xfrm>
              <a:off x="8111362" y="33111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33519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54%</a:t>
              </a:r>
            </a:p>
          </p:txBody>
        </p:sp>
        <p:sp>
          <p:nvSpPr>
            <p:cNvPr id="47" name="pg47"/>
            <p:cNvSpPr/>
            <p:nvPr/>
          </p:nvSpPr>
          <p:spPr>
            <a:xfrm>
              <a:off x="8111362" y="358422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62506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49%</a:t>
              </a:r>
            </a:p>
          </p:txBody>
        </p:sp>
        <p:sp>
          <p:nvSpPr>
            <p:cNvPr id="49" name="pg49"/>
            <p:cNvSpPr/>
            <p:nvPr/>
          </p:nvSpPr>
          <p:spPr>
            <a:xfrm>
              <a:off x="8111362" y="38562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38970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45%</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053683" y="1705910"/>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Kazakhstan has all 4 of the  SDG vaccines.
In 2025, Kazakhstan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68% in 2024 to 66% in 2025.
• DTP3 coverage remained constant at 54% between 2024 and 2025.
• There were there were 6,000 more zero-dose children in 2025. This leaves 134,000 children without vaccination, vulnerable to vaccine-preventable diseases and a further 47,000 with incomplete protection.
• Kazakhstan accounted for 36.2% of zero-dose children in Europe and Central Asia (ECAR) and 1% of zero-dose children globally.
• MCV1 coverage increased 3 percentage points from 62% in 2024 to 65% in 2025. There were 137,000 children who missed out on the first measles vaccination.
• MCV2 coverage increased 3 percentage points from 59% in 2024 to 62% in 2025.
• Last dose coverage of HPV vaccination (HPVc) among girls remained constant at 45%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Kazakhstan,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Kazakhstan.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3444364" y="307453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5" name="rc135"/>
            <p:cNvSpPr/>
            <p:nvPr/>
          </p:nvSpPr>
          <p:spPr>
            <a:xfrm>
              <a:off x="375541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06646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437752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3074535"/>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3074535"/>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307453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307453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307453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307453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307453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2" name="rc152"/>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5932782" y="3916939"/>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6243834"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6554887"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3916939"/>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3916939"/>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3916939"/>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3916939"/>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3916939"/>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3916939"/>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3" name="rc163"/>
            <p:cNvSpPr/>
            <p:nvPr/>
          </p:nvSpPr>
          <p:spPr>
            <a:xfrm>
              <a:off x="7488044" y="419774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4" name="rc164"/>
            <p:cNvSpPr/>
            <p:nvPr/>
          </p:nvSpPr>
          <p:spPr>
            <a:xfrm>
              <a:off x="7799096" y="4197740"/>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5" name="rc165"/>
            <p:cNvSpPr/>
            <p:nvPr/>
          </p:nvSpPr>
          <p:spPr>
            <a:xfrm>
              <a:off x="8110148" y="4197740"/>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6" name="rc166"/>
            <p:cNvSpPr/>
            <p:nvPr/>
          </p:nvSpPr>
          <p:spPr>
            <a:xfrm>
              <a:off x="8421201" y="4197740"/>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7" name="rc167"/>
            <p:cNvSpPr/>
            <p:nvPr/>
          </p:nvSpPr>
          <p:spPr>
            <a:xfrm>
              <a:off x="8732253" y="419774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8" name="rc168"/>
            <p:cNvSpPr/>
            <p:nvPr/>
          </p:nvSpPr>
          <p:spPr>
            <a:xfrm>
              <a:off x="95594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126699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468857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5621730"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782"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34"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rc186"/>
            <p:cNvSpPr/>
            <p:nvPr/>
          </p:nvSpPr>
          <p:spPr>
            <a:xfrm>
              <a:off x="6554887"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6865939" y="4478542"/>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8" name="rc188"/>
            <p:cNvSpPr/>
            <p:nvPr/>
          </p:nvSpPr>
          <p:spPr>
            <a:xfrm>
              <a:off x="7176991" y="4478542"/>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7488044" y="4478542"/>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7799096"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8110148"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8421201" y="4478542"/>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3" name="rc193"/>
            <p:cNvSpPr/>
            <p:nvPr/>
          </p:nvSpPr>
          <p:spPr>
            <a:xfrm>
              <a:off x="8732253" y="4478542"/>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95594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126699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157805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188910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220015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251120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406646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4688573"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5621730"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504014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504014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504014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0" name="rc220"/>
            <p:cNvSpPr/>
            <p:nvPr/>
          </p:nvSpPr>
          <p:spPr>
            <a:xfrm>
              <a:off x="4688573" y="3636138"/>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1" name="rc221"/>
            <p:cNvSpPr/>
            <p:nvPr/>
          </p:nvSpPr>
          <p:spPr>
            <a:xfrm>
              <a:off x="4999625" y="3636138"/>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5310677" y="3636138"/>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3" name="rc223"/>
            <p:cNvSpPr/>
            <p:nvPr/>
          </p:nvSpPr>
          <p:spPr>
            <a:xfrm>
              <a:off x="5621730"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4" name="rc224"/>
            <p:cNvSpPr/>
            <p:nvPr/>
          </p:nvSpPr>
          <p:spPr>
            <a:xfrm>
              <a:off x="5932782"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6243834"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6554887"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39" y="3636138"/>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8" name="rc228"/>
            <p:cNvSpPr/>
            <p:nvPr/>
          </p:nvSpPr>
          <p:spPr>
            <a:xfrm>
              <a:off x="7176991" y="3636138"/>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4" y="3636138"/>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0" name="rc230"/>
            <p:cNvSpPr/>
            <p:nvPr/>
          </p:nvSpPr>
          <p:spPr>
            <a:xfrm>
              <a:off x="7799096" y="3636138"/>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1" name="rc231"/>
            <p:cNvSpPr/>
            <p:nvPr/>
          </p:nvSpPr>
          <p:spPr>
            <a:xfrm>
              <a:off x="8110148" y="3636138"/>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2" name="rc232"/>
            <p:cNvSpPr/>
            <p:nvPr/>
          </p:nvSpPr>
          <p:spPr>
            <a:xfrm>
              <a:off x="8421201" y="3636138"/>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3636138"/>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4" name="rc234"/>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251120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468857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5621730"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6" name="rc246"/>
            <p:cNvSpPr/>
            <p:nvPr/>
          </p:nvSpPr>
          <p:spPr>
            <a:xfrm>
              <a:off x="5932782"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6243834"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8" name="rc248"/>
            <p:cNvSpPr/>
            <p:nvPr/>
          </p:nvSpPr>
          <p:spPr>
            <a:xfrm>
              <a:off x="6554887"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9" name="rc249"/>
            <p:cNvSpPr/>
            <p:nvPr/>
          </p:nvSpPr>
          <p:spPr>
            <a:xfrm>
              <a:off x="6865939" y="475934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0" name="rc250"/>
            <p:cNvSpPr/>
            <p:nvPr/>
          </p:nvSpPr>
          <p:spPr>
            <a:xfrm>
              <a:off x="7176991"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1" name="rc251"/>
            <p:cNvSpPr/>
            <p:nvPr/>
          </p:nvSpPr>
          <p:spPr>
            <a:xfrm>
              <a:off x="7488044"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096"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48"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4" name="rc254"/>
            <p:cNvSpPr/>
            <p:nvPr/>
          </p:nvSpPr>
          <p:spPr>
            <a:xfrm>
              <a:off x="8421201"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5" name="rc255"/>
            <p:cNvSpPr/>
            <p:nvPr/>
          </p:nvSpPr>
          <p:spPr>
            <a:xfrm>
              <a:off x="8732253" y="475934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5320945"/>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7" name="tx257"/>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27429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2" name="tx262"/>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3" name="tx263"/>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3" name="tx273"/>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6" name="tx276"/>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7" name="tx277"/>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8" name="tx278"/>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0" name="tx280"/>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1" name="tx281"/>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2" name="tx282"/>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3" name="tx283"/>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8" name="tx288"/>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89640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600692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631797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1" name="tx301"/>
            <p:cNvSpPr/>
            <p:nvPr/>
          </p:nvSpPr>
          <p:spPr>
            <a:xfrm>
              <a:off x="662903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3" name="tx303"/>
            <p:cNvSpPr/>
            <p:nvPr/>
          </p:nvSpPr>
          <p:spPr>
            <a:xfrm>
              <a:off x="7272228"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4" name="tx304"/>
            <p:cNvSpPr/>
            <p:nvPr/>
          </p:nvSpPr>
          <p:spPr>
            <a:xfrm>
              <a:off x="758328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5" name="tx305"/>
            <p:cNvSpPr/>
            <p:nvPr/>
          </p:nvSpPr>
          <p:spPr>
            <a:xfrm>
              <a:off x="789433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6" name="tx306"/>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7" name="tx307"/>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8" name="tx308"/>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9" name="tx30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4" name="tx314"/>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289640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22854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571696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600692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6" name="tx326"/>
            <p:cNvSpPr/>
            <p:nvPr/>
          </p:nvSpPr>
          <p:spPr>
            <a:xfrm>
              <a:off x="631797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7" name="tx327"/>
            <p:cNvSpPr/>
            <p:nvPr/>
          </p:nvSpPr>
          <p:spPr>
            <a:xfrm>
              <a:off x="662903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696117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9" name="tx329"/>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0" name="tx330"/>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1" name="tx331"/>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2" name="tx33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2896402"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571696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6006925"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631797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662903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696117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2" name="tx352"/>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3" name="tx353"/>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4" name="tx354"/>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00692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631797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7583280"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6" name="tx376"/>
            <p:cNvSpPr/>
            <p:nvPr/>
          </p:nvSpPr>
          <p:spPr>
            <a:xfrm>
              <a:off x="789433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7" name="tx377"/>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8" name="tx378"/>
            <p:cNvSpPr/>
            <p:nvPr/>
          </p:nvSpPr>
          <p:spPr>
            <a:xfrm>
              <a:off x="8516437"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9" name="tx379"/>
            <p:cNvSpPr/>
            <p:nvPr/>
          </p:nvSpPr>
          <p:spPr>
            <a:xfrm>
              <a:off x="882748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0" name="tx380"/>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6006925"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8" name="tx388"/>
            <p:cNvSpPr/>
            <p:nvPr/>
          </p:nvSpPr>
          <p:spPr>
            <a:xfrm>
              <a:off x="631797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662903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0" name="tx390"/>
            <p:cNvSpPr/>
            <p:nvPr/>
          </p:nvSpPr>
          <p:spPr>
            <a:xfrm>
              <a:off x="6961175"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1" name="tx391"/>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696117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7272228"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7" name="tx397"/>
            <p:cNvSpPr/>
            <p:nvPr/>
          </p:nvSpPr>
          <p:spPr>
            <a:xfrm>
              <a:off x="758328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8" name="tx398"/>
            <p:cNvSpPr/>
            <p:nvPr/>
          </p:nvSpPr>
          <p:spPr>
            <a:xfrm>
              <a:off x="7894332"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9" name="tx399"/>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0" name="tx400"/>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1" name="tx401"/>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2" name="tx402"/>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3" name="tx403"/>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3" name="tx423"/>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4" name="tx424"/>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5" name="tx425"/>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6" name="tx426"/>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7" name="tx42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8" name="tx42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9" name="tx429"/>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0" name="tx430"/>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8" name="tx448"/>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6961175"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0" name="tx450"/>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1" name="tx45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2" name="tx45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3" name="tx453"/>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4" name="tx454"/>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5" name="tx45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6" name="tx45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8" name="tx458"/>
            <p:cNvSpPr/>
            <p:nvPr/>
          </p:nvSpPr>
          <p:spPr>
            <a:xfrm>
              <a:off x="6650123"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9" name="tx45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60" name="tx460"/>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3" name="tx47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4" name="tx474"/>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7" name="tx47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8" name="tx47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9" name="tx47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80" name="tx48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1" name="tx48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2" name="tx482"/>
            <p:cNvSpPr/>
            <p:nvPr/>
          </p:nvSpPr>
          <p:spPr>
            <a:xfrm>
              <a:off x="8205385" y="28950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3" name="tx483"/>
            <p:cNvSpPr/>
            <p:nvPr/>
          </p:nvSpPr>
          <p:spPr>
            <a:xfrm>
              <a:off x="8516437" y="28940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4" name="tx484"/>
            <p:cNvSpPr/>
            <p:nvPr/>
          </p:nvSpPr>
          <p:spPr>
            <a:xfrm>
              <a:off x="8827489" y="28940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5" name="tx485"/>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86" name="tx486"/>
            <p:cNvSpPr/>
            <p:nvPr/>
          </p:nvSpPr>
          <p:spPr>
            <a:xfrm>
              <a:off x="8205385" y="34556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7" name="tx487"/>
            <p:cNvSpPr/>
            <p:nvPr/>
          </p:nvSpPr>
          <p:spPr>
            <a:xfrm>
              <a:off x="8516437" y="34566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8" name="tx488"/>
            <p:cNvSpPr/>
            <p:nvPr/>
          </p:nvSpPr>
          <p:spPr>
            <a:xfrm>
              <a:off x="8827489" y="34566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9" name="tx489"/>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90" name="tx490"/>
            <p:cNvSpPr/>
            <p:nvPr/>
          </p:nvSpPr>
          <p:spPr>
            <a:xfrm>
              <a:off x="7272228"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1" name="tx49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2" name="tx49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93" name="tx493"/>
            <p:cNvSpPr/>
            <p:nvPr/>
          </p:nvSpPr>
          <p:spPr>
            <a:xfrm>
              <a:off x="820538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4" name="tx49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5" name="tx49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6" name="tx496"/>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97" name="tx497"/>
            <p:cNvSpPr/>
            <p:nvPr/>
          </p:nvSpPr>
          <p:spPr>
            <a:xfrm>
              <a:off x="8516437" y="429907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8" name="tx498"/>
            <p:cNvSpPr/>
            <p:nvPr/>
          </p:nvSpPr>
          <p:spPr>
            <a:xfrm>
              <a:off x="8827489" y="42980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9" name="tx49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00" name="tx500"/>
            <p:cNvSpPr/>
            <p:nvPr/>
          </p:nvSpPr>
          <p:spPr>
            <a:xfrm>
              <a:off x="478380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01" name="tx501"/>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2" name="tx502"/>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03" name="tx503"/>
            <p:cNvSpPr/>
            <p:nvPr/>
          </p:nvSpPr>
          <p:spPr>
            <a:xfrm>
              <a:off x="7272228" y="37374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4" name="tx504"/>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5" name="tx505"/>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6" name="tx506"/>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7" name="tx507"/>
            <p:cNvSpPr/>
            <p:nvPr/>
          </p:nvSpPr>
          <p:spPr>
            <a:xfrm>
              <a:off x="8516437"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08" name="tx508"/>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09" name="tx509"/>
            <p:cNvSpPr/>
            <p:nvPr/>
          </p:nvSpPr>
          <p:spPr>
            <a:xfrm>
              <a:off x="8827489"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10" name="tx51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1" name="tx51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2" name="tx51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3" name="tx51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4" name="tx51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5" name="tx51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6" name="tx51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7" name="tx51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8" name="tx51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9" name="tx51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0" name="tx52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1" name="tx52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2" name="tx52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3" name="tx52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4" name="tx52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5" name="tx52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6" name="tx52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7" name="tx52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8" name="tx52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9" name="tx52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0" name="tx53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1" name="tx53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2" name="tx53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3" name="tx53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4" name="tx53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5" name="tx53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6" name="tx536"/>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7" name="tx537"/>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8" name="tx538"/>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9" name="tx539"/>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0" name="tx540"/>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1" name="tx541"/>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2" name="tx542"/>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3" name="tx543"/>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4" name="tx544"/>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5" name="tx545"/>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6" name="tx546"/>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7" name="tx547"/>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8" name="tx548"/>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9" name="tx54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0" name="pic550"/>
            <p:cNvPicPr/>
            <p:nvPr/>
          </p:nvPicPr>
          <p:blipFill>
            <a:blip r:embed="rId2" cstate="print"/>
            <a:stretch>
              <a:fillRect/>
            </a:stretch>
          </p:blipFill>
          <p:spPr>
            <a:xfrm>
              <a:off x="4653227" y="5838594"/>
              <a:ext cx="2160000" cy="219455"/>
            </a:xfrm>
            <a:prstGeom prst="rect">
              <a:avLst/>
            </a:prstGeom>
          </p:spPr>
        </p:pic>
        <p:sp>
          <p:nvSpPr>
            <p:cNvPr id="551" name="pl55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2" name="pl55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8" name="pl55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pl56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tx56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4" name="tx56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5" name="tx56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6" name="tx56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7" name="tx56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8" name="tx56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9" name="tx569"/>
            <p:cNvSpPr/>
            <p:nvPr/>
          </p:nvSpPr>
          <p:spPr>
            <a:xfrm>
              <a:off x="924840" y="1332266"/>
              <a:ext cx="31966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Kazakhstan, 2000-2025</a:t>
              </a:r>
            </a:p>
          </p:txBody>
        </p:sp>
        <p:sp>
          <p:nvSpPr>
            <p:cNvPr id="570" name="tx57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1" name="tx57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2" name="tx57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49% to 86%.
Since 2004, estimates have been made for 6 new vaccines. HPVc is the newest vaccine reported (2025), which achieved 45% coverage in 2025.
In 2025, Kazakhstan did not report any stockouts of vaccines or supplies.</a:t>
            </a:r>
          </a:p>
        </p:txBody>
      </p:sp>
      <p:sp>
        <p:nvSpPr>
          <p:cNvPr id="5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four, and declined for four, indicating overall progress in routine immunization performance; none achieved at least 90% coverage.</a:t>
            </a:r>
          </a:p>
        </p:txBody>
      </p:sp>
      <p:grpSp xmlns:pic="http://schemas.openxmlformats.org/drawingml/2006/picture">
        <p:nvGrpSpPr>
          <p:cNvPr id="575" name=""/>
          <p:cNvGrpSpPr/>
          <p:nvPr/>
        </p:nvGrpSpPr>
        <p:grpSpPr>
          <a:xfrm>
            <a:off x="292608" y="1005840"/>
            <a:ext cx="8595360" cy="28575"/>
            <a:chOff x="292608" y="1005840"/>
            <a:chExt cx="8595360" cy="28575"/>
          </a:xfrm>
        </p:grpSpPr>
        <p:sp>
          <p:nvSpPr>
            <p:cNvPr id="5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P7TF5XRZ5TZD-1674051314-8103</_dlc_DocId>
    <_dlc_DocIdUrl xmlns="5ce71423-0d49-4a04-8822-86064e799dcd">
      <Url>https://unicef.sharepoint.com/teams/DAPM-DataComm/_layouts/15/DocIdRedir.aspx?ID=P7TF5XRZ5TZD-1674051314-8103</Url>
      <Description>P7TF5XRZ5TZD-1674051314-8103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23B57DB-2E1B-4879-BDD0-27C1A192CD5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3db01906-85a5-473c-a444-84386dc29b61</vt:lpwstr>
  </property>
</Properties>
</file>