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aa348e8e33e041c943d4527479aabdc33dbf1bc.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2102a29b388e103c0c4871306eb2d97e937ff21.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6bfa807c4b9f6fa66be71aca22e5831d59cb806.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59124"/>
            </a:xfrm>
            <a:custGeom>
              <a:avLst/>
              <a:pathLst>
                <a:path w="6481656" h="359124">
                  <a:moveTo>
                    <a:pt x="0" y="359124"/>
                  </a:moveTo>
                  <a:lnTo>
                    <a:pt x="259266" y="159610"/>
                  </a:lnTo>
                  <a:lnTo>
                    <a:pt x="518532" y="119708"/>
                  </a:lnTo>
                  <a:lnTo>
                    <a:pt x="777798" y="79805"/>
                  </a:lnTo>
                  <a:lnTo>
                    <a:pt x="1037065" y="0"/>
                  </a:lnTo>
                  <a:lnTo>
                    <a:pt x="1296331" y="39902"/>
                  </a:lnTo>
                  <a:lnTo>
                    <a:pt x="1555597" y="39902"/>
                  </a:lnTo>
                  <a:lnTo>
                    <a:pt x="1814863" y="39902"/>
                  </a:lnTo>
                  <a:lnTo>
                    <a:pt x="2074130" y="39902"/>
                  </a:lnTo>
                  <a:lnTo>
                    <a:pt x="2333396" y="79805"/>
                  </a:lnTo>
                  <a:lnTo>
                    <a:pt x="2592662" y="79805"/>
                  </a:lnTo>
                  <a:lnTo>
                    <a:pt x="2851928" y="79805"/>
                  </a:lnTo>
                  <a:lnTo>
                    <a:pt x="3111195" y="39902"/>
                  </a:lnTo>
                  <a:lnTo>
                    <a:pt x="3370461" y="39902"/>
                  </a:lnTo>
                  <a:lnTo>
                    <a:pt x="3629727" y="0"/>
                  </a:lnTo>
                  <a:lnTo>
                    <a:pt x="3888994" y="0"/>
                  </a:lnTo>
                  <a:lnTo>
                    <a:pt x="4148260" y="0"/>
                  </a:lnTo>
                  <a:lnTo>
                    <a:pt x="4407526" y="0"/>
                  </a:lnTo>
                  <a:lnTo>
                    <a:pt x="4666792" y="0"/>
                  </a:lnTo>
                  <a:lnTo>
                    <a:pt x="4926059" y="39902"/>
                  </a:lnTo>
                  <a:lnTo>
                    <a:pt x="5185325" y="119708"/>
                  </a:lnTo>
                  <a:lnTo>
                    <a:pt x="5444591" y="0"/>
                  </a:lnTo>
                  <a:lnTo>
                    <a:pt x="5703857" y="0"/>
                  </a:lnTo>
                  <a:lnTo>
                    <a:pt x="5963124" y="39902"/>
                  </a:lnTo>
                  <a:lnTo>
                    <a:pt x="6222390" y="0"/>
                  </a:lnTo>
                  <a:lnTo>
                    <a:pt x="6481656" y="319221"/>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558638"/>
            </a:xfrm>
            <a:custGeom>
              <a:avLst/>
              <a:pathLst>
                <a:path w="6481656" h="558638">
                  <a:moveTo>
                    <a:pt x="0" y="558638"/>
                  </a:moveTo>
                  <a:lnTo>
                    <a:pt x="259266" y="159610"/>
                  </a:lnTo>
                  <a:lnTo>
                    <a:pt x="518532" y="119708"/>
                  </a:lnTo>
                  <a:lnTo>
                    <a:pt x="777798" y="79805"/>
                  </a:lnTo>
                  <a:lnTo>
                    <a:pt x="1037065" y="0"/>
                  </a:lnTo>
                  <a:lnTo>
                    <a:pt x="1296331" y="39902"/>
                  </a:lnTo>
                  <a:lnTo>
                    <a:pt x="1555597" y="39902"/>
                  </a:lnTo>
                  <a:lnTo>
                    <a:pt x="1814863" y="39902"/>
                  </a:lnTo>
                  <a:lnTo>
                    <a:pt x="2074130" y="39902"/>
                  </a:lnTo>
                  <a:lnTo>
                    <a:pt x="2333396" y="79805"/>
                  </a:lnTo>
                  <a:lnTo>
                    <a:pt x="2592662" y="79805"/>
                  </a:lnTo>
                  <a:lnTo>
                    <a:pt x="2851928" y="79805"/>
                  </a:lnTo>
                  <a:lnTo>
                    <a:pt x="3111195" y="79805"/>
                  </a:lnTo>
                  <a:lnTo>
                    <a:pt x="3370461" y="119708"/>
                  </a:lnTo>
                  <a:lnTo>
                    <a:pt x="3629727" y="119708"/>
                  </a:lnTo>
                  <a:lnTo>
                    <a:pt x="3888994" y="119708"/>
                  </a:lnTo>
                  <a:lnTo>
                    <a:pt x="4148260" y="0"/>
                  </a:lnTo>
                  <a:lnTo>
                    <a:pt x="4407526" y="0"/>
                  </a:lnTo>
                  <a:lnTo>
                    <a:pt x="4666792" y="39902"/>
                  </a:lnTo>
                  <a:lnTo>
                    <a:pt x="4926059" y="39902"/>
                  </a:lnTo>
                  <a:lnTo>
                    <a:pt x="5185325" y="119708"/>
                  </a:lnTo>
                  <a:lnTo>
                    <a:pt x="5444591" y="0"/>
                  </a:lnTo>
                  <a:lnTo>
                    <a:pt x="5703857" y="0"/>
                  </a:lnTo>
                  <a:lnTo>
                    <a:pt x="5963124" y="39902"/>
                  </a:lnTo>
                  <a:lnTo>
                    <a:pt x="6222390" y="0"/>
                  </a:lnTo>
                  <a:lnTo>
                    <a:pt x="6481656" y="319221"/>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239416"/>
            </a:xfrm>
            <a:custGeom>
              <a:avLst/>
              <a:pathLst>
                <a:path w="6481656" h="239416">
                  <a:moveTo>
                    <a:pt x="0" y="79805"/>
                  </a:moveTo>
                  <a:lnTo>
                    <a:pt x="259266" y="0"/>
                  </a:lnTo>
                  <a:lnTo>
                    <a:pt x="518532" y="0"/>
                  </a:lnTo>
                  <a:lnTo>
                    <a:pt x="777798" y="0"/>
                  </a:lnTo>
                  <a:lnTo>
                    <a:pt x="1037065" y="0"/>
                  </a:lnTo>
                  <a:lnTo>
                    <a:pt x="1296331" y="0"/>
                  </a:lnTo>
                  <a:lnTo>
                    <a:pt x="1555597" y="39902"/>
                  </a:lnTo>
                  <a:lnTo>
                    <a:pt x="1814863" y="79805"/>
                  </a:lnTo>
                  <a:lnTo>
                    <a:pt x="2074130" y="119708"/>
                  </a:lnTo>
                  <a:lnTo>
                    <a:pt x="2333396" y="159610"/>
                  </a:lnTo>
                  <a:lnTo>
                    <a:pt x="2592662" y="159610"/>
                  </a:lnTo>
                  <a:lnTo>
                    <a:pt x="2851928" y="159610"/>
                  </a:lnTo>
                  <a:lnTo>
                    <a:pt x="3111195" y="79805"/>
                  </a:lnTo>
                  <a:lnTo>
                    <a:pt x="3370461" y="119708"/>
                  </a:lnTo>
                  <a:lnTo>
                    <a:pt x="3629727" y="0"/>
                  </a:lnTo>
                  <a:lnTo>
                    <a:pt x="3888994" y="79805"/>
                  </a:lnTo>
                  <a:lnTo>
                    <a:pt x="4148260" y="79805"/>
                  </a:lnTo>
                  <a:lnTo>
                    <a:pt x="4407526" y="39902"/>
                  </a:lnTo>
                  <a:lnTo>
                    <a:pt x="4666792" y="39902"/>
                  </a:lnTo>
                  <a:lnTo>
                    <a:pt x="4926059" y="79805"/>
                  </a:lnTo>
                  <a:lnTo>
                    <a:pt x="5185325" y="0"/>
                  </a:lnTo>
                  <a:lnTo>
                    <a:pt x="5444591" y="119708"/>
                  </a:lnTo>
                  <a:lnTo>
                    <a:pt x="5703857" y="0"/>
                  </a:lnTo>
                  <a:lnTo>
                    <a:pt x="5963124" y="159610"/>
                  </a:lnTo>
                  <a:lnTo>
                    <a:pt x="6222390" y="119708"/>
                  </a:lnTo>
                  <a:lnTo>
                    <a:pt x="6481656" y="239416"/>
                  </a:lnTo>
                </a:path>
              </a:pathLst>
            </a:custGeom>
            <a:ln w="27101" cap="flat">
              <a:solidFill>
                <a:srgbClr val="00BFC4">
                  <a:alpha val="100000"/>
                </a:srgbClr>
              </a:solidFill>
              <a:prstDash val="solid"/>
              <a:round/>
            </a:ln>
          </p:spPr>
          <p:txBody>
            <a:bodyPr/>
            <a:lstStyle/>
            <a:p/>
          </p:txBody>
        </p:sp>
        <p:sp>
          <p:nvSpPr>
            <p:cNvPr id="31" name="pl31"/>
            <p:cNvSpPr/>
            <p:nvPr/>
          </p:nvSpPr>
          <p:spPr>
            <a:xfrm>
              <a:off x="3513149" y="1398418"/>
              <a:ext cx="4407526" cy="758151"/>
            </a:xfrm>
            <a:custGeom>
              <a:avLst/>
              <a:pathLst>
                <a:path w="4407526" h="758151">
                  <a:moveTo>
                    <a:pt x="0" y="758151"/>
                  </a:moveTo>
                  <a:lnTo>
                    <a:pt x="259266" y="199513"/>
                  </a:lnTo>
                  <a:lnTo>
                    <a:pt x="518532" y="0"/>
                  </a:lnTo>
                  <a:lnTo>
                    <a:pt x="777798" y="199513"/>
                  </a:lnTo>
                  <a:lnTo>
                    <a:pt x="1037065" y="199513"/>
                  </a:lnTo>
                  <a:lnTo>
                    <a:pt x="1296331" y="159610"/>
                  </a:lnTo>
                  <a:lnTo>
                    <a:pt x="1555597" y="119708"/>
                  </a:lnTo>
                  <a:lnTo>
                    <a:pt x="1814863" y="159610"/>
                  </a:lnTo>
                  <a:lnTo>
                    <a:pt x="2074130" y="159610"/>
                  </a:lnTo>
                  <a:lnTo>
                    <a:pt x="2333396" y="79805"/>
                  </a:lnTo>
                  <a:lnTo>
                    <a:pt x="2592662" y="159610"/>
                  </a:lnTo>
                  <a:lnTo>
                    <a:pt x="2851928" y="159610"/>
                  </a:lnTo>
                  <a:lnTo>
                    <a:pt x="3111195" y="79805"/>
                  </a:lnTo>
                  <a:lnTo>
                    <a:pt x="3370461" y="119708"/>
                  </a:lnTo>
                  <a:lnTo>
                    <a:pt x="3629727" y="79805"/>
                  </a:lnTo>
                  <a:lnTo>
                    <a:pt x="3888994" y="119708"/>
                  </a:lnTo>
                  <a:lnTo>
                    <a:pt x="4148260" y="39902"/>
                  </a:lnTo>
                  <a:lnTo>
                    <a:pt x="4407526" y="79805"/>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474772"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9709" y="1207971"/>
              <a:ext cx="250232" cy="260835"/>
            </a:xfrm>
            <a:custGeom>
              <a:avLst/>
              <a:pathLst>
                <a:path w="250232" h="260835">
                  <a:moveTo>
                    <a:pt x="250232" y="0"/>
                  </a:moveTo>
                  <a:lnTo>
                    <a:pt x="0" y="260835"/>
                  </a:lnTo>
                </a:path>
              </a:pathLst>
            </a:custGeom>
          </p:spPr>
          <p:txBody>
            <a:bodyPr/>
            <a:lstStyle/>
            <a:p/>
          </p:txBody>
        </p:sp>
        <p:sp>
          <p:nvSpPr>
            <p:cNvPr id="42" name="pl42"/>
            <p:cNvSpPr/>
            <p:nvPr/>
          </p:nvSpPr>
          <p:spPr>
            <a:xfrm>
              <a:off x="7935388" y="1482752"/>
              <a:ext cx="244554" cy="108643"/>
            </a:xfrm>
            <a:custGeom>
              <a:avLst/>
              <a:pathLst>
                <a:path w="244554" h="108643">
                  <a:moveTo>
                    <a:pt x="244554" y="0"/>
                  </a:moveTo>
                  <a:lnTo>
                    <a:pt x="0" y="108643"/>
                  </a:lnTo>
                </a:path>
              </a:pathLst>
            </a:custGeom>
          </p:spPr>
          <p:txBody>
            <a:bodyPr/>
            <a:lstStyle/>
            <a:p/>
          </p:txBody>
        </p:sp>
        <p:sp>
          <p:nvSpPr>
            <p:cNvPr id="43" name="pl43"/>
            <p:cNvSpPr/>
            <p:nvPr/>
          </p:nvSpPr>
          <p:spPr>
            <a:xfrm>
              <a:off x="7927956" y="1647755"/>
              <a:ext cx="251985" cy="343364"/>
            </a:xfrm>
            <a:custGeom>
              <a:avLst/>
              <a:pathLst>
                <a:path w="251985" h="343364">
                  <a:moveTo>
                    <a:pt x="251985" y="343364"/>
                  </a:moveTo>
                  <a:lnTo>
                    <a:pt x="0" y="0"/>
                  </a:lnTo>
                </a:path>
              </a:pathLst>
            </a:custGeom>
          </p:spPr>
          <p:txBody>
            <a:bodyPr/>
            <a:lstStyle/>
            <a:p/>
          </p:txBody>
        </p:sp>
        <p:sp>
          <p:nvSpPr>
            <p:cNvPr id="44" name="pl44"/>
            <p:cNvSpPr/>
            <p:nvPr/>
          </p:nvSpPr>
          <p:spPr>
            <a:xfrm>
              <a:off x="7936884" y="1643025"/>
              <a:ext cx="243057" cy="77845"/>
            </a:xfrm>
            <a:custGeom>
              <a:avLst/>
              <a:pathLst>
                <a:path w="243057" h="77845">
                  <a:moveTo>
                    <a:pt x="243057" y="77845"/>
                  </a:moveTo>
                  <a:lnTo>
                    <a:pt x="0" y="0"/>
                  </a:lnTo>
                </a:path>
              </a:pathLst>
            </a:custGeom>
          </p:spPr>
          <p:txBody>
            <a:bodyPr/>
            <a:lstStyle/>
            <a:p/>
          </p:txBody>
        </p:sp>
        <p:sp>
          <p:nvSpPr>
            <p:cNvPr id="45" name="pg45"/>
            <p:cNvSpPr/>
            <p:nvPr/>
          </p:nvSpPr>
          <p:spPr>
            <a:xfrm>
              <a:off x="8111362" y="109559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6" name="tx46"/>
            <p:cNvSpPr/>
            <p:nvPr/>
          </p:nvSpPr>
          <p:spPr>
            <a:xfrm>
              <a:off x="8134222" y="113643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47" name="pg47"/>
            <p:cNvSpPr/>
            <p:nvPr/>
          </p:nvSpPr>
          <p:spPr>
            <a:xfrm>
              <a:off x="8111362" y="137144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41228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92%</a:t>
              </a:r>
            </a:p>
          </p:txBody>
        </p:sp>
        <p:sp>
          <p:nvSpPr>
            <p:cNvPr id="49" name="pg49"/>
            <p:cNvSpPr/>
            <p:nvPr/>
          </p:nvSpPr>
          <p:spPr>
            <a:xfrm>
              <a:off x="8111362" y="191880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50" name="tx50"/>
            <p:cNvSpPr/>
            <p:nvPr/>
          </p:nvSpPr>
          <p:spPr>
            <a:xfrm>
              <a:off x="8134222" y="195965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91%</a:t>
              </a:r>
            </a:p>
          </p:txBody>
        </p:sp>
        <p:sp>
          <p:nvSpPr>
            <p:cNvPr id="51" name="pg51"/>
            <p:cNvSpPr/>
            <p:nvPr/>
          </p:nvSpPr>
          <p:spPr>
            <a:xfrm>
              <a:off x="8111362" y="164430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168514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358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Japan,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92%.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achieved the 95% target.
Between 2024 and 2025, 0 vaccines increased coverage, 4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740702"/>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4211164"/>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2834368"/>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1881200"/>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3893442"/>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1987108"/>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2087132"/>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1452093"/>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(91%)</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(91%)</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(98%)</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(92%)</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(95%)</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(96%)</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(94%)</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426980" y="6568512"/>
              <a:ext cx="64363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jpn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7065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7996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8927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2530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73461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04392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291520"/>
              <a:ext cx="239399" cy="824476"/>
            </a:xfrm>
            <a:prstGeom prst="rect">
              <a:avLst/>
            </a:prstGeom>
            <a:solidFill>
              <a:srgbClr val="1CABE2">
                <a:alpha val="85098"/>
              </a:srgbClr>
            </a:solidFill>
          </p:spPr>
          <p:txBody>
            <a:bodyPr/>
            <a:lstStyle/>
            <a:p/>
          </p:txBody>
        </p:sp>
        <p:sp>
          <p:nvSpPr>
            <p:cNvPr id="24" name="rc24"/>
            <p:cNvSpPr/>
            <p:nvPr/>
          </p:nvSpPr>
          <p:spPr>
            <a:xfrm>
              <a:off x="1577053" y="3709277"/>
              <a:ext cx="239399" cy="406719"/>
            </a:xfrm>
            <a:prstGeom prst="rect">
              <a:avLst/>
            </a:prstGeom>
            <a:solidFill>
              <a:srgbClr val="1CABE2">
                <a:alpha val="85098"/>
              </a:srgbClr>
            </a:solidFill>
          </p:spPr>
          <p:txBody>
            <a:bodyPr/>
            <a:lstStyle/>
            <a:p/>
          </p:txBody>
        </p:sp>
        <p:sp>
          <p:nvSpPr>
            <p:cNvPr id="25" name="rc25"/>
            <p:cNvSpPr/>
            <p:nvPr/>
          </p:nvSpPr>
          <p:spPr>
            <a:xfrm>
              <a:off x="1843053" y="3795351"/>
              <a:ext cx="239399" cy="320645"/>
            </a:xfrm>
            <a:prstGeom prst="rect">
              <a:avLst/>
            </a:prstGeom>
            <a:solidFill>
              <a:srgbClr val="1CABE2">
                <a:alpha val="85098"/>
              </a:srgbClr>
            </a:solidFill>
          </p:spPr>
          <p:txBody>
            <a:bodyPr/>
            <a:lstStyle/>
            <a:p/>
          </p:txBody>
        </p:sp>
        <p:sp>
          <p:nvSpPr>
            <p:cNvPr id="26" name="rc26"/>
            <p:cNvSpPr/>
            <p:nvPr/>
          </p:nvSpPr>
          <p:spPr>
            <a:xfrm>
              <a:off x="2109053" y="3880817"/>
              <a:ext cx="239399" cy="235179"/>
            </a:xfrm>
            <a:prstGeom prst="rect">
              <a:avLst/>
            </a:prstGeom>
            <a:solidFill>
              <a:srgbClr val="1CABE2">
                <a:alpha val="85098"/>
              </a:srgbClr>
            </a:solidFill>
          </p:spPr>
          <p:txBody>
            <a:bodyPr/>
            <a:lstStyle/>
            <a:p/>
          </p:txBody>
        </p:sp>
        <p:sp>
          <p:nvSpPr>
            <p:cNvPr id="27" name="rc27"/>
            <p:cNvSpPr/>
            <p:nvPr/>
          </p:nvSpPr>
          <p:spPr>
            <a:xfrm>
              <a:off x="2375052" y="4038778"/>
              <a:ext cx="239399" cy="77219"/>
            </a:xfrm>
            <a:prstGeom prst="rect">
              <a:avLst/>
            </a:prstGeom>
            <a:solidFill>
              <a:srgbClr val="1CABE2">
                <a:alpha val="85098"/>
              </a:srgbClr>
            </a:solidFill>
          </p:spPr>
          <p:txBody>
            <a:bodyPr/>
            <a:lstStyle/>
            <a:p/>
          </p:txBody>
        </p:sp>
        <p:sp>
          <p:nvSpPr>
            <p:cNvPr id="28" name="rc28"/>
            <p:cNvSpPr/>
            <p:nvPr/>
          </p:nvSpPr>
          <p:spPr>
            <a:xfrm>
              <a:off x="2641052" y="3967326"/>
              <a:ext cx="239399" cy="148671"/>
            </a:xfrm>
            <a:prstGeom prst="rect">
              <a:avLst/>
            </a:prstGeom>
            <a:solidFill>
              <a:srgbClr val="1CABE2">
                <a:alpha val="85098"/>
              </a:srgbClr>
            </a:solidFill>
          </p:spPr>
          <p:txBody>
            <a:bodyPr/>
            <a:lstStyle/>
            <a:p/>
          </p:txBody>
        </p:sp>
        <p:sp>
          <p:nvSpPr>
            <p:cNvPr id="29" name="rc29"/>
            <p:cNvSpPr/>
            <p:nvPr/>
          </p:nvSpPr>
          <p:spPr>
            <a:xfrm>
              <a:off x="2907052" y="3964992"/>
              <a:ext cx="239399" cy="151005"/>
            </a:xfrm>
            <a:prstGeom prst="rect">
              <a:avLst/>
            </a:prstGeom>
            <a:solidFill>
              <a:srgbClr val="1CABE2">
                <a:alpha val="85098"/>
              </a:srgbClr>
            </a:solidFill>
          </p:spPr>
          <p:txBody>
            <a:bodyPr/>
            <a:lstStyle/>
            <a:p/>
          </p:txBody>
        </p:sp>
        <p:sp>
          <p:nvSpPr>
            <p:cNvPr id="30" name="rc30"/>
            <p:cNvSpPr/>
            <p:nvPr/>
          </p:nvSpPr>
          <p:spPr>
            <a:xfrm>
              <a:off x="3173051" y="3965226"/>
              <a:ext cx="239399" cy="150770"/>
            </a:xfrm>
            <a:prstGeom prst="rect">
              <a:avLst/>
            </a:prstGeom>
            <a:solidFill>
              <a:srgbClr val="1CABE2">
                <a:alpha val="85098"/>
              </a:srgbClr>
            </a:solidFill>
          </p:spPr>
          <p:txBody>
            <a:bodyPr/>
            <a:lstStyle/>
            <a:p/>
          </p:txBody>
        </p:sp>
        <p:sp>
          <p:nvSpPr>
            <p:cNvPr id="31" name="rc31"/>
            <p:cNvSpPr/>
            <p:nvPr/>
          </p:nvSpPr>
          <p:spPr>
            <a:xfrm>
              <a:off x="3439051" y="3965192"/>
              <a:ext cx="239399" cy="150805"/>
            </a:xfrm>
            <a:prstGeom prst="rect">
              <a:avLst/>
            </a:prstGeom>
            <a:solidFill>
              <a:srgbClr val="1CABE2">
                <a:alpha val="85098"/>
              </a:srgbClr>
            </a:solidFill>
          </p:spPr>
          <p:txBody>
            <a:bodyPr/>
            <a:lstStyle/>
            <a:p/>
          </p:txBody>
        </p:sp>
        <p:sp>
          <p:nvSpPr>
            <p:cNvPr id="32" name="rc32"/>
            <p:cNvSpPr/>
            <p:nvPr/>
          </p:nvSpPr>
          <p:spPr>
            <a:xfrm>
              <a:off x="3705050" y="3893768"/>
              <a:ext cx="239399" cy="222229"/>
            </a:xfrm>
            <a:prstGeom prst="rect">
              <a:avLst/>
            </a:prstGeom>
            <a:solidFill>
              <a:srgbClr val="1CABE2">
                <a:alpha val="85098"/>
              </a:srgbClr>
            </a:solidFill>
          </p:spPr>
          <p:txBody>
            <a:bodyPr/>
            <a:lstStyle/>
            <a:p/>
          </p:txBody>
        </p:sp>
        <p:sp>
          <p:nvSpPr>
            <p:cNvPr id="33" name="rc33"/>
            <p:cNvSpPr/>
            <p:nvPr/>
          </p:nvSpPr>
          <p:spPr>
            <a:xfrm>
              <a:off x="3971050" y="3894603"/>
              <a:ext cx="239399" cy="221393"/>
            </a:xfrm>
            <a:prstGeom prst="rect">
              <a:avLst/>
            </a:prstGeom>
            <a:solidFill>
              <a:srgbClr val="1CABE2">
                <a:alpha val="85098"/>
              </a:srgbClr>
            </a:solidFill>
          </p:spPr>
          <p:txBody>
            <a:bodyPr/>
            <a:lstStyle/>
            <a:p/>
          </p:txBody>
        </p:sp>
        <p:sp>
          <p:nvSpPr>
            <p:cNvPr id="34" name="rc34"/>
            <p:cNvSpPr/>
            <p:nvPr/>
          </p:nvSpPr>
          <p:spPr>
            <a:xfrm>
              <a:off x="4237050" y="3898741"/>
              <a:ext cx="239399" cy="217256"/>
            </a:xfrm>
            <a:prstGeom prst="rect">
              <a:avLst/>
            </a:prstGeom>
            <a:solidFill>
              <a:srgbClr val="1CABE2">
                <a:alpha val="85098"/>
              </a:srgbClr>
            </a:solidFill>
          </p:spPr>
          <p:txBody>
            <a:bodyPr/>
            <a:lstStyle/>
            <a:p/>
          </p:txBody>
        </p:sp>
        <p:sp>
          <p:nvSpPr>
            <p:cNvPr id="35" name="rc35"/>
            <p:cNvSpPr/>
            <p:nvPr/>
          </p:nvSpPr>
          <p:spPr>
            <a:xfrm>
              <a:off x="4503049" y="3972990"/>
              <a:ext cx="239399" cy="143007"/>
            </a:xfrm>
            <a:prstGeom prst="rect">
              <a:avLst/>
            </a:prstGeom>
            <a:solidFill>
              <a:srgbClr val="1CABE2">
                <a:alpha val="85098"/>
              </a:srgbClr>
            </a:solidFill>
          </p:spPr>
          <p:txBody>
            <a:bodyPr/>
            <a:lstStyle/>
            <a:p/>
          </p:txBody>
        </p:sp>
        <p:sp>
          <p:nvSpPr>
            <p:cNvPr id="36" name="rc36"/>
            <p:cNvSpPr/>
            <p:nvPr/>
          </p:nvSpPr>
          <p:spPr>
            <a:xfrm>
              <a:off x="4769049" y="3974882"/>
              <a:ext cx="239399" cy="141114"/>
            </a:xfrm>
            <a:prstGeom prst="rect">
              <a:avLst/>
            </a:prstGeom>
            <a:solidFill>
              <a:srgbClr val="1CABE2">
                <a:alpha val="85098"/>
              </a:srgbClr>
            </a:solidFill>
          </p:spPr>
          <p:txBody>
            <a:bodyPr/>
            <a:lstStyle/>
            <a:p/>
          </p:txBody>
        </p:sp>
        <p:sp>
          <p:nvSpPr>
            <p:cNvPr id="37" name="rc37"/>
            <p:cNvSpPr/>
            <p:nvPr/>
          </p:nvSpPr>
          <p:spPr>
            <a:xfrm>
              <a:off x="5035049" y="4047156"/>
              <a:ext cx="239399" cy="68841"/>
            </a:xfrm>
            <a:prstGeom prst="rect">
              <a:avLst/>
            </a:prstGeom>
            <a:solidFill>
              <a:srgbClr val="1CABE2">
                <a:alpha val="85098"/>
              </a:srgbClr>
            </a:solidFill>
          </p:spPr>
          <p:txBody>
            <a:bodyPr/>
            <a:lstStyle/>
            <a:p/>
          </p:txBody>
        </p:sp>
        <p:sp>
          <p:nvSpPr>
            <p:cNvPr id="38" name="rc38"/>
            <p:cNvSpPr/>
            <p:nvPr/>
          </p:nvSpPr>
          <p:spPr>
            <a:xfrm>
              <a:off x="5301048" y="4047398"/>
              <a:ext cx="239399" cy="68599"/>
            </a:xfrm>
            <a:prstGeom prst="rect">
              <a:avLst/>
            </a:prstGeom>
            <a:solidFill>
              <a:srgbClr val="1CABE2">
                <a:alpha val="85098"/>
              </a:srgbClr>
            </a:solidFill>
          </p:spPr>
          <p:txBody>
            <a:bodyPr/>
            <a:lstStyle/>
            <a:p/>
          </p:txBody>
        </p:sp>
        <p:sp>
          <p:nvSpPr>
            <p:cNvPr id="39" name="rc39"/>
            <p:cNvSpPr/>
            <p:nvPr/>
          </p:nvSpPr>
          <p:spPr>
            <a:xfrm>
              <a:off x="5567048" y="4049256"/>
              <a:ext cx="239399" cy="66741"/>
            </a:xfrm>
            <a:prstGeom prst="rect">
              <a:avLst/>
            </a:prstGeom>
            <a:solidFill>
              <a:srgbClr val="1CABE2">
                <a:alpha val="85098"/>
              </a:srgbClr>
            </a:solidFill>
          </p:spPr>
          <p:txBody>
            <a:bodyPr/>
            <a:lstStyle/>
            <a:p/>
          </p:txBody>
        </p:sp>
        <p:sp>
          <p:nvSpPr>
            <p:cNvPr id="40" name="rc40"/>
            <p:cNvSpPr/>
            <p:nvPr/>
          </p:nvSpPr>
          <p:spPr>
            <a:xfrm>
              <a:off x="5833047" y="4051349"/>
              <a:ext cx="239399" cy="64648"/>
            </a:xfrm>
            <a:prstGeom prst="rect">
              <a:avLst/>
            </a:prstGeom>
            <a:solidFill>
              <a:srgbClr val="1CABE2">
                <a:alpha val="85098"/>
              </a:srgbClr>
            </a:solidFill>
          </p:spPr>
          <p:txBody>
            <a:bodyPr/>
            <a:lstStyle/>
            <a:p/>
          </p:txBody>
        </p:sp>
        <p:sp>
          <p:nvSpPr>
            <p:cNvPr id="41" name="rc41"/>
            <p:cNvSpPr/>
            <p:nvPr/>
          </p:nvSpPr>
          <p:spPr>
            <a:xfrm>
              <a:off x="6099047" y="4053179"/>
              <a:ext cx="239399" cy="62818"/>
            </a:xfrm>
            <a:prstGeom prst="rect">
              <a:avLst/>
            </a:prstGeom>
            <a:solidFill>
              <a:srgbClr val="1CABE2">
                <a:alpha val="85098"/>
              </a:srgbClr>
            </a:solidFill>
          </p:spPr>
          <p:txBody>
            <a:bodyPr/>
            <a:lstStyle/>
            <a:p/>
          </p:txBody>
        </p:sp>
        <p:sp>
          <p:nvSpPr>
            <p:cNvPr id="42" name="rc42"/>
            <p:cNvSpPr/>
            <p:nvPr/>
          </p:nvSpPr>
          <p:spPr>
            <a:xfrm>
              <a:off x="6365047" y="3996729"/>
              <a:ext cx="239399" cy="119268"/>
            </a:xfrm>
            <a:prstGeom prst="rect">
              <a:avLst/>
            </a:prstGeom>
            <a:solidFill>
              <a:srgbClr val="1CABE2">
                <a:alpha val="85098"/>
              </a:srgbClr>
            </a:solidFill>
          </p:spPr>
          <p:txBody>
            <a:bodyPr/>
            <a:lstStyle/>
            <a:p/>
          </p:txBody>
        </p:sp>
        <p:sp>
          <p:nvSpPr>
            <p:cNvPr id="43" name="rc43"/>
            <p:cNvSpPr/>
            <p:nvPr/>
          </p:nvSpPr>
          <p:spPr>
            <a:xfrm>
              <a:off x="6631046" y="3884091"/>
              <a:ext cx="239399" cy="231906"/>
            </a:xfrm>
            <a:prstGeom prst="rect">
              <a:avLst/>
            </a:prstGeom>
            <a:solidFill>
              <a:srgbClr val="1CABE2">
                <a:alpha val="85098"/>
              </a:srgbClr>
            </a:solidFill>
          </p:spPr>
          <p:txBody>
            <a:bodyPr/>
            <a:lstStyle/>
            <a:p/>
          </p:txBody>
        </p:sp>
        <p:sp>
          <p:nvSpPr>
            <p:cNvPr id="44" name="rc44"/>
            <p:cNvSpPr/>
            <p:nvPr/>
          </p:nvSpPr>
          <p:spPr>
            <a:xfrm>
              <a:off x="6897046" y="4060093"/>
              <a:ext cx="239399" cy="55904"/>
            </a:xfrm>
            <a:prstGeom prst="rect">
              <a:avLst/>
            </a:prstGeom>
            <a:solidFill>
              <a:srgbClr val="1CABE2">
                <a:alpha val="85098"/>
              </a:srgbClr>
            </a:solidFill>
          </p:spPr>
          <p:txBody>
            <a:bodyPr/>
            <a:lstStyle/>
            <a:p/>
          </p:txBody>
        </p:sp>
        <p:sp>
          <p:nvSpPr>
            <p:cNvPr id="45" name="rc45"/>
            <p:cNvSpPr/>
            <p:nvPr/>
          </p:nvSpPr>
          <p:spPr>
            <a:xfrm>
              <a:off x="7163045" y="4061750"/>
              <a:ext cx="239399" cy="54246"/>
            </a:xfrm>
            <a:prstGeom prst="rect">
              <a:avLst/>
            </a:prstGeom>
            <a:solidFill>
              <a:srgbClr val="1CABE2">
                <a:alpha val="85098"/>
              </a:srgbClr>
            </a:solidFill>
          </p:spPr>
          <p:txBody>
            <a:bodyPr/>
            <a:lstStyle/>
            <a:p/>
          </p:txBody>
        </p:sp>
        <p:sp>
          <p:nvSpPr>
            <p:cNvPr id="46" name="rc46"/>
            <p:cNvSpPr/>
            <p:nvPr/>
          </p:nvSpPr>
          <p:spPr>
            <a:xfrm>
              <a:off x="7429045" y="4012553"/>
              <a:ext cx="239399" cy="103444"/>
            </a:xfrm>
            <a:prstGeom prst="rect">
              <a:avLst/>
            </a:prstGeom>
            <a:solidFill>
              <a:srgbClr val="1CABE2">
                <a:alpha val="85098"/>
              </a:srgbClr>
            </a:solidFill>
          </p:spPr>
          <p:txBody>
            <a:bodyPr/>
            <a:lstStyle/>
            <a:p/>
          </p:txBody>
        </p:sp>
        <p:sp>
          <p:nvSpPr>
            <p:cNvPr id="47" name="rc47"/>
            <p:cNvSpPr/>
            <p:nvPr/>
          </p:nvSpPr>
          <p:spPr>
            <a:xfrm>
              <a:off x="7695045" y="4064230"/>
              <a:ext cx="239399" cy="51767"/>
            </a:xfrm>
            <a:prstGeom prst="rect">
              <a:avLst/>
            </a:prstGeom>
            <a:solidFill>
              <a:srgbClr val="1CABE2">
                <a:alpha val="85098"/>
              </a:srgbClr>
            </a:solidFill>
          </p:spPr>
          <p:txBody>
            <a:bodyPr/>
            <a:lstStyle/>
            <a:p/>
          </p:txBody>
        </p:sp>
        <p:sp>
          <p:nvSpPr>
            <p:cNvPr id="48" name="rc48"/>
            <p:cNvSpPr/>
            <p:nvPr/>
          </p:nvSpPr>
          <p:spPr>
            <a:xfrm>
              <a:off x="7961044" y="3651563"/>
              <a:ext cx="239399" cy="464433"/>
            </a:xfrm>
            <a:prstGeom prst="rect">
              <a:avLst/>
            </a:prstGeom>
            <a:solidFill>
              <a:srgbClr val="1CABE2">
                <a:alpha val="85098"/>
              </a:srgbClr>
            </a:solidFill>
          </p:spPr>
          <p:txBody>
            <a:bodyPr/>
            <a:lstStyle/>
            <a:p/>
          </p:txBody>
        </p:sp>
        <p:sp>
          <p:nvSpPr>
            <p:cNvPr id="49" name="rc49"/>
            <p:cNvSpPr/>
            <p:nvPr/>
          </p:nvSpPr>
          <p:spPr>
            <a:xfrm>
              <a:off x="1311054" y="2879289"/>
              <a:ext cx="239399" cy="412231"/>
            </a:xfrm>
            <a:prstGeom prst="rect">
              <a:avLst/>
            </a:prstGeom>
            <a:solidFill>
              <a:srgbClr val="B3B3B3">
                <a:alpha val="85098"/>
              </a:srgbClr>
            </a:solidFill>
          </p:spPr>
          <p:txBody>
            <a:bodyPr/>
            <a:lstStyle/>
            <a:p/>
          </p:txBody>
        </p:sp>
        <p:sp>
          <p:nvSpPr>
            <p:cNvPr id="50" name="rc50"/>
            <p:cNvSpPr/>
            <p:nvPr/>
          </p:nvSpPr>
          <p:spPr>
            <a:xfrm>
              <a:off x="1577053" y="3709277"/>
              <a:ext cx="239399" cy="0"/>
            </a:xfrm>
            <a:prstGeom prst="rect">
              <a:avLst/>
            </a:prstGeom>
            <a:solidFill>
              <a:srgbClr val="B3B3B3">
                <a:alpha val="85098"/>
              </a:srgbClr>
            </a:solidFill>
          </p:spPr>
          <p:txBody>
            <a:bodyPr/>
            <a:lstStyle/>
            <a:p/>
          </p:txBody>
        </p:sp>
        <p:sp>
          <p:nvSpPr>
            <p:cNvPr id="51" name="rc51"/>
            <p:cNvSpPr/>
            <p:nvPr/>
          </p:nvSpPr>
          <p:spPr>
            <a:xfrm>
              <a:off x="1843053" y="3795351"/>
              <a:ext cx="239399" cy="0"/>
            </a:xfrm>
            <a:prstGeom prst="rect">
              <a:avLst/>
            </a:prstGeom>
            <a:solidFill>
              <a:srgbClr val="B3B3B3">
                <a:alpha val="85098"/>
              </a:srgbClr>
            </a:solidFill>
          </p:spPr>
          <p:txBody>
            <a:bodyPr/>
            <a:lstStyle/>
            <a:p/>
          </p:txBody>
        </p:sp>
        <p:sp>
          <p:nvSpPr>
            <p:cNvPr id="52" name="rc52"/>
            <p:cNvSpPr/>
            <p:nvPr/>
          </p:nvSpPr>
          <p:spPr>
            <a:xfrm>
              <a:off x="2109053" y="3880817"/>
              <a:ext cx="239399" cy="0"/>
            </a:xfrm>
            <a:prstGeom prst="rect">
              <a:avLst/>
            </a:prstGeom>
            <a:solidFill>
              <a:srgbClr val="B3B3B3">
                <a:alpha val="85098"/>
              </a:srgbClr>
            </a:solidFill>
          </p:spPr>
          <p:txBody>
            <a:bodyPr/>
            <a:lstStyle/>
            <a:p/>
          </p:txBody>
        </p:sp>
        <p:sp>
          <p:nvSpPr>
            <p:cNvPr id="53" name="rc53"/>
            <p:cNvSpPr/>
            <p:nvPr/>
          </p:nvSpPr>
          <p:spPr>
            <a:xfrm>
              <a:off x="2375052" y="4038778"/>
              <a:ext cx="239399" cy="0"/>
            </a:xfrm>
            <a:prstGeom prst="rect">
              <a:avLst/>
            </a:prstGeom>
            <a:solidFill>
              <a:srgbClr val="B3B3B3">
                <a:alpha val="85098"/>
              </a:srgbClr>
            </a:solidFill>
          </p:spPr>
          <p:txBody>
            <a:bodyPr/>
            <a:lstStyle/>
            <a:p/>
          </p:txBody>
        </p:sp>
        <p:sp>
          <p:nvSpPr>
            <p:cNvPr id="54" name="rc54"/>
            <p:cNvSpPr/>
            <p:nvPr/>
          </p:nvSpPr>
          <p:spPr>
            <a:xfrm>
              <a:off x="2641052" y="3967326"/>
              <a:ext cx="239399" cy="0"/>
            </a:xfrm>
            <a:prstGeom prst="rect">
              <a:avLst/>
            </a:prstGeom>
            <a:solidFill>
              <a:srgbClr val="B3B3B3">
                <a:alpha val="85098"/>
              </a:srgbClr>
            </a:solidFill>
          </p:spPr>
          <p:txBody>
            <a:bodyPr/>
            <a:lstStyle/>
            <a:p/>
          </p:txBody>
        </p:sp>
        <p:sp>
          <p:nvSpPr>
            <p:cNvPr id="55" name="rc55"/>
            <p:cNvSpPr/>
            <p:nvPr/>
          </p:nvSpPr>
          <p:spPr>
            <a:xfrm>
              <a:off x="2907052" y="3964992"/>
              <a:ext cx="239399" cy="0"/>
            </a:xfrm>
            <a:prstGeom prst="rect">
              <a:avLst/>
            </a:prstGeom>
            <a:solidFill>
              <a:srgbClr val="B3B3B3">
                <a:alpha val="85098"/>
              </a:srgbClr>
            </a:solidFill>
          </p:spPr>
          <p:txBody>
            <a:bodyPr/>
            <a:lstStyle/>
            <a:p/>
          </p:txBody>
        </p:sp>
        <p:sp>
          <p:nvSpPr>
            <p:cNvPr id="56" name="rc56"/>
            <p:cNvSpPr/>
            <p:nvPr/>
          </p:nvSpPr>
          <p:spPr>
            <a:xfrm>
              <a:off x="3173051" y="3965226"/>
              <a:ext cx="239399" cy="0"/>
            </a:xfrm>
            <a:prstGeom prst="rect">
              <a:avLst/>
            </a:prstGeom>
            <a:solidFill>
              <a:srgbClr val="B3B3B3">
                <a:alpha val="85098"/>
              </a:srgbClr>
            </a:solidFill>
          </p:spPr>
          <p:txBody>
            <a:bodyPr/>
            <a:lstStyle/>
            <a:p/>
          </p:txBody>
        </p:sp>
        <p:sp>
          <p:nvSpPr>
            <p:cNvPr id="57" name="rc57"/>
            <p:cNvSpPr/>
            <p:nvPr/>
          </p:nvSpPr>
          <p:spPr>
            <a:xfrm>
              <a:off x="3439051" y="3965192"/>
              <a:ext cx="239399" cy="0"/>
            </a:xfrm>
            <a:prstGeom prst="rect">
              <a:avLst/>
            </a:prstGeom>
            <a:solidFill>
              <a:srgbClr val="B3B3B3">
                <a:alpha val="85098"/>
              </a:srgbClr>
            </a:solidFill>
          </p:spPr>
          <p:txBody>
            <a:bodyPr/>
            <a:lstStyle/>
            <a:p/>
          </p:txBody>
        </p:sp>
        <p:sp>
          <p:nvSpPr>
            <p:cNvPr id="58" name="rc58"/>
            <p:cNvSpPr/>
            <p:nvPr/>
          </p:nvSpPr>
          <p:spPr>
            <a:xfrm>
              <a:off x="3705050" y="3893768"/>
              <a:ext cx="239399" cy="0"/>
            </a:xfrm>
            <a:prstGeom prst="rect">
              <a:avLst/>
            </a:prstGeom>
            <a:solidFill>
              <a:srgbClr val="B3B3B3">
                <a:alpha val="85098"/>
              </a:srgbClr>
            </a:solidFill>
          </p:spPr>
          <p:txBody>
            <a:bodyPr/>
            <a:lstStyle/>
            <a:p/>
          </p:txBody>
        </p:sp>
        <p:sp>
          <p:nvSpPr>
            <p:cNvPr id="59" name="rc59"/>
            <p:cNvSpPr/>
            <p:nvPr/>
          </p:nvSpPr>
          <p:spPr>
            <a:xfrm>
              <a:off x="3971050" y="3894603"/>
              <a:ext cx="239399" cy="0"/>
            </a:xfrm>
            <a:prstGeom prst="rect">
              <a:avLst/>
            </a:prstGeom>
            <a:solidFill>
              <a:srgbClr val="B3B3B3">
                <a:alpha val="85098"/>
              </a:srgbClr>
            </a:solidFill>
          </p:spPr>
          <p:txBody>
            <a:bodyPr/>
            <a:lstStyle/>
            <a:p/>
          </p:txBody>
        </p:sp>
        <p:sp>
          <p:nvSpPr>
            <p:cNvPr id="60" name="rc60"/>
            <p:cNvSpPr/>
            <p:nvPr/>
          </p:nvSpPr>
          <p:spPr>
            <a:xfrm>
              <a:off x="4237050" y="3898741"/>
              <a:ext cx="239399" cy="0"/>
            </a:xfrm>
            <a:prstGeom prst="rect">
              <a:avLst/>
            </a:prstGeom>
            <a:solidFill>
              <a:srgbClr val="B3B3B3">
                <a:alpha val="85098"/>
              </a:srgbClr>
            </a:solidFill>
          </p:spPr>
          <p:txBody>
            <a:bodyPr/>
            <a:lstStyle/>
            <a:p/>
          </p:txBody>
        </p:sp>
        <p:sp>
          <p:nvSpPr>
            <p:cNvPr id="61" name="rc61"/>
            <p:cNvSpPr/>
            <p:nvPr/>
          </p:nvSpPr>
          <p:spPr>
            <a:xfrm>
              <a:off x="4503049" y="3901490"/>
              <a:ext cx="239399" cy="71500"/>
            </a:xfrm>
            <a:prstGeom prst="rect">
              <a:avLst/>
            </a:prstGeom>
            <a:solidFill>
              <a:srgbClr val="B3B3B3">
                <a:alpha val="85098"/>
              </a:srgbClr>
            </a:solidFill>
          </p:spPr>
          <p:txBody>
            <a:bodyPr/>
            <a:lstStyle/>
            <a:p/>
          </p:txBody>
        </p:sp>
        <p:sp>
          <p:nvSpPr>
            <p:cNvPr id="62" name="rc62"/>
            <p:cNvSpPr/>
            <p:nvPr/>
          </p:nvSpPr>
          <p:spPr>
            <a:xfrm>
              <a:off x="4769049" y="3833760"/>
              <a:ext cx="239399" cy="141121"/>
            </a:xfrm>
            <a:prstGeom prst="rect">
              <a:avLst/>
            </a:prstGeom>
            <a:solidFill>
              <a:srgbClr val="B3B3B3">
                <a:alpha val="85098"/>
              </a:srgbClr>
            </a:solidFill>
          </p:spPr>
          <p:txBody>
            <a:bodyPr/>
            <a:lstStyle/>
            <a:p/>
          </p:txBody>
        </p:sp>
        <p:sp>
          <p:nvSpPr>
            <p:cNvPr id="63" name="rc63"/>
            <p:cNvSpPr/>
            <p:nvPr/>
          </p:nvSpPr>
          <p:spPr>
            <a:xfrm>
              <a:off x="5035049" y="3840626"/>
              <a:ext cx="239399" cy="206530"/>
            </a:xfrm>
            <a:prstGeom prst="rect">
              <a:avLst/>
            </a:prstGeom>
            <a:solidFill>
              <a:srgbClr val="B3B3B3">
                <a:alpha val="85098"/>
              </a:srgbClr>
            </a:solidFill>
          </p:spPr>
          <p:txBody>
            <a:bodyPr/>
            <a:lstStyle/>
            <a:p/>
          </p:txBody>
        </p:sp>
        <p:sp>
          <p:nvSpPr>
            <p:cNvPr id="64" name="rc64"/>
            <p:cNvSpPr/>
            <p:nvPr/>
          </p:nvSpPr>
          <p:spPr>
            <a:xfrm>
              <a:off x="5301048" y="3841600"/>
              <a:ext cx="239399" cy="205798"/>
            </a:xfrm>
            <a:prstGeom prst="rect">
              <a:avLst/>
            </a:prstGeom>
            <a:solidFill>
              <a:srgbClr val="B3B3B3">
                <a:alpha val="85098"/>
              </a:srgbClr>
            </a:solidFill>
          </p:spPr>
          <p:txBody>
            <a:bodyPr/>
            <a:lstStyle/>
            <a:p/>
          </p:txBody>
        </p:sp>
        <p:sp>
          <p:nvSpPr>
            <p:cNvPr id="65" name="rc65"/>
            <p:cNvSpPr/>
            <p:nvPr/>
          </p:nvSpPr>
          <p:spPr>
            <a:xfrm>
              <a:off x="5567048" y="4049256"/>
              <a:ext cx="239399" cy="0"/>
            </a:xfrm>
            <a:prstGeom prst="rect">
              <a:avLst/>
            </a:prstGeom>
            <a:solidFill>
              <a:srgbClr val="B3B3B3">
                <a:alpha val="85098"/>
              </a:srgbClr>
            </a:solidFill>
          </p:spPr>
          <p:txBody>
            <a:bodyPr/>
            <a:lstStyle/>
            <a:p/>
          </p:txBody>
        </p:sp>
        <p:sp>
          <p:nvSpPr>
            <p:cNvPr id="66" name="rc66"/>
            <p:cNvSpPr/>
            <p:nvPr/>
          </p:nvSpPr>
          <p:spPr>
            <a:xfrm>
              <a:off x="5833047" y="4051349"/>
              <a:ext cx="239399" cy="0"/>
            </a:xfrm>
            <a:prstGeom prst="rect">
              <a:avLst/>
            </a:prstGeom>
            <a:solidFill>
              <a:srgbClr val="B3B3B3">
                <a:alpha val="85098"/>
              </a:srgbClr>
            </a:solidFill>
          </p:spPr>
          <p:txBody>
            <a:bodyPr/>
            <a:lstStyle/>
            <a:p/>
          </p:txBody>
        </p:sp>
        <p:sp>
          <p:nvSpPr>
            <p:cNvPr id="67" name="rc67"/>
            <p:cNvSpPr/>
            <p:nvPr/>
          </p:nvSpPr>
          <p:spPr>
            <a:xfrm>
              <a:off x="6099047" y="3990361"/>
              <a:ext cx="239399" cy="62818"/>
            </a:xfrm>
            <a:prstGeom prst="rect">
              <a:avLst/>
            </a:prstGeom>
            <a:solidFill>
              <a:srgbClr val="B3B3B3">
                <a:alpha val="85098"/>
              </a:srgbClr>
            </a:solidFill>
          </p:spPr>
          <p:txBody>
            <a:bodyPr/>
            <a:lstStyle/>
            <a:p/>
          </p:txBody>
        </p:sp>
        <p:sp>
          <p:nvSpPr>
            <p:cNvPr id="68" name="rc68"/>
            <p:cNvSpPr/>
            <p:nvPr/>
          </p:nvSpPr>
          <p:spPr>
            <a:xfrm>
              <a:off x="6365047" y="3996729"/>
              <a:ext cx="239399" cy="0"/>
            </a:xfrm>
            <a:prstGeom prst="rect">
              <a:avLst/>
            </a:prstGeom>
            <a:solidFill>
              <a:srgbClr val="B3B3B3">
                <a:alpha val="85098"/>
              </a:srgbClr>
            </a:solidFill>
          </p:spPr>
          <p:txBody>
            <a:bodyPr/>
            <a:lstStyle/>
            <a:p/>
          </p:txBody>
        </p:sp>
        <p:sp>
          <p:nvSpPr>
            <p:cNvPr id="69" name="rc69"/>
            <p:cNvSpPr/>
            <p:nvPr/>
          </p:nvSpPr>
          <p:spPr>
            <a:xfrm>
              <a:off x="6631046" y="3884091"/>
              <a:ext cx="239399" cy="0"/>
            </a:xfrm>
            <a:prstGeom prst="rect">
              <a:avLst/>
            </a:prstGeom>
            <a:solidFill>
              <a:srgbClr val="B3B3B3">
                <a:alpha val="85098"/>
              </a:srgbClr>
            </a:solidFill>
          </p:spPr>
          <p:txBody>
            <a:bodyPr/>
            <a:lstStyle/>
            <a:p/>
          </p:txBody>
        </p:sp>
        <p:sp>
          <p:nvSpPr>
            <p:cNvPr id="70" name="rc70"/>
            <p:cNvSpPr/>
            <p:nvPr/>
          </p:nvSpPr>
          <p:spPr>
            <a:xfrm>
              <a:off x="6897046" y="4060093"/>
              <a:ext cx="239399" cy="0"/>
            </a:xfrm>
            <a:prstGeom prst="rect">
              <a:avLst/>
            </a:prstGeom>
            <a:solidFill>
              <a:srgbClr val="B3B3B3">
                <a:alpha val="85098"/>
              </a:srgbClr>
            </a:solidFill>
          </p:spPr>
          <p:txBody>
            <a:bodyPr/>
            <a:lstStyle/>
            <a:p/>
          </p:txBody>
        </p:sp>
        <p:sp>
          <p:nvSpPr>
            <p:cNvPr id="71" name="rc71"/>
            <p:cNvSpPr/>
            <p:nvPr/>
          </p:nvSpPr>
          <p:spPr>
            <a:xfrm>
              <a:off x="7163045" y="4061750"/>
              <a:ext cx="239399" cy="0"/>
            </a:xfrm>
            <a:prstGeom prst="rect">
              <a:avLst/>
            </a:prstGeom>
            <a:solidFill>
              <a:srgbClr val="B3B3B3">
                <a:alpha val="85098"/>
              </a:srgbClr>
            </a:solidFill>
          </p:spPr>
          <p:txBody>
            <a:bodyPr/>
            <a:lstStyle/>
            <a:p/>
          </p:txBody>
        </p:sp>
        <p:sp>
          <p:nvSpPr>
            <p:cNvPr id="72" name="rc72"/>
            <p:cNvSpPr/>
            <p:nvPr/>
          </p:nvSpPr>
          <p:spPr>
            <a:xfrm>
              <a:off x="7429045" y="4012553"/>
              <a:ext cx="239399" cy="0"/>
            </a:xfrm>
            <a:prstGeom prst="rect">
              <a:avLst/>
            </a:prstGeom>
            <a:solidFill>
              <a:srgbClr val="B3B3B3">
                <a:alpha val="85098"/>
              </a:srgbClr>
            </a:solidFill>
          </p:spPr>
          <p:txBody>
            <a:bodyPr/>
            <a:lstStyle/>
            <a:p/>
          </p:txBody>
        </p:sp>
        <p:sp>
          <p:nvSpPr>
            <p:cNvPr id="73" name="rc73"/>
            <p:cNvSpPr/>
            <p:nvPr/>
          </p:nvSpPr>
          <p:spPr>
            <a:xfrm>
              <a:off x="7695045" y="4064230"/>
              <a:ext cx="239399" cy="0"/>
            </a:xfrm>
            <a:prstGeom prst="rect">
              <a:avLst/>
            </a:prstGeom>
            <a:solidFill>
              <a:srgbClr val="B3B3B3">
                <a:alpha val="85098"/>
              </a:srgbClr>
            </a:solidFill>
          </p:spPr>
          <p:txBody>
            <a:bodyPr/>
            <a:lstStyle/>
            <a:p/>
          </p:txBody>
        </p:sp>
        <p:sp>
          <p:nvSpPr>
            <p:cNvPr id="74" name="rc74"/>
            <p:cNvSpPr/>
            <p:nvPr/>
          </p:nvSpPr>
          <p:spPr>
            <a:xfrm>
              <a:off x="7961044" y="3651563"/>
              <a:ext cx="239399" cy="0"/>
            </a:xfrm>
            <a:prstGeom prst="rect">
              <a:avLst/>
            </a:prstGeom>
            <a:solidFill>
              <a:srgbClr val="B3B3B3">
                <a:alpha val="85098"/>
              </a:srgbClr>
            </a:solidFill>
          </p:spPr>
          <p:txBody>
            <a:bodyPr/>
            <a:lstStyle/>
            <a:p/>
          </p:txBody>
        </p:sp>
        <p:sp>
          <p:nvSpPr>
            <p:cNvPr id="75" name="pl75"/>
            <p:cNvSpPr/>
            <p:nvPr/>
          </p:nvSpPr>
          <p:spPr>
            <a:xfrm>
              <a:off x="1430754" y="2075428"/>
              <a:ext cx="6649990" cy="185506"/>
            </a:xfrm>
            <a:custGeom>
              <a:avLst/>
              <a:pathLst>
                <a:path w="6649990" h="185506">
                  <a:moveTo>
                    <a:pt x="0" y="185506"/>
                  </a:moveTo>
                  <a:lnTo>
                    <a:pt x="265999" y="82447"/>
                  </a:lnTo>
                  <a:lnTo>
                    <a:pt x="531999" y="61835"/>
                  </a:lnTo>
                  <a:lnTo>
                    <a:pt x="797998" y="41223"/>
                  </a:lnTo>
                  <a:lnTo>
                    <a:pt x="1063998" y="0"/>
                  </a:lnTo>
                  <a:lnTo>
                    <a:pt x="1329998" y="20611"/>
                  </a:lnTo>
                  <a:lnTo>
                    <a:pt x="1595997" y="20611"/>
                  </a:lnTo>
                  <a:lnTo>
                    <a:pt x="1861997" y="20611"/>
                  </a:lnTo>
                  <a:lnTo>
                    <a:pt x="2127996" y="20611"/>
                  </a:lnTo>
                  <a:lnTo>
                    <a:pt x="2393996" y="41223"/>
                  </a:lnTo>
                  <a:lnTo>
                    <a:pt x="2659996" y="41223"/>
                  </a:lnTo>
                  <a:lnTo>
                    <a:pt x="2925995" y="41223"/>
                  </a:lnTo>
                  <a:lnTo>
                    <a:pt x="3191995" y="20611"/>
                  </a:lnTo>
                  <a:lnTo>
                    <a:pt x="3457995" y="20611"/>
                  </a:lnTo>
                  <a:lnTo>
                    <a:pt x="3723994" y="0"/>
                  </a:lnTo>
                  <a:lnTo>
                    <a:pt x="3989994" y="0"/>
                  </a:lnTo>
                  <a:lnTo>
                    <a:pt x="4255993" y="0"/>
                  </a:lnTo>
                  <a:lnTo>
                    <a:pt x="4521993" y="0"/>
                  </a:lnTo>
                  <a:lnTo>
                    <a:pt x="4787993" y="0"/>
                  </a:lnTo>
                  <a:lnTo>
                    <a:pt x="5053992" y="20611"/>
                  </a:lnTo>
                  <a:lnTo>
                    <a:pt x="5319992" y="61835"/>
                  </a:lnTo>
                  <a:lnTo>
                    <a:pt x="5585991" y="0"/>
                  </a:lnTo>
                  <a:lnTo>
                    <a:pt x="5851991" y="0"/>
                  </a:lnTo>
                  <a:lnTo>
                    <a:pt x="6117991" y="20611"/>
                  </a:lnTo>
                  <a:lnTo>
                    <a:pt x="6383990" y="0"/>
                  </a:lnTo>
                  <a:lnTo>
                    <a:pt x="6649990" y="164894"/>
                  </a:lnTo>
                </a:path>
              </a:pathLst>
            </a:custGeom>
            <a:ln w="27101" cap="flat">
              <a:solidFill>
                <a:srgbClr val="0058AB">
                  <a:alpha val="100000"/>
                </a:srgbClr>
              </a:solidFill>
              <a:prstDash val="solid"/>
              <a:round/>
            </a:ln>
          </p:spPr>
          <p:txBody>
            <a:bodyPr/>
            <a:lstStyle/>
            <a:p/>
          </p:txBody>
        </p:sp>
        <p:sp>
          <p:nvSpPr>
            <p:cNvPr id="76" name="pl76"/>
            <p:cNvSpPr/>
            <p:nvPr/>
          </p:nvSpPr>
          <p:spPr>
            <a:xfrm>
              <a:off x="1430754" y="2075428"/>
              <a:ext cx="6649990" cy="288565"/>
            </a:xfrm>
            <a:custGeom>
              <a:avLst/>
              <a:pathLst>
                <a:path w="6649990" h="288565">
                  <a:moveTo>
                    <a:pt x="0" y="288565"/>
                  </a:moveTo>
                  <a:lnTo>
                    <a:pt x="265999" y="82447"/>
                  </a:lnTo>
                  <a:lnTo>
                    <a:pt x="531999" y="61835"/>
                  </a:lnTo>
                  <a:lnTo>
                    <a:pt x="797998" y="41223"/>
                  </a:lnTo>
                  <a:lnTo>
                    <a:pt x="1063998" y="0"/>
                  </a:lnTo>
                  <a:lnTo>
                    <a:pt x="1329998" y="20611"/>
                  </a:lnTo>
                  <a:lnTo>
                    <a:pt x="1595997" y="20611"/>
                  </a:lnTo>
                  <a:lnTo>
                    <a:pt x="1861997" y="20611"/>
                  </a:lnTo>
                  <a:lnTo>
                    <a:pt x="2127996" y="20611"/>
                  </a:lnTo>
                  <a:lnTo>
                    <a:pt x="2393996" y="41223"/>
                  </a:lnTo>
                  <a:lnTo>
                    <a:pt x="2659996" y="41223"/>
                  </a:lnTo>
                  <a:lnTo>
                    <a:pt x="2925995" y="41223"/>
                  </a:lnTo>
                  <a:lnTo>
                    <a:pt x="3191995" y="41223"/>
                  </a:lnTo>
                  <a:lnTo>
                    <a:pt x="3457995" y="61835"/>
                  </a:lnTo>
                  <a:lnTo>
                    <a:pt x="3723994" y="61835"/>
                  </a:lnTo>
                  <a:lnTo>
                    <a:pt x="3989994" y="61835"/>
                  </a:lnTo>
                  <a:lnTo>
                    <a:pt x="4255993" y="0"/>
                  </a:lnTo>
                  <a:lnTo>
                    <a:pt x="4521993" y="0"/>
                  </a:lnTo>
                  <a:lnTo>
                    <a:pt x="4787993" y="20611"/>
                  </a:lnTo>
                  <a:lnTo>
                    <a:pt x="5053992" y="20611"/>
                  </a:lnTo>
                  <a:lnTo>
                    <a:pt x="5319992" y="61835"/>
                  </a:lnTo>
                  <a:lnTo>
                    <a:pt x="5585991" y="0"/>
                  </a:lnTo>
                  <a:lnTo>
                    <a:pt x="5851991" y="0"/>
                  </a:lnTo>
                  <a:lnTo>
                    <a:pt x="6117991" y="20611"/>
                  </a:lnTo>
                  <a:lnTo>
                    <a:pt x="6383990" y="0"/>
                  </a:lnTo>
                  <a:lnTo>
                    <a:pt x="6649990" y="164894"/>
                  </a:lnTo>
                </a:path>
              </a:pathLst>
            </a:custGeom>
            <a:ln w="27101" cap="flat">
              <a:solidFill>
                <a:srgbClr val="F26A21">
                  <a:alpha val="100000"/>
                </a:srgbClr>
              </a:solidFill>
              <a:prstDash val="solid"/>
              <a:round/>
            </a:ln>
          </p:spPr>
          <p:txBody>
            <a:bodyPr/>
            <a:lstStyle/>
            <a:p/>
          </p:txBody>
        </p:sp>
        <p:sp>
          <p:nvSpPr>
            <p:cNvPr id="77" name="tx77"/>
            <p:cNvSpPr/>
            <p:nvPr/>
          </p:nvSpPr>
          <p:spPr>
            <a:xfrm>
              <a:off x="1370464"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2700462"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03046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36045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445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90456"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956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22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845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75445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20454"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8" name="tx88"/>
            <p:cNvSpPr/>
            <p:nvPr/>
          </p:nvSpPr>
          <p:spPr>
            <a:xfrm>
              <a:off x="1370464"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89" name="tx89"/>
            <p:cNvSpPr/>
            <p:nvPr/>
          </p:nvSpPr>
          <p:spPr>
            <a:xfrm>
              <a:off x="2700462"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0" name="tx90"/>
            <p:cNvSpPr/>
            <p:nvPr/>
          </p:nvSpPr>
          <p:spPr>
            <a:xfrm>
              <a:off x="403046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1" name="tx91"/>
            <p:cNvSpPr/>
            <p:nvPr/>
          </p:nvSpPr>
          <p:spPr>
            <a:xfrm>
              <a:off x="5360458"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2" name="tx92"/>
            <p:cNvSpPr/>
            <p:nvPr/>
          </p:nvSpPr>
          <p:spPr>
            <a:xfrm>
              <a:off x="642445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3" name="tx93"/>
            <p:cNvSpPr/>
            <p:nvPr/>
          </p:nvSpPr>
          <p:spPr>
            <a:xfrm>
              <a:off x="669045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4" name="tx94"/>
            <p:cNvSpPr/>
            <p:nvPr/>
          </p:nvSpPr>
          <p:spPr>
            <a:xfrm>
              <a:off x="695645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722245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7488455"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7" name="tx97"/>
            <p:cNvSpPr/>
            <p:nvPr/>
          </p:nvSpPr>
          <p:spPr>
            <a:xfrm>
              <a:off x="775445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8020454"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9" name="tx99"/>
            <p:cNvSpPr/>
            <p:nvPr/>
          </p:nvSpPr>
          <p:spPr>
            <a:xfrm>
              <a:off x="1340319" y="366331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100" name="tx100"/>
            <p:cNvSpPr/>
            <p:nvPr/>
          </p:nvSpPr>
          <p:spPr>
            <a:xfrm>
              <a:off x="2700462" y="40025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1" name="tx101"/>
            <p:cNvSpPr/>
            <p:nvPr/>
          </p:nvSpPr>
          <p:spPr>
            <a:xfrm>
              <a:off x="4030460" y="39648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2" name="tx102"/>
            <p:cNvSpPr/>
            <p:nvPr/>
          </p:nvSpPr>
          <p:spPr>
            <a:xfrm>
              <a:off x="5360458" y="40412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03" name="tx103"/>
            <p:cNvSpPr/>
            <p:nvPr/>
          </p:nvSpPr>
          <p:spPr>
            <a:xfrm>
              <a:off x="6424457" y="40172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4" name="tx104"/>
            <p:cNvSpPr/>
            <p:nvPr/>
          </p:nvSpPr>
          <p:spPr>
            <a:xfrm>
              <a:off x="6690456" y="39595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5" name="tx105"/>
            <p:cNvSpPr/>
            <p:nvPr/>
          </p:nvSpPr>
          <p:spPr>
            <a:xfrm>
              <a:off x="6986601" y="40476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06" name="tx106"/>
            <p:cNvSpPr/>
            <p:nvPr/>
          </p:nvSpPr>
          <p:spPr>
            <a:xfrm>
              <a:off x="7252600" y="40484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07" name="tx107"/>
            <p:cNvSpPr/>
            <p:nvPr/>
          </p:nvSpPr>
          <p:spPr>
            <a:xfrm>
              <a:off x="7488455" y="40238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8" name="tx108"/>
            <p:cNvSpPr/>
            <p:nvPr/>
          </p:nvSpPr>
          <p:spPr>
            <a:xfrm>
              <a:off x="7784600" y="40496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09" name="tx109"/>
            <p:cNvSpPr/>
            <p:nvPr/>
          </p:nvSpPr>
          <p:spPr>
            <a:xfrm>
              <a:off x="8020454" y="38433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10" name="tx110"/>
            <p:cNvSpPr/>
            <p:nvPr/>
          </p:nvSpPr>
          <p:spPr>
            <a:xfrm>
              <a:off x="1370464" y="3044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11" name="tx111"/>
            <p:cNvSpPr/>
            <p:nvPr/>
          </p:nvSpPr>
          <p:spPr>
            <a:xfrm>
              <a:off x="5360458" y="39040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12" name="tx112"/>
            <p:cNvSpPr/>
            <p:nvPr/>
          </p:nvSpPr>
          <p:spPr>
            <a:xfrm>
              <a:off x="1340319" y="27612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13" name="tx113"/>
            <p:cNvSpPr/>
            <p:nvPr/>
          </p:nvSpPr>
          <p:spPr>
            <a:xfrm>
              <a:off x="2700462" y="38506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4" name="tx114"/>
            <p:cNvSpPr/>
            <p:nvPr/>
          </p:nvSpPr>
          <p:spPr>
            <a:xfrm>
              <a:off x="4030460" y="37765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15" name="tx115"/>
            <p:cNvSpPr/>
            <p:nvPr/>
          </p:nvSpPr>
          <p:spPr>
            <a:xfrm>
              <a:off x="5360458" y="37235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116" name="tx116"/>
            <p:cNvSpPr/>
            <p:nvPr/>
          </p:nvSpPr>
          <p:spPr>
            <a:xfrm>
              <a:off x="6424457" y="38800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17" name="tx117"/>
            <p:cNvSpPr/>
            <p:nvPr/>
          </p:nvSpPr>
          <p:spPr>
            <a:xfrm>
              <a:off x="6690456" y="37659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8" name="tx118"/>
            <p:cNvSpPr/>
            <p:nvPr/>
          </p:nvSpPr>
          <p:spPr>
            <a:xfrm>
              <a:off x="6986601" y="39420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19" name="tx119"/>
            <p:cNvSpPr/>
            <p:nvPr/>
          </p:nvSpPr>
          <p:spPr>
            <a:xfrm>
              <a:off x="7252600" y="39437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20" name="tx120"/>
            <p:cNvSpPr/>
            <p:nvPr/>
          </p:nvSpPr>
          <p:spPr>
            <a:xfrm>
              <a:off x="7488455" y="38945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21" name="tx121"/>
            <p:cNvSpPr/>
            <p:nvPr/>
          </p:nvSpPr>
          <p:spPr>
            <a:xfrm>
              <a:off x="7784600" y="39461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22" name="tx122"/>
            <p:cNvSpPr/>
            <p:nvPr/>
          </p:nvSpPr>
          <p:spPr>
            <a:xfrm>
              <a:off x="8020454" y="35335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23" name="tx123"/>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4" name="tx124"/>
            <p:cNvSpPr/>
            <p:nvPr/>
          </p:nvSpPr>
          <p:spPr>
            <a:xfrm>
              <a:off x="577692" y="337319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5" name="tx125"/>
            <p:cNvSpPr/>
            <p:nvPr/>
          </p:nvSpPr>
          <p:spPr>
            <a:xfrm>
              <a:off x="577692" y="268250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6" name="tx126"/>
            <p:cNvSpPr/>
            <p:nvPr/>
          </p:nvSpPr>
          <p:spPr>
            <a:xfrm>
              <a:off x="577692" y="1991744"/>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7" name="tx12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4" name="tx14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5" name="pl145"/>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pl146"/>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7" name="tx147"/>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8" name="tx148"/>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9" name="rc149"/>
            <p:cNvSpPr/>
            <p:nvPr/>
          </p:nvSpPr>
          <p:spPr>
            <a:xfrm>
              <a:off x="4670912" y="4979579"/>
              <a:ext cx="201456" cy="201456"/>
            </a:xfrm>
            <a:prstGeom prst="rect">
              <a:avLst/>
            </a:prstGeom>
            <a:solidFill>
              <a:srgbClr val="B3B3B3">
                <a:alpha val="85098"/>
              </a:srgbClr>
            </a:solidFill>
          </p:spPr>
          <p:txBody>
            <a:bodyPr/>
            <a:lstStyle/>
            <a:p/>
          </p:txBody>
        </p:sp>
        <p:sp>
          <p:nvSpPr>
            <p:cNvPr id="150" name="rc150"/>
            <p:cNvSpPr/>
            <p:nvPr/>
          </p:nvSpPr>
          <p:spPr>
            <a:xfrm>
              <a:off x="5573066" y="4979579"/>
              <a:ext cx="201456" cy="201456"/>
            </a:xfrm>
            <a:prstGeom prst="rect">
              <a:avLst/>
            </a:prstGeom>
            <a:solidFill>
              <a:srgbClr val="1CABE2">
                <a:alpha val="85098"/>
              </a:srgbClr>
            </a:solidFill>
          </p:spPr>
          <p:txBody>
            <a:bodyPr/>
            <a:lstStyle/>
            <a:p/>
          </p:txBody>
        </p:sp>
        <p:sp>
          <p:nvSpPr>
            <p:cNvPr id="151" name="tx151"/>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2" name="tx152"/>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3" name="tx153"/>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4" name="tx154"/>
            <p:cNvSpPr/>
            <p:nvPr/>
          </p:nvSpPr>
          <p:spPr>
            <a:xfrm>
              <a:off x="966584" y="1584870"/>
              <a:ext cx="135159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Japan, 2000-2025</a:t>
              </a:r>
            </a:p>
          </p:txBody>
        </p:sp>
        <p:sp>
          <p:nvSpPr>
            <p:cNvPr id="155" name="pl155"/>
            <p:cNvSpPr/>
            <p:nvPr/>
          </p:nvSpPr>
          <p:spPr>
            <a:xfrm>
              <a:off x="233562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38475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43388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48301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0" name="pl160"/>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1" name="pl161"/>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2" name="pl162"/>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36018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40932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45845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11054" y="5726143"/>
              <a:ext cx="1769221" cy="119033"/>
            </a:xfrm>
            <a:prstGeom prst="rect">
              <a:avLst/>
            </a:prstGeom>
            <a:solidFill>
              <a:srgbClr val="1CABE2">
                <a:alpha val="85098"/>
              </a:srgbClr>
            </a:solidFill>
          </p:spPr>
          <p:txBody>
            <a:bodyPr/>
            <a:lstStyle/>
            <a:p/>
          </p:txBody>
        </p:sp>
        <p:sp>
          <p:nvSpPr>
            <p:cNvPr id="167" name="rc167"/>
            <p:cNvSpPr/>
            <p:nvPr/>
          </p:nvSpPr>
          <p:spPr>
            <a:xfrm>
              <a:off x="1311054" y="5577352"/>
              <a:ext cx="767912" cy="119033"/>
            </a:xfrm>
            <a:prstGeom prst="rect">
              <a:avLst/>
            </a:prstGeom>
            <a:solidFill>
              <a:srgbClr val="1CABE2">
                <a:alpha val="85098"/>
              </a:srgbClr>
            </a:solidFill>
          </p:spPr>
          <p:txBody>
            <a:bodyPr/>
            <a:lstStyle/>
            <a:p/>
          </p:txBody>
        </p:sp>
        <p:sp>
          <p:nvSpPr>
            <p:cNvPr id="168" name="rc168"/>
            <p:cNvSpPr/>
            <p:nvPr/>
          </p:nvSpPr>
          <p:spPr>
            <a:xfrm>
              <a:off x="1311054" y="5428560"/>
              <a:ext cx="6889390" cy="119033"/>
            </a:xfrm>
            <a:prstGeom prst="rect">
              <a:avLst/>
            </a:prstGeom>
            <a:solidFill>
              <a:srgbClr val="1CABE2">
                <a:alpha val="85098"/>
              </a:srgbClr>
            </a:solidFill>
          </p:spPr>
          <p:txBody>
            <a:bodyPr/>
            <a:lstStyle/>
            <a:p/>
          </p:txBody>
        </p:sp>
        <p:sp>
          <p:nvSpPr>
            <p:cNvPr id="169" name="rc169"/>
            <p:cNvSpPr/>
            <p:nvPr/>
          </p:nvSpPr>
          <p:spPr>
            <a:xfrm>
              <a:off x="3080275" y="5726143"/>
              <a:ext cx="0" cy="119033"/>
            </a:xfrm>
            <a:prstGeom prst="rect">
              <a:avLst/>
            </a:prstGeom>
            <a:solidFill>
              <a:srgbClr val="B3B3B3">
                <a:alpha val="85098"/>
              </a:srgbClr>
            </a:solidFill>
          </p:spPr>
          <p:txBody>
            <a:bodyPr/>
            <a:lstStyle/>
            <a:p/>
          </p:txBody>
        </p:sp>
        <p:sp>
          <p:nvSpPr>
            <p:cNvPr id="170" name="rc170"/>
            <p:cNvSpPr/>
            <p:nvPr/>
          </p:nvSpPr>
          <p:spPr>
            <a:xfrm>
              <a:off x="2078966" y="5577352"/>
              <a:ext cx="0" cy="119033"/>
            </a:xfrm>
            <a:prstGeom prst="rect">
              <a:avLst/>
            </a:prstGeom>
            <a:solidFill>
              <a:srgbClr val="B3B3B3">
                <a:alpha val="85098"/>
              </a:srgbClr>
            </a:solidFill>
          </p:spPr>
          <p:txBody>
            <a:bodyPr/>
            <a:lstStyle/>
            <a:p/>
          </p:txBody>
        </p:sp>
        <p:sp>
          <p:nvSpPr>
            <p:cNvPr id="171" name="rc171"/>
            <p:cNvSpPr/>
            <p:nvPr/>
          </p:nvSpPr>
          <p:spPr>
            <a:xfrm>
              <a:off x="8200444" y="5428560"/>
              <a:ext cx="0" cy="119033"/>
            </a:xfrm>
            <a:prstGeom prst="rect">
              <a:avLst/>
            </a:prstGeom>
            <a:solidFill>
              <a:srgbClr val="B3B3B3">
                <a:alpha val="85098"/>
              </a:srgbClr>
            </a:solidFill>
          </p:spPr>
          <p:txBody>
            <a:bodyPr/>
            <a:lstStyle/>
            <a:p/>
          </p:txBody>
        </p:sp>
        <p:sp>
          <p:nvSpPr>
            <p:cNvPr id="172" name="tx172"/>
            <p:cNvSpPr/>
            <p:nvPr/>
          </p:nvSpPr>
          <p:spPr>
            <a:xfrm>
              <a:off x="3192802"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17.3</a:t>
              </a:r>
            </a:p>
          </p:txBody>
        </p:sp>
        <p:sp>
          <p:nvSpPr>
            <p:cNvPr id="173" name="tx173"/>
            <p:cNvSpPr/>
            <p:nvPr/>
          </p:nvSpPr>
          <p:spPr>
            <a:xfrm>
              <a:off x="2159339"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a:t>
              </a:r>
            </a:p>
          </p:txBody>
        </p:sp>
        <p:sp>
          <p:nvSpPr>
            <p:cNvPr id="174" name="tx174"/>
            <p:cNvSpPr/>
            <p:nvPr/>
          </p:nvSpPr>
          <p:spPr>
            <a:xfrm>
              <a:off x="8312971"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67.2</a:t>
              </a:r>
            </a:p>
          </p:txBody>
        </p:sp>
        <p:sp>
          <p:nvSpPr>
            <p:cNvPr id="175" name="tx175"/>
            <p:cNvSpPr/>
            <p:nvPr/>
          </p:nvSpPr>
          <p:spPr>
            <a:xfrm>
              <a:off x="2083138"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17.3</a:t>
              </a:r>
            </a:p>
          </p:txBody>
        </p:sp>
        <p:sp>
          <p:nvSpPr>
            <p:cNvPr id="176" name="tx176"/>
            <p:cNvSpPr/>
            <p:nvPr/>
          </p:nvSpPr>
          <p:spPr>
            <a:xfrm>
              <a:off x="1614638"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7.5</a:t>
              </a:r>
            </a:p>
          </p:txBody>
        </p:sp>
        <p:sp>
          <p:nvSpPr>
            <p:cNvPr id="177" name="tx177"/>
            <p:cNvSpPr/>
            <p:nvPr/>
          </p:nvSpPr>
          <p:spPr>
            <a:xfrm>
              <a:off x="4643222"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67.2</a:t>
              </a:r>
            </a:p>
          </p:txBody>
        </p:sp>
        <p:sp>
          <p:nvSpPr>
            <p:cNvPr id="178" name="tx178"/>
            <p:cNvSpPr/>
            <p:nvPr/>
          </p:nvSpPr>
          <p:spPr>
            <a:xfrm>
              <a:off x="2966140"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9" name="tx179"/>
            <p:cNvSpPr/>
            <p:nvPr/>
          </p:nvSpPr>
          <p:spPr>
            <a:xfrm>
              <a:off x="1964831"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0" name="tx180"/>
            <p:cNvSpPr/>
            <p:nvPr/>
          </p:nvSpPr>
          <p:spPr>
            <a:xfrm>
              <a:off x="8086308"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1" name="tx181"/>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4" name="tx184"/>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5" name="tx185"/>
            <p:cNvSpPr/>
            <p:nvPr/>
          </p:nvSpPr>
          <p:spPr>
            <a:xfrm>
              <a:off x="3235903"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6" name="tx186"/>
            <p:cNvSpPr/>
            <p:nvPr/>
          </p:nvSpPr>
          <p:spPr>
            <a:xfrm>
              <a:off x="528503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7" name="tx187"/>
            <p:cNvSpPr/>
            <p:nvPr/>
          </p:nvSpPr>
          <p:spPr>
            <a:xfrm>
              <a:off x="7334169"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88" name="tx188"/>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9" name="tx189"/>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0" name="tx190"/>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1" name="tx191"/>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Japan.
In 2025, DTP1 coverage in Japan declined at 91%. The number of children missing out on any DTP vaccination (zero-dose children) increased from 7,000 in 2024 to 67,000 in 2025.
DTP3 coverage declined at 91% in 2025, leaving 67,000 children vulnerable to vaccine-preventable diseases.</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91% and DTP3 was 91%, leaving 67,000 children un- or under-vaccinated, including 67,000 zero-dose and &lt;100 with only partial protection.</a:t>
            </a:r>
          </a:p>
        </p:txBody>
      </p:sp>
      <p:grpSp xmlns:pic="http://schemas.openxmlformats.org/drawingml/2006/picture">
        <p:nvGrpSpPr>
          <p:cNvPr id="194" name=""/>
          <p:cNvGrpSpPr/>
          <p:nvPr/>
        </p:nvGrpSpPr>
        <p:grpSpPr>
          <a:xfrm>
            <a:off x="292608" y="1005840"/>
            <a:ext cx="8595360" cy="28575"/>
            <a:chOff x="292608" y="1005840"/>
            <a:chExt cx="8595360" cy="28575"/>
          </a:xfrm>
        </p:grpSpPr>
        <p:sp>
          <p:nvSpPr>
            <p:cNvPr id="1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96842"/>
            </a:xfrm>
            <a:custGeom>
              <a:avLst/>
              <a:pathLst>
                <a:path w="3397293" h="196842">
                  <a:moveTo>
                    <a:pt x="0" y="196842"/>
                  </a:moveTo>
                  <a:lnTo>
                    <a:pt x="135891" y="87485"/>
                  </a:lnTo>
                  <a:lnTo>
                    <a:pt x="271783" y="65614"/>
                  </a:lnTo>
                  <a:lnTo>
                    <a:pt x="407675" y="43742"/>
                  </a:lnTo>
                  <a:lnTo>
                    <a:pt x="543566" y="0"/>
                  </a:lnTo>
                  <a:lnTo>
                    <a:pt x="679458" y="21871"/>
                  </a:lnTo>
                  <a:lnTo>
                    <a:pt x="815350" y="21871"/>
                  </a:lnTo>
                  <a:lnTo>
                    <a:pt x="951242" y="21871"/>
                  </a:lnTo>
                  <a:lnTo>
                    <a:pt x="1087133" y="21871"/>
                  </a:lnTo>
                  <a:lnTo>
                    <a:pt x="1223025" y="43742"/>
                  </a:lnTo>
                  <a:lnTo>
                    <a:pt x="1358917" y="43742"/>
                  </a:lnTo>
                  <a:lnTo>
                    <a:pt x="1494809" y="43742"/>
                  </a:lnTo>
                  <a:lnTo>
                    <a:pt x="1630700" y="21871"/>
                  </a:lnTo>
                  <a:lnTo>
                    <a:pt x="1766592" y="21871"/>
                  </a:lnTo>
                  <a:lnTo>
                    <a:pt x="1902484" y="0"/>
                  </a:lnTo>
                  <a:lnTo>
                    <a:pt x="2038375" y="0"/>
                  </a:lnTo>
                  <a:lnTo>
                    <a:pt x="2174267" y="0"/>
                  </a:lnTo>
                  <a:lnTo>
                    <a:pt x="2310159" y="0"/>
                  </a:lnTo>
                  <a:lnTo>
                    <a:pt x="2446051" y="0"/>
                  </a:lnTo>
                  <a:lnTo>
                    <a:pt x="2581942" y="21871"/>
                  </a:lnTo>
                  <a:lnTo>
                    <a:pt x="2717834" y="65614"/>
                  </a:lnTo>
                  <a:lnTo>
                    <a:pt x="2853726" y="0"/>
                  </a:lnTo>
                  <a:lnTo>
                    <a:pt x="2989618" y="0"/>
                  </a:lnTo>
                  <a:lnTo>
                    <a:pt x="3125509" y="21871"/>
                  </a:lnTo>
                  <a:lnTo>
                    <a:pt x="3261401" y="0"/>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96842"/>
            </a:xfrm>
            <a:custGeom>
              <a:avLst/>
              <a:pathLst>
                <a:path w="3397293" h="196842">
                  <a:moveTo>
                    <a:pt x="0" y="196842"/>
                  </a:moveTo>
                  <a:lnTo>
                    <a:pt x="135891" y="87485"/>
                  </a:lnTo>
                  <a:lnTo>
                    <a:pt x="271783" y="65614"/>
                  </a:lnTo>
                  <a:lnTo>
                    <a:pt x="407675" y="43742"/>
                  </a:lnTo>
                  <a:lnTo>
                    <a:pt x="543566" y="0"/>
                  </a:lnTo>
                  <a:lnTo>
                    <a:pt x="679458" y="21871"/>
                  </a:lnTo>
                  <a:lnTo>
                    <a:pt x="815350" y="21871"/>
                  </a:lnTo>
                  <a:lnTo>
                    <a:pt x="951242" y="21871"/>
                  </a:lnTo>
                  <a:lnTo>
                    <a:pt x="1087133" y="21871"/>
                  </a:lnTo>
                  <a:lnTo>
                    <a:pt x="1223025" y="43742"/>
                  </a:lnTo>
                  <a:lnTo>
                    <a:pt x="1358917" y="43742"/>
                  </a:lnTo>
                  <a:lnTo>
                    <a:pt x="1494809" y="43742"/>
                  </a:lnTo>
                  <a:lnTo>
                    <a:pt x="1630700" y="21871"/>
                  </a:lnTo>
                  <a:lnTo>
                    <a:pt x="1766592" y="21871"/>
                  </a:lnTo>
                  <a:lnTo>
                    <a:pt x="1902484" y="0"/>
                  </a:lnTo>
                  <a:lnTo>
                    <a:pt x="2038375" y="0"/>
                  </a:lnTo>
                  <a:lnTo>
                    <a:pt x="2174267" y="0"/>
                  </a:lnTo>
                  <a:lnTo>
                    <a:pt x="2310159" y="0"/>
                  </a:lnTo>
                  <a:lnTo>
                    <a:pt x="2446051" y="0"/>
                  </a:lnTo>
                  <a:lnTo>
                    <a:pt x="2581942" y="21871"/>
                  </a:lnTo>
                  <a:lnTo>
                    <a:pt x="2717834" y="65614"/>
                  </a:lnTo>
                  <a:lnTo>
                    <a:pt x="2853726" y="0"/>
                  </a:lnTo>
                  <a:lnTo>
                    <a:pt x="2989618" y="0"/>
                  </a:lnTo>
                  <a:lnTo>
                    <a:pt x="3125509" y="21871"/>
                  </a:lnTo>
                  <a:lnTo>
                    <a:pt x="3261401" y="0"/>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96842"/>
            </a:xfrm>
            <a:custGeom>
              <a:avLst/>
              <a:pathLst>
                <a:path w="3397293" h="196842">
                  <a:moveTo>
                    <a:pt x="0" y="196842"/>
                  </a:moveTo>
                  <a:lnTo>
                    <a:pt x="135891" y="87485"/>
                  </a:lnTo>
                  <a:lnTo>
                    <a:pt x="271783" y="65614"/>
                  </a:lnTo>
                  <a:lnTo>
                    <a:pt x="407675" y="43742"/>
                  </a:lnTo>
                  <a:lnTo>
                    <a:pt x="543566" y="0"/>
                  </a:lnTo>
                  <a:lnTo>
                    <a:pt x="679458" y="21871"/>
                  </a:lnTo>
                  <a:lnTo>
                    <a:pt x="815350" y="21871"/>
                  </a:lnTo>
                  <a:lnTo>
                    <a:pt x="951242" y="21871"/>
                  </a:lnTo>
                  <a:lnTo>
                    <a:pt x="1087133" y="21871"/>
                  </a:lnTo>
                  <a:lnTo>
                    <a:pt x="1223025" y="43742"/>
                  </a:lnTo>
                  <a:lnTo>
                    <a:pt x="1358917" y="43742"/>
                  </a:lnTo>
                  <a:lnTo>
                    <a:pt x="1494809" y="43742"/>
                  </a:lnTo>
                  <a:lnTo>
                    <a:pt x="1630700" y="21871"/>
                  </a:lnTo>
                  <a:lnTo>
                    <a:pt x="1766592" y="21871"/>
                  </a:lnTo>
                  <a:lnTo>
                    <a:pt x="1902484" y="0"/>
                  </a:lnTo>
                  <a:lnTo>
                    <a:pt x="2038375" y="0"/>
                  </a:lnTo>
                  <a:lnTo>
                    <a:pt x="2174267" y="0"/>
                  </a:lnTo>
                  <a:lnTo>
                    <a:pt x="2310159" y="0"/>
                  </a:lnTo>
                  <a:lnTo>
                    <a:pt x="2446051" y="0"/>
                  </a:lnTo>
                  <a:lnTo>
                    <a:pt x="2581942" y="21871"/>
                  </a:lnTo>
                  <a:lnTo>
                    <a:pt x="2717834" y="65614"/>
                  </a:lnTo>
                  <a:lnTo>
                    <a:pt x="2853726" y="0"/>
                  </a:lnTo>
                  <a:lnTo>
                    <a:pt x="2989618" y="0"/>
                  </a:lnTo>
                  <a:lnTo>
                    <a:pt x="3125509" y="21871"/>
                  </a:lnTo>
                  <a:lnTo>
                    <a:pt x="3261401" y="0"/>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376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376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769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393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04748" y="4964618"/>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Japan</a:t>
              </a:r>
            </a:p>
          </p:txBody>
        </p:sp>
        <p:sp>
          <p:nvSpPr>
            <p:cNvPr id="60" name="tx60"/>
            <p:cNvSpPr/>
            <p:nvPr/>
          </p:nvSpPr>
          <p:spPr>
            <a:xfrm>
              <a:off x="24440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0646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33488" y="1405107"/>
              <a:ext cx="23722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Japan,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911449"/>
              <a:ext cx="3397293" cy="1033421"/>
            </a:xfrm>
            <a:custGeom>
              <a:avLst/>
              <a:pathLst>
                <a:path w="3397293" h="1033421">
                  <a:moveTo>
                    <a:pt x="0" y="1033421"/>
                  </a:moveTo>
                  <a:lnTo>
                    <a:pt x="135891" y="459298"/>
                  </a:lnTo>
                  <a:lnTo>
                    <a:pt x="271783" y="344473"/>
                  </a:lnTo>
                  <a:lnTo>
                    <a:pt x="407675" y="229649"/>
                  </a:lnTo>
                  <a:lnTo>
                    <a:pt x="543566" y="0"/>
                  </a:lnTo>
                  <a:lnTo>
                    <a:pt x="679458" y="114824"/>
                  </a:lnTo>
                  <a:lnTo>
                    <a:pt x="815350" y="114824"/>
                  </a:lnTo>
                  <a:lnTo>
                    <a:pt x="951242" y="114824"/>
                  </a:lnTo>
                  <a:lnTo>
                    <a:pt x="1087133" y="114824"/>
                  </a:lnTo>
                  <a:lnTo>
                    <a:pt x="1223025" y="229649"/>
                  </a:lnTo>
                  <a:lnTo>
                    <a:pt x="1358917" y="229649"/>
                  </a:lnTo>
                  <a:lnTo>
                    <a:pt x="1494809" y="229649"/>
                  </a:lnTo>
                  <a:lnTo>
                    <a:pt x="1630700" y="114824"/>
                  </a:lnTo>
                  <a:lnTo>
                    <a:pt x="1766592" y="114824"/>
                  </a:lnTo>
                  <a:lnTo>
                    <a:pt x="1902484" y="0"/>
                  </a:lnTo>
                  <a:lnTo>
                    <a:pt x="2038375" y="0"/>
                  </a:lnTo>
                  <a:lnTo>
                    <a:pt x="2174267" y="0"/>
                  </a:lnTo>
                  <a:lnTo>
                    <a:pt x="2310159" y="0"/>
                  </a:lnTo>
                  <a:lnTo>
                    <a:pt x="2446051" y="0"/>
                  </a:lnTo>
                  <a:lnTo>
                    <a:pt x="2581942" y="114824"/>
                  </a:lnTo>
                  <a:lnTo>
                    <a:pt x="2717834" y="344473"/>
                  </a:lnTo>
                  <a:lnTo>
                    <a:pt x="2853726" y="0"/>
                  </a:lnTo>
                  <a:lnTo>
                    <a:pt x="2989618" y="0"/>
                  </a:lnTo>
                  <a:lnTo>
                    <a:pt x="3125509" y="114824"/>
                  </a:lnTo>
                  <a:lnTo>
                    <a:pt x="3261401" y="0"/>
                  </a:lnTo>
                  <a:lnTo>
                    <a:pt x="3397293" y="918596"/>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911449"/>
              <a:ext cx="3397293" cy="1033421"/>
            </a:xfrm>
            <a:custGeom>
              <a:avLst/>
              <a:pathLst>
                <a:path w="3397293" h="1033421">
                  <a:moveTo>
                    <a:pt x="0" y="1033421"/>
                  </a:moveTo>
                  <a:lnTo>
                    <a:pt x="135891" y="459298"/>
                  </a:lnTo>
                  <a:lnTo>
                    <a:pt x="271783" y="344473"/>
                  </a:lnTo>
                  <a:lnTo>
                    <a:pt x="407675" y="229649"/>
                  </a:lnTo>
                  <a:lnTo>
                    <a:pt x="543566" y="0"/>
                  </a:lnTo>
                  <a:lnTo>
                    <a:pt x="679458" y="114824"/>
                  </a:lnTo>
                  <a:lnTo>
                    <a:pt x="815350" y="114824"/>
                  </a:lnTo>
                  <a:lnTo>
                    <a:pt x="951242" y="114824"/>
                  </a:lnTo>
                  <a:lnTo>
                    <a:pt x="1087133" y="114824"/>
                  </a:lnTo>
                  <a:lnTo>
                    <a:pt x="1223025" y="229649"/>
                  </a:lnTo>
                  <a:lnTo>
                    <a:pt x="1358917" y="229649"/>
                  </a:lnTo>
                  <a:lnTo>
                    <a:pt x="1494809" y="229649"/>
                  </a:lnTo>
                  <a:lnTo>
                    <a:pt x="1630700" y="114824"/>
                  </a:lnTo>
                  <a:lnTo>
                    <a:pt x="1766592" y="114824"/>
                  </a:lnTo>
                  <a:lnTo>
                    <a:pt x="1902484" y="0"/>
                  </a:lnTo>
                  <a:lnTo>
                    <a:pt x="2038375" y="0"/>
                  </a:lnTo>
                  <a:lnTo>
                    <a:pt x="2174267" y="0"/>
                  </a:lnTo>
                  <a:lnTo>
                    <a:pt x="2310159" y="0"/>
                  </a:lnTo>
                  <a:lnTo>
                    <a:pt x="2446051" y="0"/>
                  </a:lnTo>
                  <a:lnTo>
                    <a:pt x="2581942" y="114824"/>
                  </a:lnTo>
                  <a:lnTo>
                    <a:pt x="2717834" y="344473"/>
                  </a:lnTo>
                  <a:lnTo>
                    <a:pt x="2853726" y="0"/>
                  </a:lnTo>
                  <a:lnTo>
                    <a:pt x="2989618" y="0"/>
                  </a:lnTo>
                  <a:lnTo>
                    <a:pt x="3125509" y="114824"/>
                  </a:lnTo>
                  <a:lnTo>
                    <a:pt x="3261401" y="0"/>
                  </a:lnTo>
                  <a:lnTo>
                    <a:pt x="3397293" y="918596"/>
                  </a:lnTo>
                </a:path>
              </a:pathLst>
            </a:custGeom>
            <a:ln w="43362" cap="flat">
              <a:solidFill>
                <a:srgbClr val="000000">
                  <a:alpha val="100000"/>
                </a:srgbClr>
              </a:solidFill>
              <a:prstDash val="solid"/>
              <a:round/>
            </a:ln>
          </p:spPr>
          <p:txBody>
            <a:bodyPr/>
            <a:lstStyle/>
            <a:p/>
          </p:txBody>
        </p:sp>
        <p:sp>
          <p:nvSpPr>
            <p:cNvPr id="84" name="pl84"/>
            <p:cNvSpPr/>
            <p:nvPr/>
          </p:nvSpPr>
          <p:spPr>
            <a:xfrm>
              <a:off x="5437664" y="2612905"/>
              <a:ext cx="0" cy="1331965"/>
            </a:xfrm>
            <a:custGeom>
              <a:avLst/>
              <a:pathLst>
                <a:path w="0" h="1331965">
                  <a:moveTo>
                    <a:pt x="0" y="133196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612905"/>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612905"/>
              <a:ext cx="0" cy="528193"/>
            </a:xfrm>
            <a:custGeom>
              <a:avLst/>
              <a:pathLst>
                <a:path w="0" h="528193">
                  <a:moveTo>
                    <a:pt x="0" y="52819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612905"/>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612905"/>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612905"/>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612905"/>
              <a:ext cx="0" cy="1217140"/>
            </a:xfrm>
            <a:custGeom>
              <a:avLst/>
              <a:pathLst>
                <a:path w="0" h="1217140">
                  <a:moveTo>
                    <a:pt x="0" y="121714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911449"/>
              <a:ext cx="3397293" cy="1033421"/>
            </a:xfrm>
            <a:custGeom>
              <a:avLst/>
              <a:pathLst>
                <a:path w="3397293" h="1033421">
                  <a:moveTo>
                    <a:pt x="0" y="1033421"/>
                  </a:moveTo>
                  <a:lnTo>
                    <a:pt x="135891" y="459298"/>
                  </a:lnTo>
                  <a:lnTo>
                    <a:pt x="271783" y="344473"/>
                  </a:lnTo>
                  <a:lnTo>
                    <a:pt x="407675" y="229649"/>
                  </a:lnTo>
                  <a:lnTo>
                    <a:pt x="543566" y="0"/>
                  </a:lnTo>
                  <a:lnTo>
                    <a:pt x="679458" y="114824"/>
                  </a:lnTo>
                  <a:lnTo>
                    <a:pt x="815350" y="114824"/>
                  </a:lnTo>
                  <a:lnTo>
                    <a:pt x="951242" y="114824"/>
                  </a:lnTo>
                  <a:lnTo>
                    <a:pt x="1087133" y="114824"/>
                  </a:lnTo>
                  <a:lnTo>
                    <a:pt x="1223025" y="229649"/>
                  </a:lnTo>
                  <a:lnTo>
                    <a:pt x="1358917" y="229649"/>
                  </a:lnTo>
                  <a:lnTo>
                    <a:pt x="1494809" y="229649"/>
                  </a:lnTo>
                  <a:lnTo>
                    <a:pt x="1630700" y="114824"/>
                  </a:lnTo>
                  <a:lnTo>
                    <a:pt x="1766592" y="114824"/>
                  </a:lnTo>
                  <a:lnTo>
                    <a:pt x="1902484" y="0"/>
                  </a:lnTo>
                  <a:lnTo>
                    <a:pt x="2038375" y="0"/>
                  </a:lnTo>
                  <a:lnTo>
                    <a:pt x="2174267" y="0"/>
                  </a:lnTo>
                  <a:lnTo>
                    <a:pt x="2310159" y="0"/>
                  </a:lnTo>
                  <a:lnTo>
                    <a:pt x="2446051" y="0"/>
                  </a:lnTo>
                  <a:lnTo>
                    <a:pt x="2581942" y="114824"/>
                  </a:lnTo>
                  <a:lnTo>
                    <a:pt x="2717834" y="344473"/>
                  </a:lnTo>
                  <a:lnTo>
                    <a:pt x="2853726" y="0"/>
                  </a:lnTo>
                  <a:lnTo>
                    <a:pt x="2989618" y="0"/>
                  </a:lnTo>
                  <a:lnTo>
                    <a:pt x="3125509" y="114824"/>
                  </a:lnTo>
                  <a:lnTo>
                    <a:pt x="3261401" y="0"/>
                  </a:lnTo>
                  <a:lnTo>
                    <a:pt x="3397293" y="918596"/>
                  </a:lnTo>
                </a:path>
              </a:pathLst>
            </a:custGeom>
            <a:ln w="27101" cap="flat">
              <a:solidFill>
                <a:srgbClr val="0058AB">
                  <a:alpha val="100000"/>
                </a:srgbClr>
              </a:solidFill>
              <a:prstDash val="solid"/>
              <a:round/>
            </a:ln>
          </p:spPr>
          <p:txBody>
            <a:bodyPr/>
            <a:lstStyle/>
            <a:p/>
          </p:txBody>
        </p:sp>
        <p:sp>
          <p:nvSpPr>
            <p:cNvPr id="92" name="tx92"/>
            <p:cNvSpPr/>
            <p:nvPr/>
          </p:nvSpPr>
          <p:spPr>
            <a:xfrm>
              <a:off x="5389469" y="252653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086977" y="25265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748386" y="25278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445895" y="252785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989462" y="25265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52785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6762" y="2529181"/>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75434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75434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49361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2560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021447" y="4964618"/>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Japan</a:t>
              </a:r>
            </a:p>
          </p:txBody>
        </p:sp>
        <p:sp>
          <p:nvSpPr>
            <p:cNvPr id="119" name="tx119"/>
            <p:cNvSpPr/>
            <p:nvPr/>
          </p:nvSpPr>
          <p:spPr>
            <a:xfrm>
              <a:off x="67607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52316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4060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5836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76136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9390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4948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67253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85020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1880205" cy="114824"/>
            </a:xfrm>
            <a:prstGeom prst="rect">
              <a:avLst/>
            </a:prstGeom>
            <a:solidFill>
              <a:srgbClr val="1CABE2">
                <a:alpha val="80000"/>
              </a:srgbClr>
            </a:solidFill>
          </p:spPr>
          <p:txBody>
            <a:bodyPr/>
            <a:lstStyle/>
            <a:p/>
          </p:txBody>
        </p:sp>
        <p:sp>
          <p:nvSpPr>
            <p:cNvPr id="134" name="rc134"/>
            <p:cNvSpPr/>
            <p:nvPr/>
          </p:nvSpPr>
          <p:spPr>
            <a:xfrm>
              <a:off x="1317178" y="5743865"/>
              <a:ext cx="816084" cy="114824"/>
            </a:xfrm>
            <a:prstGeom prst="rect">
              <a:avLst/>
            </a:prstGeom>
            <a:solidFill>
              <a:srgbClr val="1CABE2">
                <a:alpha val="80000"/>
              </a:srgbClr>
            </a:solidFill>
          </p:spPr>
          <p:txBody>
            <a:bodyPr/>
            <a:lstStyle/>
            <a:p/>
          </p:txBody>
        </p:sp>
        <p:sp>
          <p:nvSpPr>
            <p:cNvPr id="135" name="rc135"/>
            <p:cNvSpPr/>
            <p:nvPr/>
          </p:nvSpPr>
          <p:spPr>
            <a:xfrm>
              <a:off x="1317178" y="5600334"/>
              <a:ext cx="7321564" cy="114824"/>
            </a:xfrm>
            <a:prstGeom prst="rect">
              <a:avLst/>
            </a:prstGeom>
            <a:solidFill>
              <a:srgbClr val="1CABE2">
                <a:alpha val="80000"/>
              </a:srgbClr>
            </a:solidFill>
          </p:spPr>
          <p:txBody>
            <a:bodyPr/>
            <a:lstStyle/>
            <a:p/>
          </p:txBody>
        </p:sp>
        <p:sp>
          <p:nvSpPr>
            <p:cNvPr id="136" name="tx136"/>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06756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524524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742292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4" name="tx144"/>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Japan (91%) was 1 percentage point higher than the global average (90%) and 5 percentage points lower than the average across all non-programme countries (96%).
National DTP1 coverage was 7 percentage points lower than in 2019 (98%).
This equates to 67,000 zero-dose children in 2025 compared to 17,000 zero-dose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Japan DTP1 coverage was 91% - this is 7 percentage points lower than in 2019, but 1 percentage point higher than the global average (90%).</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Japan ranked number 6 out of 41 countries for lowest DTP1 coverage (based on tied ranks).
Japan was in the top 10 non-programme countries with the most zero-dose children (rank=2).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Japan was among the countries with the highest coverage, but was in the top 3 countries with the highest number of zero-dose children in the region, contributing substantially to the zero-dose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F26A21">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Japan ranked number 10 out of 41 countries with 8,000 zero-dose children.
In 2025, Japan ranked number 2 out of 41 countries with 67,000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9035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80028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321021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62013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203006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409531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50524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91517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232510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423662" y="3487966"/>
              <a:ext cx="200644" cy="1197421"/>
            </a:xfrm>
            <a:prstGeom prst="rect">
              <a:avLst/>
            </a:prstGeom>
            <a:solidFill>
              <a:srgbClr val="80BD41">
                <a:alpha val="100000"/>
              </a:srgbClr>
            </a:solidFill>
          </p:spPr>
          <p:txBody>
            <a:bodyPr/>
            <a:lstStyle/>
            <a:p/>
          </p:txBody>
        </p:sp>
        <p:sp>
          <p:nvSpPr>
            <p:cNvPr id="29" name="rc29"/>
            <p:cNvSpPr/>
            <p:nvPr/>
          </p:nvSpPr>
          <p:spPr>
            <a:xfrm>
              <a:off x="1423662" y="3276657"/>
              <a:ext cx="200644" cy="140873"/>
            </a:xfrm>
            <a:prstGeom prst="rect">
              <a:avLst/>
            </a:prstGeom>
            <a:solidFill>
              <a:srgbClr val="0058AB">
                <a:alpha val="100000"/>
              </a:srgbClr>
            </a:solidFill>
          </p:spPr>
          <p:txBody>
            <a:bodyPr/>
            <a:lstStyle/>
            <a:p/>
          </p:txBody>
        </p:sp>
        <p:sp>
          <p:nvSpPr>
            <p:cNvPr id="30" name="rc30"/>
            <p:cNvSpPr/>
            <p:nvPr/>
          </p:nvSpPr>
          <p:spPr>
            <a:xfrm>
              <a:off x="1423662" y="3417530"/>
              <a:ext cx="200644" cy="70435"/>
            </a:xfrm>
            <a:prstGeom prst="rect">
              <a:avLst/>
            </a:prstGeom>
            <a:solidFill>
              <a:srgbClr val="1CABE2">
                <a:alpha val="100000"/>
              </a:srgbClr>
            </a:solidFill>
          </p:spPr>
          <p:txBody>
            <a:bodyPr/>
            <a:lstStyle/>
            <a:p/>
          </p:txBody>
        </p:sp>
        <p:sp>
          <p:nvSpPr>
            <p:cNvPr id="31" name="rc31"/>
            <p:cNvSpPr/>
            <p:nvPr/>
          </p:nvSpPr>
          <p:spPr>
            <a:xfrm>
              <a:off x="1646600" y="3365010"/>
              <a:ext cx="200644" cy="1320376"/>
            </a:xfrm>
            <a:prstGeom prst="rect">
              <a:avLst/>
            </a:prstGeom>
            <a:solidFill>
              <a:srgbClr val="80BD41">
                <a:alpha val="100000"/>
              </a:srgbClr>
            </a:solidFill>
          </p:spPr>
          <p:txBody>
            <a:bodyPr/>
            <a:lstStyle/>
            <a:p/>
          </p:txBody>
        </p:sp>
        <p:sp>
          <p:nvSpPr>
            <p:cNvPr id="32" name="rc32"/>
            <p:cNvSpPr/>
            <p:nvPr/>
          </p:nvSpPr>
          <p:spPr>
            <a:xfrm>
              <a:off x="1646600" y="3295516"/>
              <a:ext cx="200644" cy="69493"/>
            </a:xfrm>
            <a:prstGeom prst="rect">
              <a:avLst/>
            </a:prstGeom>
            <a:solidFill>
              <a:srgbClr val="0058AB">
                <a:alpha val="100000"/>
              </a:srgbClr>
            </a:solidFill>
          </p:spPr>
          <p:txBody>
            <a:bodyPr/>
            <a:lstStyle/>
            <a:p/>
          </p:txBody>
        </p:sp>
        <p:sp>
          <p:nvSpPr>
            <p:cNvPr id="33" name="rc33"/>
            <p:cNvSpPr/>
            <p:nvPr/>
          </p:nvSpPr>
          <p:spPr>
            <a:xfrm>
              <a:off x="1646600" y="3365010"/>
              <a:ext cx="200644" cy="0"/>
            </a:xfrm>
            <a:prstGeom prst="rect">
              <a:avLst/>
            </a:prstGeom>
            <a:solidFill>
              <a:srgbClr val="1CABE2">
                <a:alpha val="100000"/>
              </a:srgbClr>
            </a:solidFill>
          </p:spPr>
          <p:txBody>
            <a:bodyPr/>
            <a:lstStyle/>
            <a:p/>
          </p:txBody>
        </p:sp>
        <p:sp>
          <p:nvSpPr>
            <p:cNvPr id="34" name="rc34"/>
            <p:cNvSpPr/>
            <p:nvPr/>
          </p:nvSpPr>
          <p:spPr>
            <a:xfrm>
              <a:off x="1869538" y="3370500"/>
              <a:ext cx="200644" cy="1314886"/>
            </a:xfrm>
            <a:prstGeom prst="rect">
              <a:avLst/>
            </a:prstGeom>
            <a:solidFill>
              <a:srgbClr val="80BD41">
                <a:alpha val="100000"/>
              </a:srgbClr>
            </a:solidFill>
          </p:spPr>
          <p:txBody>
            <a:bodyPr/>
            <a:lstStyle/>
            <a:p/>
          </p:txBody>
        </p:sp>
        <p:sp>
          <p:nvSpPr>
            <p:cNvPr id="35" name="rc35"/>
            <p:cNvSpPr/>
            <p:nvPr/>
          </p:nvSpPr>
          <p:spPr>
            <a:xfrm>
              <a:off x="1869538" y="3315713"/>
              <a:ext cx="200644" cy="54786"/>
            </a:xfrm>
            <a:prstGeom prst="rect">
              <a:avLst/>
            </a:prstGeom>
            <a:solidFill>
              <a:srgbClr val="0058AB">
                <a:alpha val="100000"/>
              </a:srgbClr>
            </a:solidFill>
          </p:spPr>
          <p:txBody>
            <a:bodyPr/>
            <a:lstStyle/>
            <a:p/>
          </p:txBody>
        </p:sp>
        <p:sp>
          <p:nvSpPr>
            <p:cNvPr id="36" name="rc36"/>
            <p:cNvSpPr/>
            <p:nvPr/>
          </p:nvSpPr>
          <p:spPr>
            <a:xfrm>
              <a:off x="1869538" y="3370500"/>
              <a:ext cx="200644" cy="0"/>
            </a:xfrm>
            <a:prstGeom prst="rect">
              <a:avLst/>
            </a:prstGeom>
            <a:solidFill>
              <a:srgbClr val="1CABE2">
                <a:alpha val="100000"/>
              </a:srgbClr>
            </a:solidFill>
          </p:spPr>
          <p:txBody>
            <a:bodyPr/>
            <a:lstStyle/>
            <a:p/>
          </p:txBody>
        </p:sp>
        <p:sp>
          <p:nvSpPr>
            <p:cNvPr id="37" name="rc37"/>
            <p:cNvSpPr/>
            <p:nvPr/>
          </p:nvSpPr>
          <p:spPr>
            <a:xfrm>
              <a:off x="2092476" y="3386116"/>
              <a:ext cx="200644" cy="1299270"/>
            </a:xfrm>
            <a:prstGeom prst="rect">
              <a:avLst/>
            </a:prstGeom>
            <a:solidFill>
              <a:srgbClr val="80BD41">
                <a:alpha val="100000"/>
              </a:srgbClr>
            </a:solidFill>
          </p:spPr>
          <p:txBody>
            <a:bodyPr/>
            <a:lstStyle/>
            <a:p/>
          </p:txBody>
        </p:sp>
        <p:sp>
          <p:nvSpPr>
            <p:cNvPr id="38" name="rc38"/>
            <p:cNvSpPr/>
            <p:nvPr/>
          </p:nvSpPr>
          <p:spPr>
            <a:xfrm>
              <a:off x="2092476" y="3345932"/>
              <a:ext cx="200644" cy="40183"/>
            </a:xfrm>
            <a:prstGeom prst="rect">
              <a:avLst/>
            </a:prstGeom>
            <a:solidFill>
              <a:srgbClr val="0058AB">
                <a:alpha val="100000"/>
              </a:srgbClr>
            </a:solidFill>
          </p:spPr>
          <p:txBody>
            <a:bodyPr/>
            <a:lstStyle/>
            <a:p/>
          </p:txBody>
        </p:sp>
        <p:sp>
          <p:nvSpPr>
            <p:cNvPr id="39" name="rc39"/>
            <p:cNvSpPr/>
            <p:nvPr/>
          </p:nvSpPr>
          <p:spPr>
            <a:xfrm>
              <a:off x="2092476" y="3386116"/>
              <a:ext cx="200644" cy="0"/>
            </a:xfrm>
            <a:prstGeom prst="rect">
              <a:avLst/>
            </a:prstGeom>
            <a:solidFill>
              <a:srgbClr val="1CABE2">
                <a:alpha val="100000"/>
              </a:srgbClr>
            </a:solidFill>
          </p:spPr>
          <p:txBody>
            <a:bodyPr/>
            <a:lstStyle/>
            <a:p/>
          </p:txBody>
        </p:sp>
        <p:sp>
          <p:nvSpPr>
            <p:cNvPr id="40" name="rc40"/>
            <p:cNvSpPr/>
            <p:nvPr/>
          </p:nvSpPr>
          <p:spPr>
            <a:xfrm>
              <a:off x="2315413" y="3379152"/>
              <a:ext cx="200644" cy="1306234"/>
            </a:xfrm>
            <a:prstGeom prst="rect">
              <a:avLst/>
            </a:prstGeom>
            <a:solidFill>
              <a:srgbClr val="80BD41">
                <a:alpha val="100000"/>
              </a:srgbClr>
            </a:solidFill>
          </p:spPr>
          <p:txBody>
            <a:bodyPr/>
            <a:lstStyle/>
            <a:p/>
          </p:txBody>
        </p:sp>
        <p:sp>
          <p:nvSpPr>
            <p:cNvPr id="41" name="rc41"/>
            <p:cNvSpPr/>
            <p:nvPr/>
          </p:nvSpPr>
          <p:spPr>
            <a:xfrm>
              <a:off x="2315413" y="3365958"/>
              <a:ext cx="200644" cy="13193"/>
            </a:xfrm>
            <a:prstGeom prst="rect">
              <a:avLst/>
            </a:prstGeom>
            <a:solidFill>
              <a:srgbClr val="0058AB">
                <a:alpha val="100000"/>
              </a:srgbClr>
            </a:solidFill>
          </p:spPr>
          <p:txBody>
            <a:bodyPr/>
            <a:lstStyle/>
            <a:p/>
          </p:txBody>
        </p:sp>
        <p:sp>
          <p:nvSpPr>
            <p:cNvPr id="42" name="rc42"/>
            <p:cNvSpPr/>
            <p:nvPr/>
          </p:nvSpPr>
          <p:spPr>
            <a:xfrm>
              <a:off x="2315413" y="3379152"/>
              <a:ext cx="200644" cy="0"/>
            </a:xfrm>
            <a:prstGeom prst="rect">
              <a:avLst/>
            </a:prstGeom>
            <a:solidFill>
              <a:srgbClr val="1CABE2">
                <a:alpha val="100000"/>
              </a:srgbClr>
            </a:solidFill>
          </p:spPr>
          <p:txBody>
            <a:bodyPr/>
            <a:lstStyle/>
            <a:p/>
          </p:txBody>
        </p:sp>
        <p:sp>
          <p:nvSpPr>
            <p:cNvPr id="43" name="rc43"/>
            <p:cNvSpPr/>
            <p:nvPr/>
          </p:nvSpPr>
          <p:spPr>
            <a:xfrm>
              <a:off x="2538351" y="3440637"/>
              <a:ext cx="200644" cy="1244749"/>
            </a:xfrm>
            <a:prstGeom prst="rect">
              <a:avLst/>
            </a:prstGeom>
            <a:solidFill>
              <a:srgbClr val="80BD41">
                <a:alpha val="100000"/>
              </a:srgbClr>
            </a:solidFill>
          </p:spPr>
          <p:txBody>
            <a:bodyPr/>
            <a:lstStyle/>
            <a:p/>
          </p:txBody>
        </p:sp>
        <p:sp>
          <p:nvSpPr>
            <p:cNvPr id="44" name="rc44"/>
            <p:cNvSpPr/>
            <p:nvPr/>
          </p:nvSpPr>
          <p:spPr>
            <a:xfrm>
              <a:off x="2538351" y="3415235"/>
              <a:ext cx="200644" cy="25402"/>
            </a:xfrm>
            <a:prstGeom prst="rect">
              <a:avLst/>
            </a:prstGeom>
            <a:solidFill>
              <a:srgbClr val="0058AB">
                <a:alpha val="100000"/>
              </a:srgbClr>
            </a:solidFill>
          </p:spPr>
          <p:txBody>
            <a:bodyPr/>
            <a:lstStyle/>
            <a:p/>
          </p:txBody>
        </p:sp>
        <p:sp>
          <p:nvSpPr>
            <p:cNvPr id="45" name="rc45"/>
            <p:cNvSpPr/>
            <p:nvPr/>
          </p:nvSpPr>
          <p:spPr>
            <a:xfrm>
              <a:off x="2538351" y="3440637"/>
              <a:ext cx="200644" cy="0"/>
            </a:xfrm>
            <a:prstGeom prst="rect">
              <a:avLst/>
            </a:prstGeom>
            <a:solidFill>
              <a:srgbClr val="1CABE2">
                <a:alpha val="100000"/>
              </a:srgbClr>
            </a:solidFill>
          </p:spPr>
          <p:txBody>
            <a:bodyPr/>
            <a:lstStyle/>
            <a:p/>
          </p:txBody>
        </p:sp>
        <p:sp>
          <p:nvSpPr>
            <p:cNvPr id="46" name="rc46"/>
            <p:cNvSpPr/>
            <p:nvPr/>
          </p:nvSpPr>
          <p:spPr>
            <a:xfrm>
              <a:off x="2761289" y="3421098"/>
              <a:ext cx="200644" cy="1264289"/>
            </a:xfrm>
            <a:prstGeom prst="rect">
              <a:avLst/>
            </a:prstGeom>
            <a:solidFill>
              <a:srgbClr val="80BD41">
                <a:alpha val="100000"/>
              </a:srgbClr>
            </a:solidFill>
          </p:spPr>
          <p:txBody>
            <a:bodyPr/>
            <a:lstStyle/>
            <a:p/>
          </p:txBody>
        </p:sp>
        <p:sp>
          <p:nvSpPr>
            <p:cNvPr id="47" name="rc47"/>
            <p:cNvSpPr/>
            <p:nvPr/>
          </p:nvSpPr>
          <p:spPr>
            <a:xfrm>
              <a:off x="2761289" y="3395296"/>
              <a:ext cx="200644" cy="25801"/>
            </a:xfrm>
            <a:prstGeom prst="rect">
              <a:avLst/>
            </a:prstGeom>
            <a:solidFill>
              <a:srgbClr val="0058AB">
                <a:alpha val="100000"/>
              </a:srgbClr>
            </a:solidFill>
          </p:spPr>
          <p:txBody>
            <a:bodyPr/>
            <a:lstStyle/>
            <a:p/>
          </p:txBody>
        </p:sp>
        <p:sp>
          <p:nvSpPr>
            <p:cNvPr id="48" name="rc48"/>
            <p:cNvSpPr/>
            <p:nvPr/>
          </p:nvSpPr>
          <p:spPr>
            <a:xfrm>
              <a:off x="2761289" y="3421098"/>
              <a:ext cx="200644" cy="0"/>
            </a:xfrm>
            <a:prstGeom prst="rect">
              <a:avLst/>
            </a:prstGeom>
            <a:solidFill>
              <a:srgbClr val="1CABE2">
                <a:alpha val="100000"/>
              </a:srgbClr>
            </a:solidFill>
          </p:spPr>
          <p:txBody>
            <a:bodyPr/>
            <a:lstStyle/>
            <a:p/>
          </p:txBody>
        </p:sp>
        <p:sp>
          <p:nvSpPr>
            <p:cNvPr id="49" name="rc49"/>
            <p:cNvSpPr/>
            <p:nvPr/>
          </p:nvSpPr>
          <p:spPr>
            <a:xfrm>
              <a:off x="2984227" y="3423059"/>
              <a:ext cx="200644" cy="1262327"/>
            </a:xfrm>
            <a:prstGeom prst="rect">
              <a:avLst/>
            </a:prstGeom>
            <a:solidFill>
              <a:srgbClr val="80BD41">
                <a:alpha val="100000"/>
              </a:srgbClr>
            </a:solidFill>
          </p:spPr>
          <p:txBody>
            <a:bodyPr/>
            <a:lstStyle/>
            <a:p/>
          </p:txBody>
        </p:sp>
        <p:sp>
          <p:nvSpPr>
            <p:cNvPr id="50" name="rc50"/>
            <p:cNvSpPr/>
            <p:nvPr/>
          </p:nvSpPr>
          <p:spPr>
            <a:xfrm>
              <a:off x="2984227" y="3397298"/>
              <a:ext cx="200644" cy="25761"/>
            </a:xfrm>
            <a:prstGeom prst="rect">
              <a:avLst/>
            </a:prstGeom>
            <a:solidFill>
              <a:srgbClr val="0058AB">
                <a:alpha val="100000"/>
              </a:srgbClr>
            </a:solidFill>
          </p:spPr>
          <p:txBody>
            <a:bodyPr/>
            <a:lstStyle/>
            <a:p/>
          </p:txBody>
        </p:sp>
        <p:sp>
          <p:nvSpPr>
            <p:cNvPr id="51" name="rc51"/>
            <p:cNvSpPr/>
            <p:nvPr/>
          </p:nvSpPr>
          <p:spPr>
            <a:xfrm>
              <a:off x="2984227" y="3423059"/>
              <a:ext cx="200644" cy="0"/>
            </a:xfrm>
            <a:prstGeom prst="rect">
              <a:avLst/>
            </a:prstGeom>
            <a:solidFill>
              <a:srgbClr val="1CABE2">
                <a:alpha val="100000"/>
              </a:srgbClr>
            </a:solidFill>
          </p:spPr>
          <p:txBody>
            <a:bodyPr/>
            <a:lstStyle/>
            <a:p/>
          </p:txBody>
        </p:sp>
        <p:sp>
          <p:nvSpPr>
            <p:cNvPr id="52" name="rc52"/>
            <p:cNvSpPr/>
            <p:nvPr/>
          </p:nvSpPr>
          <p:spPr>
            <a:xfrm>
              <a:off x="3207165" y="3422773"/>
              <a:ext cx="200644" cy="1262613"/>
            </a:xfrm>
            <a:prstGeom prst="rect">
              <a:avLst/>
            </a:prstGeom>
            <a:solidFill>
              <a:srgbClr val="80BD41">
                <a:alpha val="100000"/>
              </a:srgbClr>
            </a:solidFill>
          </p:spPr>
          <p:txBody>
            <a:bodyPr/>
            <a:lstStyle/>
            <a:p/>
          </p:txBody>
        </p:sp>
        <p:sp>
          <p:nvSpPr>
            <p:cNvPr id="53" name="rc53"/>
            <p:cNvSpPr/>
            <p:nvPr/>
          </p:nvSpPr>
          <p:spPr>
            <a:xfrm>
              <a:off x="3207165" y="3397006"/>
              <a:ext cx="200644" cy="25767"/>
            </a:xfrm>
            <a:prstGeom prst="rect">
              <a:avLst/>
            </a:prstGeom>
            <a:solidFill>
              <a:srgbClr val="0058AB">
                <a:alpha val="100000"/>
              </a:srgbClr>
            </a:solidFill>
          </p:spPr>
          <p:txBody>
            <a:bodyPr/>
            <a:lstStyle/>
            <a:p/>
          </p:txBody>
        </p:sp>
        <p:sp>
          <p:nvSpPr>
            <p:cNvPr id="54" name="rc54"/>
            <p:cNvSpPr/>
            <p:nvPr/>
          </p:nvSpPr>
          <p:spPr>
            <a:xfrm>
              <a:off x="3207165" y="3422773"/>
              <a:ext cx="200644" cy="0"/>
            </a:xfrm>
            <a:prstGeom prst="rect">
              <a:avLst/>
            </a:prstGeom>
            <a:solidFill>
              <a:srgbClr val="1CABE2">
                <a:alpha val="100000"/>
              </a:srgbClr>
            </a:solidFill>
          </p:spPr>
          <p:txBody>
            <a:bodyPr/>
            <a:lstStyle/>
            <a:p/>
          </p:txBody>
        </p:sp>
        <p:sp>
          <p:nvSpPr>
            <p:cNvPr id="55" name="rc55"/>
            <p:cNvSpPr/>
            <p:nvPr/>
          </p:nvSpPr>
          <p:spPr>
            <a:xfrm>
              <a:off x="3430103" y="3457664"/>
              <a:ext cx="200644" cy="1227722"/>
            </a:xfrm>
            <a:prstGeom prst="rect">
              <a:avLst/>
            </a:prstGeom>
            <a:solidFill>
              <a:srgbClr val="80BD41">
                <a:alpha val="100000"/>
              </a:srgbClr>
            </a:solidFill>
          </p:spPr>
          <p:txBody>
            <a:bodyPr/>
            <a:lstStyle/>
            <a:p/>
          </p:txBody>
        </p:sp>
        <p:sp>
          <p:nvSpPr>
            <p:cNvPr id="56" name="rc56"/>
            <p:cNvSpPr/>
            <p:nvPr/>
          </p:nvSpPr>
          <p:spPr>
            <a:xfrm>
              <a:off x="3430103" y="3419693"/>
              <a:ext cx="200644" cy="37971"/>
            </a:xfrm>
            <a:prstGeom prst="rect">
              <a:avLst/>
            </a:prstGeom>
            <a:solidFill>
              <a:srgbClr val="0058AB">
                <a:alpha val="100000"/>
              </a:srgbClr>
            </a:solidFill>
          </p:spPr>
          <p:txBody>
            <a:bodyPr/>
            <a:lstStyle/>
            <a:p/>
          </p:txBody>
        </p:sp>
        <p:sp>
          <p:nvSpPr>
            <p:cNvPr id="57" name="rc57"/>
            <p:cNvSpPr/>
            <p:nvPr/>
          </p:nvSpPr>
          <p:spPr>
            <a:xfrm>
              <a:off x="3430103" y="3457664"/>
              <a:ext cx="200644" cy="0"/>
            </a:xfrm>
            <a:prstGeom prst="rect">
              <a:avLst/>
            </a:prstGeom>
            <a:solidFill>
              <a:srgbClr val="1CABE2">
                <a:alpha val="100000"/>
              </a:srgbClr>
            </a:solidFill>
          </p:spPr>
          <p:txBody>
            <a:bodyPr/>
            <a:lstStyle/>
            <a:p/>
          </p:txBody>
        </p:sp>
        <p:sp>
          <p:nvSpPr>
            <p:cNvPr id="58" name="rc58"/>
            <p:cNvSpPr/>
            <p:nvPr/>
          </p:nvSpPr>
          <p:spPr>
            <a:xfrm>
              <a:off x="3653041" y="3462274"/>
              <a:ext cx="200644" cy="1223112"/>
            </a:xfrm>
            <a:prstGeom prst="rect">
              <a:avLst/>
            </a:prstGeom>
            <a:solidFill>
              <a:srgbClr val="80BD41">
                <a:alpha val="100000"/>
              </a:srgbClr>
            </a:solidFill>
          </p:spPr>
          <p:txBody>
            <a:bodyPr/>
            <a:lstStyle/>
            <a:p/>
          </p:txBody>
        </p:sp>
        <p:sp>
          <p:nvSpPr>
            <p:cNvPr id="59" name="rc59"/>
            <p:cNvSpPr/>
            <p:nvPr/>
          </p:nvSpPr>
          <p:spPr>
            <a:xfrm>
              <a:off x="3653041" y="3424446"/>
              <a:ext cx="200644" cy="37828"/>
            </a:xfrm>
            <a:prstGeom prst="rect">
              <a:avLst/>
            </a:prstGeom>
            <a:solidFill>
              <a:srgbClr val="0058AB">
                <a:alpha val="100000"/>
              </a:srgbClr>
            </a:solidFill>
          </p:spPr>
          <p:txBody>
            <a:bodyPr/>
            <a:lstStyle/>
            <a:p/>
          </p:txBody>
        </p:sp>
        <p:sp>
          <p:nvSpPr>
            <p:cNvPr id="60" name="rc60"/>
            <p:cNvSpPr/>
            <p:nvPr/>
          </p:nvSpPr>
          <p:spPr>
            <a:xfrm>
              <a:off x="3653041" y="3462274"/>
              <a:ext cx="200644" cy="0"/>
            </a:xfrm>
            <a:prstGeom prst="rect">
              <a:avLst/>
            </a:prstGeom>
            <a:solidFill>
              <a:srgbClr val="1CABE2">
                <a:alpha val="100000"/>
              </a:srgbClr>
            </a:solidFill>
          </p:spPr>
          <p:txBody>
            <a:bodyPr/>
            <a:lstStyle/>
            <a:p/>
          </p:txBody>
        </p:sp>
        <p:sp>
          <p:nvSpPr>
            <p:cNvPr id="61" name="rc61"/>
            <p:cNvSpPr/>
            <p:nvPr/>
          </p:nvSpPr>
          <p:spPr>
            <a:xfrm>
              <a:off x="3875979" y="3485145"/>
              <a:ext cx="200644" cy="1200241"/>
            </a:xfrm>
            <a:prstGeom prst="rect">
              <a:avLst/>
            </a:prstGeom>
            <a:solidFill>
              <a:srgbClr val="80BD41">
                <a:alpha val="100000"/>
              </a:srgbClr>
            </a:solidFill>
          </p:spPr>
          <p:txBody>
            <a:bodyPr/>
            <a:lstStyle/>
            <a:p/>
          </p:txBody>
        </p:sp>
        <p:sp>
          <p:nvSpPr>
            <p:cNvPr id="62" name="rc62"/>
            <p:cNvSpPr/>
            <p:nvPr/>
          </p:nvSpPr>
          <p:spPr>
            <a:xfrm>
              <a:off x="3875979" y="3448024"/>
              <a:ext cx="200644" cy="37121"/>
            </a:xfrm>
            <a:prstGeom prst="rect">
              <a:avLst/>
            </a:prstGeom>
            <a:solidFill>
              <a:srgbClr val="0058AB">
                <a:alpha val="100000"/>
              </a:srgbClr>
            </a:solidFill>
          </p:spPr>
          <p:txBody>
            <a:bodyPr/>
            <a:lstStyle/>
            <a:p/>
          </p:txBody>
        </p:sp>
        <p:sp>
          <p:nvSpPr>
            <p:cNvPr id="63" name="rc63"/>
            <p:cNvSpPr/>
            <p:nvPr/>
          </p:nvSpPr>
          <p:spPr>
            <a:xfrm>
              <a:off x="3875979" y="3485145"/>
              <a:ext cx="200644" cy="0"/>
            </a:xfrm>
            <a:prstGeom prst="rect">
              <a:avLst/>
            </a:prstGeom>
            <a:solidFill>
              <a:srgbClr val="1CABE2">
                <a:alpha val="100000"/>
              </a:srgbClr>
            </a:solidFill>
          </p:spPr>
          <p:txBody>
            <a:bodyPr/>
            <a:lstStyle/>
            <a:p/>
          </p:txBody>
        </p:sp>
        <p:sp>
          <p:nvSpPr>
            <p:cNvPr id="64" name="rc64"/>
            <p:cNvSpPr/>
            <p:nvPr/>
          </p:nvSpPr>
          <p:spPr>
            <a:xfrm>
              <a:off x="4098916" y="3500318"/>
              <a:ext cx="200644" cy="1185068"/>
            </a:xfrm>
            <a:prstGeom prst="rect">
              <a:avLst/>
            </a:prstGeom>
            <a:solidFill>
              <a:srgbClr val="80BD41">
                <a:alpha val="100000"/>
              </a:srgbClr>
            </a:solidFill>
          </p:spPr>
          <p:txBody>
            <a:bodyPr/>
            <a:lstStyle/>
            <a:p/>
          </p:txBody>
        </p:sp>
        <p:sp>
          <p:nvSpPr>
            <p:cNvPr id="65" name="rc65"/>
            <p:cNvSpPr/>
            <p:nvPr/>
          </p:nvSpPr>
          <p:spPr>
            <a:xfrm>
              <a:off x="4098916" y="3463667"/>
              <a:ext cx="200644" cy="24434"/>
            </a:xfrm>
            <a:prstGeom prst="rect">
              <a:avLst/>
            </a:prstGeom>
            <a:solidFill>
              <a:srgbClr val="0058AB">
                <a:alpha val="100000"/>
              </a:srgbClr>
            </a:solidFill>
          </p:spPr>
          <p:txBody>
            <a:bodyPr/>
            <a:lstStyle/>
            <a:p/>
          </p:txBody>
        </p:sp>
        <p:sp>
          <p:nvSpPr>
            <p:cNvPr id="66" name="rc66"/>
            <p:cNvSpPr/>
            <p:nvPr/>
          </p:nvSpPr>
          <p:spPr>
            <a:xfrm>
              <a:off x="4098916" y="3488101"/>
              <a:ext cx="200644" cy="12216"/>
            </a:xfrm>
            <a:prstGeom prst="rect">
              <a:avLst/>
            </a:prstGeom>
            <a:solidFill>
              <a:srgbClr val="1CABE2">
                <a:alpha val="100000"/>
              </a:srgbClr>
            </a:solidFill>
          </p:spPr>
          <p:txBody>
            <a:bodyPr/>
            <a:lstStyle/>
            <a:p/>
          </p:txBody>
        </p:sp>
        <p:sp>
          <p:nvSpPr>
            <p:cNvPr id="67" name="rc67"/>
            <p:cNvSpPr/>
            <p:nvPr/>
          </p:nvSpPr>
          <p:spPr>
            <a:xfrm>
              <a:off x="4321854" y="3528018"/>
              <a:ext cx="200644" cy="1157368"/>
            </a:xfrm>
            <a:prstGeom prst="rect">
              <a:avLst/>
            </a:prstGeom>
            <a:solidFill>
              <a:srgbClr val="80BD41">
                <a:alpha val="100000"/>
              </a:srgbClr>
            </a:solidFill>
          </p:spPr>
          <p:txBody>
            <a:bodyPr/>
            <a:lstStyle/>
            <a:p/>
          </p:txBody>
        </p:sp>
        <p:sp>
          <p:nvSpPr>
            <p:cNvPr id="68" name="rc68"/>
            <p:cNvSpPr/>
            <p:nvPr/>
          </p:nvSpPr>
          <p:spPr>
            <a:xfrm>
              <a:off x="4321854" y="3479794"/>
              <a:ext cx="200644" cy="24111"/>
            </a:xfrm>
            <a:prstGeom prst="rect">
              <a:avLst/>
            </a:prstGeom>
            <a:solidFill>
              <a:srgbClr val="0058AB">
                <a:alpha val="100000"/>
              </a:srgbClr>
            </a:solidFill>
          </p:spPr>
          <p:txBody>
            <a:bodyPr/>
            <a:lstStyle/>
            <a:p/>
          </p:txBody>
        </p:sp>
        <p:sp>
          <p:nvSpPr>
            <p:cNvPr id="69" name="rc69"/>
            <p:cNvSpPr/>
            <p:nvPr/>
          </p:nvSpPr>
          <p:spPr>
            <a:xfrm>
              <a:off x="4321854" y="3503906"/>
              <a:ext cx="200644" cy="24112"/>
            </a:xfrm>
            <a:prstGeom prst="rect">
              <a:avLst/>
            </a:prstGeom>
            <a:solidFill>
              <a:srgbClr val="1CABE2">
                <a:alpha val="100000"/>
              </a:srgbClr>
            </a:solidFill>
          </p:spPr>
          <p:txBody>
            <a:bodyPr/>
            <a:lstStyle/>
            <a:p/>
          </p:txBody>
        </p:sp>
        <p:sp>
          <p:nvSpPr>
            <p:cNvPr id="70" name="rc70"/>
            <p:cNvSpPr/>
            <p:nvPr/>
          </p:nvSpPr>
          <p:spPr>
            <a:xfrm>
              <a:off x="4544792" y="3556175"/>
              <a:ext cx="200644" cy="1129211"/>
            </a:xfrm>
            <a:prstGeom prst="rect">
              <a:avLst/>
            </a:prstGeom>
            <a:solidFill>
              <a:srgbClr val="80BD41">
                <a:alpha val="100000"/>
              </a:srgbClr>
            </a:solidFill>
          </p:spPr>
          <p:txBody>
            <a:bodyPr/>
            <a:lstStyle/>
            <a:p/>
          </p:txBody>
        </p:sp>
        <p:sp>
          <p:nvSpPr>
            <p:cNvPr id="71" name="rc71"/>
            <p:cNvSpPr/>
            <p:nvPr/>
          </p:nvSpPr>
          <p:spPr>
            <a:xfrm>
              <a:off x="4544792" y="3509124"/>
              <a:ext cx="200644" cy="11762"/>
            </a:xfrm>
            <a:prstGeom prst="rect">
              <a:avLst/>
            </a:prstGeom>
            <a:solidFill>
              <a:srgbClr val="0058AB">
                <a:alpha val="100000"/>
              </a:srgbClr>
            </a:solidFill>
          </p:spPr>
          <p:txBody>
            <a:bodyPr/>
            <a:lstStyle/>
            <a:p/>
          </p:txBody>
        </p:sp>
        <p:sp>
          <p:nvSpPr>
            <p:cNvPr id="72" name="rc72"/>
            <p:cNvSpPr/>
            <p:nvPr/>
          </p:nvSpPr>
          <p:spPr>
            <a:xfrm>
              <a:off x="4544792" y="3520887"/>
              <a:ext cx="200644" cy="35288"/>
            </a:xfrm>
            <a:prstGeom prst="rect">
              <a:avLst/>
            </a:prstGeom>
            <a:solidFill>
              <a:srgbClr val="1CABE2">
                <a:alpha val="100000"/>
              </a:srgbClr>
            </a:solidFill>
          </p:spPr>
          <p:txBody>
            <a:bodyPr/>
            <a:lstStyle/>
            <a:p/>
          </p:txBody>
        </p:sp>
        <p:sp>
          <p:nvSpPr>
            <p:cNvPr id="73" name="rc73"/>
            <p:cNvSpPr/>
            <p:nvPr/>
          </p:nvSpPr>
          <p:spPr>
            <a:xfrm>
              <a:off x="4767730" y="3560168"/>
              <a:ext cx="200644" cy="1125218"/>
            </a:xfrm>
            <a:prstGeom prst="rect">
              <a:avLst/>
            </a:prstGeom>
            <a:solidFill>
              <a:srgbClr val="80BD41">
                <a:alpha val="100000"/>
              </a:srgbClr>
            </a:solidFill>
          </p:spPr>
          <p:txBody>
            <a:bodyPr/>
            <a:lstStyle/>
            <a:p/>
          </p:txBody>
        </p:sp>
        <p:sp>
          <p:nvSpPr>
            <p:cNvPr id="74" name="rc74"/>
            <p:cNvSpPr/>
            <p:nvPr/>
          </p:nvSpPr>
          <p:spPr>
            <a:xfrm>
              <a:off x="4767730" y="3513283"/>
              <a:ext cx="200644" cy="11721"/>
            </a:xfrm>
            <a:prstGeom prst="rect">
              <a:avLst/>
            </a:prstGeom>
            <a:solidFill>
              <a:srgbClr val="0058AB">
                <a:alpha val="100000"/>
              </a:srgbClr>
            </a:solidFill>
          </p:spPr>
          <p:txBody>
            <a:bodyPr/>
            <a:lstStyle/>
            <a:p/>
          </p:txBody>
        </p:sp>
        <p:sp>
          <p:nvSpPr>
            <p:cNvPr id="75" name="rc75"/>
            <p:cNvSpPr/>
            <p:nvPr/>
          </p:nvSpPr>
          <p:spPr>
            <a:xfrm>
              <a:off x="4767730" y="3525004"/>
              <a:ext cx="200644" cy="35163"/>
            </a:xfrm>
            <a:prstGeom prst="rect">
              <a:avLst/>
            </a:prstGeom>
            <a:solidFill>
              <a:srgbClr val="1CABE2">
                <a:alpha val="100000"/>
              </a:srgbClr>
            </a:solidFill>
          </p:spPr>
          <p:txBody>
            <a:bodyPr/>
            <a:lstStyle/>
            <a:p/>
          </p:txBody>
        </p:sp>
        <p:sp>
          <p:nvSpPr>
            <p:cNvPr id="76" name="rc76"/>
            <p:cNvSpPr/>
            <p:nvPr/>
          </p:nvSpPr>
          <p:spPr>
            <a:xfrm>
              <a:off x="4990668" y="3556404"/>
              <a:ext cx="200644" cy="1128982"/>
            </a:xfrm>
            <a:prstGeom prst="rect">
              <a:avLst/>
            </a:prstGeom>
            <a:solidFill>
              <a:srgbClr val="80BD41">
                <a:alpha val="100000"/>
              </a:srgbClr>
            </a:solidFill>
          </p:spPr>
          <p:txBody>
            <a:bodyPr/>
            <a:lstStyle/>
            <a:p/>
          </p:txBody>
        </p:sp>
        <p:sp>
          <p:nvSpPr>
            <p:cNvPr id="77" name="rc77"/>
            <p:cNvSpPr/>
            <p:nvPr/>
          </p:nvSpPr>
          <p:spPr>
            <a:xfrm>
              <a:off x="4990668" y="3545001"/>
              <a:ext cx="200644" cy="11403"/>
            </a:xfrm>
            <a:prstGeom prst="rect">
              <a:avLst/>
            </a:prstGeom>
            <a:solidFill>
              <a:srgbClr val="0058AB">
                <a:alpha val="100000"/>
              </a:srgbClr>
            </a:solidFill>
          </p:spPr>
          <p:txBody>
            <a:bodyPr/>
            <a:lstStyle/>
            <a:p/>
          </p:txBody>
        </p:sp>
        <p:sp>
          <p:nvSpPr>
            <p:cNvPr id="78" name="rc78"/>
            <p:cNvSpPr/>
            <p:nvPr/>
          </p:nvSpPr>
          <p:spPr>
            <a:xfrm>
              <a:off x="4990668" y="3556404"/>
              <a:ext cx="200644" cy="0"/>
            </a:xfrm>
            <a:prstGeom prst="rect">
              <a:avLst/>
            </a:prstGeom>
            <a:solidFill>
              <a:srgbClr val="1CABE2">
                <a:alpha val="100000"/>
              </a:srgbClr>
            </a:solidFill>
          </p:spPr>
          <p:txBody>
            <a:bodyPr/>
            <a:lstStyle/>
            <a:p/>
          </p:txBody>
        </p:sp>
        <p:sp>
          <p:nvSpPr>
            <p:cNvPr id="79" name="rc79"/>
            <p:cNvSpPr/>
            <p:nvPr/>
          </p:nvSpPr>
          <p:spPr>
            <a:xfrm>
              <a:off x="5213606" y="3591871"/>
              <a:ext cx="200644" cy="1093515"/>
            </a:xfrm>
            <a:prstGeom prst="rect">
              <a:avLst/>
            </a:prstGeom>
            <a:solidFill>
              <a:srgbClr val="80BD41">
                <a:alpha val="100000"/>
              </a:srgbClr>
            </a:solidFill>
          </p:spPr>
          <p:txBody>
            <a:bodyPr/>
            <a:lstStyle/>
            <a:p/>
          </p:txBody>
        </p:sp>
        <p:sp>
          <p:nvSpPr>
            <p:cNvPr id="80" name="rc80"/>
            <p:cNvSpPr/>
            <p:nvPr/>
          </p:nvSpPr>
          <p:spPr>
            <a:xfrm>
              <a:off x="5213606" y="3580825"/>
              <a:ext cx="200644" cy="11046"/>
            </a:xfrm>
            <a:prstGeom prst="rect">
              <a:avLst/>
            </a:prstGeom>
            <a:solidFill>
              <a:srgbClr val="0058AB">
                <a:alpha val="100000"/>
              </a:srgbClr>
            </a:solidFill>
          </p:spPr>
          <p:txBody>
            <a:bodyPr/>
            <a:lstStyle/>
            <a:p/>
          </p:txBody>
        </p:sp>
        <p:sp>
          <p:nvSpPr>
            <p:cNvPr id="81" name="rc81"/>
            <p:cNvSpPr/>
            <p:nvPr/>
          </p:nvSpPr>
          <p:spPr>
            <a:xfrm>
              <a:off x="5213606" y="3591871"/>
              <a:ext cx="200644" cy="0"/>
            </a:xfrm>
            <a:prstGeom prst="rect">
              <a:avLst/>
            </a:prstGeom>
            <a:solidFill>
              <a:srgbClr val="1CABE2">
                <a:alpha val="100000"/>
              </a:srgbClr>
            </a:solidFill>
          </p:spPr>
          <p:txBody>
            <a:bodyPr/>
            <a:lstStyle/>
            <a:p/>
          </p:txBody>
        </p:sp>
        <p:sp>
          <p:nvSpPr>
            <p:cNvPr id="82" name="rc82"/>
            <p:cNvSpPr/>
            <p:nvPr/>
          </p:nvSpPr>
          <p:spPr>
            <a:xfrm>
              <a:off x="5436544" y="3633536"/>
              <a:ext cx="200644" cy="1051850"/>
            </a:xfrm>
            <a:prstGeom prst="rect">
              <a:avLst/>
            </a:prstGeom>
            <a:solidFill>
              <a:srgbClr val="80BD41">
                <a:alpha val="100000"/>
              </a:srgbClr>
            </a:solidFill>
          </p:spPr>
          <p:txBody>
            <a:bodyPr/>
            <a:lstStyle/>
            <a:p/>
          </p:txBody>
        </p:sp>
        <p:sp>
          <p:nvSpPr>
            <p:cNvPr id="83" name="rc83"/>
            <p:cNvSpPr/>
            <p:nvPr/>
          </p:nvSpPr>
          <p:spPr>
            <a:xfrm>
              <a:off x="5436544" y="3612069"/>
              <a:ext cx="200644" cy="10733"/>
            </a:xfrm>
            <a:prstGeom prst="rect">
              <a:avLst/>
            </a:prstGeom>
            <a:solidFill>
              <a:srgbClr val="0058AB">
                <a:alpha val="100000"/>
              </a:srgbClr>
            </a:solidFill>
          </p:spPr>
          <p:txBody>
            <a:bodyPr/>
            <a:lstStyle/>
            <a:p/>
          </p:txBody>
        </p:sp>
        <p:sp>
          <p:nvSpPr>
            <p:cNvPr id="84" name="rc84"/>
            <p:cNvSpPr/>
            <p:nvPr/>
          </p:nvSpPr>
          <p:spPr>
            <a:xfrm>
              <a:off x="5436544" y="3622803"/>
              <a:ext cx="200644" cy="10733"/>
            </a:xfrm>
            <a:prstGeom prst="rect">
              <a:avLst/>
            </a:prstGeom>
            <a:solidFill>
              <a:srgbClr val="1CABE2">
                <a:alpha val="100000"/>
              </a:srgbClr>
            </a:solidFill>
          </p:spPr>
          <p:txBody>
            <a:bodyPr/>
            <a:lstStyle/>
            <a:p/>
          </p:txBody>
        </p:sp>
        <p:sp>
          <p:nvSpPr>
            <p:cNvPr id="85" name="rc85"/>
            <p:cNvSpPr/>
            <p:nvPr/>
          </p:nvSpPr>
          <p:spPr>
            <a:xfrm>
              <a:off x="5659482" y="3686831"/>
              <a:ext cx="200644" cy="998555"/>
            </a:xfrm>
            <a:prstGeom prst="rect">
              <a:avLst/>
            </a:prstGeom>
            <a:solidFill>
              <a:srgbClr val="80BD41">
                <a:alpha val="100000"/>
              </a:srgbClr>
            </a:solidFill>
          </p:spPr>
          <p:txBody>
            <a:bodyPr/>
            <a:lstStyle/>
            <a:p/>
          </p:txBody>
        </p:sp>
        <p:sp>
          <p:nvSpPr>
            <p:cNvPr id="86" name="rc86"/>
            <p:cNvSpPr/>
            <p:nvPr/>
          </p:nvSpPr>
          <p:spPr>
            <a:xfrm>
              <a:off x="5659482" y="3666453"/>
              <a:ext cx="200644" cy="20378"/>
            </a:xfrm>
            <a:prstGeom prst="rect">
              <a:avLst/>
            </a:prstGeom>
            <a:solidFill>
              <a:srgbClr val="0058AB">
                <a:alpha val="100000"/>
              </a:srgbClr>
            </a:solidFill>
          </p:spPr>
          <p:txBody>
            <a:bodyPr/>
            <a:lstStyle/>
            <a:p/>
          </p:txBody>
        </p:sp>
        <p:sp>
          <p:nvSpPr>
            <p:cNvPr id="87" name="rc87"/>
            <p:cNvSpPr/>
            <p:nvPr/>
          </p:nvSpPr>
          <p:spPr>
            <a:xfrm>
              <a:off x="5659482" y="3686831"/>
              <a:ext cx="200644" cy="0"/>
            </a:xfrm>
            <a:prstGeom prst="rect">
              <a:avLst/>
            </a:prstGeom>
            <a:solidFill>
              <a:srgbClr val="1CABE2">
                <a:alpha val="100000"/>
              </a:srgbClr>
            </a:solidFill>
          </p:spPr>
          <p:txBody>
            <a:bodyPr/>
            <a:lstStyle/>
            <a:p/>
          </p:txBody>
        </p:sp>
        <p:sp>
          <p:nvSpPr>
            <p:cNvPr id="88" name="rc88"/>
            <p:cNvSpPr/>
            <p:nvPr/>
          </p:nvSpPr>
          <p:spPr>
            <a:xfrm>
              <a:off x="5882419" y="3734400"/>
              <a:ext cx="200644" cy="950986"/>
            </a:xfrm>
            <a:prstGeom prst="rect">
              <a:avLst/>
            </a:prstGeom>
            <a:solidFill>
              <a:srgbClr val="80BD41">
                <a:alpha val="100000"/>
              </a:srgbClr>
            </a:solidFill>
          </p:spPr>
          <p:txBody>
            <a:bodyPr/>
            <a:lstStyle/>
            <a:p/>
          </p:txBody>
        </p:sp>
        <p:sp>
          <p:nvSpPr>
            <p:cNvPr id="89" name="rc89"/>
            <p:cNvSpPr/>
            <p:nvPr/>
          </p:nvSpPr>
          <p:spPr>
            <a:xfrm>
              <a:off x="5882419" y="3694776"/>
              <a:ext cx="200644" cy="39624"/>
            </a:xfrm>
            <a:prstGeom prst="rect">
              <a:avLst/>
            </a:prstGeom>
            <a:solidFill>
              <a:srgbClr val="0058AB">
                <a:alpha val="100000"/>
              </a:srgbClr>
            </a:solidFill>
          </p:spPr>
          <p:txBody>
            <a:bodyPr/>
            <a:lstStyle/>
            <a:p/>
          </p:txBody>
        </p:sp>
        <p:sp>
          <p:nvSpPr>
            <p:cNvPr id="90" name="rc90"/>
            <p:cNvSpPr/>
            <p:nvPr/>
          </p:nvSpPr>
          <p:spPr>
            <a:xfrm>
              <a:off x="5882419" y="3734400"/>
              <a:ext cx="200644" cy="0"/>
            </a:xfrm>
            <a:prstGeom prst="rect">
              <a:avLst/>
            </a:prstGeom>
            <a:solidFill>
              <a:srgbClr val="1CABE2">
                <a:alpha val="100000"/>
              </a:srgbClr>
            </a:solidFill>
          </p:spPr>
          <p:txBody>
            <a:bodyPr/>
            <a:lstStyle/>
            <a:p/>
          </p:txBody>
        </p:sp>
        <p:sp>
          <p:nvSpPr>
            <p:cNvPr id="91" name="rc91"/>
            <p:cNvSpPr/>
            <p:nvPr/>
          </p:nvSpPr>
          <p:spPr>
            <a:xfrm>
              <a:off x="6105357" y="3739717"/>
              <a:ext cx="200644" cy="945669"/>
            </a:xfrm>
            <a:prstGeom prst="rect">
              <a:avLst/>
            </a:prstGeom>
            <a:solidFill>
              <a:srgbClr val="80BD41">
                <a:alpha val="100000"/>
              </a:srgbClr>
            </a:solidFill>
          </p:spPr>
          <p:txBody>
            <a:bodyPr/>
            <a:lstStyle/>
            <a:p/>
          </p:txBody>
        </p:sp>
        <p:sp>
          <p:nvSpPr>
            <p:cNvPr id="92" name="rc92"/>
            <p:cNvSpPr/>
            <p:nvPr/>
          </p:nvSpPr>
          <p:spPr>
            <a:xfrm>
              <a:off x="6105357" y="3730165"/>
              <a:ext cx="200644" cy="9552"/>
            </a:xfrm>
            <a:prstGeom prst="rect">
              <a:avLst/>
            </a:prstGeom>
            <a:solidFill>
              <a:srgbClr val="0058AB">
                <a:alpha val="100000"/>
              </a:srgbClr>
            </a:solidFill>
          </p:spPr>
          <p:txBody>
            <a:bodyPr/>
            <a:lstStyle/>
            <a:p/>
          </p:txBody>
        </p:sp>
        <p:sp>
          <p:nvSpPr>
            <p:cNvPr id="93" name="rc93"/>
            <p:cNvSpPr/>
            <p:nvPr/>
          </p:nvSpPr>
          <p:spPr>
            <a:xfrm>
              <a:off x="6105357" y="3739717"/>
              <a:ext cx="200644" cy="0"/>
            </a:xfrm>
            <a:prstGeom prst="rect">
              <a:avLst/>
            </a:prstGeom>
            <a:solidFill>
              <a:srgbClr val="1CABE2">
                <a:alpha val="100000"/>
              </a:srgbClr>
            </a:solidFill>
          </p:spPr>
          <p:txBody>
            <a:bodyPr/>
            <a:lstStyle/>
            <a:p/>
          </p:txBody>
        </p:sp>
        <p:sp>
          <p:nvSpPr>
            <p:cNvPr id="94" name="rc94"/>
            <p:cNvSpPr/>
            <p:nvPr/>
          </p:nvSpPr>
          <p:spPr>
            <a:xfrm>
              <a:off x="6328295" y="3767738"/>
              <a:ext cx="200644" cy="917648"/>
            </a:xfrm>
            <a:prstGeom prst="rect">
              <a:avLst/>
            </a:prstGeom>
            <a:solidFill>
              <a:srgbClr val="80BD41">
                <a:alpha val="100000"/>
              </a:srgbClr>
            </a:solidFill>
          </p:spPr>
          <p:txBody>
            <a:bodyPr/>
            <a:lstStyle/>
            <a:p/>
          </p:txBody>
        </p:sp>
        <p:sp>
          <p:nvSpPr>
            <p:cNvPr id="95" name="rc95"/>
            <p:cNvSpPr/>
            <p:nvPr/>
          </p:nvSpPr>
          <p:spPr>
            <a:xfrm>
              <a:off x="6328295" y="3758469"/>
              <a:ext cx="200644" cy="9268"/>
            </a:xfrm>
            <a:prstGeom prst="rect">
              <a:avLst/>
            </a:prstGeom>
            <a:solidFill>
              <a:srgbClr val="0058AB">
                <a:alpha val="100000"/>
              </a:srgbClr>
            </a:solidFill>
          </p:spPr>
          <p:txBody>
            <a:bodyPr/>
            <a:lstStyle/>
            <a:p/>
          </p:txBody>
        </p:sp>
        <p:sp>
          <p:nvSpPr>
            <p:cNvPr id="96" name="rc96"/>
            <p:cNvSpPr/>
            <p:nvPr/>
          </p:nvSpPr>
          <p:spPr>
            <a:xfrm>
              <a:off x="6328295" y="3767738"/>
              <a:ext cx="200644" cy="0"/>
            </a:xfrm>
            <a:prstGeom prst="rect">
              <a:avLst/>
            </a:prstGeom>
            <a:solidFill>
              <a:srgbClr val="1CABE2">
                <a:alpha val="100000"/>
              </a:srgbClr>
            </a:solidFill>
          </p:spPr>
          <p:txBody>
            <a:bodyPr/>
            <a:lstStyle/>
            <a:p/>
          </p:txBody>
        </p:sp>
        <p:sp>
          <p:nvSpPr>
            <p:cNvPr id="97" name="rc97"/>
            <p:cNvSpPr/>
            <p:nvPr/>
          </p:nvSpPr>
          <p:spPr>
            <a:xfrm>
              <a:off x="6551233" y="3819339"/>
              <a:ext cx="200644" cy="866047"/>
            </a:xfrm>
            <a:prstGeom prst="rect">
              <a:avLst/>
            </a:prstGeom>
            <a:solidFill>
              <a:srgbClr val="80BD41">
                <a:alpha val="100000"/>
              </a:srgbClr>
            </a:solidFill>
          </p:spPr>
          <p:txBody>
            <a:bodyPr/>
            <a:lstStyle/>
            <a:p/>
          </p:txBody>
        </p:sp>
        <p:sp>
          <p:nvSpPr>
            <p:cNvPr id="98" name="rc98"/>
            <p:cNvSpPr/>
            <p:nvPr/>
          </p:nvSpPr>
          <p:spPr>
            <a:xfrm>
              <a:off x="6551233" y="3801664"/>
              <a:ext cx="200644" cy="17674"/>
            </a:xfrm>
            <a:prstGeom prst="rect">
              <a:avLst/>
            </a:prstGeom>
            <a:solidFill>
              <a:srgbClr val="0058AB">
                <a:alpha val="100000"/>
              </a:srgbClr>
            </a:solidFill>
          </p:spPr>
          <p:txBody>
            <a:bodyPr/>
            <a:lstStyle/>
            <a:p/>
          </p:txBody>
        </p:sp>
        <p:sp>
          <p:nvSpPr>
            <p:cNvPr id="99" name="rc99"/>
            <p:cNvSpPr/>
            <p:nvPr/>
          </p:nvSpPr>
          <p:spPr>
            <a:xfrm>
              <a:off x="6551233" y="3819339"/>
              <a:ext cx="200644" cy="0"/>
            </a:xfrm>
            <a:prstGeom prst="rect">
              <a:avLst/>
            </a:prstGeom>
            <a:solidFill>
              <a:srgbClr val="1CABE2">
                <a:alpha val="100000"/>
              </a:srgbClr>
            </a:solidFill>
          </p:spPr>
          <p:txBody>
            <a:bodyPr/>
            <a:lstStyle/>
            <a:p/>
          </p:txBody>
        </p:sp>
        <p:sp>
          <p:nvSpPr>
            <p:cNvPr id="100" name="rc100"/>
            <p:cNvSpPr/>
            <p:nvPr/>
          </p:nvSpPr>
          <p:spPr>
            <a:xfrm>
              <a:off x="6774171" y="3809712"/>
              <a:ext cx="200644" cy="875674"/>
            </a:xfrm>
            <a:prstGeom prst="rect">
              <a:avLst/>
            </a:prstGeom>
            <a:solidFill>
              <a:srgbClr val="80BD41">
                <a:alpha val="100000"/>
              </a:srgbClr>
            </a:solidFill>
          </p:spPr>
          <p:txBody>
            <a:bodyPr/>
            <a:lstStyle/>
            <a:p/>
          </p:txBody>
        </p:sp>
        <p:sp>
          <p:nvSpPr>
            <p:cNvPr id="101" name="rc101"/>
            <p:cNvSpPr/>
            <p:nvPr/>
          </p:nvSpPr>
          <p:spPr>
            <a:xfrm>
              <a:off x="6774171" y="3800867"/>
              <a:ext cx="200644" cy="8845"/>
            </a:xfrm>
            <a:prstGeom prst="rect">
              <a:avLst/>
            </a:prstGeom>
            <a:solidFill>
              <a:srgbClr val="0058AB">
                <a:alpha val="100000"/>
              </a:srgbClr>
            </a:solidFill>
          </p:spPr>
          <p:txBody>
            <a:bodyPr/>
            <a:lstStyle/>
            <a:p/>
          </p:txBody>
        </p:sp>
        <p:sp>
          <p:nvSpPr>
            <p:cNvPr id="102" name="rc102"/>
            <p:cNvSpPr/>
            <p:nvPr/>
          </p:nvSpPr>
          <p:spPr>
            <a:xfrm>
              <a:off x="6774171" y="3809712"/>
              <a:ext cx="200644" cy="0"/>
            </a:xfrm>
            <a:prstGeom prst="rect">
              <a:avLst/>
            </a:prstGeom>
            <a:solidFill>
              <a:srgbClr val="1CABE2">
                <a:alpha val="100000"/>
              </a:srgbClr>
            </a:solidFill>
          </p:spPr>
          <p:txBody>
            <a:bodyPr/>
            <a:lstStyle/>
            <a:p/>
          </p:txBody>
        </p:sp>
        <p:sp>
          <p:nvSpPr>
            <p:cNvPr id="103" name="rc103"/>
            <p:cNvSpPr/>
            <p:nvPr/>
          </p:nvSpPr>
          <p:spPr>
            <a:xfrm>
              <a:off x="6997109" y="3883024"/>
              <a:ext cx="200644" cy="802362"/>
            </a:xfrm>
            <a:prstGeom prst="rect">
              <a:avLst/>
            </a:prstGeom>
            <a:solidFill>
              <a:srgbClr val="80BD41">
                <a:alpha val="100000"/>
              </a:srgbClr>
            </a:solidFill>
          </p:spPr>
          <p:txBody>
            <a:bodyPr/>
            <a:lstStyle/>
            <a:p/>
          </p:txBody>
        </p:sp>
        <p:sp>
          <p:nvSpPr>
            <p:cNvPr id="104" name="rc104"/>
            <p:cNvSpPr/>
            <p:nvPr/>
          </p:nvSpPr>
          <p:spPr>
            <a:xfrm>
              <a:off x="6997109" y="3803669"/>
              <a:ext cx="200644" cy="79355"/>
            </a:xfrm>
            <a:prstGeom prst="rect">
              <a:avLst/>
            </a:prstGeom>
            <a:solidFill>
              <a:srgbClr val="0058AB">
                <a:alpha val="100000"/>
              </a:srgbClr>
            </a:solidFill>
          </p:spPr>
          <p:txBody>
            <a:bodyPr/>
            <a:lstStyle/>
            <a:p/>
          </p:txBody>
        </p:sp>
        <p:sp>
          <p:nvSpPr>
            <p:cNvPr id="105" name="rc105"/>
            <p:cNvSpPr/>
            <p:nvPr/>
          </p:nvSpPr>
          <p:spPr>
            <a:xfrm>
              <a:off x="6997109" y="3883024"/>
              <a:ext cx="200644" cy="0"/>
            </a:xfrm>
            <a:prstGeom prst="rect">
              <a:avLst/>
            </a:prstGeom>
            <a:solidFill>
              <a:srgbClr val="1CABE2">
                <a:alpha val="100000"/>
              </a:srgbClr>
            </a:solidFill>
          </p:spPr>
          <p:txBody>
            <a:bodyPr/>
            <a:lstStyle/>
            <a:p/>
          </p:txBody>
        </p:sp>
        <p:sp>
          <p:nvSpPr>
            <p:cNvPr id="106" name="rc106"/>
            <p:cNvSpPr/>
            <p:nvPr/>
          </p:nvSpPr>
          <p:spPr>
            <a:xfrm>
              <a:off x="7220047" y="3806252"/>
              <a:ext cx="200644" cy="52636"/>
            </a:xfrm>
            <a:prstGeom prst="rect">
              <a:avLst/>
            </a:prstGeom>
            <a:solidFill>
              <a:srgbClr val="F26A21">
                <a:alpha val="100000"/>
              </a:srgbClr>
            </a:solidFill>
          </p:spPr>
          <p:txBody>
            <a:bodyPr/>
            <a:lstStyle/>
            <a:p/>
          </p:txBody>
        </p:sp>
        <p:sp>
          <p:nvSpPr>
            <p:cNvPr id="107" name="rc107"/>
            <p:cNvSpPr/>
            <p:nvPr/>
          </p:nvSpPr>
          <p:spPr>
            <a:xfrm>
              <a:off x="7220047" y="3858889"/>
              <a:ext cx="200644" cy="826497"/>
            </a:xfrm>
            <a:prstGeom prst="rect">
              <a:avLst/>
            </a:prstGeom>
            <a:solidFill>
              <a:srgbClr val="FFC20E">
                <a:alpha val="100000"/>
              </a:srgbClr>
            </a:solidFill>
          </p:spPr>
          <p:txBody>
            <a:bodyPr/>
            <a:lstStyle/>
            <a:p/>
          </p:txBody>
        </p:sp>
        <p:sp>
          <p:nvSpPr>
            <p:cNvPr id="108" name="rc108"/>
            <p:cNvSpPr/>
            <p:nvPr/>
          </p:nvSpPr>
          <p:spPr>
            <a:xfrm>
              <a:off x="7442985" y="3806207"/>
              <a:ext cx="200644" cy="34914"/>
            </a:xfrm>
            <a:prstGeom prst="rect">
              <a:avLst/>
            </a:prstGeom>
            <a:solidFill>
              <a:srgbClr val="F26A21">
                <a:alpha val="100000"/>
              </a:srgbClr>
            </a:solidFill>
          </p:spPr>
          <p:txBody>
            <a:bodyPr/>
            <a:lstStyle/>
            <a:p/>
          </p:txBody>
        </p:sp>
        <p:sp>
          <p:nvSpPr>
            <p:cNvPr id="109" name="rc109"/>
            <p:cNvSpPr/>
            <p:nvPr/>
          </p:nvSpPr>
          <p:spPr>
            <a:xfrm>
              <a:off x="7442985" y="3841122"/>
              <a:ext cx="200644" cy="844265"/>
            </a:xfrm>
            <a:prstGeom prst="rect">
              <a:avLst/>
            </a:prstGeom>
            <a:solidFill>
              <a:srgbClr val="FFC20E">
                <a:alpha val="100000"/>
              </a:srgbClr>
            </a:solidFill>
          </p:spPr>
          <p:txBody>
            <a:bodyPr/>
            <a:lstStyle/>
            <a:p/>
          </p:txBody>
        </p:sp>
        <p:sp>
          <p:nvSpPr>
            <p:cNvPr id="110" name="rc110"/>
            <p:cNvSpPr/>
            <p:nvPr/>
          </p:nvSpPr>
          <p:spPr>
            <a:xfrm>
              <a:off x="7665922" y="3805723"/>
              <a:ext cx="200644" cy="23158"/>
            </a:xfrm>
            <a:prstGeom prst="rect">
              <a:avLst/>
            </a:prstGeom>
            <a:solidFill>
              <a:srgbClr val="F26A21">
                <a:alpha val="100000"/>
              </a:srgbClr>
            </a:solidFill>
          </p:spPr>
          <p:txBody>
            <a:bodyPr/>
            <a:lstStyle/>
            <a:p/>
          </p:txBody>
        </p:sp>
        <p:sp>
          <p:nvSpPr>
            <p:cNvPr id="111" name="rc111"/>
            <p:cNvSpPr/>
            <p:nvPr/>
          </p:nvSpPr>
          <p:spPr>
            <a:xfrm>
              <a:off x="7665922" y="3828882"/>
              <a:ext cx="200644" cy="856504"/>
            </a:xfrm>
            <a:prstGeom prst="rect">
              <a:avLst/>
            </a:prstGeom>
            <a:solidFill>
              <a:srgbClr val="FFC20E">
                <a:alpha val="100000"/>
              </a:srgbClr>
            </a:solidFill>
          </p:spPr>
          <p:txBody>
            <a:bodyPr/>
            <a:lstStyle/>
            <a:p/>
          </p:txBody>
        </p:sp>
        <p:sp>
          <p:nvSpPr>
            <p:cNvPr id="112" name="rc112"/>
            <p:cNvSpPr/>
            <p:nvPr/>
          </p:nvSpPr>
          <p:spPr>
            <a:xfrm>
              <a:off x="7888860" y="3802941"/>
              <a:ext cx="200644" cy="15361"/>
            </a:xfrm>
            <a:prstGeom prst="rect">
              <a:avLst/>
            </a:prstGeom>
            <a:solidFill>
              <a:srgbClr val="F26A21">
                <a:alpha val="100000"/>
              </a:srgbClr>
            </a:solidFill>
          </p:spPr>
          <p:txBody>
            <a:bodyPr/>
            <a:lstStyle/>
            <a:p/>
          </p:txBody>
        </p:sp>
        <p:sp>
          <p:nvSpPr>
            <p:cNvPr id="113" name="rc113"/>
            <p:cNvSpPr/>
            <p:nvPr/>
          </p:nvSpPr>
          <p:spPr>
            <a:xfrm>
              <a:off x="7888860" y="3818302"/>
              <a:ext cx="200644" cy="867084"/>
            </a:xfrm>
            <a:prstGeom prst="rect">
              <a:avLst/>
            </a:prstGeom>
            <a:solidFill>
              <a:srgbClr val="FFC20E">
                <a:alpha val="100000"/>
              </a:srgbClr>
            </a:solidFill>
          </p:spPr>
          <p:txBody>
            <a:bodyPr/>
            <a:lstStyle/>
            <a:p/>
          </p:txBody>
        </p:sp>
        <p:sp>
          <p:nvSpPr>
            <p:cNvPr id="114" name="rc114"/>
            <p:cNvSpPr/>
            <p:nvPr/>
          </p:nvSpPr>
          <p:spPr>
            <a:xfrm>
              <a:off x="8111798" y="3799341"/>
              <a:ext cx="200644" cy="10189"/>
            </a:xfrm>
            <a:prstGeom prst="rect">
              <a:avLst/>
            </a:prstGeom>
            <a:solidFill>
              <a:srgbClr val="F26A21">
                <a:alpha val="100000"/>
              </a:srgbClr>
            </a:solidFill>
          </p:spPr>
          <p:txBody>
            <a:bodyPr/>
            <a:lstStyle/>
            <a:p/>
          </p:txBody>
        </p:sp>
        <p:sp>
          <p:nvSpPr>
            <p:cNvPr id="115" name="rc115"/>
            <p:cNvSpPr/>
            <p:nvPr/>
          </p:nvSpPr>
          <p:spPr>
            <a:xfrm>
              <a:off x="8111798" y="3809531"/>
              <a:ext cx="200644" cy="875856"/>
            </a:xfrm>
            <a:prstGeom prst="rect">
              <a:avLst/>
            </a:prstGeom>
            <a:solidFill>
              <a:srgbClr val="FFC20E">
                <a:alpha val="100000"/>
              </a:srgbClr>
            </a:solidFill>
          </p:spPr>
          <p:txBody>
            <a:bodyPr/>
            <a:lstStyle/>
            <a:p/>
          </p:txBody>
        </p:sp>
        <p:sp>
          <p:nvSpPr>
            <p:cNvPr id="116" name="pl116"/>
            <p:cNvSpPr/>
            <p:nvPr/>
          </p:nvSpPr>
          <p:spPr>
            <a:xfrm>
              <a:off x="1523984" y="2071041"/>
              <a:ext cx="5573446" cy="237667"/>
            </a:xfrm>
            <a:custGeom>
              <a:avLst/>
              <a:pathLst>
                <a:path w="5573446" h="237667">
                  <a:moveTo>
                    <a:pt x="0" y="237667"/>
                  </a:moveTo>
                  <a:lnTo>
                    <a:pt x="222937" y="105630"/>
                  </a:lnTo>
                  <a:lnTo>
                    <a:pt x="445875" y="79222"/>
                  </a:lnTo>
                  <a:lnTo>
                    <a:pt x="668813" y="52815"/>
                  </a:lnTo>
                  <a:lnTo>
                    <a:pt x="891751" y="0"/>
                  </a:lnTo>
                  <a:lnTo>
                    <a:pt x="1114689" y="26407"/>
                  </a:lnTo>
                  <a:lnTo>
                    <a:pt x="1337627" y="26407"/>
                  </a:lnTo>
                  <a:lnTo>
                    <a:pt x="1560565" y="26407"/>
                  </a:lnTo>
                  <a:lnTo>
                    <a:pt x="1783502" y="26407"/>
                  </a:lnTo>
                  <a:lnTo>
                    <a:pt x="2006440" y="52815"/>
                  </a:lnTo>
                  <a:lnTo>
                    <a:pt x="2229378" y="52815"/>
                  </a:lnTo>
                  <a:lnTo>
                    <a:pt x="2452316" y="52815"/>
                  </a:lnTo>
                  <a:lnTo>
                    <a:pt x="2675254" y="26407"/>
                  </a:lnTo>
                  <a:lnTo>
                    <a:pt x="2898192" y="26407"/>
                  </a:lnTo>
                  <a:lnTo>
                    <a:pt x="3121130" y="0"/>
                  </a:lnTo>
                  <a:lnTo>
                    <a:pt x="3344068" y="0"/>
                  </a:lnTo>
                  <a:lnTo>
                    <a:pt x="3567005" y="0"/>
                  </a:lnTo>
                  <a:lnTo>
                    <a:pt x="3789943" y="0"/>
                  </a:lnTo>
                  <a:lnTo>
                    <a:pt x="4012881" y="0"/>
                  </a:lnTo>
                  <a:lnTo>
                    <a:pt x="4235819" y="26407"/>
                  </a:lnTo>
                  <a:lnTo>
                    <a:pt x="4458757" y="79222"/>
                  </a:lnTo>
                  <a:lnTo>
                    <a:pt x="4681695" y="0"/>
                  </a:lnTo>
                  <a:lnTo>
                    <a:pt x="4904633" y="0"/>
                  </a:lnTo>
                  <a:lnTo>
                    <a:pt x="5127571" y="26407"/>
                  </a:lnTo>
                  <a:lnTo>
                    <a:pt x="5350508" y="0"/>
                  </a:lnTo>
                  <a:lnTo>
                    <a:pt x="5573446" y="211260"/>
                  </a:lnTo>
                </a:path>
              </a:pathLst>
            </a:custGeom>
            <a:ln w="27101" cap="flat">
              <a:solidFill>
                <a:srgbClr val="0058AB">
                  <a:alpha val="100000"/>
                </a:srgbClr>
              </a:solidFill>
              <a:prstDash val="solid"/>
              <a:round/>
            </a:ln>
          </p:spPr>
          <p:txBody>
            <a:bodyPr/>
            <a:lstStyle/>
            <a:p/>
          </p:txBody>
        </p:sp>
        <p:sp>
          <p:nvSpPr>
            <p:cNvPr id="117" name="pl117"/>
            <p:cNvSpPr/>
            <p:nvPr/>
          </p:nvSpPr>
          <p:spPr>
            <a:xfrm>
              <a:off x="1523984" y="2071041"/>
              <a:ext cx="5573446" cy="369705"/>
            </a:xfrm>
            <a:custGeom>
              <a:avLst/>
              <a:pathLst>
                <a:path w="5573446" h="369705">
                  <a:moveTo>
                    <a:pt x="0" y="369705"/>
                  </a:moveTo>
                  <a:lnTo>
                    <a:pt x="222937" y="105630"/>
                  </a:lnTo>
                  <a:lnTo>
                    <a:pt x="445875" y="79222"/>
                  </a:lnTo>
                  <a:lnTo>
                    <a:pt x="668813" y="52815"/>
                  </a:lnTo>
                  <a:lnTo>
                    <a:pt x="891751" y="0"/>
                  </a:lnTo>
                  <a:lnTo>
                    <a:pt x="1114689" y="26407"/>
                  </a:lnTo>
                  <a:lnTo>
                    <a:pt x="1337627" y="26407"/>
                  </a:lnTo>
                  <a:lnTo>
                    <a:pt x="1560565" y="26407"/>
                  </a:lnTo>
                  <a:lnTo>
                    <a:pt x="1783502" y="26407"/>
                  </a:lnTo>
                  <a:lnTo>
                    <a:pt x="2006440" y="52815"/>
                  </a:lnTo>
                  <a:lnTo>
                    <a:pt x="2229378" y="52815"/>
                  </a:lnTo>
                  <a:lnTo>
                    <a:pt x="2452316" y="52815"/>
                  </a:lnTo>
                  <a:lnTo>
                    <a:pt x="2675254" y="52815"/>
                  </a:lnTo>
                  <a:lnTo>
                    <a:pt x="2898192" y="79222"/>
                  </a:lnTo>
                  <a:lnTo>
                    <a:pt x="3121130" y="79222"/>
                  </a:lnTo>
                  <a:lnTo>
                    <a:pt x="3344068" y="79222"/>
                  </a:lnTo>
                  <a:lnTo>
                    <a:pt x="3567005" y="0"/>
                  </a:lnTo>
                  <a:lnTo>
                    <a:pt x="3789943" y="0"/>
                  </a:lnTo>
                  <a:lnTo>
                    <a:pt x="4012881" y="26407"/>
                  </a:lnTo>
                  <a:lnTo>
                    <a:pt x="4235819" y="26407"/>
                  </a:lnTo>
                  <a:lnTo>
                    <a:pt x="4458757" y="79222"/>
                  </a:lnTo>
                  <a:lnTo>
                    <a:pt x="4681695" y="0"/>
                  </a:lnTo>
                  <a:lnTo>
                    <a:pt x="4904633" y="0"/>
                  </a:lnTo>
                  <a:lnTo>
                    <a:pt x="5127571" y="26407"/>
                  </a:lnTo>
                  <a:lnTo>
                    <a:pt x="5350508" y="0"/>
                  </a:lnTo>
                  <a:lnTo>
                    <a:pt x="5573446" y="211260"/>
                  </a:lnTo>
                </a:path>
              </a:pathLst>
            </a:custGeom>
            <a:ln w="27101" cap="flat">
              <a:solidFill>
                <a:srgbClr val="80BD41">
                  <a:alpha val="100000"/>
                </a:srgbClr>
              </a:solidFill>
              <a:prstDash val="solid"/>
              <a:round/>
            </a:ln>
          </p:spPr>
          <p:txBody>
            <a:bodyPr/>
            <a:lstStyle/>
            <a:p/>
          </p:txBody>
        </p:sp>
        <p:sp>
          <p:nvSpPr>
            <p:cNvPr id="118" name="tx118"/>
            <p:cNvSpPr/>
            <p:nvPr/>
          </p:nvSpPr>
          <p:spPr>
            <a:xfrm>
              <a:off x="1455656"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9" name="tx119"/>
            <p:cNvSpPr/>
            <p:nvPr/>
          </p:nvSpPr>
          <p:spPr>
            <a:xfrm>
              <a:off x="257034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3685034"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479972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69147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5914413"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613735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36028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583227"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680616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8" name="tx128"/>
            <p:cNvSpPr/>
            <p:nvPr/>
          </p:nvSpPr>
          <p:spPr>
            <a:xfrm>
              <a:off x="7029103"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9" name="tx129"/>
            <p:cNvSpPr/>
            <p:nvPr/>
          </p:nvSpPr>
          <p:spPr>
            <a:xfrm>
              <a:off x="1455656"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0" name="tx130"/>
            <p:cNvSpPr/>
            <p:nvPr/>
          </p:nvSpPr>
          <p:spPr>
            <a:xfrm>
              <a:off x="257034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3685034"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4799724"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3" name="tx133"/>
            <p:cNvSpPr/>
            <p:nvPr/>
          </p:nvSpPr>
          <p:spPr>
            <a:xfrm>
              <a:off x="569147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5914413"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5" name="tx135"/>
            <p:cNvSpPr/>
            <p:nvPr/>
          </p:nvSpPr>
          <p:spPr>
            <a:xfrm>
              <a:off x="613735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360289"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6583227"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8" name="tx138"/>
            <p:cNvSpPr/>
            <p:nvPr/>
          </p:nvSpPr>
          <p:spPr>
            <a:xfrm>
              <a:off x="680616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9" name="tx139"/>
            <p:cNvSpPr/>
            <p:nvPr/>
          </p:nvSpPr>
          <p:spPr>
            <a:xfrm>
              <a:off x="7029103"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40" name="tx140"/>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603427" y="403788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2" name="tx142"/>
            <p:cNvSpPr/>
            <p:nvPr/>
          </p:nvSpPr>
          <p:spPr>
            <a:xfrm>
              <a:off x="508103" y="344781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3" name="tx143"/>
            <p:cNvSpPr/>
            <p:nvPr/>
          </p:nvSpPr>
          <p:spPr>
            <a:xfrm>
              <a:off x="508103" y="285774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4" name="tx144"/>
            <p:cNvSpPr/>
            <p:nvPr/>
          </p:nvSpPr>
          <p:spPr>
            <a:xfrm>
              <a:off x="508103" y="226767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763486" y="5522891"/>
              <a:ext cx="201456" cy="201456"/>
            </a:xfrm>
            <a:prstGeom prst="rect">
              <a:avLst/>
            </a:prstGeom>
            <a:solidFill>
              <a:srgbClr val="80BD41">
                <a:alpha val="100000"/>
              </a:srgbClr>
            </a:solidFill>
          </p:spPr>
          <p:txBody>
            <a:bodyPr/>
            <a:lstStyle/>
            <a:p/>
          </p:txBody>
        </p:sp>
        <p:sp>
          <p:nvSpPr>
            <p:cNvPr id="167" name="rc167"/>
            <p:cNvSpPr/>
            <p:nvPr/>
          </p:nvSpPr>
          <p:spPr>
            <a:xfrm>
              <a:off x="2665435" y="5522891"/>
              <a:ext cx="201456" cy="201456"/>
            </a:xfrm>
            <a:prstGeom prst="rect">
              <a:avLst/>
            </a:prstGeom>
            <a:solidFill>
              <a:srgbClr val="1CABE2">
                <a:alpha val="100000"/>
              </a:srgbClr>
            </a:solidFill>
          </p:spPr>
          <p:txBody>
            <a:bodyPr/>
            <a:lstStyle/>
            <a:p/>
          </p:txBody>
        </p:sp>
        <p:sp>
          <p:nvSpPr>
            <p:cNvPr id="168" name="rc168"/>
            <p:cNvSpPr/>
            <p:nvPr/>
          </p:nvSpPr>
          <p:spPr>
            <a:xfrm>
              <a:off x="3738259" y="5522891"/>
              <a:ext cx="201456" cy="201456"/>
            </a:xfrm>
            <a:prstGeom prst="rect">
              <a:avLst/>
            </a:prstGeom>
            <a:solidFill>
              <a:srgbClr val="0058AB">
                <a:alpha val="100000"/>
              </a:srgbClr>
            </a:solidFill>
          </p:spPr>
          <p:txBody>
            <a:bodyPr/>
            <a:lstStyle/>
            <a:p/>
          </p:txBody>
        </p:sp>
        <p:sp>
          <p:nvSpPr>
            <p:cNvPr id="169" name="rc169"/>
            <p:cNvSpPr/>
            <p:nvPr/>
          </p:nvSpPr>
          <p:spPr>
            <a:xfrm>
              <a:off x="4733592" y="5522891"/>
              <a:ext cx="201456" cy="201456"/>
            </a:xfrm>
            <a:prstGeom prst="rect">
              <a:avLst/>
            </a:prstGeom>
            <a:solidFill>
              <a:srgbClr val="FFC20E">
                <a:alpha val="100000"/>
              </a:srgbClr>
            </a:solidFill>
          </p:spPr>
          <p:txBody>
            <a:bodyPr/>
            <a:lstStyle/>
            <a:p/>
          </p:txBody>
        </p:sp>
        <p:sp>
          <p:nvSpPr>
            <p:cNvPr id="170" name="rc170"/>
            <p:cNvSpPr/>
            <p:nvPr/>
          </p:nvSpPr>
          <p:spPr>
            <a:xfrm>
              <a:off x="6637725" y="5522891"/>
              <a:ext cx="201455" cy="201456"/>
            </a:xfrm>
            <a:prstGeom prst="rect">
              <a:avLst/>
            </a:prstGeom>
            <a:solidFill>
              <a:srgbClr val="F26A21">
                <a:alpha val="100000"/>
              </a:srgbClr>
            </a:solidFill>
          </p:spPr>
          <p:txBody>
            <a:bodyPr/>
            <a:lstStyle/>
            <a:p/>
          </p:txBody>
        </p:sp>
        <p:sp>
          <p:nvSpPr>
            <p:cNvPr id="171" name="tx171"/>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1079223" y="1513317"/>
              <a:ext cx="412887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Japan</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Japan is projected to have a  small increase (&lt;10,000) in the number of surviving infants by 2030. Therefore, to achieve the IA2030 ZD target, more (~1.77%) children need to be vaccinated with DTP1 each year.</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70577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401610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332642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63675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194708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36093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67126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98159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29191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60224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5" name="pl15"/>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351649" y="1757558"/>
              <a:ext cx="214223" cy="3293053"/>
            </a:xfrm>
            <a:prstGeom prst="rect">
              <a:avLst/>
            </a:prstGeom>
            <a:solidFill>
              <a:srgbClr val="0058AB">
                <a:alpha val="100000"/>
              </a:srgbClr>
            </a:solidFill>
          </p:spPr>
          <p:txBody>
            <a:bodyPr/>
            <a:lstStyle/>
            <a:p/>
          </p:txBody>
        </p:sp>
        <p:sp>
          <p:nvSpPr>
            <p:cNvPr id="44" name="rc44"/>
            <p:cNvSpPr/>
            <p:nvPr/>
          </p:nvSpPr>
          <p:spPr>
            <a:xfrm>
              <a:off x="1589675" y="3426127"/>
              <a:ext cx="214223" cy="1624484"/>
            </a:xfrm>
            <a:prstGeom prst="rect">
              <a:avLst/>
            </a:prstGeom>
            <a:solidFill>
              <a:srgbClr val="0058AB">
                <a:alpha val="100000"/>
              </a:srgbClr>
            </a:solidFill>
          </p:spPr>
          <p:txBody>
            <a:bodyPr/>
            <a:lstStyle/>
            <a:p/>
          </p:txBody>
        </p:sp>
        <p:sp>
          <p:nvSpPr>
            <p:cNvPr id="45" name="rc45"/>
            <p:cNvSpPr/>
            <p:nvPr/>
          </p:nvSpPr>
          <p:spPr>
            <a:xfrm>
              <a:off x="1827702" y="3769915"/>
              <a:ext cx="214223" cy="1280696"/>
            </a:xfrm>
            <a:prstGeom prst="rect">
              <a:avLst/>
            </a:prstGeom>
            <a:solidFill>
              <a:srgbClr val="0058AB">
                <a:alpha val="100000"/>
              </a:srgbClr>
            </a:solidFill>
          </p:spPr>
          <p:txBody>
            <a:bodyPr/>
            <a:lstStyle/>
            <a:p/>
          </p:txBody>
        </p:sp>
        <p:sp>
          <p:nvSpPr>
            <p:cNvPr id="46" name="rc46"/>
            <p:cNvSpPr/>
            <p:nvPr/>
          </p:nvSpPr>
          <p:spPr>
            <a:xfrm>
              <a:off x="2065728" y="4111276"/>
              <a:ext cx="214223" cy="939335"/>
            </a:xfrm>
            <a:prstGeom prst="rect">
              <a:avLst/>
            </a:prstGeom>
            <a:solidFill>
              <a:srgbClr val="0058AB">
                <a:alpha val="100000"/>
              </a:srgbClr>
            </a:solidFill>
          </p:spPr>
          <p:txBody>
            <a:bodyPr/>
            <a:lstStyle/>
            <a:p/>
          </p:txBody>
        </p:sp>
        <p:sp>
          <p:nvSpPr>
            <p:cNvPr id="47" name="rc47"/>
            <p:cNvSpPr/>
            <p:nvPr/>
          </p:nvSpPr>
          <p:spPr>
            <a:xfrm>
              <a:off x="2303754" y="4742189"/>
              <a:ext cx="214223" cy="308422"/>
            </a:xfrm>
            <a:prstGeom prst="rect">
              <a:avLst/>
            </a:prstGeom>
            <a:solidFill>
              <a:srgbClr val="0058AB">
                <a:alpha val="100000"/>
              </a:srgbClr>
            </a:solidFill>
          </p:spPr>
          <p:txBody>
            <a:bodyPr/>
            <a:lstStyle/>
            <a:p/>
          </p:txBody>
        </p:sp>
        <p:sp>
          <p:nvSpPr>
            <p:cNvPr id="48" name="rc48"/>
            <p:cNvSpPr/>
            <p:nvPr/>
          </p:nvSpPr>
          <p:spPr>
            <a:xfrm>
              <a:off x="2541780" y="4456802"/>
              <a:ext cx="214223" cy="593808"/>
            </a:xfrm>
            <a:prstGeom prst="rect">
              <a:avLst/>
            </a:prstGeom>
            <a:solidFill>
              <a:srgbClr val="0058AB">
                <a:alpha val="100000"/>
              </a:srgbClr>
            </a:solidFill>
          </p:spPr>
          <p:txBody>
            <a:bodyPr/>
            <a:lstStyle/>
            <a:p/>
          </p:txBody>
        </p:sp>
        <p:sp>
          <p:nvSpPr>
            <p:cNvPr id="49" name="rc49"/>
            <p:cNvSpPr/>
            <p:nvPr/>
          </p:nvSpPr>
          <p:spPr>
            <a:xfrm>
              <a:off x="2779807" y="4447478"/>
              <a:ext cx="214223" cy="603133"/>
            </a:xfrm>
            <a:prstGeom prst="rect">
              <a:avLst/>
            </a:prstGeom>
            <a:solidFill>
              <a:srgbClr val="0058AB">
                <a:alpha val="100000"/>
              </a:srgbClr>
            </a:solidFill>
          </p:spPr>
          <p:txBody>
            <a:bodyPr/>
            <a:lstStyle/>
            <a:p/>
          </p:txBody>
        </p:sp>
        <p:sp>
          <p:nvSpPr>
            <p:cNvPr id="50" name="rc50"/>
            <p:cNvSpPr/>
            <p:nvPr/>
          </p:nvSpPr>
          <p:spPr>
            <a:xfrm>
              <a:off x="3017833" y="4448416"/>
              <a:ext cx="214223" cy="602195"/>
            </a:xfrm>
            <a:prstGeom prst="rect">
              <a:avLst/>
            </a:prstGeom>
            <a:solidFill>
              <a:srgbClr val="0058AB">
                <a:alpha val="100000"/>
              </a:srgbClr>
            </a:solidFill>
          </p:spPr>
          <p:txBody>
            <a:bodyPr/>
            <a:lstStyle/>
            <a:p/>
          </p:txBody>
        </p:sp>
        <p:sp>
          <p:nvSpPr>
            <p:cNvPr id="51" name="rc51"/>
            <p:cNvSpPr/>
            <p:nvPr/>
          </p:nvSpPr>
          <p:spPr>
            <a:xfrm>
              <a:off x="3255859" y="4448278"/>
              <a:ext cx="214223" cy="602333"/>
            </a:xfrm>
            <a:prstGeom prst="rect">
              <a:avLst/>
            </a:prstGeom>
            <a:solidFill>
              <a:srgbClr val="0058AB">
                <a:alpha val="100000"/>
              </a:srgbClr>
            </a:solidFill>
          </p:spPr>
          <p:txBody>
            <a:bodyPr/>
            <a:lstStyle/>
            <a:p/>
          </p:txBody>
        </p:sp>
        <p:sp>
          <p:nvSpPr>
            <p:cNvPr id="52" name="rc52"/>
            <p:cNvSpPr/>
            <p:nvPr/>
          </p:nvSpPr>
          <p:spPr>
            <a:xfrm>
              <a:off x="3493885" y="4163001"/>
              <a:ext cx="214223" cy="887609"/>
            </a:xfrm>
            <a:prstGeom prst="rect">
              <a:avLst/>
            </a:prstGeom>
            <a:solidFill>
              <a:srgbClr val="0058AB">
                <a:alpha val="100000"/>
              </a:srgbClr>
            </a:solidFill>
          </p:spPr>
          <p:txBody>
            <a:bodyPr/>
            <a:lstStyle/>
            <a:p/>
          </p:txBody>
        </p:sp>
        <p:sp>
          <p:nvSpPr>
            <p:cNvPr id="53" name="rc53"/>
            <p:cNvSpPr/>
            <p:nvPr/>
          </p:nvSpPr>
          <p:spPr>
            <a:xfrm>
              <a:off x="3731911" y="4166339"/>
              <a:ext cx="214223" cy="884271"/>
            </a:xfrm>
            <a:prstGeom prst="rect">
              <a:avLst/>
            </a:prstGeom>
            <a:solidFill>
              <a:srgbClr val="0058AB">
                <a:alpha val="100000"/>
              </a:srgbClr>
            </a:solidFill>
          </p:spPr>
          <p:txBody>
            <a:bodyPr/>
            <a:lstStyle/>
            <a:p/>
          </p:txBody>
        </p:sp>
        <p:sp>
          <p:nvSpPr>
            <p:cNvPr id="54" name="rc54"/>
            <p:cNvSpPr/>
            <p:nvPr/>
          </p:nvSpPr>
          <p:spPr>
            <a:xfrm>
              <a:off x="3969938" y="4182864"/>
              <a:ext cx="214223" cy="867747"/>
            </a:xfrm>
            <a:prstGeom prst="rect">
              <a:avLst/>
            </a:prstGeom>
            <a:solidFill>
              <a:srgbClr val="0058AB">
                <a:alpha val="100000"/>
              </a:srgbClr>
            </a:solidFill>
          </p:spPr>
          <p:txBody>
            <a:bodyPr/>
            <a:lstStyle/>
            <a:p/>
          </p:txBody>
        </p:sp>
        <p:sp>
          <p:nvSpPr>
            <p:cNvPr id="55" name="rc55"/>
            <p:cNvSpPr/>
            <p:nvPr/>
          </p:nvSpPr>
          <p:spPr>
            <a:xfrm>
              <a:off x="4207964" y="4479424"/>
              <a:ext cx="214223" cy="571187"/>
            </a:xfrm>
            <a:prstGeom prst="rect">
              <a:avLst/>
            </a:prstGeom>
            <a:solidFill>
              <a:srgbClr val="0058AB">
                <a:alpha val="100000"/>
              </a:srgbClr>
            </a:solidFill>
          </p:spPr>
          <p:txBody>
            <a:bodyPr/>
            <a:lstStyle/>
            <a:p/>
          </p:txBody>
        </p:sp>
        <p:sp>
          <p:nvSpPr>
            <p:cNvPr id="56" name="rc56"/>
            <p:cNvSpPr/>
            <p:nvPr/>
          </p:nvSpPr>
          <p:spPr>
            <a:xfrm>
              <a:off x="4445990" y="4486982"/>
              <a:ext cx="214223" cy="563628"/>
            </a:xfrm>
            <a:prstGeom prst="rect">
              <a:avLst/>
            </a:prstGeom>
            <a:solidFill>
              <a:srgbClr val="0058AB">
                <a:alpha val="100000"/>
              </a:srgbClr>
            </a:solidFill>
          </p:spPr>
          <p:txBody>
            <a:bodyPr/>
            <a:lstStyle/>
            <a:p/>
          </p:txBody>
        </p:sp>
        <p:sp>
          <p:nvSpPr>
            <p:cNvPr id="57" name="rc57"/>
            <p:cNvSpPr/>
            <p:nvPr/>
          </p:nvSpPr>
          <p:spPr>
            <a:xfrm>
              <a:off x="4684016" y="4775652"/>
              <a:ext cx="214223" cy="274959"/>
            </a:xfrm>
            <a:prstGeom prst="rect">
              <a:avLst/>
            </a:prstGeom>
            <a:solidFill>
              <a:srgbClr val="0058AB">
                <a:alpha val="100000"/>
              </a:srgbClr>
            </a:solidFill>
          </p:spPr>
          <p:txBody>
            <a:bodyPr/>
            <a:lstStyle/>
            <a:p/>
          </p:txBody>
        </p:sp>
        <p:sp>
          <p:nvSpPr>
            <p:cNvPr id="58" name="rc58"/>
            <p:cNvSpPr/>
            <p:nvPr/>
          </p:nvSpPr>
          <p:spPr>
            <a:xfrm>
              <a:off x="4922043" y="4776618"/>
              <a:ext cx="214223" cy="273993"/>
            </a:xfrm>
            <a:prstGeom prst="rect">
              <a:avLst/>
            </a:prstGeom>
            <a:solidFill>
              <a:srgbClr val="0058AB">
                <a:alpha val="100000"/>
              </a:srgbClr>
            </a:solidFill>
          </p:spPr>
          <p:txBody>
            <a:bodyPr/>
            <a:lstStyle/>
            <a:p/>
          </p:txBody>
        </p:sp>
        <p:sp>
          <p:nvSpPr>
            <p:cNvPr id="59" name="rc59"/>
            <p:cNvSpPr/>
            <p:nvPr/>
          </p:nvSpPr>
          <p:spPr>
            <a:xfrm>
              <a:off x="5160069" y="4784039"/>
              <a:ext cx="214223" cy="266572"/>
            </a:xfrm>
            <a:prstGeom prst="rect">
              <a:avLst/>
            </a:prstGeom>
            <a:solidFill>
              <a:srgbClr val="0058AB">
                <a:alpha val="100000"/>
              </a:srgbClr>
            </a:solidFill>
          </p:spPr>
          <p:txBody>
            <a:bodyPr/>
            <a:lstStyle/>
            <a:p/>
          </p:txBody>
        </p:sp>
        <p:sp>
          <p:nvSpPr>
            <p:cNvPr id="60" name="rc60"/>
            <p:cNvSpPr/>
            <p:nvPr/>
          </p:nvSpPr>
          <p:spPr>
            <a:xfrm>
              <a:off x="5398095" y="4792397"/>
              <a:ext cx="214223" cy="258213"/>
            </a:xfrm>
            <a:prstGeom prst="rect">
              <a:avLst/>
            </a:prstGeom>
            <a:solidFill>
              <a:srgbClr val="0058AB">
                <a:alpha val="100000"/>
              </a:srgbClr>
            </a:solidFill>
          </p:spPr>
          <p:txBody>
            <a:bodyPr/>
            <a:lstStyle/>
            <a:p/>
          </p:txBody>
        </p:sp>
        <p:sp>
          <p:nvSpPr>
            <p:cNvPr id="61" name="rc61"/>
            <p:cNvSpPr/>
            <p:nvPr/>
          </p:nvSpPr>
          <p:spPr>
            <a:xfrm>
              <a:off x="5636121" y="4799708"/>
              <a:ext cx="214223" cy="250903"/>
            </a:xfrm>
            <a:prstGeom prst="rect">
              <a:avLst/>
            </a:prstGeom>
            <a:solidFill>
              <a:srgbClr val="0058AB">
                <a:alpha val="100000"/>
              </a:srgbClr>
            </a:solidFill>
          </p:spPr>
          <p:txBody>
            <a:bodyPr/>
            <a:lstStyle/>
            <a:p/>
          </p:txBody>
        </p:sp>
        <p:sp>
          <p:nvSpPr>
            <p:cNvPr id="62" name="rc62"/>
            <p:cNvSpPr/>
            <p:nvPr/>
          </p:nvSpPr>
          <p:spPr>
            <a:xfrm>
              <a:off x="5874148" y="4574240"/>
              <a:ext cx="214223" cy="476371"/>
            </a:xfrm>
            <a:prstGeom prst="rect">
              <a:avLst/>
            </a:prstGeom>
            <a:solidFill>
              <a:srgbClr val="0058AB">
                <a:alpha val="100000"/>
              </a:srgbClr>
            </a:solidFill>
          </p:spPr>
          <p:txBody>
            <a:bodyPr/>
            <a:lstStyle/>
            <a:p/>
          </p:txBody>
        </p:sp>
        <p:sp>
          <p:nvSpPr>
            <p:cNvPr id="63" name="rc63"/>
            <p:cNvSpPr/>
            <p:nvPr/>
          </p:nvSpPr>
          <p:spPr>
            <a:xfrm>
              <a:off x="6112174" y="4124352"/>
              <a:ext cx="214223" cy="926259"/>
            </a:xfrm>
            <a:prstGeom prst="rect">
              <a:avLst/>
            </a:prstGeom>
            <a:solidFill>
              <a:srgbClr val="0058AB">
                <a:alpha val="100000"/>
              </a:srgbClr>
            </a:solidFill>
          </p:spPr>
          <p:txBody>
            <a:bodyPr/>
            <a:lstStyle/>
            <a:p/>
          </p:txBody>
        </p:sp>
        <p:sp>
          <p:nvSpPr>
            <p:cNvPr id="64" name="rc64"/>
            <p:cNvSpPr/>
            <p:nvPr/>
          </p:nvSpPr>
          <p:spPr>
            <a:xfrm>
              <a:off x="6350200" y="4827323"/>
              <a:ext cx="214223" cy="223288"/>
            </a:xfrm>
            <a:prstGeom prst="rect">
              <a:avLst/>
            </a:prstGeom>
            <a:solidFill>
              <a:srgbClr val="0058AB">
                <a:alpha val="100000"/>
              </a:srgbClr>
            </a:solidFill>
          </p:spPr>
          <p:txBody>
            <a:bodyPr/>
            <a:lstStyle/>
            <a:p/>
          </p:txBody>
        </p:sp>
        <p:sp>
          <p:nvSpPr>
            <p:cNvPr id="65" name="rc65"/>
            <p:cNvSpPr/>
            <p:nvPr/>
          </p:nvSpPr>
          <p:spPr>
            <a:xfrm>
              <a:off x="6588226" y="4833943"/>
              <a:ext cx="214223" cy="216667"/>
            </a:xfrm>
            <a:prstGeom prst="rect">
              <a:avLst/>
            </a:prstGeom>
            <a:solidFill>
              <a:srgbClr val="0058AB">
                <a:alpha val="100000"/>
              </a:srgbClr>
            </a:solidFill>
          </p:spPr>
          <p:txBody>
            <a:bodyPr/>
            <a:lstStyle/>
            <a:p/>
          </p:txBody>
        </p:sp>
        <p:sp>
          <p:nvSpPr>
            <p:cNvPr id="66" name="rc66"/>
            <p:cNvSpPr/>
            <p:nvPr/>
          </p:nvSpPr>
          <p:spPr>
            <a:xfrm>
              <a:off x="6826253" y="4637442"/>
              <a:ext cx="214223" cy="413169"/>
            </a:xfrm>
            <a:prstGeom prst="rect">
              <a:avLst/>
            </a:prstGeom>
            <a:solidFill>
              <a:srgbClr val="0058AB">
                <a:alpha val="100000"/>
              </a:srgbClr>
            </a:solidFill>
          </p:spPr>
          <p:txBody>
            <a:bodyPr/>
            <a:lstStyle/>
            <a:p/>
          </p:txBody>
        </p:sp>
        <p:sp>
          <p:nvSpPr>
            <p:cNvPr id="67" name="rc67"/>
            <p:cNvSpPr/>
            <p:nvPr/>
          </p:nvSpPr>
          <p:spPr>
            <a:xfrm>
              <a:off x="7064279" y="4843847"/>
              <a:ext cx="214223" cy="206764"/>
            </a:xfrm>
            <a:prstGeom prst="rect">
              <a:avLst/>
            </a:prstGeom>
            <a:solidFill>
              <a:srgbClr val="0058AB">
                <a:alpha val="100000"/>
              </a:srgbClr>
            </a:solidFill>
          </p:spPr>
          <p:txBody>
            <a:bodyPr/>
            <a:lstStyle/>
            <a:p/>
          </p:txBody>
        </p:sp>
        <p:sp>
          <p:nvSpPr>
            <p:cNvPr id="68" name="rc68"/>
            <p:cNvSpPr/>
            <p:nvPr/>
          </p:nvSpPr>
          <p:spPr>
            <a:xfrm>
              <a:off x="7302305" y="3195610"/>
              <a:ext cx="214223" cy="1855001"/>
            </a:xfrm>
            <a:prstGeom prst="rect">
              <a:avLst/>
            </a:prstGeom>
            <a:solidFill>
              <a:srgbClr val="0058AB">
                <a:alpha val="100000"/>
              </a:srgbClr>
            </a:solidFill>
          </p:spPr>
          <p:txBody>
            <a:bodyPr/>
            <a:lstStyle/>
            <a:p/>
          </p:txBody>
        </p:sp>
        <p:sp>
          <p:nvSpPr>
            <p:cNvPr id="69" name="rc69"/>
            <p:cNvSpPr/>
            <p:nvPr/>
          </p:nvSpPr>
          <p:spPr>
            <a:xfrm>
              <a:off x="8492436" y="4812426"/>
              <a:ext cx="214223" cy="238185"/>
            </a:xfrm>
            <a:prstGeom prst="rect">
              <a:avLst/>
            </a:prstGeom>
            <a:solidFill>
              <a:srgbClr val="69DBFF">
                <a:alpha val="100000"/>
              </a:srgbClr>
            </a:solidFill>
          </p:spPr>
          <p:txBody>
            <a:bodyPr/>
            <a:lstStyle/>
            <a:p/>
          </p:txBody>
        </p:sp>
        <p:sp>
          <p:nvSpPr>
            <p:cNvPr id="70" name="pl70"/>
            <p:cNvSpPr/>
            <p:nvPr/>
          </p:nvSpPr>
          <p:spPr>
            <a:xfrm>
              <a:off x="6219286" y="4574240"/>
              <a:ext cx="2380262" cy="238185"/>
            </a:xfrm>
            <a:custGeom>
              <a:avLst/>
              <a:pathLst>
                <a:path w="2380262" h="238185">
                  <a:moveTo>
                    <a:pt x="0" y="0"/>
                  </a:moveTo>
                  <a:lnTo>
                    <a:pt x="238026" y="23818"/>
                  </a:lnTo>
                  <a:lnTo>
                    <a:pt x="476052" y="47637"/>
                  </a:lnTo>
                  <a:lnTo>
                    <a:pt x="714078" y="71455"/>
                  </a:lnTo>
                  <a:lnTo>
                    <a:pt x="952104" y="95274"/>
                  </a:lnTo>
                  <a:lnTo>
                    <a:pt x="1190131" y="119092"/>
                  </a:lnTo>
                  <a:lnTo>
                    <a:pt x="1428157" y="142911"/>
                  </a:lnTo>
                  <a:lnTo>
                    <a:pt x="1666183" y="166729"/>
                  </a:lnTo>
                  <a:lnTo>
                    <a:pt x="1904209" y="190548"/>
                  </a:lnTo>
                  <a:lnTo>
                    <a:pt x="2142236" y="214367"/>
                  </a:lnTo>
                  <a:lnTo>
                    <a:pt x="2380262" y="238185"/>
                  </a:lnTo>
                </a:path>
              </a:pathLst>
            </a:custGeom>
            <a:ln w="13550" cap="flat">
              <a:solidFill>
                <a:srgbClr val="000000">
                  <a:alpha val="100000"/>
                </a:srgbClr>
              </a:solidFill>
              <a:prstDash val="solid"/>
              <a:round/>
            </a:ln>
          </p:spPr>
          <p:txBody>
            <a:bodyPr/>
            <a:lstStyle/>
            <a:p/>
          </p:txBody>
        </p:sp>
        <p:sp>
          <p:nvSpPr>
            <p:cNvPr id="71" name="pt71"/>
            <p:cNvSpPr/>
            <p:nvPr/>
          </p:nvSpPr>
          <p:spPr>
            <a:xfrm>
              <a:off x="6194460" y="45494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432486" y="45732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70512" y="45970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908538" y="46208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46565" y="46446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84591" y="46685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22617" y="46923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60643" y="47161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98670" y="47399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36696" y="47637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74722" y="47876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571671" y="430350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84" name="tx84"/>
            <p:cNvSpPr/>
            <p:nvPr/>
          </p:nvSpPr>
          <p:spPr>
            <a:xfrm>
              <a:off x="571671" y="361383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5" name="tx85"/>
            <p:cNvSpPr/>
            <p:nvPr/>
          </p:nvSpPr>
          <p:spPr>
            <a:xfrm>
              <a:off x="571671" y="292416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86" name="tx86"/>
            <p:cNvSpPr/>
            <p:nvPr/>
          </p:nvSpPr>
          <p:spPr>
            <a:xfrm>
              <a:off x="508103" y="223448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7" name="tx87"/>
            <p:cNvSpPr/>
            <p:nvPr/>
          </p:nvSpPr>
          <p:spPr>
            <a:xfrm>
              <a:off x="508103" y="154481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125,000</a:t>
              </a:r>
            </a:p>
          </p:txBody>
        </p:sp>
        <p:sp>
          <p:nvSpPr>
            <p:cNvPr id="88" name="tx88"/>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7" name="rc117"/>
            <p:cNvSpPr/>
            <p:nvPr/>
          </p:nvSpPr>
          <p:spPr>
            <a:xfrm>
              <a:off x="3693168" y="5900002"/>
              <a:ext cx="201456" cy="201456"/>
            </a:xfrm>
            <a:prstGeom prst="rect">
              <a:avLst/>
            </a:prstGeom>
            <a:solidFill>
              <a:srgbClr val="0058AB">
                <a:alpha val="100000"/>
              </a:srgbClr>
            </a:solidFill>
          </p:spPr>
          <p:txBody>
            <a:bodyPr/>
            <a:lstStyle/>
            <a:p/>
          </p:txBody>
        </p:sp>
        <p:sp>
          <p:nvSpPr>
            <p:cNvPr id="118" name="rc118"/>
            <p:cNvSpPr/>
            <p:nvPr/>
          </p:nvSpPr>
          <p:spPr>
            <a:xfrm>
              <a:off x="4595254" y="5900002"/>
              <a:ext cx="201456" cy="201456"/>
            </a:xfrm>
            <a:prstGeom prst="rect">
              <a:avLst/>
            </a:prstGeom>
            <a:solidFill>
              <a:srgbClr val="69DBFF">
                <a:alpha val="100000"/>
              </a:srgbClr>
            </a:solidFill>
          </p:spPr>
          <p:txBody>
            <a:bodyPr/>
            <a:lstStyle/>
            <a:p/>
          </p:txBody>
        </p:sp>
        <p:sp>
          <p:nvSpPr>
            <p:cNvPr id="119" name="tx119"/>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2098238" y="1330710"/>
              <a:ext cx="586183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Japan</a:t>
              </a:r>
            </a:p>
          </p:txBody>
        </p:sp>
        <p:sp>
          <p:nvSpPr>
            <p:cNvPr id="122" name="tx122"/>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5" name="tx125"/>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419% higher than the annual number proposed to reach the target, based on a linear trajectory of decline.</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419% above the annual IA2030 goal,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71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653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035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417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462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844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226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608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100932"/>
              <a:ext cx="239888" cy="1207089"/>
            </a:xfrm>
            <a:prstGeom prst="rect">
              <a:avLst/>
            </a:prstGeom>
            <a:solidFill>
              <a:srgbClr val="80BD41">
                <a:alpha val="100000"/>
              </a:srgbClr>
            </a:solidFill>
          </p:spPr>
          <p:txBody>
            <a:bodyPr/>
            <a:lstStyle/>
            <a:p/>
          </p:txBody>
        </p:sp>
        <p:sp>
          <p:nvSpPr>
            <p:cNvPr id="26" name="rc26"/>
            <p:cNvSpPr/>
            <p:nvPr/>
          </p:nvSpPr>
          <p:spPr>
            <a:xfrm>
              <a:off x="1296273" y="2966810"/>
              <a:ext cx="239888" cy="134121"/>
            </a:xfrm>
            <a:prstGeom prst="rect">
              <a:avLst/>
            </a:prstGeom>
            <a:solidFill>
              <a:srgbClr val="1CABE2">
                <a:alpha val="100000"/>
              </a:srgbClr>
            </a:solidFill>
          </p:spPr>
          <p:txBody>
            <a:bodyPr/>
            <a:lstStyle/>
            <a:p/>
          </p:txBody>
        </p:sp>
        <p:sp>
          <p:nvSpPr>
            <p:cNvPr id="27" name="rc27"/>
            <p:cNvSpPr/>
            <p:nvPr/>
          </p:nvSpPr>
          <p:spPr>
            <a:xfrm>
              <a:off x="1562816" y="3050929"/>
              <a:ext cx="239888" cy="1257092"/>
            </a:xfrm>
            <a:prstGeom prst="rect">
              <a:avLst/>
            </a:prstGeom>
            <a:solidFill>
              <a:srgbClr val="80BD41">
                <a:alpha val="100000"/>
              </a:srgbClr>
            </a:solidFill>
          </p:spPr>
          <p:txBody>
            <a:bodyPr/>
            <a:lstStyle/>
            <a:p/>
          </p:txBody>
        </p:sp>
        <p:sp>
          <p:nvSpPr>
            <p:cNvPr id="28" name="rc28"/>
            <p:cNvSpPr/>
            <p:nvPr/>
          </p:nvSpPr>
          <p:spPr>
            <a:xfrm>
              <a:off x="1562816" y="2984766"/>
              <a:ext cx="239888" cy="66163"/>
            </a:xfrm>
            <a:prstGeom prst="rect">
              <a:avLst/>
            </a:prstGeom>
            <a:solidFill>
              <a:srgbClr val="1CABE2">
                <a:alpha val="100000"/>
              </a:srgbClr>
            </a:solidFill>
          </p:spPr>
          <p:txBody>
            <a:bodyPr/>
            <a:lstStyle/>
            <a:p/>
          </p:txBody>
        </p:sp>
        <p:sp>
          <p:nvSpPr>
            <p:cNvPr id="29" name="rc29"/>
            <p:cNvSpPr/>
            <p:nvPr/>
          </p:nvSpPr>
          <p:spPr>
            <a:xfrm>
              <a:off x="1829360" y="3056156"/>
              <a:ext cx="239888" cy="1251865"/>
            </a:xfrm>
            <a:prstGeom prst="rect">
              <a:avLst/>
            </a:prstGeom>
            <a:solidFill>
              <a:srgbClr val="80BD41">
                <a:alpha val="100000"/>
              </a:srgbClr>
            </a:solidFill>
          </p:spPr>
          <p:txBody>
            <a:bodyPr/>
            <a:lstStyle/>
            <a:p/>
          </p:txBody>
        </p:sp>
        <p:sp>
          <p:nvSpPr>
            <p:cNvPr id="30" name="rc30"/>
            <p:cNvSpPr/>
            <p:nvPr/>
          </p:nvSpPr>
          <p:spPr>
            <a:xfrm>
              <a:off x="1829360" y="3003995"/>
              <a:ext cx="239888" cy="52161"/>
            </a:xfrm>
            <a:prstGeom prst="rect">
              <a:avLst/>
            </a:prstGeom>
            <a:solidFill>
              <a:srgbClr val="1CABE2">
                <a:alpha val="100000"/>
              </a:srgbClr>
            </a:solidFill>
          </p:spPr>
          <p:txBody>
            <a:bodyPr/>
            <a:lstStyle/>
            <a:p/>
          </p:txBody>
        </p:sp>
        <p:sp>
          <p:nvSpPr>
            <p:cNvPr id="31" name="rc31"/>
            <p:cNvSpPr/>
            <p:nvPr/>
          </p:nvSpPr>
          <p:spPr>
            <a:xfrm>
              <a:off x="2095903" y="3071023"/>
              <a:ext cx="239888" cy="1236998"/>
            </a:xfrm>
            <a:prstGeom prst="rect">
              <a:avLst/>
            </a:prstGeom>
            <a:solidFill>
              <a:srgbClr val="80BD41">
                <a:alpha val="100000"/>
              </a:srgbClr>
            </a:solidFill>
          </p:spPr>
          <p:txBody>
            <a:bodyPr/>
            <a:lstStyle/>
            <a:p/>
          </p:txBody>
        </p:sp>
        <p:sp>
          <p:nvSpPr>
            <p:cNvPr id="32" name="rc32"/>
            <p:cNvSpPr/>
            <p:nvPr/>
          </p:nvSpPr>
          <p:spPr>
            <a:xfrm>
              <a:off x="2095903" y="3032765"/>
              <a:ext cx="239888" cy="38257"/>
            </a:xfrm>
            <a:prstGeom prst="rect">
              <a:avLst/>
            </a:prstGeom>
            <a:solidFill>
              <a:srgbClr val="1CABE2">
                <a:alpha val="100000"/>
              </a:srgbClr>
            </a:solidFill>
          </p:spPr>
          <p:txBody>
            <a:bodyPr/>
            <a:lstStyle/>
            <a:p/>
          </p:txBody>
        </p:sp>
        <p:sp>
          <p:nvSpPr>
            <p:cNvPr id="33" name="rc33"/>
            <p:cNvSpPr/>
            <p:nvPr/>
          </p:nvSpPr>
          <p:spPr>
            <a:xfrm>
              <a:off x="2362446" y="3064393"/>
              <a:ext cx="239888" cy="1243628"/>
            </a:xfrm>
            <a:prstGeom prst="rect">
              <a:avLst/>
            </a:prstGeom>
            <a:solidFill>
              <a:srgbClr val="80BD41">
                <a:alpha val="100000"/>
              </a:srgbClr>
            </a:solidFill>
          </p:spPr>
          <p:txBody>
            <a:bodyPr/>
            <a:lstStyle/>
            <a:p/>
          </p:txBody>
        </p:sp>
        <p:sp>
          <p:nvSpPr>
            <p:cNvPr id="34" name="rc34"/>
            <p:cNvSpPr/>
            <p:nvPr/>
          </p:nvSpPr>
          <p:spPr>
            <a:xfrm>
              <a:off x="2362446" y="3051831"/>
              <a:ext cx="239888" cy="12561"/>
            </a:xfrm>
            <a:prstGeom prst="rect">
              <a:avLst/>
            </a:prstGeom>
            <a:solidFill>
              <a:srgbClr val="1CABE2">
                <a:alpha val="100000"/>
              </a:srgbClr>
            </a:solidFill>
          </p:spPr>
          <p:txBody>
            <a:bodyPr/>
            <a:lstStyle/>
            <a:p/>
          </p:txBody>
        </p:sp>
        <p:sp>
          <p:nvSpPr>
            <p:cNvPr id="35" name="rc35"/>
            <p:cNvSpPr/>
            <p:nvPr/>
          </p:nvSpPr>
          <p:spPr>
            <a:xfrm>
              <a:off x="2628989" y="3122931"/>
              <a:ext cx="239888" cy="1185089"/>
            </a:xfrm>
            <a:prstGeom prst="rect">
              <a:avLst/>
            </a:prstGeom>
            <a:solidFill>
              <a:srgbClr val="80BD41">
                <a:alpha val="100000"/>
              </a:srgbClr>
            </a:solidFill>
          </p:spPr>
          <p:txBody>
            <a:bodyPr/>
            <a:lstStyle/>
            <a:p/>
          </p:txBody>
        </p:sp>
        <p:sp>
          <p:nvSpPr>
            <p:cNvPr id="36" name="rc36"/>
            <p:cNvSpPr/>
            <p:nvPr/>
          </p:nvSpPr>
          <p:spPr>
            <a:xfrm>
              <a:off x="2628989" y="3098746"/>
              <a:ext cx="239888" cy="24185"/>
            </a:xfrm>
            <a:prstGeom prst="rect">
              <a:avLst/>
            </a:prstGeom>
            <a:solidFill>
              <a:srgbClr val="1CABE2">
                <a:alpha val="100000"/>
              </a:srgbClr>
            </a:solidFill>
          </p:spPr>
          <p:txBody>
            <a:bodyPr/>
            <a:lstStyle/>
            <a:p/>
          </p:txBody>
        </p:sp>
        <p:sp>
          <p:nvSpPr>
            <p:cNvPr id="37" name="rc37"/>
            <p:cNvSpPr/>
            <p:nvPr/>
          </p:nvSpPr>
          <p:spPr>
            <a:xfrm>
              <a:off x="2895532" y="3104328"/>
              <a:ext cx="239888" cy="1203693"/>
            </a:xfrm>
            <a:prstGeom prst="rect">
              <a:avLst/>
            </a:prstGeom>
            <a:solidFill>
              <a:srgbClr val="80BD41">
                <a:alpha val="100000"/>
              </a:srgbClr>
            </a:solidFill>
          </p:spPr>
          <p:txBody>
            <a:bodyPr/>
            <a:lstStyle/>
            <a:p/>
          </p:txBody>
        </p:sp>
        <p:sp>
          <p:nvSpPr>
            <p:cNvPr id="38" name="rc38"/>
            <p:cNvSpPr/>
            <p:nvPr/>
          </p:nvSpPr>
          <p:spPr>
            <a:xfrm>
              <a:off x="2895532" y="3079763"/>
              <a:ext cx="239888" cy="24564"/>
            </a:xfrm>
            <a:prstGeom prst="rect">
              <a:avLst/>
            </a:prstGeom>
            <a:solidFill>
              <a:srgbClr val="1CABE2">
                <a:alpha val="100000"/>
              </a:srgbClr>
            </a:solidFill>
          </p:spPr>
          <p:txBody>
            <a:bodyPr/>
            <a:lstStyle/>
            <a:p/>
          </p:txBody>
        </p:sp>
        <p:sp>
          <p:nvSpPr>
            <p:cNvPr id="39" name="rc39"/>
            <p:cNvSpPr/>
            <p:nvPr/>
          </p:nvSpPr>
          <p:spPr>
            <a:xfrm>
              <a:off x="3162075" y="3106196"/>
              <a:ext cx="239888" cy="1201825"/>
            </a:xfrm>
            <a:prstGeom prst="rect">
              <a:avLst/>
            </a:prstGeom>
            <a:solidFill>
              <a:srgbClr val="80BD41">
                <a:alpha val="100000"/>
              </a:srgbClr>
            </a:solidFill>
          </p:spPr>
          <p:txBody>
            <a:bodyPr/>
            <a:lstStyle/>
            <a:p/>
          </p:txBody>
        </p:sp>
        <p:sp>
          <p:nvSpPr>
            <p:cNvPr id="40" name="rc40"/>
            <p:cNvSpPr/>
            <p:nvPr/>
          </p:nvSpPr>
          <p:spPr>
            <a:xfrm>
              <a:off x="3162075" y="3081669"/>
              <a:ext cx="239888" cy="24526"/>
            </a:xfrm>
            <a:prstGeom prst="rect">
              <a:avLst/>
            </a:prstGeom>
            <a:solidFill>
              <a:srgbClr val="1CABE2">
                <a:alpha val="100000"/>
              </a:srgbClr>
            </a:solidFill>
          </p:spPr>
          <p:txBody>
            <a:bodyPr/>
            <a:lstStyle/>
            <a:p/>
          </p:txBody>
        </p:sp>
        <p:sp>
          <p:nvSpPr>
            <p:cNvPr id="41" name="rc41"/>
            <p:cNvSpPr/>
            <p:nvPr/>
          </p:nvSpPr>
          <p:spPr>
            <a:xfrm>
              <a:off x="3428618" y="3105924"/>
              <a:ext cx="239888" cy="1202097"/>
            </a:xfrm>
            <a:prstGeom prst="rect">
              <a:avLst/>
            </a:prstGeom>
            <a:solidFill>
              <a:srgbClr val="80BD41">
                <a:alpha val="100000"/>
              </a:srgbClr>
            </a:solidFill>
          </p:spPr>
          <p:txBody>
            <a:bodyPr/>
            <a:lstStyle/>
            <a:p/>
          </p:txBody>
        </p:sp>
        <p:sp>
          <p:nvSpPr>
            <p:cNvPr id="42" name="rc42"/>
            <p:cNvSpPr/>
            <p:nvPr/>
          </p:nvSpPr>
          <p:spPr>
            <a:xfrm>
              <a:off x="3428618" y="3081391"/>
              <a:ext cx="239888" cy="24532"/>
            </a:xfrm>
            <a:prstGeom prst="rect">
              <a:avLst/>
            </a:prstGeom>
            <a:solidFill>
              <a:srgbClr val="1CABE2">
                <a:alpha val="100000"/>
              </a:srgbClr>
            </a:solidFill>
          </p:spPr>
          <p:txBody>
            <a:bodyPr/>
            <a:lstStyle/>
            <a:p/>
          </p:txBody>
        </p:sp>
        <p:sp>
          <p:nvSpPr>
            <p:cNvPr id="43" name="rc43"/>
            <p:cNvSpPr/>
            <p:nvPr/>
          </p:nvSpPr>
          <p:spPr>
            <a:xfrm>
              <a:off x="3695161" y="3139142"/>
              <a:ext cx="239888" cy="1168878"/>
            </a:xfrm>
            <a:prstGeom prst="rect">
              <a:avLst/>
            </a:prstGeom>
            <a:solidFill>
              <a:srgbClr val="80BD41">
                <a:alpha val="100000"/>
              </a:srgbClr>
            </a:solidFill>
          </p:spPr>
          <p:txBody>
            <a:bodyPr/>
            <a:lstStyle/>
            <a:p/>
          </p:txBody>
        </p:sp>
        <p:sp>
          <p:nvSpPr>
            <p:cNvPr id="44" name="rc44"/>
            <p:cNvSpPr/>
            <p:nvPr/>
          </p:nvSpPr>
          <p:spPr>
            <a:xfrm>
              <a:off x="3695161" y="3102991"/>
              <a:ext cx="239888" cy="36151"/>
            </a:xfrm>
            <a:prstGeom prst="rect">
              <a:avLst/>
            </a:prstGeom>
            <a:solidFill>
              <a:srgbClr val="1CABE2">
                <a:alpha val="100000"/>
              </a:srgbClr>
            </a:solidFill>
          </p:spPr>
          <p:txBody>
            <a:bodyPr/>
            <a:lstStyle/>
            <a:p/>
          </p:txBody>
        </p:sp>
        <p:sp>
          <p:nvSpPr>
            <p:cNvPr id="45" name="rc45"/>
            <p:cNvSpPr/>
            <p:nvPr/>
          </p:nvSpPr>
          <p:spPr>
            <a:xfrm>
              <a:off x="3961705" y="3143531"/>
              <a:ext cx="239888" cy="1164490"/>
            </a:xfrm>
            <a:prstGeom prst="rect">
              <a:avLst/>
            </a:prstGeom>
            <a:solidFill>
              <a:srgbClr val="80BD41">
                <a:alpha val="100000"/>
              </a:srgbClr>
            </a:solidFill>
          </p:spPr>
          <p:txBody>
            <a:bodyPr/>
            <a:lstStyle/>
            <a:p/>
          </p:txBody>
        </p:sp>
        <p:sp>
          <p:nvSpPr>
            <p:cNvPr id="46" name="rc46"/>
            <p:cNvSpPr/>
            <p:nvPr/>
          </p:nvSpPr>
          <p:spPr>
            <a:xfrm>
              <a:off x="3961705" y="3107516"/>
              <a:ext cx="239888" cy="36015"/>
            </a:xfrm>
            <a:prstGeom prst="rect">
              <a:avLst/>
            </a:prstGeom>
            <a:solidFill>
              <a:srgbClr val="1CABE2">
                <a:alpha val="100000"/>
              </a:srgbClr>
            </a:solidFill>
          </p:spPr>
          <p:txBody>
            <a:bodyPr/>
            <a:lstStyle/>
            <a:p/>
          </p:txBody>
        </p:sp>
        <p:sp>
          <p:nvSpPr>
            <p:cNvPr id="47" name="rc47"/>
            <p:cNvSpPr/>
            <p:nvPr/>
          </p:nvSpPr>
          <p:spPr>
            <a:xfrm>
              <a:off x="4228248" y="3165306"/>
              <a:ext cx="239888" cy="1142715"/>
            </a:xfrm>
            <a:prstGeom prst="rect">
              <a:avLst/>
            </a:prstGeom>
            <a:solidFill>
              <a:srgbClr val="80BD41">
                <a:alpha val="100000"/>
              </a:srgbClr>
            </a:solidFill>
          </p:spPr>
          <p:txBody>
            <a:bodyPr/>
            <a:lstStyle/>
            <a:p/>
          </p:txBody>
        </p:sp>
        <p:sp>
          <p:nvSpPr>
            <p:cNvPr id="48" name="rc48"/>
            <p:cNvSpPr/>
            <p:nvPr/>
          </p:nvSpPr>
          <p:spPr>
            <a:xfrm>
              <a:off x="4228248" y="3129964"/>
              <a:ext cx="239888" cy="35342"/>
            </a:xfrm>
            <a:prstGeom prst="rect">
              <a:avLst/>
            </a:prstGeom>
            <a:solidFill>
              <a:srgbClr val="1CABE2">
                <a:alpha val="100000"/>
              </a:srgbClr>
            </a:solidFill>
          </p:spPr>
          <p:txBody>
            <a:bodyPr/>
            <a:lstStyle/>
            <a:p/>
          </p:txBody>
        </p:sp>
        <p:sp>
          <p:nvSpPr>
            <p:cNvPr id="49" name="rc49"/>
            <p:cNvSpPr/>
            <p:nvPr/>
          </p:nvSpPr>
          <p:spPr>
            <a:xfrm>
              <a:off x="4494791" y="3168120"/>
              <a:ext cx="239888" cy="1139900"/>
            </a:xfrm>
            <a:prstGeom prst="rect">
              <a:avLst/>
            </a:prstGeom>
            <a:solidFill>
              <a:srgbClr val="80BD41">
                <a:alpha val="100000"/>
              </a:srgbClr>
            </a:solidFill>
          </p:spPr>
          <p:txBody>
            <a:bodyPr/>
            <a:lstStyle/>
            <a:p/>
          </p:txBody>
        </p:sp>
        <p:sp>
          <p:nvSpPr>
            <p:cNvPr id="50" name="rc50"/>
            <p:cNvSpPr/>
            <p:nvPr/>
          </p:nvSpPr>
          <p:spPr>
            <a:xfrm>
              <a:off x="4494791" y="3144857"/>
              <a:ext cx="239888" cy="23263"/>
            </a:xfrm>
            <a:prstGeom prst="rect">
              <a:avLst/>
            </a:prstGeom>
            <a:solidFill>
              <a:srgbClr val="1CABE2">
                <a:alpha val="100000"/>
              </a:srgbClr>
            </a:solidFill>
          </p:spPr>
          <p:txBody>
            <a:bodyPr/>
            <a:lstStyle/>
            <a:p/>
          </p:txBody>
        </p:sp>
        <p:sp>
          <p:nvSpPr>
            <p:cNvPr id="51" name="rc51"/>
            <p:cNvSpPr/>
            <p:nvPr/>
          </p:nvSpPr>
          <p:spPr>
            <a:xfrm>
              <a:off x="4761334" y="3183167"/>
              <a:ext cx="239888" cy="1124853"/>
            </a:xfrm>
            <a:prstGeom prst="rect">
              <a:avLst/>
            </a:prstGeom>
            <a:solidFill>
              <a:srgbClr val="80BD41">
                <a:alpha val="100000"/>
              </a:srgbClr>
            </a:solidFill>
          </p:spPr>
          <p:txBody>
            <a:bodyPr/>
            <a:lstStyle/>
            <a:p/>
          </p:txBody>
        </p:sp>
        <p:sp>
          <p:nvSpPr>
            <p:cNvPr id="52" name="rc52"/>
            <p:cNvSpPr/>
            <p:nvPr/>
          </p:nvSpPr>
          <p:spPr>
            <a:xfrm>
              <a:off x="4761334" y="3160212"/>
              <a:ext cx="239888" cy="22955"/>
            </a:xfrm>
            <a:prstGeom prst="rect">
              <a:avLst/>
            </a:prstGeom>
            <a:solidFill>
              <a:srgbClr val="1CABE2">
                <a:alpha val="100000"/>
              </a:srgbClr>
            </a:solidFill>
          </p:spPr>
          <p:txBody>
            <a:bodyPr/>
            <a:lstStyle/>
            <a:p/>
          </p:txBody>
        </p:sp>
        <p:sp>
          <p:nvSpPr>
            <p:cNvPr id="53" name="rc53"/>
            <p:cNvSpPr/>
            <p:nvPr/>
          </p:nvSpPr>
          <p:spPr>
            <a:xfrm>
              <a:off x="5027877" y="3199335"/>
              <a:ext cx="239888" cy="1108686"/>
            </a:xfrm>
            <a:prstGeom prst="rect">
              <a:avLst/>
            </a:prstGeom>
            <a:solidFill>
              <a:srgbClr val="80BD41">
                <a:alpha val="100000"/>
              </a:srgbClr>
            </a:solidFill>
          </p:spPr>
          <p:txBody>
            <a:bodyPr/>
            <a:lstStyle/>
            <a:p/>
          </p:txBody>
        </p:sp>
        <p:sp>
          <p:nvSpPr>
            <p:cNvPr id="54" name="rc54"/>
            <p:cNvSpPr/>
            <p:nvPr/>
          </p:nvSpPr>
          <p:spPr>
            <a:xfrm>
              <a:off x="5027877" y="3188136"/>
              <a:ext cx="239888" cy="11198"/>
            </a:xfrm>
            <a:prstGeom prst="rect">
              <a:avLst/>
            </a:prstGeom>
            <a:solidFill>
              <a:srgbClr val="1CABE2">
                <a:alpha val="100000"/>
              </a:srgbClr>
            </a:solidFill>
          </p:spPr>
          <p:txBody>
            <a:bodyPr/>
            <a:lstStyle/>
            <a:p/>
          </p:txBody>
        </p:sp>
        <p:sp>
          <p:nvSpPr>
            <p:cNvPr id="55" name="rc55"/>
            <p:cNvSpPr/>
            <p:nvPr/>
          </p:nvSpPr>
          <p:spPr>
            <a:xfrm>
              <a:off x="5294420" y="3203255"/>
              <a:ext cx="239888" cy="1104766"/>
            </a:xfrm>
            <a:prstGeom prst="rect">
              <a:avLst/>
            </a:prstGeom>
            <a:solidFill>
              <a:srgbClr val="80BD41">
                <a:alpha val="100000"/>
              </a:srgbClr>
            </a:solidFill>
          </p:spPr>
          <p:txBody>
            <a:bodyPr/>
            <a:lstStyle/>
            <a:p/>
          </p:txBody>
        </p:sp>
        <p:sp>
          <p:nvSpPr>
            <p:cNvPr id="56" name="rc56"/>
            <p:cNvSpPr/>
            <p:nvPr/>
          </p:nvSpPr>
          <p:spPr>
            <a:xfrm>
              <a:off x="5294420" y="3192095"/>
              <a:ext cx="239888" cy="11159"/>
            </a:xfrm>
            <a:prstGeom prst="rect">
              <a:avLst/>
            </a:prstGeom>
            <a:solidFill>
              <a:srgbClr val="1CABE2">
                <a:alpha val="100000"/>
              </a:srgbClr>
            </a:solidFill>
          </p:spPr>
          <p:txBody>
            <a:bodyPr/>
            <a:lstStyle/>
            <a:p/>
          </p:txBody>
        </p:sp>
        <p:sp>
          <p:nvSpPr>
            <p:cNvPr id="57" name="rc57"/>
            <p:cNvSpPr/>
            <p:nvPr/>
          </p:nvSpPr>
          <p:spPr>
            <a:xfrm>
              <a:off x="5560963" y="3233150"/>
              <a:ext cx="239888" cy="1074871"/>
            </a:xfrm>
            <a:prstGeom prst="rect">
              <a:avLst/>
            </a:prstGeom>
            <a:solidFill>
              <a:srgbClr val="80BD41">
                <a:alpha val="100000"/>
              </a:srgbClr>
            </a:solidFill>
          </p:spPr>
          <p:txBody>
            <a:bodyPr/>
            <a:lstStyle/>
            <a:p/>
          </p:txBody>
        </p:sp>
        <p:sp>
          <p:nvSpPr>
            <p:cNvPr id="58" name="rc58"/>
            <p:cNvSpPr/>
            <p:nvPr/>
          </p:nvSpPr>
          <p:spPr>
            <a:xfrm>
              <a:off x="5560963" y="3222293"/>
              <a:ext cx="239888" cy="10857"/>
            </a:xfrm>
            <a:prstGeom prst="rect">
              <a:avLst/>
            </a:prstGeom>
            <a:solidFill>
              <a:srgbClr val="1CABE2">
                <a:alpha val="100000"/>
              </a:srgbClr>
            </a:solidFill>
          </p:spPr>
          <p:txBody>
            <a:bodyPr/>
            <a:lstStyle/>
            <a:p/>
          </p:txBody>
        </p:sp>
        <p:sp>
          <p:nvSpPr>
            <p:cNvPr id="59" name="rc59"/>
            <p:cNvSpPr/>
            <p:nvPr/>
          </p:nvSpPr>
          <p:spPr>
            <a:xfrm>
              <a:off x="5827506" y="3266917"/>
              <a:ext cx="239888" cy="1041104"/>
            </a:xfrm>
            <a:prstGeom prst="rect">
              <a:avLst/>
            </a:prstGeom>
            <a:solidFill>
              <a:srgbClr val="80BD41">
                <a:alpha val="100000"/>
              </a:srgbClr>
            </a:solidFill>
          </p:spPr>
          <p:txBody>
            <a:bodyPr/>
            <a:lstStyle/>
            <a:p/>
          </p:txBody>
        </p:sp>
        <p:sp>
          <p:nvSpPr>
            <p:cNvPr id="60" name="rc60"/>
            <p:cNvSpPr/>
            <p:nvPr/>
          </p:nvSpPr>
          <p:spPr>
            <a:xfrm>
              <a:off x="5827506" y="3256400"/>
              <a:ext cx="239888" cy="10516"/>
            </a:xfrm>
            <a:prstGeom prst="rect">
              <a:avLst/>
            </a:prstGeom>
            <a:solidFill>
              <a:srgbClr val="1CABE2">
                <a:alpha val="100000"/>
              </a:srgbClr>
            </a:solidFill>
          </p:spPr>
          <p:txBody>
            <a:bodyPr/>
            <a:lstStyle/>
            <a:p/>
          </p:txBody>
        </p:sp>
        <p:sp>
          <p:nvSpPr>
            <p:cNvPr id="61" name="rc61"/>
            <p:cNvSpPr/>
            <p:nvPr/>
          </p:nvSpPr>
          <p:spPr>
            <a:xfrm>
              <a:off x="6094049" y="3296366"/>
              <a:ext cx="239888" cy="1011655"/>
            </a:xfrm>
            <a:prstGeom prst="rect">
              <a:avLst/>
            </a:prstGeom>
            <a:solidFill>
              <a:srgbClr val="80BD41">
                <a:alpha val="100000"/>
              </a:srgbClr>
            </a:solidFill>
          </p:spPr>
          <p:txBody>
            <a:bodyPr/>
            <a:lstStyle/>
            <a:p/>
          </p:txBody>
        </p:sp>
        <p:sp>
          <p:nvSpPr>
            <p:cNvPr id="62" name="rc62"/>
            <p:cNvSpPr/>
            <p:nvPr/>
          </p:nvSpPr>
          <p:spPr>
            <a:xfrm>
              <a:off x="6094049" y="3286147"/>
              <a:ext cx="239888" cy="10218"/>
            </a:xfrm>
            <a:prstGeom prst="rect">
              <a:avLst/>
            </a:prstGeom>
            <a:solidFill>
              <a:srgbClr val="1CABE2">
                <a:alpha val="100000"/>
              </a:srgbClr>
            </a:solidFill>
          </p:spPr>
          <p:txBody>
            <a:bodyPr/>
            <a:lstStyle/>
            <a:p/>
          </p:txBody>
        </p:sp>
        <p:sp>
          <p:nvSpPr>
            <p:cNvPr id="63" name="rc63"/>
            <p:cNvSpPr/>
            <p:nvPr/>
          </p:nvSpPr>
          <p:spPr>
            <a:xfrm>
              <a:off x="6360593" y="3357325"/>
              <a:ext cx="239888" cy="950695"/>
            </a:xfrm>
            <a:prstGeom prst="rect">
              <a:avLst/>
            </a:prstGeom>
            <a:solidFill>
              <a:srgbClr val="80BD41">
                <a:alpha val="100000"/>
              </a:srgbClr>
            </a:solidFill>
          </p:spPr>
          <p:txBody>
            <a:bodyPr/>
            <a:lstStyle/>
            <a:p/>
          </p:txBody>
        </p:sp>
        <p:sp>
          <p:nvSpPr>
            <p:cNvPr id="64" name="rc64"/>
            <p:cNvSpPr/>
            <p:nvPr/>
          </p:nvSpPr>
          <p:spPr>
            <a:xfrm>
              <a:off x="6360593" y="3337923"/>
              <a:ext cx="239888" cy="19401"/>
            </a:xfrm>
            <a:prstGeom prst="rect">
              <a:avLst/>
            </a:prstGeom>
            <a:solidFill>
              <a:srgbClr val="1CABE2">
                <a:alpha val="100000"/>
              </a:srgbClr>
            </a:solidFill>
          </p:spPr>
          <p:txBody>
            <a:bodyPr/>
            <a:lstStyle/>
            <a:p/>
          </p:txBody>
        </p:sp>
        <p:sp>
          <p:nvSpPr>
            <p:cNvPr id="65" name="rc65"/>
            <p:cNvSpPr/>
            <p:nvPr/>
          </p:nvSpPr>
          <p:spPr>
            <a:xfrm>
              <a:off x="6627136" y="3402615"/>
              <a:ext cx="239888" cy="905406"/>
            </a:xfrm>
            <a:prstGeom prst="rect">
              <a:avLst/>
            </a:prstGeom>
            <a:solidFill>
              <a:srgbClr val="80BD41">
                <a:alpha val="100000"/>
              </a:srgbClr>
            </a:solidFill>
          </p:spPr>
          <p:txBody>
            <a:bodyPr/>
            <a:lstStyle/>
            <a:p/>
          </p:txBody>
        </p:sp>
        <p:sp>
          <p:nvSpPr>
            <p:cNvPr id="66" name="rc66"/>
            <p:cNvSpPr/>
            <p:nvPr/>
          </p:nvSpPr>
          <p:spPr>
            <a:xfrm>
              <a:off x="6627136" y="3364889"/>
              <a:ext cx="239888" cy="37725"/>
            </a:xfrm>
            <a:prstGeom prst="rect">
              <a:avLst/>
            </a:prstGeom>
            <a:solidFill>
              <a:srgbClr val="1CABE2">
                <a:alpha val="100000"/>
              </a:srgbClr>
            </a:solidFill>
          </p:spPr>
          <p:txBody>
            <a:bodyPr/>
            <a:lstStyle/>
            <a:p/>
          </p:txBody>
        </p:sp>
        <p:sp>
          <p:nvSpPr>
            <p:cNvPr id="67" name="rc67"/>
            <p:cNvSpPr/>
            <p:nvPr/>
          </p:nvSpPr>
          <p:spPr>
            <a:xfrm>
              <a:off x="6893679" y="3407676"/>
              <a:ext cx="239888" cy="900344"/>
            </a:xfrm>
            <a:prstGeom prst="rect">
              <a:avLst/>
            </a:prstGeom>
            <a:solidFill>
              <a:srgbClr val="80BD41">
                <a:alpha val="100000"/>
              </a:srgbClr>
            </a:solidFill>
          </p:spPr>
          <p:txBody>
            <a:bodyPr/>
            <a:lstStyle/>
            <a:p/>
          </p:txBody>
        </p:sp>
        <p:sp>
          <p:nvSpPr>
            <p:cNvPr id="68" name="rc68"/>
            <p:cNvSpPr/>
            <p:nvPr/>
          </p:nvSpPr>
          <p:spPr>
            <a:xfrm>
              <a:off x="6893679" y="3398582"/>
              <a:ext cx="239888" cy="9094"/>
            </a:xfrm>
            <a:prstGeom prst="rect">
              <a:avLst/>
            </a:prstGeom>
            <a:solidFill>
              <a:srgbClr val="1CABE2">
                <a:alpha val="100000"/>
              </a:srgbClr>
            </a:solidFill>
          </p:spPr>
          <p:txBody>
            <a:bodyPr/>
            <a:lstStyle/>
            <a:p/>
          </p:txBody>
        </p:sp>
        <p:sp>
          <p:nvSpPr>
            <p:cNvPr id="69" name="rc69"/>
            <p:cNvSpPr/>
            <p:nvPr/>
          </p:nvSpPr>
          <p:spPr>
            <a:xfrm>
              <a:off x="7160222" y="3434355"/>
              <a:ext cx="239888" cy="873666"/>
            </a:xfrm>
            <a:prstGeom prst="rect">
              <a:avLst/>
            </a:prstGeom>
            <a:solidFill>
              <a:srgbClr val="80BD41">
                <a:alpha val="100000"/>
              </a:srgbClr>
            </a:solidFill>
          </p:spPr>
          <p:txBody>
            <a:bodyPr/>
            <a:lstStyle/>
            <a:p/>
          </p:txBody>
        </p:sp>
        <p:sp>
          <p:nvSpPr>
            <p:cNvPr id="70" name="rc70"/>
            <p:cNvSpPr/>
            <p:nvPr/>
          </p:nvSpPr>
          <p:spPr>
            <a:xfrm>
              <a:off x="7160222" y="3425530"/>
              <a:ext cx="239888" cy="8824"/>
            </a:xfrm>
            <a:prstGeom prst="rect">
              <a:avLst/>
            </a:prstGeom>
            <a:solidFill>
              <a:srgbClr val="1CABE2">
                <a:alpha val="100000"/>
              </a:srgbClr>
            </a:solidFill>
          </p:spPr>
          <p:txBody>
            <a:bodyPr/>
            <a:lstStyle/>
            <a:p/>
          </p:txBody>
        </p:sp>
        <p:sp>
          <p:nvSpPr>
            <p:cNvPr id="71" name="rc71"/>
            <p:cNvSpPr/>
            <p:nvPr/>
          </p:nvSpPr>
          <p:spPr>
            <a:xfrm>
              <a:off x="7426765" y="3483482"/>
              <a:ext cx="239888" cy="824539"/>
            </a:xfrm>
            <a:prstGeom prst="rect">
              <a:avLst/>
            </a:prstGeom>
            <a:solidFill>
              <a:srgbClr val="80BD41">
                <a:alpha val="100000"/>
              </a:srgbClr>
            </a:solidFill>
          </p:spPr>
          <p:txBody>
            <a:bodyPr/>
            <a:lstStyle/>
            <a:p/>
          </p:txBody>
        </p:sp>
        <p:sp>
          <p:nvSpPr>
            <p:cNvPr id="72" name="rc72"/>
            <p:cNvSpPr/>
            <p:nvPr/>
          </p:nvSpPr>
          <p:spPr>
            <a:xfrm>
              <a:off x="7426765" y="3466654"/>
              <a:ext cx="239888" cy="16827"/>
            </a:xfrm>
            <a:prstGeom prst="rect">
              <a:avLst/>
            </a:prstGeom>
            <a:solidFill>
              <a:srgbClr val="1CABE2">
                <a:alpha val="100000"/>
              </a:srgbClr>
            </a:solidFill>
          </p:spPr>
          <p:txBody>
            <a:bodyPr/>
            <a:lstStyle/>
            <a:p/>
          </p:txBody>
        </p:sp>
        <p:sp>
          <p:nvSpPr>
            <p:cNvPr id="73" name="rc73"/>
            <p:cNvSpPr/>
            <p:nvPr/>
          </p:nvSpPr>
          <p:spPr>
            <a:xfrm>
              <a:off x="7693308" y="3474317"/>
              <a:ext cx="239888" cy="833704"/>
            </a:xfrm>
            <a:prstGeom prst="rect">
              <a:avLst/>
            </a:prstGeom>
            <a:solidFill>
              <a:srgbClr val="80BD41">
                <a:alpha val="100000"/>
              </a:srgbClr>
            </a:solidFill>
          </p:spPr>
          <p:txBody>
            <a:bodyPr/>
            <a:lstStyle/>
            <a:p/>
          </p:txBody>
        </p:sp>
        <p:sp>
          <p:nvSpPr>
            <p:cNvPr id="74" name="rc74"/>
            <p:cNvSpPr/>
            <p:nvPr/>
          </p:nvSpPr>
          <p:spPr>
            <a:xfrm>
              <a:off x="7693308" y="3465896"/>
              <a:ext cx="239888" cy="8421"/>
            </a:xfrm>
            <a:prstGeom prst="rect">
              <a:avLst/>
            </a:prstGeom>
            <a:solidFill>
              <a:srgbClr val="1CABE2">
                <a:alpha val="100000"/>
              </a:srgbClr>
            </a:solidFill>
          </p:spPr>
          <p:txBody>
            <a:bodyPr/>
            <a:lstStyle/>
            <a:p/>
          </p:txBody>
        </p:sp>
        <p:sp>
          <p:nvSpPr>
            <p:cNvPr id="75" name="rc75"/>
            <p:cNvSpPr/>
            <p:nvPr/>
          </p:nvSpPr>
          <p:spPr>
            <a:xfrm>
              <a:off x="7959851" y="3544115"/>
              <a:ext cx="239888" cy="763906"/>
            </a:xfrm>
            <a:prstGeom prst="rect">
              <a:avLst/>
            </a:prstGeom>
            <a:solidFill>
              <a:srgbClr val="80BD41">
                <a:alpha val="100000"/>
              </a:srgbClr>
            </a:solidFill>
          </p:spPr>
          <p:txBody>
            <a:bodyPr/>
            <a:lstStyle/>
            <a:p/>
          </p:txBody>
        </p:sp>
        <p:sp>
          <p:nvSpPr>
            <p:cNvPr id="76" name="rc76"/>
            <p:cNvSpPr/>
            <p:nvPr/>
          </p:nvSpPr>
          <p:spPr>
            <a:xfrm>
              <a:off x="7959851" y="3468563"/>
              <a:ext cx="239888" cy="75551"/>
            </a:xfrm>
            <a:prstGeom prst="rect">
              <a:avLst/>
            </a:prstGeom>
            <a:solidFill>
              <a:srgbClr val="1CABE2">
                <a:alpha val="100000"/>
              </a:srgbClr>
            </a:solidFill>
          </p:spPr>
          <p:txBody>
            <a:bodyPr/>
            <a:lstStyle/>
            <a:p/>
          </p:txBody>
        </p:sp>
        <p:sp>
          <p:nvSpPr>
            <p:cNvPr id="77" name="pl77"/>
            <p:cNvSpPr/>
            <p:nvPr/>
          </p:nvSpPr>
          <p:spPr>
            <a:xfrm>
              <a:off x="1416218" y="2095023"/>
              <a:ext cx="6663577" cy="201181"/>
            </a:xfrm>
            <a:custGeom>
              <a:avLst/>
              <a:pathLst>
                <a:path w="6663577" h="201181">
                  <a:moveTo>
                    <a:pt x="0" y="201181"/>
                  </a:moveTo>
                  <a:lnTo>
                    <a:pt x="266543" y="89414"/>
                  </a:lnTo>
                  <a:lnTo>
                    <a:pt x="533086" y="67060"/>
                  </a:lnTo>
                  <a:lnTo>
                    <a:pt x="799629" y="44707"/>
                  </a:lnTo>
                  <a:lnTo>
                    <a:pt x="1066172" y="0"/>
                  </a:lnTo>
                  <a:lnTo>
                    <a:pt x="1332715" y="22353"/>
                  </a:lnTo>
                  <a:lnTo>
                    <a:pt x="1599258" y="22353"/>
                  </a:lnTo>
                  <a:lnTo>
                    <a:pt x="1865801" y="22353"/>
                  </a:lnTo>
                  <a:lnTo>
                    <a:pt x="2132344" y="22353"/>
                  </a:lnTo>
                  <a:lnTo>
                    <a:pt x="2398888" y="44707"/>
                  </a:lnTo>
                  <a:lnTo>
                    <a:pt x="2665431" y="44707"/>
                  </a:lnTo>
                  <a:lnTo>
                    <a:pt x="2931974" y="44707"/>
                  </a:lnTo>
                  <a:lnTo>
                    <a:pt x="3198517" y="22353"/>
                  </a:lnTo>
                  <a:lnTo>
                    <a:pt x="3465060" y="22353"/>
                  </a:lnTo>
                  <a:lnTo>
                    <a:pt x="3731603" y="0"/>
                  </a:lnTo>
                  <a:lnTo>
                    <a:pt x="3998146" y="0"/>
                  </a:lnTo>
                  <a:lnTo>
                    <a:pt x="4264689" y="0"/>
                  </a:lnTo>
                  <a:lnTo>
                    <a:pt x="4531233" y="0"/>
                  </a:lnTo>
                  <a:lnTo>
                    <a:pt x="4797776" y="0"/>
                  </a:lnTo>
                  <a:lnTo>
                    <a:pt x="5064319" y="22353"/>
                  </a:lnTo>
                  <a:lnTo>
                    <a:pt x="5330862" y="67060"/>
                  </a:lnTo>
                  <a:lnTo>
                    <a:pt x="5597405" y="0"/>
                  </a:lnTo>
                  <a:lnTo>
                    <a:pt x="5863948" y="0"/>
                  </a:lnTo>
                  <a:lnTo>
                    <a:pt x="6130491" y="22353"/>
                  </a:lnTo>
                  <a:lnTo>
                    <a:pt x="6397034" y="0"/>
                  </a:lnTo>
                  <a:lnTo>
                    <a:pt x="6663577" y="178828"/>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9" name="tx89"/>
            <p:cNvSpPr/>
            <p:nvPr/>
          </p:nvSpPr>
          <p:spPr>
            <a:xfrm>
              <a:off x="1324790" y="28308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0" name="tx90"/>
            <p:cNvSpPr/>
            <p:nvPr/>
          </p:nvSpPr>
          <p:spPr>
            <a:xfrm>
              <a:off x="2657505" y="29628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1" name="tx91"/>
            <p:cNvSpPr/>
            <p:nvPr/>
          </p:nvSpPr>
          <p:spPr>
            <a:xfrm>
              <a:off x="3990221" y="29715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2" name="tx92"/>
            <p:cNvSpPr/>
            <p:nvPr/>
          </p:nvSpPr>
          <p:spPr>
            <a:xfrm>
              <a:off x="5322937" y="30561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93" name="tx93"/>
            <p:cNvSpPr/>
            <p:nvPr/>
          </p:nvSpPr>
          <p:spPr>
            <a:xfrm>
              <a:off x="6389109" y="32019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0.86</a:t>
              </a:r>
            </a:p>
          </p:txBody>
        </p:sp>
        <p:sp>
          <p:nvSpPr>
            <p:cNvPr id="94" name="tx94"/>
            <p:cNvSpPr/>
            <p:nvPr/>
          </p:nvSpPr>
          <p:spPr>
            <a:xfrm>
              <a:off x="6655652" y="32289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0.84</a:t>
              </a:r>
            </a:p>
          </p:txBody>
        </p:sp>
        <p:sp>
          <p:nvSpPr>
            <p:cNvPr id="95" name="tx95"/>
            <p:cNvSpPr/>
            <p:nvPr/>
          </p:nvSpPr>
          <p:spPr>
            <a:xfrm>
              <a:off x="6922195" y="32626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0.81</a:t>
              </a:r>
            </a:p>
          </p:txBody>
        </p:sp>
        <p:sp>
          <p:nvSpPr>
            <p:cNvPr id="96" name="tx96"/>
            <p:cNvSpPr/>
            <p:nvPr/>
          </p:nvSpPr>
          <p:spPr>
            <a:xfrm>
              <a:off x="7188738" y="32896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0.79</a:t>
              </a:r>
            </a:p>
          </p:txBody>
        </p:sp>
        <p:sp>
          <p:nvSpPr>
            <p:cNvPr id="97" name="tx97"/>
            <p:cNvSpPr/>
            <p:nvPr/>
          </p:nvSpPr>
          <p:spPr>
            <a:xfrm>
              <a:off x="7455282" y="33307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0.75</a:t>
              </a:r>
            </a:p>
          </p:txBody>
        </p:sp>
        <p:sp>
          <p:nvSpPr>
            <p:cNvPr id="98" name="tx98"/>
            <p:cNvSpPr/>
            <p:nvPr/>
          </p:nvSpPr>
          <p:spPr>
            <a:xfrm>
              <a:off x="7721825" y="33299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0.75</a:t>
              </a:r>
            </a:p>
          </p:txBody>
        </p:sp>
        <p:sp>
          <p:nvSpPr>
            <p:cNvPr id="99" name="tx99"/>
            <p:cNvSpPr/>
            <p:nvPr/>
          </p:nvSpPr>
          <p:spPr>
            <a:xfrm>
              <a:off x="7988368" y="33326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0.75</a:t>
              </a:r>
            </a:p>
          </p:txBody>
        </p:sp>
        <p:sp>
          <p:nvSpPr>
            <p:cNvPr id="100" name="pl100"/>
            <p:cNvSpPr/>
            <p:nvPr/>
          </p:nvSpPr>
          <p:spPr>
            <a:xfrm>
              <a:off x="1416218"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694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a:t>
              </a:r>
            </a:p>
          </p:txBody>
        </p:sp>
        <p:sp>
          <p:nvSpPr>
            <p:cNvPr id="112" name="tx112"/>
            <p:cNvSpPr/>
            <p:nvPr/>
          </p:nvSpPr>
          <p:spPr>
            <a:xfrm>
              <a:off x="1324790" y="29988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3" name="tx113"/>
            <p:cNvSpPr/>
            <p:nvPr/>
          </p:nvSpPr>
          <p:spPr>
            <a:xfrm>
              <a:off x="2657505" y="36804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14" name="tx114"/>
            <p:cNvSpPr/>
            <p:nvPr/>
          </p:nvSpPr>
          <p:spPr>
            <a:xfrm>
              <a:off x="2657505" y="30757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5" name="tx115"/>
            <p:cNvSpPr/>
            <p:nvPr/>
          </p:nvSpPr>
          <p:spPr>
            <a:xfrm>
              <a:off x="3990221" y="36907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16" name="tx116"/>
            <p:cNvSpPr/>
            <p:nvPr/>
          </p:nvSpPr>
          <p:spPr>
            <a:xfrm>
              <a:off x="3990221" y="30904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7" name="tx117"/>
            <p:cNvSpPr/>
            <p:nvPr/>
          </p:nvSpPr>
          <p:spPr>
            <a:xfrm>
              <a:off x="5322937" y="37205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0.98</a:t>
              </a:r>
            </a:p>
          </p:txBody>
        </p:sp>
        <p:sp>
          <p:nvSpPr>
            <p:cNvPr id="118" name="tx118"/>
            <p:cNvSpPr/>
            <p:nvPr/>
          </p:nvSpPr>
          <p:spPr>
            <a:xfrm>
              <a:off x="5322937" y="31626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9" name="tx119"/>
            <p:cNvSpPr/>
            <p:nvPr/>
          </p:nvSpPr>
          <p:spPr>
            <a:xfrm>
              <a:off x="6389109" y="37976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20" name="tx120"/>
            <p:cNvSpPr/>
            <p:nvPr/>
          </p:nvSpPr>
          <p:spPr>
            <a:xfrm>
              <a:off x="6389109" y="33125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1" name="tx121"/>
            <p:cNvSpPr/>
            <p:nvPr/>
          </p:nvSpPr>
          <p:spPr>
            <a:xfrm>
              <a:off x="6655652" y="38202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0.81</a:t>
              </a:r>
            </a:p>
          </p:txBody>
        </p:sp>
        <p:sp>
          <p:nvSpPr>
            <p:cNvPr id="122" name="tx122"/>
            <p:cNvSpPr/>
            <p:nvPr/>
          </p:nvSpPr>
          <p:spPr>
            <a:xfrm>
              <a:off x="6655652" y="33486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3" name="tx123"/>
            <p:cNvSpPr/>
            <p:nvPr/>
          </p:nvSpPr>
          <p:spPr>
            <a:xfrm>
              <a:off x="6948321" y="382280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24" name="tx124"/>
            <p:cNvSpPr/>
            <p:nvPr/>
          </p:nvSpPr>
          <p:spPr>
            <a:xfrm>
              <a:off x="6922195" y="33680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5" name="tx125"/>
            <p:cNvSpPr/>
            <p:nvPr/>
          </p:nvSpPr>
          <p:spPr>
            <a:xfrm>
              <a:off x="7188738" y="38361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26" name="tx126"/>
            <p:cNvSpPr/>
            <p:nvPr/>
          </p:nvSpPr>
          <p:spPr>
            <a:xfrm>
              <a:off x="7188738" y="33948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7" name="tx127"/>
            <p:cNvSpPr/>
            <p:nvPr/>
          </p:nvSpPr>
          <p:spPr>
            <a:xfrm>
              <a:off x="7455282" y="38606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0.73</a:t>
              </a:r>
            </a:p>
          </p:txBody>
        </p:sp>
        <p:sp>
          <p:nvSpPr>
            <p:cNvPr id="128" name="tx128"/>
            <p:cNvSpPr/>
            <p:nvPr/>
          </p:nvSpPr>
          <p:spPr>
            <a:xfrm>
              <a:off x="7455282" y="34400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9" name="tx129"/>
            <p:cNvSpPr/>
            <p:nvPr/>
          </p:nvSpPr>
          <p:spPr>
            <a:xfrm>
              <a:off x="7721825" y="38561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30" name="tx130"/>
            <p:cNvSpPr/>
            <p:nvPr/>
          </p:nvSpPr>
          <p:spPr>
            <a:xfrm>
              <a:off x="7721825" y="34350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31" name="tx131"/>
            <p:cNvSpPr/>
            <p:nvPr/>
          </p:nvSpPr>
          <p:spPr>
            <a:xfrm>
              <a:off x="7988368" y="38910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32" name="tx132"/>
            <p:cNvSpPr/>
            <p:nvPr/>
          </p:nvSpPr>
          <p:spPr>
            <a:xfrm>
              <a:off x="7988368" y="34712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33" name="tx133"/>
            <p:cNvSpPr/>
            <p:nvPr/>
          </p:nvSpPr>
          <p:spPr>
            <a:xfrm>
              <a:off x="577897" y="425590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4" name="tx134"/>
            <p:cNvSpPr/>
            <p:nvPr/>
          </p:nvSpPr>
          <p:spPr>
            <a:xfrm>
              <a:off x="577897" y="369411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35" name="tx135"/>
            <p:cNvSpPr/>
            <p:nvPr/>
          </p:nvSpPr>
          <p:spPr>
            <a:xfrm>
              <a:off x="577897" y="3132328"/>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6" name="tx136"/>
            <p:cNvSpPr/>
            <p:nvPr/>
          </p:nvSpPr>
          <p:spPr>
            <a:xfrm>
              <a:off x="577897" y="257053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7" name="tx137"/>
            <p:cNvSpPr/>
            <p:nvPr/>
          </p:nvSpPr>
          <p:spPr>
            <a:xfrm>
              <a:off x="577897" y="200875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84870"/>
              <a:ext cx="135159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Japan, 2000-2025</a:t>
              </a:r>
            </a:p>
          </p:txBody>
        </p:sp>
        <p:sp>
          <p:nvSpPr>
            <p:cNvPr id="164" name="pl164"/>
            <p:cNvSpPr/>
            <p:nvPr/>
          </p:nvSpPr>
          <p:spPr>
            <a:xfrm>
              <a:off x="224814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15187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0556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9593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0000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10373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00747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443235" cy="129091"/>
            </a:xfrm>
            <a:prstGeom prst="rect">
              <a:avLst/>
            </a:prstGeom>
            <a:solidFill>
              <a:srgbClr val="80BD41">
                <a:alpha val="100000"/>
              </a:srgbClr>
            </a:solidFill>
          </p:spPr>
          <p:txBody>
            <a:bodyPr/>
            <a:lstStyle/>
            <a:p/>
          </p:txBody>
        </p:sp>
        <p:sp>
          <p:nvSpPr>
            <p:cNvPr id="176" name="rc176"/>
            <p:cNvSpPr/>
            <p:nvPr/>
          </p:nvSpPr>
          <p:spPr>
            <a:xfrm>
              <a:off x="7739509" y="5954972"/>
              <a:ext cx="131494" cy="129091"/>
            </a:xfrm>
            <a:prstGeom prst="rect">
              <a:avLst/>
            </a:prstGeom>
            <a:solidFill>
              <a:srgbClr val="1CABE2">
                <a:alpha val="100000"/>
              </a:srgbClr>
            </a:solidFill>
          </p:spPr>
          <p:txBody>
            <a:bodyPr/>
            <a:lstStyle/>
            <a:p/>
          </p:txBody>
        </p:sp>
        <p:sp>
          <p:nvSpPr>
            <p:cNvPr id="177" name="rc177"/>
            <p:cNvSpPr/>
            <p:nvPr/>
          </p:nvSpPr>
          <p:spPr>
            <a:xfrm>
              <a:off x="1296273" y="5793607"/>
              <a:ext cx="5650338" cy="129091"/>
            </a:xfrm>
            <a:prstGeom prst="rect">
              <a:avLst/>
            </a:prstGeom>
            <a:solidFill>
              <a:srgbClr val="80BD41">
                <a:alpha val="100000"/>
              </a:srgbClr>
            </a:solidFill>
          </p:spPr>
          <p:txBody>
            <a:bodyPr/>
            <a:lstStyle/>
            <a:p/>
          </p:txBody>
        </p:sp>
        <p:sp>
          <p:nvSpPr>
            <p:cNvPr id="178" name="rc178"/>
            <p:cNvSpPr/>
            <p:nvPr/>
          </p:nvSpPr>
          <p:spPr>
            <a:xfrm>
              <a:off x="6946612" y="5793607"/>
              <a:ext cx="57073" cy="129091"/>
            </a:xfrm>
            <a:prstGeom prst="rect">
              <a:avLst/>
            </a:prstGeom>
            <a:solidFill>
              <a:srgbClr val="1CABE2">
                <a:alpha val="100000"/>
              </a:srgbClr>
            </a:solidFill>
          </p:spPr>
          <p:txBody>
            <a:bodyPr/>
            <a:lstStyle/>
            <a:p/>
          </p:txBody>
        </p:sp>
        <p:sp>
          <p:nvSpPr>
            <p:cNvPr id="179" name="rc179"/>
            <p:cNvSpPr/>
            <p:nvPr/>
          </p:nvSpPr>
          <p:spPr>
            <a:xfrm>
              <a:off x="1296273" y="5632243"/>
              <a:ext cx="5177291" cy="129091"/>
            </a:xfrm>
            <a:prstGeom prst="rect">
              <a:avLst/>
            </a:prstGeom>
            <a:solidFill>
              <a:srgbClr val="80BD41">
                <a:alpha val="100000"/>
              </a:srgbClr>
            </a:solidFill>
          </p:spPr>
          <p:txBody>
            <a:bodyPr/>
            <a:lstStyle/>
            <a:p/>
          </p:txBody>
        </p:sp>
        <p:sp>
          <p:nvSpPr>
            <p:cNvPr id="180" name="rc180"/>
            <p:cNvSpPr/>
            <p:nvPr/>
          </p:nvSpPr>
          <p:spPr>
            <a:xfrm>
              <a:off x="6473565" y="5632243"/>
              <a:ext cx="512043" cy="129091"/>
            </a:xfrm>
            <a:prstGeom prst="rect">
              <a:avLst/>
            </a:prstGeom>
            <a:solidFill>
              <a:srgbClr val="1CABE2">
                <a:alpha val="100000"/>
              </a:srgbClr>
            </a:solidFill>
          </p:spPr>
          <p:txBody>
            <a:bodyPr/>
            <a:lstStyle/>
            <a:p/>
          </p:txBody>
        </p:sp>
        <p:sp>
          <p:nvSpPr>
            <p:cNvPr id="181" name="tx181"/>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0.86</a:t>
              </a:r>
            </a:p>
          </p:txBody>
        </p:sp>
        <p:sp>
          <p:nvSpPr>
            <p:cNvPr id="182" name="tx182"/>
            <p:cNvSpPr/>
            <p:nvPr/>
          </p:nvSpPr>
          <p:spPr>
            <a:xfrm>
              <a:off x="7176530"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0.75</a:t>
              </a:r>
            </a:p>
          </p:txBody>
        </p:sp>
        <p:sp>
          <p:nvSpPr>
            <p:cNvPr id="183" name="tx183"/>
            <p:cNvSpPr/>
            <p:nvPr/>
          </p:nvSpPr>
          <p:spPr>
            <a:xfrm>
              <a:off x="7157548"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0.75</a:t>
              </a:r>
            </a:p>
          </p:txBody>
        </p:sp>
        <p:sp>
          <p:nvSpPr>
            <p:cNvPr id="184" name="tx184"/>
            <p:cNvSpPr/>
            <p:nvPr/>
          </p:nvSpPr>
          <p:spPr>
            <a:xfrm>
              <a:off x="441239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0.85</a:t>
              </a:r>
            </a:p>
          </p:txBody>
        </p:sp>
        <p:sp>
          <p:nvSpPr>
            <p:cNvPr id="185" name="tx185"/>
            <p:cNvSpPr/>
            <p:nvPr/>
          </p:nvSpPr>
          <p:spPr>
            <a:xfrm>
              <a:off x="769976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0.02</a:t>
              </a:r>
            </a:p>
          </p:txBody>
        </p:sp>
        <p:sp>
          <p:nvSpPr>
            <p:cNvPr id="186" name="tx186"/>
            <p:cNvSpPr/>
            <p:nvPr/>
          </p:nvSpPr>
          <p:spPr>
            <a:xfrm>
              <a:off x="401594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0.74</a:t>
              </a:r>
            </a:p>
          </p:txBody>
        </p:sp>
        <p:sp>
          <p:nvSpPr>
            <p:cNvPr id="187" name="tx187"/>
            <p:cNvSpPr/>
            <p:nvPr/>
          </p:nvSpPr>
          <p:spPr>
            <a:xfrm>
              <a:off x="686965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88" name="tx188"/>
            <p:cNvSpPr/>
            <p:nvPr/>
          </p:nvSpPr>
          <p:spPr>
            <a:xfrm>
              <a:off x="377942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0.68</a:t>
              </a:r>
            </a:p>
          </p:txBody>
        </p:sp>
        <p:sp>
          <p:nvSpPr>
            <p:cNvPr id="189" name="tx189"/>
            <p:cNvSpPr/>
            <p:nvPr/>
          </p:nvSpPr>
          <p:spPr>
            <a:xfrm>
              <a:off x="662409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0.07</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082733"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94" name="tx194"/>
            <p:cNvSpPr/>
            <p:nvPr/>
          </p:nvSpPr>
          <p:spPr>
            <a:xfrm>
              <a:off x="2986465"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95" name="tx195"/>
            <p:cNvSpPr/>
            <p:nvPr/>
          </p:nvSpPr>
          <p:spPr>
            <a:xfrm>
              <a:off x="4890198"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6" name="tx196"/>
            <p:cNvSpPr/>
            <p:nvPr/>
          </p:nvSpPr>
          <p:spPr>
            <a:xfrm>
              <a:off x="6793930"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7" name="tx197"/>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(91%) was lower than in 2019 (98%).
The number of children vaccinated with DTP1 decreased 20% compared to in 2019.
The number of surviving infants decreased approximately 13% compared to in 2019.
In 2025, 200,000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Japan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06198"/>
            </a:xfrm>
            <a:custGeom>
              <a:avLst/>
              <a:pathLst>
                <a:path w="3397293" h="306198">
                  <a:moveTo>
                    <a:pt x="0" y="306198"/>
                  </a:moveTo>
                  <a:lnTo>
                    <a:pt x="135891" y="87485"/>
                  </a:lnTo>
                  <a:lnTo>
                    <a:pt x="271783" y="65614"/>
                  </a:lnTo>
                  <a:lnTo>
                    <a:pt x="407675" y="43742"/>
                  </a:lnTo>
                  <a:lnTo>
                    <a:pt x="543566" y="0"/>
                  </a:lnTo>
                  <a:lnTo>
                    <a:pt x="679458" y="21871"/>
                  </a:lnTo>
                  <a:lnTo>
                    <a:pt x="815350" y="21871"/>
                  </a:lnTo>
                  <a:lnTo>
                    <a:pt x="951242" y="21871"/>
                  </a:lnTo>
                  <a:lnTo>
                    <a:pt x="1087133" y="21871"/>
                  </a:lnTo>
                  <a:lnTo>
                    <a:pt x="1223025" y="43742"/>
                  </a:lnTo>
                  <a:lnTo>
                    <a:pt x="1358917" y="43742"/>
                  </a:lnTo>
                  <a:lnTo>
                    <a:pt x="1494809" y="43742"/>
                  </a:lnTo>
                  <a:lnTo>
                    <a:pt x="1630700" y="43742"/>
                  </a:lnTo>
                  <a:lnTo>
                    <a:pt x="1766592" y="65614"/>
                  </a:lnTo>
                  <a:lnTo>
                    <a:pt x="1902484" y="65614"/>
                  </a:lnTo>
                  <a:lnTo>
                    <a:pt x="2038375" y="65614"/>
                  </a:lnTo>
                  <a:lnTo>
                    <a:pt x="2174267" y="0"/>
                  </a:lnTo>
                  <a:lnTo>
                    <a:pt x="2310159" y="0"/>
                  </a:lnTo>
                  <a:lnTo>
                    <a:pt x="2446051" y="21871"/>
                  </a:lnTo>
                  <a:lnTo>
                    <a:pt x="2581942" y="21871"/>
                  </a:lnTo>
                  <a:lnTo>
                    <a:pt x="2717834" y="65614"/>
                  </a:lnTo>
                  <a:lnTo>
                    <a:pt x="2853726" y="0"/>
                  </a:lnTo>
                  <a:lnTo>
                    <a:pt x="2989618" y="0"/>
                  </a:lnTo>
                  <a:lnTo>
                    <a:pt x="3125509" y="21871"/>
                  </a:lnTo>
                  <a:lnTo>
                    <a:pt x="3261401" y="0"/>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06198"/>
            </a:xfrm>
            <a:custGeom>
              <a:avLst/>
              <a:pathLst>
                <a:path w="3397293" h="306198">
                  <a:moveTo>
                    <a:pt x="0" y="306198"/>
                  </a:moveTo>
                  <a:lnTo>
                    <a:pt x="135891" y="87485"/>
                  </a:lnTo>
                  <a:lnTo>
                    <a:pt x="271783" y="65614"/>
                  </a:lnTo>
                  <a:lnTo>
                    <a:pt x="407675" y="43742"/>
                  </a:lnTo>
                  <a:lnTo>
                    <a:pt x="543566" y="0"/>
                  </a:lnTo>
                  <a:lnTo>
                    <a:pt x="679458" y="21871"/>
                  </a:lnTo>
                  <a:lnTo>
                    <a:pt x="815350" y="21871"/>
                  </a:lnTo>
                  <a:lnTo>
                    <a:pt x="951242" y="21871"/>
                  </a:lnTo>
                  <a:lnTo>
                    <a:pt x="1087133" y="21871"/>
                  </a:lnTo>
                  <a:lnTo>
                    <a:pt x="1223025" y="43742"/>
                  </a:lnTo>
                  <a:lnTo>
                    <a:pt x="1358917" y="43742"/>
                  </a:lnTo>
                  <a:lnTo>
                    <a:pt x="1494809" y="43742"/>
                  </a:lnTo>
                  <a:lnTo>
                    <a:pt x="1630700" y="43742"/>
                  </a:lnTo>
                  <a:lnTo>
                    <a:pt x="1766592" y="65614"/>
                  </a:lnTo>
                  <a:lnTo>
                    <a:pt x="1902484" y="65614"/>
                  </a:lnTo>
                  <a:lnTo>
                    <a:pt x="2038375" y="65614"/>
                  </a:lnTo>
                  <a:lnTo>
                    <a:pt x="2174267" y="0"/>
                  </a:lnTo>
                  <a:lnTo>
                    <a:pt x="2310159" y="0"/>
                  </a:lnTo>
                  <a:lnTo>
                    <a:pt x="2446051" y="21871"/>
                  </a:lnTo>
                  <a:lnTo>
                    <a:pt x="2581942" y="21871"/>
                  </a:lnTo>
                  <a:lnTo>
                    <a:pt x="2717834" y="65614"/>
                  </a:lnTo>
                  <a:lnTo>
                    <a:pt x="2853726" y="0"/>
                  </a:lnTo>
                  <a:lnTo>
                    <a:pt x="2989618" y="0"/>
                  </a:lnTo>
                  <a:lnTo>
                    <a:pt x="3125509" y="21871"/>
                  </a:lnTo>
                  <a:lnTo>
                    <a:pt x="3261401" y="0"/>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06198"/>
            </a:xfrm>
            <a:custGeom>
              <a:avLst/>
              <a:pathLst>
                <a:path w="3397293" h="306198">
                  <a:moveTo>
                    <a:pt x="0" y="306198"/>
                  </a:moveTo>
                  <a:lnTo>
                    <a:pt x="135891" y="87485"/>
                  </a:lnTo>
                  <a:lnTo>
                    <a:pt x="271783" y="65614"/>
                  </a:lnTo>
                  <a:lnTo>
                    <a:pt x="407675" y="43742"/>
                  </a:lnTo>
                  <a:lnTo>
                    <a:pt x="543566" y="0"/>
                  </a:lnTo>
                  <a:lnTo>
                    <a:pt x="679458" y="21871"/>
                  </a:lnTo>
                  <a:lnTo>
                    <a:pt x="815350" y="21871"/>
                  </a:lnTo>
                  <a:lnTo>
                    <a:pt x="951242" y="21871"/>
                  </a:lnTo>
                  <a:lnTo>
                    <a:pt x="1087133" y="21871"/>
                  </a:lnTo>
                  <a:lnTo>
                    <a:pt x="1223025" y="43742"/>
                  </a:lnTo>
                  <a:lnTo>
                    <a:pt x="1358917" y="43742"/>
                  </a:lnTo>
                  <a:lnTo>
                    <a:pt x="1494809" y="43742"/>
                  </a:lnTo>
                  <a:lnTo>
                    <a:pt x="1630700" y="43742"/>
                  </a:lnTo>
                  <a:lnTo>
                    <a:pt x="1766592" y="65614"/>
                  </a:lnTo>
                  <a:lnTo>
                    <a:pt x="1902484" y="65614"/>
                  </a:lnTo>
                  <a:lnTo>
                    <a:pt x="2038375" y="65614"/>
                  </a:lnTo>
                  <a:lnTo>
                    <a:pt x="2174267" y="0"/>
                  </a:lnTo>
                  <a:lnTo>
                    <a:pt x="2310159" y="0"/>
                  </a:lnTo>
                  <a:lnTo>
                    <a:pt x="2446051" y="21871"/>
                  </a:lnTo>
                  <a:lnTo>
                    <a:pt x="2581942" y="21871"/>
                  </a:lnTo>
                  <a:lnTo>
                    <a:pt x="2717834" y="65614"/>
                  </a:lnTo>
                  <a:lnTo>
                    <a:pt x="2853726" y="0"/>
                  </a:lnTo>
                  <a:lnTo>
                    <a:pt x="2989618" y="0"/>
                  </a:lnTo>
                  <a:lnTo>
                    <a:pt x="3125509" y="21871"/>
                  </a:lnTo>
                  <a:lnTo>
                    <a:pt x="3261401" y="0"/>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376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376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769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393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04748" y="4964618"/>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Japan</a:t>
              </a:r>
            </a:p>
          </p:txBody>
        </p:sp>
        <p:sp>
          <p:nvSpPr>
            <p:cNvPr id="60" name="tx60"/>
            <p:cNvSpPr/>
            <p:nvPr/>
          </p:nvSpPr>
          <p:spPr>
            <a:xfrm>
              <a:off x="24440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0646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33488" y="1405107"/>
              <a:ext cx="23722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Japan,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1286035"/>
            </a:xfrm>
            <a:custGeom>
              <a:avLst/>
              <a:pathLst>
                <a:path w="3397293" h="1286035">
                  <a:moveTo>
                    <a:pt x="0" y="1286035"/>
                  </a:moveTo>
                  <a:lnTo>
                    <a:pt x="135891" y="367438"/>
                  </a:lnTo>
                  <a:lnTo>
                    <a:pt x="271783" y="275579"/>
                  </a:lnTo>
                  <a:lnTo>
                    <a:pt x="407675" y="183719"/>
                  </a:lnTo>
                  <a:lnTo>
                    <a:pt x="543566" y="0"/>
                  </a:lnTo>
                  <a:lnTo>
                    <a:pt x="679458" y="91859"/>
                  </a:lnTo>
                  <a:lnTo>
                    <a:pt x="815350" y="91859"/>
                  </a:lnTo>
                  <a:lnTo>
                    <a:pt x="951242" y="91859"/>
                  </a:lnTo>
                  <a:lnTo>
                    <a:pt x="1087133" y="91859"/>
                  </a:lnTo>
                  <a:lnTo>
                    <a:pt x="1223025" y="183719"/>
                  </a:lnTo>
                  <a:lnTo>
                    <a:pt x="1358917" y="183719"/>
                  </a:lnTo>
                  <a:lnTo>
                    <a:pt x="1494809" y="183719"/>
                  </a:lnTo>
                  <a:lnTo>
                    <a:pt x="1630700" y="183719"/>
                  </a:lnTo>
                  <a:lnTo>
                    <a:pt x="1766592" y="275579"/>
                  </a:lnTo>
                  <a:lnTo>
                    <a:pt x="1902484" y="275579"/>
                  </a:lnTo>
                  <a:lnTo>
                    <a:pt x="2038375" y="275579"/>
                  </a:lnTo>
                  <a:lnTo>
                    <a:pt x="2174267" y="0"/>
                  </a:lnTo>
                  <a:lnTo>
                    <a:pt x="2310159" y="0"/>
                  </a:lnTo>
                  <a:lnTo>
                    <a:pt x="2446051" y="91859"/>
                  </a:lnTo>
                  <a:lnTo>
                    <a:pt x="2581942" y="91859"/>
                  </a:lnTo>
                  <a:lnTo>
                    <a:pt x="2717834" y="275579"/>
                  </a:lnTo>
                  <a:lnTo>
                    <a:pt x="2853726" y="0"/>
                  </a:lnTo>
                  <a:lnTo>
                    <a:pt x="2989618" y="0"/>
                  </a:lnTo>
                  <a:lnTo>
                    <a:pt x="3125509" y="91859"/>
                  </a:lnTo>
                  <a:lnTo>
                    <a:pt x="3261401" y="0"/>
                  </a:lnTo>
                  <a:lnTo>
                    <a:pt x="3397293" y="734877"/>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73659"/>
              <a:ext cx="3397293" cy="1286035"/>
            </a:xfrm>
            <a:custGeom>
              <a:avLst/>
              <a:pathLst>
                <a:path w="3397293" h="1286035">
                  <a:moveTo>
                    <a:pt x="0" y="1286035"/>
                  </a:moveTo>
                  <a:lnTo>
                    <a:pt x="135891" y="1286035"/>
                  </a:lnTo>
                  <a:lnTo>
                    <a:pt x="271783" y="1286035"/>
                  </a:lnTo>
                  <a:lnTo>
                    <a:pt x="407675" y="1102316"/>
                  </a:lnTo>
                  <a:lnTo>
                    <a:pt x="543566" y="918596"/>
                  </a:lnTo>
                  <a:lnTo>
                    <a:pt x="679458" y="826737"/>
                  </a:lnTo>
                  <a:lnTo>
                    <a:pt x="815350" y="734877"/>
                  </a:lnTo>
                  <a:lnTo>
                    <a:pt x="951242" y="734877"/>
                  </a:lnTo>
                  <a:lnTo>
                    <a:pt x="1087133" y="459298"/>
                  </a:lnTo>
                  <a:lnTo>
                    <a:pt x="1223025" y="275579"/>
                  </a:lnTo>
                  <a:lnTo>
                    <a:pt x="1358917" y="275579"/>
                  </a:lnTo>
                  <a:lnTo>
                    <a:pt x="1494809" y="183719"/>
                  </a:lnTo>
                  <a:lnTo>
                    <a:pt x="1630700" y="183719"/>
                  </a:lnTo>
                  <a:lnTo>
                    <a:pt x="1766592" y="183719"/>
                  </a:lnTo>
                  <a:lnTo>
                    <a:pt x="1902484" y="183719"/>
                  </a:lnTo>
                  <a:lnTo>
                    <a:pt x="2038375" y="91859"/>
                  </a:lnTo>
                  <a:lnTo>
                    <a:pt x="2174267" y="0"/>
                  </a:lnTo>
                  <a:lnTo>
                    <a:pt x="2310159" y="0"/>
                  </a:lnTo>
                  <a:lnTo>
                    <a:pt x="2446051" y="0"/>
                  </a:lnTo>
                  <a:lnTo>
                    <a:pt x="2581942" y="0"/>
                  </a:lnTo>
                  <a:lnTo>
                    <a:pt x="2717834" y="275579"/>
                  </a:lnTo>
                  <a:lnTo>
                    <a:pt x="2853726" y="459298"/>
                  </a:lnTo>
                  <a:lnTo>
                    <a:pt x="2989618" y="9185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9185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183719"/>
                  </a:lnTo>
                  <a:lnTo>
                    <a:pt x="2853726" y="91859"/>
                  </a:lnTo>
                  <a:lnTo>
                    <a:pt x="2989618" y="91859"/>
                  </a:lnTo>
                  <a:lnTo>
                    <a:pt x="3125509" y="183719"/>
                  </a:lnTo>
                  <a:lnTo>
                    <a:pt x="3261401" y="183719"/>
                  </a:lnTo>
                  <a:lnTo>
                    <a:pt x="3397293" y="18371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1286035"/>
            </a:xfrm>
            <a:custGeom>
              <a:avLst/>
              <a:pathLst>
                <a:path w="3397293" h="1286035">
                  <a:moveTo>
                    <a:pt x="0" y="1286035"/>
                  </a:moveTo>
                  <a:lnTo>
                    <a:pt x="135891" y="367438"/>
                  </a:lnTo>
                  <a:lnTo>
                    <a:pt x="271783" y="275579"/>
                  </a:lnTo>
                  <a:lnTo>
                    <a:pt x="407675" y="183719"/>
                  </a:lnTo>
                  <a:lnTo>
                    <a:pt x="543566" y="0"/>
                  </a:lnTo>
                  <a:lnTo>
                    <a:pt x="679458" y="91859"/>
                  </a:lnTo>
                  <a:lnTo>
                    <a:pt x="815350" y="91859"/>
                  </a:lnTo>
                  <a:lnTo>
                    <a:pt x="951242" y="91859"/>
                  </a:lnTo>
                  <a:lnTo>
                    <a:pt x="1087133" y="91859"/>
                  </a:lnTo>
                  <a:lnTo>
                    <a:pt x="1223025" y="183719"/>
                  </a:lnTo>
                  <a:lnTo>
                    <a:pt x="1358917" y="183719"/>
                  </a:lnTo>
                  <a:lnTo>
                    <a:pt x="1494809" y="183719"/>
                  </a:lnTo>
                  <a:lnTo>
                    <a:pt x="1630700" y="183719"/>
                  </a:lnTo>
                  <a:lnTo>
                    <a:pt x="1766592" y="275579"/>
                  </a:lnTo>
                  <a:lnTo>
                    <a:pt x="1902484" y="275579"/>
                  </a:lnTo>
                  <a:lnTo>
                    <a:pt x="2038375" y="275579"/>
                  </a:lnTo>
                  <a:lnTo>
                    <a:pt x="2174267" y="0"/>
                  </a:lnTo>
                  <a:lnTo>
                    <a:pt x="2310159" y="0"/>
                  </a:lnTo>
                  <a:lnTo>
                    <a:pt x="2446051" y="91859"/>
                  </a:lnTo>
                  <a:lnTo>
                    <a:pt x="2581942" y="91859"/>
                  </a:lnTo>
                  <a:lnTo>
                    <a:pt x="2717834" y="275579"/>
                  </a:lnTo>
                  <a:lnTo>
                    <a:pt x="2853726" y="0"/>
                  </a:lnTo>
                  <a:lnTo>
                    <a:pt x="2989618" y="0"/>
                  </a:lnTo>
                  <a:lnTo>
                    <a:pt x="3125509" y="91859"/>
                  </a:lnTo>
                  <a:lnTo>
                    <a:pt x="3261401" y="0"/>
                  </a:lnTo>
                  <a:lnTo>
                    <a:pt x="3397293" y="734877"/>
                  </a:lnTo>
                </a:path>
              </a:pathLst>
            </a:custGeom>
            <a:ln w="43362" cap="flat">
              <a:solidFill>
                <a:srgbClr val="000000">
                  <a:alpha val="100000"/>
                </a:srgbClr>
              </a:solidFill>
              <a:prstDash val="solid"/>
              <a:round/>
            </a:ln>
          </p:spPr>
          <p:txBody>
            <a:bodyPr/>
            <a:lstStyle/>
            <a:p/>
          </p:txBody>
        </p:sp>
        <p:sp>
          <p:nvSpPr>
            <p:cNvPr id="86" name="pl86"/>
            <p:cNvSpPr/>
            <p:nvPr/>
          </p:nvSpPr>
          <p:spPr>
            <a:xfrm>
              <a:off x="5437664" y="2442964"/>
              <a:ext cx="0" cy="1524870"/>
            </a:xfrm>
            <a:custGeom>
              <a:avLst/>
              <a:pathLst>
                <a:path w="0" h="1524870">
                  <a:moveTo>
                    <a:pt x="0" y="152487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44296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442964"/>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442964"/>
              <a:ext cx="0" cy="514414"/>
            </a:xfrm>
            <a:custGeom>
              <a:avLst/>
              <a:pathLst>
                <a:path w="0" h="514414">
                  <a:moveTo>
                    <a:pt x="0" y="51441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44296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44296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442964"/>
              <a:ext cx="0" cy="973712"/>
            </a:xfrm>
            <a:custGeom>
              <a:avLst/>
              <a:pathLst>
                <a:path w="0" h="973712">
                  <a:moveTo>
                    <a:pt x="0" y="97371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1286035"/>
            </a:xfrm>
            <a:custGeom>
              <a:avLst/>
              <a:pathLst>
                <a:path w="3397293" h="1286035">
                  <a:moveTo>
                    <a:pt x="0" y="1286035"/>
                  </a:moveTo>
                  <a:lnTo>
                    <a:pt x="135891" y="367438"/>
                  </a:lnTo>
                  <a:lnTo>
                    <a:pt x="271783" y="275579"/>
                  </a:lnTo>
                  <a:lnTo>
                    <a:pt x="407675" y="183719"/>
                  </a:lnTo>
                  <a:lnTo>
                    <a:pt x="543566" y="0"/>
                  </a:lnTo>
                  <a:lnTo>
                    <a:pt x="679458" y="91859"/>
                  </a:lnTo>
                  <a:lnTo>
                    <a:pt x="815350" y="91859"/>
                  </a:lnTo>
                  <a:lnTo>
                    <a:pt x="951242" y="91859"/>
                  </a:lnTo>
                  <a:lnTo>
                    <a:pt x="1087133" y="91859"/>
                  </a:lnTo>
                  <a:lnTo>
                    <a:pt x="1223025" y="183719"/>
                  </a:lnTo>
                  <a:lnTo>
                    <a:pt x="1358917" y="183719"/>
                  </a:lnTo>
                  <a:lnTo>
                    <a:pt x="1494809" y="183719"/>
                  </a:lnTo>
                  <a:lnTo>
                    <a:pt x="1630700" y="183719"/>
                  </a:lnTo>
                  <a:lnTo>
                    <a:pt x="1766592" y="275579"/>
                  </a:lnTo>
                  <a:lnTo>
                    <a:pt x="1902484" y="275579"/>
                  </a:lnTo>
                  <a:lnTo>
                    <a:pt x="2038375" y="275579"/>
                  </a:lnTo>
                  <a:lnTo>
                    <a:pt x="2174267" y="0"/>
                  </a:lnTo>
                  <a:lnTo>
                    <a:pt x="2310159" y="0"/>
                  </a:lnTo>
                  <a:lnTo>
                    <a:pt x="2446051" y="91859"/>
                  </a:lnTo>
                  <a:lnTo>
                    <a:pt x="2581942" y="91859"/>
                  </a:lnTo>
                  <a:lnTo>
                    <a:pt x="2717834" y="275579"/>
                  </a:lnTo>
                  <a:lnTo>
                    <a:pt x="2853726" y="0"/>
                  </a:lnTo>
                  <a:lnTo>
                    <a:pt x="2989618" y="0"/>
                  </a:lnTo>
                  <a:lnTo>
                    <a:pt x="3125509" y="91859"/>
                  </a:lnTo>
                  <a:lnTo>
                    <a:pt x="3261401" y="0"/>
                  </a:lnTo>
                  <a:lnTo>
                    <a:pt x="3397293" y="734877"/>
                  </a:lnTo>
                </a:path>
              </a:pathLst>
            </a:custGeom>
            <a:ln w="27101" cap="flat">
              <a:solidFill>
                <a:srgbClr val="0058AB">
                  <a:alpha val="100000"/>
                </a:srgbClr>
              </a:solidFill>
              <a:prstDash val="solid"/>
              <a:round/>
            </a:ln>
          </p:spPr>
          <p:txBody>
            <a:bodyPr/>
            <a:lstStyle/>
            <a:p/>
          </p:txBody>
        </p:sp>
        <p:sp>
          <p:nvSpPr>
            <p:cNvPr id="94" name="tx94"/>
            <p:cNvSpPr/>
            <p:nvPr/>
          </p:nvSpPr>
          <p:spPr>
            <a:xfrm>
              <a:off x="5359324" y="236572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5" name="tx95"/>
            <p:cNvSpPr/>
            <p:nvPr/>
          </p:nvSpPr>
          <p:spPr>
            <a:xfrm>
              <a:off x="6086977" y="23657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748386" y="23671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427845" y="23671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989462" y="23657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36710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236842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75434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5434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49361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2560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021447" y="4964618"/>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Japan</a:t>
              </a:r>
            </a:p>
          </p:txBody>
        </p:sp>
        <p:sp>
          <p:nvSpPr>
            <p:cNvPr id="122" name="tx122"/>
            <p:cNvSpPr/>
            <p:nvPr/>
          </p:nvSpPr>
          <p:spPr>
            <a:xfrm>
              <a:off x="67607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2316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4060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5836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76136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9390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948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67253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85020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1880205" cy="114824"/>
            </a:xfrm>
            <a:prstGeom prst="rect">
              <a:avLst/>
            </a:prstGeom>
            <a:solidFill>
              <a:srgbClr val="1CABE2">
                <a:alpha val="80000"/>
              </a:srgbClr>
            </a:solidFill>
          </p:spPr>
          <p:txBody>
            <a:bodyPr/>
            <a:lstStyle/>
            <a:p/>
          </p:txBody>
        </p:sp>
        <p:sp>
          <p:nvSpPr>
            <p:cNvPr id="137" name="rc137"/>
            <p:cNvSpPr/>
            <p:nvPr/>
          </p:nvSpPr>
          <p:spPr>
            <a:xfrm>
              <a:off x="1317178" y="5743865"/>
              <a:ext cx="816084" cy="114824"/>
            </a:xfrm>
            <a:prstGeom prst="rect">
              <a:avLst/>
            </a:prstGeom>
            <a:solidFill>
              <a:srgbClr val="1CABE2">
                <a:alpha val="80000"/>
              </a:srgbClr>
            </a:solidFill>
          </p:spPr>
          <p:txBody>
            <a:bodyPr/>
            <a:lstStyle/>
            <a:p/>
          </p:txBody>
        </p:sp>
        <p:sp>
          <p:nvSpPr>
            <p:cNvPr id="138" name="rc138"/>
            <p:cNvSpPr/>
            <p:nvPr/>
          </p:nvSpPr>
          <p:spPr>
            <a:xfrm>
              <a:off x="1317178" y="5600334"/>
              <a:ext cx="7321564" cy="114824"/>
            </a:xfrm>
            <a:prstGeom prst="rect">
              <a:avLst/>
            </a:prstGeom>
            <a:solidFill>
              <a:srgbClr val="1CABE2">
                <a:alpha val="80000"/>
              </a:srgbClr>
            </a:solidFill>
          </p:spPr>
          <p:txBody>
            <a:bodyPr/>
            <a:lstStyle/>
            <a:p/>
          </p:txBody>
        </p:sp>
        <p:sp>
          <p:nvSpPr>
            <p:cNvPr id="139" name="tx139"/>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67,000</a:t>
              </a:r>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06756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5" name="tx145"/>
            <p:cNvSpPr/>
            <p:nvPr/>
          </p:nvSpPr>
          <p:spPr>
            <a:xfrm>
              <a:off x="524524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6" name="tx146"/>
            <p:cNvSpPr/>
            <p:nvPr/>
          </p:nvSpPr>
          <p:spPr>
            <a:xfrm>
              <a:off x="742292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7" name="tx147"/>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Japan (91%) was 6 percentage points higher than the global average (85%) and 3 percentage points lower than the average across all non-programme countries (94%).
National DTP3 coverage was 7 percentage points lower than in 2019 (98%).
This equates to 67,000 un- and undervaccinated children in 2025 compared to 17,000 un- and undervaccinated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Japan DTP3 coverage was 91% - this is 7 percentage points lower than in 2019, but 6 percentage points higher than the global average (85%).</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Japan ranked number 11 out of 41 countries for lowest DTP3 coverage (based on tied ranks).
Japan was in the top 10 non-programme countries with the most un- and undervaccinated children (rank=3).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Japan was among the countries with the highest coverage, but was in the top 3 countries with the highest number of un- and undervaccinated children in the region, contributing substantially to the un- and undervaccinated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420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021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622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223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721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322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923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523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116393"/>
              <a:ext cx="239888" cy="1095616"/>
            </a:xfrm>
            <a:prstGeom prst="rect">
              <a:avLst/>
            </a:prstGeom>
            <a:solidFill>
              <a:srgbClr val="80BD41">
                <a:alpha val="100000"/>
              </a:srgbClr>
            </a:solidFill>
          </p:spPr>
          <p:txBody>
            <a:bodyPr/>
            <a:lstStyle/>
            <a:p/>
          </p:txBody>
        </p:sp>
        <p:sp>
          <p:nvSpPr>
            <p:cNvPr id="26" name="rc26"/>
            <p:cNvSpPr/>
            <p:nvPr/>
          </p:nvSpPr>
          <p:spPr>
            <a:xfrm>
              <a:off x="1296273" y="2923049"/>
              <a:ext cx="239888" cy="193343"/>
            </a:xfrm>
            <a:prstGeom prst="rect">
              <a:avLst/>
            </a:prstGeom>
            <a:solidFill>
              <a:srgbClr val="1CABE2">
                <a:alpha val="100000"/>
              </a:srgbClr>
            </a:solidFill>
          </p:spPr>
          <p:txBody>
            <a:bodyPr/>
            <a:lstStyle/>
            <a:p/>
          </p:txBody>
        </p:sp>
        <p:sp>
          <p:nvSpPr>
            <p:cNvPr id="27" name="rc27"/>
            <p:cNvSpPr/>
            <p:nvPr/>
          </p:nvSpPr>
          <p:spPr>
            <a:xfrm>
              <a:off x="1562816" y="3003891"/>
              <a:ext cx="239888" cy="1208117"/>
            </a:xfrm>
            <a:prstGeom prst="rect">
              <a:avLst/>
            </a:prstGeom>
            <a:solidFill>
              <a:srgbClr val="80BD41">
                <a:alpha val="100000"/>
              </a:srgbClr>
            </a:solidFill>
          </p:spPr>
          <p:txBody>
            <a:bodyPr/>
            <a:lstStyle/>
            <a:p/>
          </p:txBody>
        </p:sp>
        <p:sp>
          <p:nvSpPr>
            <p:cNvPr id="28" name="rc28"/>
            <p:cNvSpPr/>
            <p:nvPr/>
          </p:nvSpPr>
          <p:spPr>
            <a:xfrm>
              <a:off x="1562816" y="2940306"/>
              <a:ext cx="239888" cy="63585"/>
            </a:xfrm>
            <a:prstGeom prst="rect">
              <a:avLst/>
            </a:prstGeom>
            <a:solidFill>
              <a:srgbClr val="1CABE2">
                <a:alpha val="100000"/>
              </a:srgbClr>
            </a:solidFill>
          </p:spPr>
          <p:txBody>
            <a:bodyPr/>
            <a:lstStyle/>
            <a:p/>
          </p:txBody>
        </p:sp>
        <p:sp>
          <p:nvSpPr>
            <p:cNvPr id="29" name="rc29"/>
            <p:cNvSpPr/>
            <p:nvPr/>
          </p:nvSpPr>
          <p:spPr>
            <a:xfrm>
              <a:off x="1829360" y="3008914"/>
              <a:ext cx="239888" cy="1203094"/>
            </a:xfrm>
            <a:prstGeom prst="rect">
              <a:avLst/>
            </a:prstGeom>
            <a:solidFill>
              <a:srgbClr val="80BD41">
                <a:alpha val="100000"/>
              </a:srgbClr>
            </a:solidFill>
          </p:spPr>
          <p:txBody>
            <a:bodyPr/>
            <a:lstStyle/>
            <a:p/>
          </p:txBody>
        </p:sp>
        <p:sp>
          <p:nvSpPr>
            <p:cNvPr id="30" name="rc30"/>
            <p:cNvSpPr/>
            <p:nvPr/>
          </p:nvSpPr>
          <p:spPr>
            <a:xfrm>
              <a:off x="1829360" y="2958786"/>
              <a:ext cx="239888" cy="50128"/>
            </a:xfrm>
            <a:prstGeom prst="rect">
              <a:avLst/>
            </a:prstGeom>
            <a:solidFill>
              <a:srgbClr val="1CABE2">
                <a:alpha val="100000"/>
              </a:srgbClr>
            </a:solidFill>
          </p:spPr>
          <p:txBody>
            <a:bodyPr/>
            <a:lstStyle/>
            <a:p/>
          </p:txBody>
        </p:sp>
        <p:sp>
          <p:nvSpPr>
            <p:cNvPr id="31" name="rc31"/>
            <p:cNvSpPr/>
            <p:nvPr/>
          </p:nvSpPr>
          <p:spPr>
            <a:xfrm>
              <a:off x="2095903" y="3023202"/>
              <a:ext cx="239888" cy="1188806"/>
            </a:xfrm>
            <a:prstGeom prst="rect">
              <a:avLst/>
            </a:prstGeom>
            <a:solidFill>
              <a:srgbClr val="80BD41">
                <a:alpha val="100000"/>
              </a:srgbClr>
            </a:solidFill>
          </p:spPr>
          <p:txBody>
            <a:bodyPr/>
            <a:lstStyle/>
            <a:p/>
          </p:txBody>
        </p:sp>
        <p:sp>
          <p:nvSpPr>
            <p:cNvPr id="32" name="rc32"/>
            <p:cNvSpPr/>
            <p:nvPr/>
          </p:nvSpPr>
          <p:spPr>
            <a:xfrm>
              <a:off x="2095903" y="2986435"/>
              <a:ext cx="239888" cy="36767"/>
            </a:xfrm>
            <a:prstGeom prst="rect">
              <a:avLst/>
            </a:prstGeom>
            <a:solidFill>
              <a:srgbClr val="1CABE2">
                <a:alpha val="100000"/>
              </a:srgbClr>
            </a:solidFill>
          </p:spPr>
          <p:txBody>
            <a:bodyPr/>
            <a:lstStyle/>
            <a:p/>
          </p:txBody>
        </p:sp>
        <p:sp>
          <p:nvSpPr>
            <p:cNvPr id="33" name="rc33"/>
            <p:cNvSpPr/>
            <p:nvPr/>
          </p:nvSpPr>
          <p:spPr>
            <a:xfrm>
              <a:off x="2362446" y="3016831"/>
              <a:ext cx="239888" cy="1195178"/>
            </a:xfrm>
            <a:prstGeom prst="rect">
              <a:avLst/>
            </a:prstGeom>
            <a:solidFill>
              <a:srgbClr val="80BD41">
                <a:alpha val="100000"/>
              </a:srgbClr>
            </a:solidFill>
          </p:spPr>
          <p:txBody>
            <a:bodyPr/>
            <a:lstStyle/>
            <a:p/>
          </p:txBody>
        </p:sp>
        <p:sp>
          <p:nvSpPr>
            <p:cNvPr id="34" name="rc34"/>
            <p:cNvSpPr/>
            <p:nvPr/>
          </p:nvSpPr>
          <p:spPr>
            <a:xfrm>
              <a:off x="2362446" y="3004758"/>
              <a:ext cx="239888" cy="12072"/>
            </a:xfrm>
            <a:prstGeom prst="rect">
              <a:avLst/>
            </a:prstGeom>
            <a:solidFill>
              <a:srgbClr val="1CABE2">
                <a:alpha val="100000"/>
              </a:srgbClr>
            </a:solidFill>
          </p:spPr>
          <p:txBody>
            <a:bodyPr/>
            <a:lstStyle/>
            <a:p/>
          </p:txBody>
        </p:sp>
        <p:sp>
          <p:nvSpPr>
            <p:cNvPr id="35" name="rc35"/>
            <p:cNvSpPr/>
            <p:nvPr/>
          </p:nvSpPr>
          <p:spPr>
            <a:xfrm>
              <a:off x="2628989" y="3073088"/>
              <a:ext cx="239888" cy="1138920"/>
            </a:xfrm>
            <a:prstGeom prst="rect">
              <a:avLst/>
            </a:prstGeom>
            <a:solidFill>
              <a:srgbClr val="80BD41">
                <a:alpha val="100000"/>
              </a:srgbClr>
            </a:solidFill>
          </p:spPr>
          <p:txBody>
            <a:bodyPr/>
            <a:lstStyle/>
            <a:p/>
          </p:txBody>
        </p:sp>
        <p:sp>
          <p:nvSpPr>
            <p:cNvPr id="36" name="rc36"/>
            <p:cNvSpPr/>
            <p:nvPr/>
          </p:nvSpPr>
          <p:spPr>
            <a:xfrm>
              <a:off x="2628989" y="3049846"/>
              <a:ext cx="239888" cy="23242"/>
            </a:xfrm>
            <a:prstGeom prst="rect">
              <a:avLst/>
            </a:prstGeom>
            <a:solidFill>
              <a:srgbClr val="1CABE2">
                <a:alpha val="100000"/>
              </a:srgbClr>
            </a:solidFill>
          </p:spPr>
          <p:txBody>
            <a:bodyPr/>
            <a:lstStyle/>
            <a:p/>
          </p:txBody>
        </p:sp>
        <p:sp>
          <p:nvSpPr>
            <p:cNvPr id="37" name="rc37"/>
            <p:cNvSpPr/>
            <p:nvPr/>
          </p:nvSpPr>
          <p:spPr>
            <a:xfrm>
              <a:off x="2895532" y="3055210"/>
              <a:ext cx="239888" cy="1156799"/>
            </a:xfrm>
            <a:prstGeom prst="rect">
              <a:avLst/>
            </a:prstGeom>
            <a:solidFill>
              <a:srgbClr val="80BD41">
                <a:alpha val="100000"/>
              </a:srgbClr>
            </a:solidFill>
          </p:spPr>
          <p:txBody>
            <a:bodyPr/>
            <a:lstStyle/>
            <a:p/>
          </p:txBody>
        </p:sp>
        <p:sp>
          <p:nvSpPr>
            <p:cNvPr id="38" name="rc38"/>
            <p:cNvSpPr/>
            <p:nvPr/>
          </p:nvSpPr>
          <p:spPr>
            <a:xfrm>
              <a:off x="2895532" y="3031602"/>
              <a:ext cx="239888" cy="23607"/>
            </a:xfrm>
            <a:prstGeom prst="rect">
              <a:avLst/>
            </a:prstGeom>
            <a:solidFill>
              <a:srgbClr val="1CABE2">
                <a:alpha val="100000"/>
              </a:srgbClr>
            </a:solidFill>
          </p:spPr>
          <p:txBody>
            <a:bodyPr/>
            <a:lstStyle/>
            <a:p/>
          </p:txBody>
        </p:sp>
        <p:sp>
          <p:nvSpPr>
            <p:cNvPr id="39" name="rc39"/>
            <p:cNvSpPr/>
            <p:nvPr/>
          </p:nvSpPr>
          <p:spPr>
            <a:xfrm>
              <a:off x="3162075" y="3057005"/>
              <a:ext cx="239888" cy="1155004"/>
            </a:xfrm>
            <a:prstGeom prst="rect">
              <a:avLst/>
            </a:prstGeom>
            <a:solidFill>
              <a:srgbClr val="80BD41">
                <a:alpha val="100000"/>
              </a:srgbClr>
            </a:solidFill>
          </p:spPr>
          <p:txBody>
            <a:bodyPr/>
            <a:lstStyle/>
            <a:p/>
          </p:txBody>
        </p:sp>
        <p:sp>
          <p:nvSpPr>
            <p:cNvPr id="40" name="rc40"/>
            <p:cNvSpPr/>
            <p:nvPr/>
          </p:nvSpPr>
          <p:spPr>
            <a:xfrm>
              <a:off x="3162075" y="3033434"/>
              <a:ext cx="239888" cy="23571"/>
            </a:xfrm>
            <a:prstGeom prst="rect">
              <a:avLst/>
            </a:prstGeom>
            <a:solidFill>
              <a:srgbClr val="1CABE2">
                <a:alpha val="100000"/>
              </a:srgbClr>
            </a:solidFill>
          </p:spPr>
          <p:txBody>
            <a:bodyPr/>
            <a:lstStyle/>
            <a:p/>
          </p:txBody>
        </p:sp>
        <p:sp>
          <p:nvSpPr>
            <p:cNvPr id="41" name="rc41"/>
            <p:cNvSpPr/>
            <p:nvPr/>
          </p:nvSpPr>
          <p:spPr>
            <a:xfrm>
              <a:off x="3428618" y="3056743"/>
              <a:ext cx="239888" cy="1155265"/>
            </a:xfrm>
            <a:prstGeom prst="rect">
              <a:avLst/>
            </a:prstGeom>
            <a:solidFill>
              <a:srgbClr val="80BD41">
                <a:alpha val="100000"/>
              </a:srgbClr>
            </a:solidFill>
          </p:spPr>
          <p:txBody>
            <a:bodyPr/>
            <a:lstStyle/>
            <a:p/>
          </p:txBody>
        </p:sp>
        <p:sp>
          <p:nvSpPr>
            <p:cNvPr id="42" name="rc42"/>
            <p:cNvSpPr/>
            <p:nvPr/>
          </p:nvSpPr>
          <p:spPr>
            <a:xfrm>
              <a:off x="3428618" y="3033167"/>
              <a:ext cx="239888" cy="23576"/>
            </a:xfrm>
            <a:prstGeom prst="rect">
              <a:avLst/>
            </a:prstGeom>
            <a:solidFill>
              <a:srgbClr val="1CABE2">
                <a:alpha val="100000"/>
              </a:srgbClr>
            </a:solidFill>
          </p:spPr>
          <p:txBody>
            <a:bodyPr/>
            <a:lstStyle/>
            <a:p/>
          </p:txBody>
        </p:sp>
        <p:sp>
          <p:nvSpPr>
            <p:cNvPr id="43" name="rc43"/>
            <p:cNvSpPr/>
            <p:nvPr/>
          </p:nvSpPr>
          <p:spPr>
            <a:xfrm>
              <a:off x="3695161" y="3088668"/>
              <a:ext cx="239888" cy="1123341"/>
            </a:xfrm>
            <a:prstGeom prst="rect">
              <a:avLst/>
            </a:prstGeom>
            <a:solidFill>
              <a:srgbClr val="80BD41">
                <a:alpha val="100000"/>
              </a:srgbClr>
            </a:solidFill>
          </p:spPr>
          <p:txBody>
            <a:bodyPr/>
            <a:lstStyle/>
            <a:p/>
          </p:txBody>
        </p:sp>
        <p:sp>
          <p:nvSpPr>
            <p:cNvPr id="44" name="rc44"/>
            <p:cNvSpPr/>
            <p:nvPr/>
          </p:nvSpPr>
          <p:spPr>
            <a:xfrm>
              <a:off x="3695161" y="3053925"/>
              <a:ext cx="239888" cy="34742"/>
            </a:xfrm>
            <a:prstGeom prst="rect">
              <a:avLst/>
            </a:prstGeom>
            <a:solidFill>
              <a:srgbClr val="1CABE2">
                <a:alpha val="100000"/>
              </a:srgbClr>
            </a:solidFill>
          </p:spPr>
          <p:txBody>
            <a:bodyPr/>
            <a:lstStyle/>
            <a:p/>
          </p:txBody>
        </p:sp>
        <p:sp>
          <p:nvSpPr>
            <p:cNvPr id="45" name="rc45"/>
            <p:cNvSpPr/>
            <p:nvPr/>
          </p:nvSpPr>
          <p:spPr>
            <a:xfrm>
              <a:off x="3961705" y="3092886"/>
              <a:ext cx="239888" cy="1119123"/>
            </a:xfrm>
            <a:prstGeom prst="rect">
              <a:avLst/>
            </a:prstGeom>
            <a:solidFill>
              <a:srgbClr val="80BD41">
                <a:alpha val="100000"/>
              </a:srgbClr>
            </a:solidFill>
          </p:spPr>
          <p:txBody>
            <a:bodyPr/>
            <a:lstStyle/>
            <a:p/>
          </p:txBody>
        </p:sp>
        <p:sp>
          <p:nvSpPr>
            <p:cNvPr id="46" name="rc46"/>
            <p:cNvSpPr/>
            <p:nvPr/>
          </p:nvSpPr>
          <p:spPr>
            <a:xfrm>
              <a:off x="3961705" y="3058273"/>
              <a:ext cx="239888" cy="34612"/>
            </a:xfrm>
            <a:prstGeom prst="rect">
              <a:avLst/>
            </a:prstGeom>
            <a:solidFill>
              <a:srgbClr val="1CABE2">
                <a:alpha val="100000"/>
              </a:srgbClr>
            </a:solidFill>
          </p:spPr>
          <p:txBody>
            <a:bodyPr/>
            <a:lstStyle/>
            <a:p/>
          </p:txBody>
        </p:sp>
        <p:sp>
          <p:nvSpPr>
            <p:cNvPr id="47" name="rc47"/>
            <p:cNvSpPr/>
            <p:nvPr/>
          </p:nvSpPr>
          <p:spPr>
            <a:xfrm>
              <a:off x="4228248" y="3113812"/>
              <a:ext cx="239888" cy="1098196"/>
            </a:xfrm>
            <a:prstGeom prst="rect">
              <a:avLst/>
            </a:prstGeom>
            <a:solidFill>
              <a:srgbClr val="80BD41">
                <a:alpha val="100000"/>
              </a:srgbClr>
            </a:solidFill>
          </p:spPr>
          <p:txBody>
            <a:bodyPr/>
            <a:lstStyle/>
            <a:p/>
          </p:txBody>
        </p:sp>
        <p:sp>
          <p:nvSpPr>
            <p:cNvPr id="48" name="rc48"/>
            <p:cNvSpPr/>
            <p:nvPr/>
          </p:nvSpPr>
          <p:spPr>
            <a:xfrm>
              <a:off x="4228248" y="3079847"/>
              <a:ext cx="239888" cy="33965"/>
            </a:xfrm>
            <a:prstGeom prst="rect">
              <a:avLst/>
            </a:prstGeom>
            <a:solidFill>
              <a:srgbClr val="1CABE2">
                <a:alpha val="100000"/>
              </a:srgbClr>
            </a:solidFill>
          </p:spPr>
          <p:txBody>
            <a:bodyPr/>
            <a:lstStyle/>
            <a:p/>
          </p:txBody>
        </p:sp>
        <p:sp>
          <p:nvSpPr>
            <p:cNvPr id="49" name="rc49"/>
            <p:cNvSpPr/>
            <p:nvPr/>
          </p:nvSpPr>
          <p:spPr>
            <a:xfrm>
              <a:off x="4494791" y="3127695"/>
              <a:ext cx="239888" cy="1084313"/>
            </a:xfrm>
            <a:prstGeom prst="rect">
              <a:avLst/>
            </a:prstGeom>
            <a:solidFill>
              <a:srgbClr val="80BD41">
                <a:alpha val="100000"/>
              </a:srgbClr>
            </a:solidFill>
          </p:spPr>
          <p:txBody>
            <a:bodyPr/>
            <a:lstStyle/>
            <a:p/>
          </p:txBody>
        </p:sp>
        <p:sp>
          <p:nvSpPr>
            <p:cNvPr id="50" name="rc50"/>
            <p:cNvSpPr/>
            <p:nvPr/>
          </p:nvSpPr>
          <p:spPr>
            <a:xfrm>
              <a:off x="4494791" y="3094160"/>
              <a:ext cx="239888" cy="33535"/>
            </a:xfrm>
            <a:prstGeom prst="rect">
              <a:avLst/>
            </a:prstGeom>
            <a:solidFill>
              <a:srgbClr val="1CABE2">
                <a:alpha val="100000"/>
              </a:srgbClr>
            </a:solidFill>
          </p:spPr>
          <p:txBody>
            <a:bodyPr/>
            <a:lstStyle/>
            <a:p/>
          </p:txBody>
        </p:sp>
        <p:sp>
          <p:nvSpPr>
            <p:cNvPr id="51" name="rc51"/>
            <p:cNvSpPr/>
            <p:nvPr/>
          </p:nvSpPr>
          <p:spPr>
            <a:xfrm>
              <a:off x="4761334" y="3153040"/>
              <a:ext cx="239888" cy="1058968"/>
            </a:xfrm>
            <a:prstGeom prst="rect">
              <a:avLst/>
            </a:prstGeom>
            <a:solidFill>
              <a:srgbClr val="80BD41">
                <a:alpha val="100000"/>
              </a:srgbClr>
            </a:solidFill>
          </p:spPr>
          <p:txBody>
            <a:bodyPr/>
            <a:lstStyle/>
            <a:p/>
          </p:txBody>
        </p:sp>
        <p:sp>
          <p:nvSpPr>
            <p:cNvPr id="52" name="rc52"/>
            <p:cNvSpPr/>
            <p:nvPr/>
          </p:nvSpPr>
          <p:spPr>
            <a:xfrm>
              <a:off x="4761334" y="3108916"/>
              <a:ext cx="239888" cy="44124"/>
            </a:xfrm>
            <a:prstGeom prst="rect">
              <a:avLst/>
            </a:prstGeom>
            <a:solidFill>
              <a:srgbClr val="1CABE2">
                <a:alpha val="100000"/>
              </a:srgbClr>
            </a:solidFill>
          </p:spPr>
          <p:txBody>
            <a:bodyPr/>
            <a:lstStyle/>
            <a:p/>
          </p:txBody>
        </p:sp>
        <p:sp>
          <p:nvSpPr>
            <p:cNvPr id="53" name="rc53"/>
            <p:cNvSpPr/>
            <p:nvPr/>
          </p:nvSpPr>
          <p:spPr>
            <a:xfrm>
              <a:off x="5027877" y="3178804"/>
              <a:ext cx="239888" cy="1033205"/>
            </a:xfrm>
            <a:prstGeom prst="rect">
              <a:avLst/>
            </a:prstGeom>
            <a:solidFill>
              <a:srgbClr val="80BD41">
                <a:alpha val="100000"/>
              </a:srgbClr>
            </a:solidFill>
          </p:spPr>
          <p:txBody>
            <a:bodyPr/>
            <a:lstStyle/>
            <a:p/>
          </p:txBody>
        </p:sp>
        <p:sp>
          <p:nvSpPr>
            <p:cNvPr id="54" name="rc54"/>
            <p:cNvSpPr/>
            <p:nvPr/>
          </p:nvSpPr>
          <p:spPr>
            <a:xfrm>
              <a:off x="5027877" y="3135753"/>
              <a:ext cx="239888" cy="43050"/>
            </a:xfrm>
            <a:prstGeom prst="rect">
              <a:avLst/>
            </a:prstGeom>
            <a:solidFill>
              <a:srgbClr val="1CABE2">
                <a:alpha val="100000"/>
              </a:srgbClr>
            </a:solidFill>
          </p:spPr>
          <p:txBody>
            <a:bodyPr/>
            <a:lstStyle/>
            <a:p/>
          </p:txBody>
        </p:sp>
        <p:sp>
          <p:nvSpPr>
            <p:cNvPr id="55" name="rc55"/>
            <p:cNvSpPr/>
            <p:nvPr/>
          </p:nvSpPr>
          <p:spPr>
            <a:xfrm>
              <a:off x="5294420" y="3182457"/>
              <a:ext cx="239888" cy="1029552"/>
            </a:xfrm>
            <a:prstGeom prst="rect">
              <a:avLst/>
            </a:prstGeom>
            <a:solidFill>
              <a:srgbClr val="80BD41">
                <a:alpha val="100000"/>
              </a:srgbClr>
            </a:solidFill>
          </p:spPr>
          <p:txBody>
            <a:bodyPr/>
            <a:lstStyle/>
            <a:p/>
          </p:txBody>
        </p:sp>
        <p:sp>
          <p:nvSpPr>
            <p:cNvPr id="56" name="rc56"/>
            <p:cNvSpPr/>
            <p:nvPr/>
          </p:nvSpPr>
          <p:spPr>
            <a:xfrm>
              <a:off x="5294420" y="3139558"/>
              <a:ext cx="239888" cy="42898"/>
            </a:xfrm>
            <a:prstGeom prst="rect">
              <a:avLst/>
            </a:prstGeom>
            <a:solidFill>
              <a:srgbClr val="1CABE2">
                <a:alpha val="100000"/>
              </a:srgbClr>
            </a:solidFill>
          </p:spPr>
          <p:txBody>
            <a:bodyPr/>
            <a:lstStyle/>
            <a:p/>
          </p:txBody>
        </p:sp>
        <p:sp>
          <p:nvSpPr>
            <p:cNvPr id="57" name="rc57"/>
            <p:cNvSpPr/>
            <p:nvPr/>
          </p:nvSpPr>
          <p:spPr>
            <a:xfrm>
              <a:off x="5560963" y="3179013"/>
              <a:ext cx="239888" cy="1032996"/>
            </a:xfrm>
            <a:prstGeom prst="rect">
              <a:avLst/>
            </a:prstGeom>
            <a:solidFill>
              <a:srgbClr val="80BD41">
                <a:alpha val="100000"/>
              </a:srgbClr>
            </a:solidFill>
          </p:spPr>
          <p:txBody>
            <a:bodyPr/>
            <a:lstStyle/>
            <a:p/>
          </p:txBody>
        </p:sp>
        <p:sp>
          <p:nvSpPr>
            <p:cNvPr id="58" name="rc58"/>
            <p:cNvSpPr/>
            <p:nvPr/>
          </p:nvSpPr>
          <p:spPr>
            <a:xfrm>
              <a:off x="5560963" y="3168579"/>
              <a:ext cx="239888" cy="10434"/>
            </a:xfrm>
            <a:prstGeom prst="rect">
              <a:avLst/>
            </a:prstGeom>
            <a:solidFill>
              <a:srgbClr val="1CABE2">
                <a:alpha val="100000"/>
              </a:srgbClr>
            </a:solidFill>
          </p:spPr>
          <p:txBody>
            <a:bodyPr/>
            <a:lstStyle/>
            <a:p/>
          </p:txBody>
        </p:sp>
        <p:sp>
          <p:nvSpPr>
            <p:cNvPr id="59" name="rc59"/>
            <p:cNvSpPr/>
            <p:nvPr/>
          </p:nvSpPr>
          <p:spPr>
            <a:xfrm>
              <a:off x="5827506" y="3211464"/>
              <a:ext cx="239888" cy="1000544"/>
            </a:xfrm>
            <a:prstGeom prst="rect">
              <a:avLst/>
            </a:prstGeom>
            <a:solidFill>
              <a:srgbClr val="80BD41">
                <a:alpha val="100000"/>
              </a:srgbClr>
            </a:solidFill>
          </p:spPr>
          <p:txBody>
            <a:bodyPr/>
            <a:lstStyle/>
            <a:p/>
          </p:txBody>
        </p:sp>
        <p:sp>
          <p:nvSpPr>
            <p:cNvPr id="60" name="rc60"/>
            <p:cNvSpPr/>
            <p:nvPr/>
          </p:nvSpPr>
          <p:spPr>
            <a:xfrm>
              <a:off x="5827506" y="3201357"/>
              <a:ext cx="239888" cy="10106"/>
            </a:xfrm>
            <a:prstGeom prst="rect">
              <a:avLst/>
            </a:prstGeom>
            <a:solidFill>
              <a:srgbClr val="1CABE2">
                <a:alpha val="100000"/>
              </a:srgbClr>
            </a:solidFill>
          </p:spPr>
          <p:txBody>
            <a:bodyPr/>
            <a:lstStyle/>
            <a:p/>
          </p:txBody>
        </p:sp>
        <p:sp>
          <p:nvSpPr>
            <p:cNvPr id="61" name="rc61"/>
            <p:cNvSpPr/>
            <p:nvPr/>
          </p:nvSpPr>
          <p:spPr>
            <a:xfrm>
              <a:off x="6094049" y="3249587"/>
              <a:ext cx="239888" cy="962422"/>
            </a:xfrm>
            <a:prstGeom prst="rect">
              <a:avLst/>
            </a:prstGeom>
            <a:solidFill>
              <a:srgbClr val="80BD41">
                <a:alpha val="100000"/>
              </a:srgbClr>
            </a:solidFill>
          </p:spPr>
          <p:txBody>
            <a:bodyPr/>
            <a:lstStyle/>
            <a:p/>
          </p:txBody>
        </p:sp>
        <p:sp>
          <p:nvSpPr>
            <p:cNvPr id="62" name="rc62"/>
            <p:cNvSpPr/>
            <p:nvPr/>
          </p:nvSpPr>
          <p:spPr>
            <a:xfrm>
              <a:off x="6094049" y="3229945"/>
              <a:ext cx="239888" cy="19641"/>
            </a:xfrm>
            <a:prstGeom prst="rect">
              <a:avLst/>
            </a:prstGeom>
            <a:solidFill>
              <a:srgbClr val="1CABE2">
                <a:alpha val="100000"/>
              </a:srgbClr>
            </a:solidFill>
          </p:spPr>
          <p:txBody>
            <a:bodyPr/>
            <a:lstStyle/>
            <a:p/>
          </p:txBody>
        </p:sp>
        <p:sp>
          <p:nvSpPr>
            <p:cNvPr id="63" name="rc63"/>
            <p:cNvSpPr/>
            <p:nvPr/>
          </p:nvSpPr>
          <p:spPr>
            <a:xfrm>
              <a:off x="6360593" y="3298351"/>
              <a:ext cx="239888" cy="913658"/>
            </a:xfrm>
            <a:prstGeom prst="rect">
              <a:avLst/>
            </a:prstGeom>
            <a:solidFill>
              <a:srgbClr val="80BD41">
                <a:alpha val="100000"/>
              </a:srgbClr>
            </a:solidFill>
          </p:spPr>
          <p:txBody>
            <a:bodyPr/>
            <a:lstStyle/>
            <a:p/>
          </p:txBody>
        </p:sp>
        <p:sp>
          <p:nvSpPr>
            <p:cNvPr id="64" name="rc64"/>
            <p:cNvSpPr/>
            <p:nvPr/>
          </p:nvSpPr>
          <p:spPr>
            <a:xfrm>
              <a:off x="6360593" y="3279705"/>
              <a:ext cx="239888" cy="18646"/>
            </a:xfrm>
            <a:prstGeom prst="rect">
              <a:avLst/>
            </a:prstGeom>
            <a:solidFill>
              <a:srgbClr val="1CABE2">
                <a:alpha val="100000"/>
              </a:srgbClr>
            </a:solidFill>
          </p:spPr>
          <p:txBody>
            <a:bodyPr/>
            <a:lstStyle/>
            <a:p/>
          </p:txBody>
        </p:sp>
        <p:sp>
          <p:nvSpPr>
            <p:cNvPr id="65" name="rc65"/>
            <p:cNvSpPr/>
            <p:nvPr/>
          </p:nvSpPr>
          <p:spPr>
            <a:xfrm>
              <a:off x="6627136" y="3341876"/>
              <a:ext cx="239888" cy="870133"/>
            </a:xfrm>
            <a:prstGeom prst="rect">
              <a:avLst/>
            </a:prstGeom>
            <a:solidFill>
              <a:srgbClr val="80BD41">
                <a:alpha val="100000"/>
              </a:srgbClr>
            </a:solidFill>
          </p:spPr>
          <p:txBody>
            <a:bodyPr/>
            <a:lstStyle/>
            <a:p/>
          </p:txBody>
        </p:sp>
        <p:sp>
          <p:nvSpPr>
            <p:cNvPr id="66" name="rc66"/>
            <p:cNvSpPr/>
            <p:nvPr/>
          </p:nvSpPr>
          <p:spPr>
            <a:xfrm>
              <a:off x="6627136" y="3305620"/>
              <a:ext cx="239888" cy="36255"/>
            </a:xfrm>
            <a:prstGeom prst="rect">
              <a:avLst/>
            </a:prstGeom>
            <a:solidFill>
              <a:srgbClr val="1CABE2">
                <a:alpha val="100000"/>
              </a:srgbClr>
            </a:solidFill>
          </p:spPr>
          <p:txBody>
            <a:bodyPr/>
            <a:lstStyle/>
            <a:p/>
          </p:txBody>
        </p:sp>
        <p:sp>
          <p:nvSpPr>
            <p:cNvPr id="67" name="rc67"/>
            <p:cNvSpPr/>
            <p:nvPr/>
          </p:nvSpPr>
          <p:spPr>
            <a:xfrm>
              <a:off x="6893679" y="3346740"/>
              <a:ext cx="239888" cy="865268"/>
            </a:xfrm>
            <a:prstGeom prst="rect">
              <a:avLst/>
            </a:prstGeom>
            <a:solidFill>
              <a:srgbClr val="80BD41">
                <a:alpha val="100000"/>
              </a:srgbClr>
            </a:solidFill>
          </p:spPr>
          <p:txBody>
            <a:bodyPr/>
            <a:lstStyle/>
            <a:p/>
          </p:txBody>
        </p:sp>
        <p:sp>
          <p:nvSpPr>
            <p:cNvPr id="68" name="rc68"/>
            <p:cNvSpPr/>
            <p:nvPr/>
          </p:nvSpPr>
          <p:spPr>
            <a:xfrm>
              <a:off x="6893679" y="3338000"/>
              <a:ext cx="239888" cy="8739"/>
            </a:xfrm>
            <a:prstGeom prst="rect">
              <a:avLst/>
            </a:prstGeom>
            <a:solidFill>
              <a:srgbClr val="1CABE2">
                <a:alpha val="100000"/>
              </a:srgbClr>
            </a:solidFill>
          </p:spPr>
          <p:txBody>
            <a:bodyPr/>
            <a:lstStyle/>
            <a:p/>
          </p:txBody>
        </p:sp>
        <p:sp>
          <p:nvSpPr>
            <p:cNvPr id="69" name="rc69"/>
            <p:cNvSpPr/>
            <p:nvPr/>
          </p:nvSpPr>
          <p:spPr>
            <a:xfrm>
              <a:off x="7160222" y="3372379"/>
              <a:ext cx="239888" cy="839629"/>
            </a:xfrm>
            <a:prstGeom prst="rect">
              <a:avLst/>
            </a:prstGeom>
            <a:solidFill>
              <a:srgbClr val="80BD41">
                <a:alpha val="100000"/>
              </a:srgbClr>
            </a:solidFill>
          </p:spPr>
          <p:txBody>
            <a:bodyPr/>
            <a:lstStyle/>
            <a:p/>
          </p:txBody>
        </p:sp>
        <p:sp>
          <p:nvSpPr>
            <p:cNvPr id="70" name="rc70"/>
            <p:cNvSpPr/>
            <p:nvPr/>
          </p:nvSpPr>
          <p:spPr>
            <a:xfrm>
              <a:off x="7160222" y="3363898"/>
              <a:ext cx="239888" cy="8480"/>
            </a:xfrm>
            <a:prstGeom prst="rect">
              <a:avLst/>
            </a:prstGeom>
            <a:solidFill>
              <a:srgbClr val="1CABE2">
                <a:alpha val="100000"/>
              </a:srgbClr>
            </a:solidFill>
          </p:spPr>
          <p:txBody>
            <a:bodyPr/>
            <a:lstStyle/>
            <a:p/>
          </p:txBody>
        </p:sp>
        <p:sp>
          <p:nvSpPr>
            <p:cNvPr id="71" name="rc71"/>
            <p:cNvSpPr/>
            <p:nvPr/>
          </p:nvSpPr>
          <p:spPr>
            <a:xfrm>
              <a:off x="7426765" y="3419593"/>
              <a:ext cx="239888" cy="792416"/>
            </a:xfrm>
            <a:prstGeom prst="rect">
              <a:avLst/>
            </a:prstGeom>
            <a:solidFill>
              <a:srgbClr val="80BD41">
                <a:alpha val="100000"/>
              </a:srgbClr>
            </a:solidFill>
          </p:spPr>
          <p:txBody>
            <a:bodyPr/>
            <a:lstStyle/>
            <a:p/>
          </p:txBody>
        </p:sp>
        <p:sp>
          <p:nvSpPr>
            <p:cNvPr id="72" name="rc72"/>
            <p:cNvSpPr/>
            <p:nvPr/>
          </p:nvSpPr>
          <p:spPr>
            <a:xfrm>
              <a:off x="7426765" y="3403420"/>
              <a:ext cx="239888" cy="16172"/>
            </a:xfrm>
            <a:prstGeom prst="rect">
              <a:avLst/>
            </a:prstGeom>
            <a:solidFill>
              <a:srgbClr val="1CABE2">
                <a:alpha val="100000"/>
              </a:srgbClr>
            </a:solidFill>
          </p:spPr>
          <p:txBody>
            <a:bodyPr/>
            <a:lstStyle/>
            <a:p/>
          </p:txBody>
        </p:sp>
        <p:sp>
          <p:nvSpPr>
            <p:cNvPr id="73" name="rc73"/>
            <p:cNvSpPr/>
            <p:nvPr/>
          </p:nvSpPr>
          <p:spPr>
            <a:xfrm>
              <a:off x="7693308" y="3410785"/>
              <a:ext cx="239888" cy="801224"/>
            </a:xfrm>
            <a:prstGeom prst="rect">
              <a:avLst/>
            </a:prstGeom>
            <a:solidFill>
              <a:srgbClr val="80BD41">
                <a:alpha val="100000"/>
              </a:srgbClr>
            </a:solidFill>
          </p:spPr>
          <p:txBody>
            <a:bodyPr/>
            <a:lstStyle/>
            <a:p/>
          </p:txBody>
        </p:sp>
        <p:sp>
          <p:nvSpPr>
            <p:cNvPr id="74" name="rc74"/>
            <p:cNvSpPr/>
            <p:nvPr/>
          </p:nvSpPr>
          <p:spPr>
            <a:xfrm>
              <a:off x="7693308" y="3402692"/>
              <a:ext cx="239888" cy="8093"/>
            </a:xfrm>
            <a:prstGeom prst="rect">
              <a:avLst/>
            </a:prstGeom>
            <a:solidFill>
              <a:srgbClr val="1CABE2">
                <a:alpha val="100000"/>
              </a:srgbClr>
            </a:solidFill>
          </p:spPr>
          <p:txBody>
            <a:bodyPr/>
            <a:lstStyle/>
            <a:p/>
          </p:txBody>
        </p:sp>
        <p:sp>
          <p:nvSpPr>
            <p:cNvPr id="75" name="rc75"/>
            <p:cNvSpPr/>
            <p:nvPr/>
          </p:nvSpPr>
          <p:spPr>
            <a:xfrm>
              <a:off x="7959851" y="3477863"/>
              <a:ext cx="239888" cy="734145"/>
            </a:xfrm>
            <a:prstGeom prst="rect">
              <a:avLst/>
            </a:prstGeom>
            <a:solidFill>
              <a:srgbClr val="80BD41">
                <a:alpha val="100000"/>
              </a:srgbClr>
            </a:solidFill>
          </p:spPr>
          <p:txBody>
            <a:bodyPr/>
            <a:lstStyle/>
            <a:p/>
          </p:txBody>
        </p:sp>
        <p:sp>
          <p:nvSpPr>
            <p:cNvPr id="76" name="rc76"/>
            <p:cNvSpPr/>
            <p:nvPr/>
          </p:nvSpPr>
          <p:spPr>
            <a:xfrm>
              <a:off x="7959851" y="3405255"/>
              <a:ext cx="239888" cy="72608"/>
            </a:xfrm>
            <a:prstGeom prst="rect">
              <a:avLst/>
            </a:prstGeom>
            <a:solidFill>
              <a:srgbClr val="1CABE2">
                <a:alpha val="100000"/>
              </a:srgbClr>
            </a:solidFill>
          </p:spPr>
          <p:txBody>
            <a:bodyPr/>
            <a:lstStyle/>
            <a:p/>
          </p:txBody>
        </p:sp>
        <p:sp>
          <p:nvSpPr>
            <p:cNvPr id="77" name="pl77"/>
            <p:cNvSpPr/>
            <p:nvPr/>
          </p:nvSpPr>
          <p:spPr>
            <a:xfrm>
              <a:off x="1416218" y="2085226"/>
              <a:ext cx="6663577" cy="300757"/>
            </a:xfrm>
            <a:custGeom>
              <a:avLst/>
              <a:pathLst>
                <a:path w="6663577" h="300757">
                  <a:moveTo>
                    <a:pt x="0" y="300757"/>
                  </a:moveTo>
                  <a:lnTo>
                    <a:pt x="266543" y="85930"/>
                  </a:lnTo>
                  <a:lnTo>
                    <a:pt x="533086" y="64447"/>
                  </a:lnTo>
                  <a:lnTo>
                    <a:pt x="799629" y="42965"/>
                  </a:lnTo>
                  <a:lnTo>
                    <a:pt x="1066172" y="0"/>
                  </a:lnTo>
                  <a:lnTo>
                    <a:pt x="1332715" y="21482"/>
                  </a:lnTo>
                  <a:lnTo>
                    <a:pt x="1599258" y="21482"/>
                  </a:lnTo>
                  <a:lnTo>
                    <a:pt x="1865801" y="21482"/>
                  </a:lnTo>
                  <a:lnTo>
                    <a:pt x="2132344" y="21482"/>
                  </a:lnTo>
                  <a:lnTo>
                    <a:pt x="2398888" y="42965"/>
                  </a:lnTo>
                  <a:lnTo>
                    <a:pt x="2665431" y="42965"/>
                  </a:lnTo>
                  <a:lnTo>
                    <a:pt x="2931974" y="42965"/>
                  </a:lnTo>
                  <a:lnTo>
                    <a:pt x="3198517" y="42965"/>
                  </a:lnTo>
                  <a:lnTo>
                    <a:pt x="3465060" y="64447"/>
                  </a:lnTo>
                  <a:lnTo>
                    <a:pt x="3731603" y="64447"/>
                  </a:lnTo>
                  <a:lnTo>
                    <a:pt x="3998146" y="64447"/>
                  </a:lnTo>
                  <a:lnTo>
                    <a:pt x="4264689" y="0"/>
                  </a:lnTo>
                  <a:lnTo>
                    <a:pt x="4531233" y="0"/>
                  </a:lnTo>
                  <a:lnTo>
                    <a:pt x="4797776" y="21482"/>
                  </a:lnTo>
                  <a:lnTo>
                    <a:pt x="5064319" y="21482"/>
                  </a:lnTo>
                  <a:lnTo>
                    <a:pt x="5330862" y="64447"/>
                  </a:lnTo>
                  <a:lnTo>
                    <a:pt x="5597405" y="0"/>
                  </a:lnTo>
                  <a:lnTo>
                    <a:pt x="5863948" y="0"/>
                  </a:lnTo>
                  <a:lnTo>
                    <a:pt x="6130491" y="21482"/>
                  </a:lnTo>
                  <a:lnTo>
                    <a:pt x="6397034" y="0"/>
                  </a:lnTo>
                  <a:lnTo>
                    <a:pt x="6663577" y="171861"/>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9" name="tx89"/>
            <p:cNvSpPr/>
            <p:nvPr/>
          </p:nvSpPr>
          <p:spPr>
            <a:xfrm>
              <a:off x="1324790" y="27871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0" name="tx90"/>
            <p:cNvSpPr/>
            <p:nvPr/>
          </p:nvSpPr>
          <p:spPr>
            <a:xfrm>
              <a:off x="2657505" y="29139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1" name="tx91"/>
            <p:cNvSpPr/>
            <p:nvPr/>
          </p:nvSpPr>
          <p:spPr>
            <a:xfrm>
              <a:off x="3990221" y="29223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2" name="tx92"/>
            <p:cNvSpPr/>
            <p:nvPr/>
          </p:nvSpPr>
          <p:spPr>
            <a:xfrm>
              <a:off x="5322937" y="30036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93" name="tx93"/>
            <p:cNvSpPr/>
            <p:nvPr/>
          </p:nvSpPr>
          <p:spPr>
            <a:xfrm>
              <a:off x="6389109" y="31437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0.86</a:t>
              </a:r>
            </a:p>
          </p:txBody>
        </p:sp>
        <p:sp>
          <p:nvSpPr>
            <p:cNvPr id="94" name="tx94"/>
            <p:cNvSpPr/>
            <p:nvPr/>
          </p:nvSpPr>
          <p:spPr>
            <a:xfrm>
              <a:off x="6655652" y="31696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0.84</a:t>
              </a:r>
            </a:p>
          </p:txBody>
        </p:sp>
        <p:sp>
          <p:nvSpPr>
            <p:cNvPr id="95" name="tx95"/>
            <p:cNvSpPr/>
            <p:nvPr/>
          </p:nvSpPr>
          <p:spPr>
            <a:xfrm>
              <a:off x="6922195" y="32020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0.81</a:t>
              </a:r>
            </a:p>
          </p:txBody>
        </p:sp>
        <p:sp>
          <p:nvSpPr>
            <p:cNvPr id="96" name="tx96"/>
            <p:cNvSpPr/>
            <p:nvPr/>
          </p:nvSpPr>
          <p:spPr>
            <a:xfrm>
              <a:off x="7188738" y="32279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0.79</a:t>
              </a:r>
            </a:p>
          </p:txBody>
        </p:sp>
        <p:sp>
          <p:nvSpPr>
            <p:cNvPr id="97" name="tx97"/>
            <p:cNvSpPr/>
            <p:nvPr/>
          </p:nvSpPr>
          <p:spPr>
            <a:xfrm>
              <a:off x="7455282" y="32674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0.75</a:t>
              </a:r>
            </a:p>
          </p:txBody>
        </p:sp>
        <p:sp>
          <p:nvSpPr>
            <p:cNvPr id="98" name="tx98"/>
            <p:cNvSpPr/>
            <p:nvPr/>
          </p:nvSpPr>
          <p:spPr>
            <a:xfrm>
              <a:off x="7721825" y="32667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0.75</a:t>
              </a:r>
            </a:p>
          </p:txBody>
        </p:sp>
        <p:sp>
          <p:nvSpPr>
            <p:cNvPr id="99" name="tx99"/>
            <p:cNvSpPr/>
            <p:nvPr/>
          </p:nvSpPr>
          <p:spPr>
            <a:xfrm>
              <a:off x="7988368" y="32693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0.75</a:t>
              </a:r>
            </a:p>
          </p:txBody>
        </p:sp>
        <p:sp>
          <p:nvSpPr>
            <p:cNvPr id="100" name="pl100"/>
            <p:cNvSpPr/>
            <p:nvPr/>
          </p:nvSpPr>
          <p:spPr>
            <a:xfrm>
              <a:off x="1416218"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291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2" name="tx112"/>
            <p:cNvSpPr/>
            <p:nvPr/>
          </p:nvSpPr>
          <p:spPr>
            <a:xfrm>
              <a:off x="1324790" y="29846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3" name="tx113"/>
            <p:cNvSpPr/>
            <p:nvPr/>
          </p:nvSpPr>
          <p:spPr>
            <a:xfrm>
              <a:off x="2657505" y="36075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14" name="tx114"/>
            <p:cNvSpPr/>
            <p:nvPr/>
          </p:nvSpPr>
          <p:spPr>
            <a:xfrm>
              <a:off x="2657505" y="30264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5" name="tx115"/>
            <p:cNvSpPr/>
            <p:nvPr/>
          </p:nvSpPr>
          <p:spPr>
            <a:xfrm>
              <a:off x="3990221" y="36173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16" name="tx116"/>
            <p:cNvSpPr/>
            <p:nvPr/>
          </p:nvSpPr>
          <p:spPr>
            <a:xfrm>
              <a:off x="3990221" y="30404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7" name="tx117"/>
            <p:cNvSpPr/>
            <p:nvPr/>
          </p:nvSpPr>
          <p:spPr>
            <a:xfrm>
              <a:off x="5322937" y="36621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0.95</a:t>
              </a:r>
            </a:p>
          </p:txBody>
        </p:sp>
        <p:sp>
          <p:nvSpPr>
            <p:cNvPr id="118" name="tx118"/>
            <p:cNvSpPr/>
            <p:nvPr/>
          </p:nvSpPr>
          <p:spPr>
            <a:xfrm>
              <a:off x="5322937" y="31259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9" name="tx119"/>
            <p:cNvSpPr/>
            <p:nvPr/>
          </p:nvSpPr>
          <p:spPr>
            <a:xfrm>
              <a:off x="6389109" y="37201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20" name="tx120"/>
            <p:cNvSpPr/>
            <p:nvPr/>
          </p:nvSpPr>
          <p:spPr>
            <a:xfrm>
              <a:off x="6389109" y="32539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1" name="tx121"/>
            <p:cNvSpPr/>
            <p:nvPr/>
          </p:nvSpPr>
          <p:spPr>
            <a:xfrm>
              <a:off x="6655652" y="37418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0.81</a:t>
              </a:r>
            </a:p>
          </p:txBody>
        </p:sp>
        <p:sp>
          <p:nvSpPr>
            <p:cNvPr id="122" name="tx122"/>
            <p:cNvSpPr/>
            <p:nvPr/>
          </p:nvSpPr>
          <p:spPr>
            <a:xfrm>
              <a:off x="6655652" y="32886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3" name="tx123"/>
            <p:cNvSpPr/>
            <p:nvPr/>
          </p:nvSpPr>
          <p:spPr>
            <a:xfrm>
              <a:off x="6948321" y="37443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24" name="tx124"/>
            <p:cNvSpPr/>
            <p:nvPr/>
          </p:nvSpPr>
          <p:spPr>
            <a:xfrm>
              <a:off x="6922195" y="33073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5" name="tx125"/>
            <p:cNvSpPr/>
            <p:nvPr/>
          </p:nvSpPr>
          <p:spPr>
            <a:xfrm>
              <a:off x="7188738" y="37571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26" name="tx126"/>
            <p:cNvSpPr/>
            <p:nvPr/>
          </p:nvSpPr>
          <p:spPr>
            <a:xfrm>
              <a:off x="7188738" y="33330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7" name="tx127"/>
            <p:cNvSpPr/>
            <p:nvPr/>
          </p:nvSpPr>
          <p:spPr>
            <a:xfrm>
              <a:off x="7455282" y="37807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0.73</a:t>
              </a:r>
            </a:p>
          </p:txBody>
        </p:sp>
        <p:sp>
          <p:nvSpPr>
            <p:cNvPr id="128" name="tx128"/>
            <p:cNvSpPr/>
            <p:nvPr/>
          </p:nvSpPr>
          <p:spPr>
            <a:xfrm>
              <a:off x="7455282" y="33764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9" name="tx129"/>
            <p:cNvSpPr/>
            <p:nvPr/>
          </p:nvSpPr>
          <p:spPr>
            <a:xfrm>
              <a:off x="7721825" y="37763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30" name="tx130"/>
            <p:cNvSpPr/>
            <p:nvPr/>
          </p:nvSpPr>
          <p:spPr>
            <a:xfrm>
              <a:off x="7721825" y="33716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31" name="tx131"/>
            <p:cNvSpPr/>
            <p:nvPr/>
          </p:nvSpPr>
          <p:spPr>
            <a:xfrm>
              <a:off x="7988368" y="38098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32" name="tx132"/>
            <p:cNvSpPr/>
            <p:nvPr/>
          </p:nvSpPr>
          <p:spPr>
            <a:xfrm>
              <a:off x="7988368" y="34065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33" name="tx133"/>
            <p:cNvSpPr/>
            <p:nvPr/>
          </p:nvSpPr>
          <p:spPr>
            <a:xfrm>
              <a:off x="577897" y="415989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4" name="tx134"/>
            <p:cNvSpPr/>
            <p:nvPr/>
          </p:nvSpPr>
          <p:spPr>
            <a:xfrm>
              <a:off x="577897" y="361999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35" name="tx135"/>
            <p:cNvSpPr/>
            <p:nvPr/>
          </p:nvSpPr>
          <p:spPr>
            <a:xfrm>
              <a:off x="577897" y="308008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6" name="tx136"/>
            <p:cNvSpPr/>
            <p:nvPr/>
          </p:nvSpPr>
          <p:spPr>
            <a:xfrm>
              <a:off x="577897" y="2540186"/>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7" name="tx137"/>
            <p:cNvSpPr/>
            <p:nvPr/>
          </p:nvSpPr>
          <p:spPr>
            <a:xfrm>
              <a:off x="577897" y="200028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84870"/>
              <a:ext cx="135159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Japan, 2000-2025</a:t>
              </a:r>
            </a:p>
          </p:txBody>
        </p:sp>
        <p:sp>
          <p:nvSpPr>
            <p:cNvPr id="164" name="pl164"/>
            <p:cNvSpPr/>
            <p:nvPr/>
          </p:nvSpPr>
          <p:spPr>
            <a:xfrm>
              <a:off x="224814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1518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0556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9593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0000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1037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00747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6443235" cy="124062"/>
            </a:xfrm>
            <a:prstGeom prst="rect">
              <a:avLst/>
            </a:prstGeom>
            <a:solidFill>
              <a:srgbClr val="80BD41">
                <a:alpha val="100000"/>
              </a:srgbClr>
            </a:solidFill>
          </p:spPr>
          <p:txBody>
            <a:bodyPr/>
            <a:lstStyle/>
            <a:p/>
          </p:txBody>
        </p:sp>
        <p:sp>
          <p:nvSpPr>
            <p:cNvPr id="176" name="rc176"/>
            <p:cNvSpPr/>
            <p:nvPr/>
          </p:nvSpPr>
          <p:spPr>
            <a:xfrm>
              <a:off x="7739509" y="5840557"/>
              <a:ext cx="131494" cy="124062"/>
            </a:xfrm>
            <a:prstGeom prst="rect">
              <a:avLst/>
            </a:prstGeom>
            <a:solidFill>
              <a:srgbClr val="1CABE2">
                <a:alpha val="100000"/>
              </a:srgbClr>
            </a:solidFill>
          </p:spPr>
          <p:txBody>
            <a:bodyPr/>
            <a:lstStyle/>
            <a:p/>
          </p:txBody>
        </p:sp>
        <p:sp>
          <p:nvSpPr>
            <p:cNvPr id="177" name="rc177"/>
            <p:cNvSpPr/>
            <p:nvPr/>
          </p:nvSpPr>
          <p:spPr>
            <a:xfrm>
              <a:off x="1296273" y="5685479"/>
              <a:ext cx="5650338" cy="124062"/>
            </a:xfrm>
            <a:prstGeom prst="rect">
              <a:avLst/>
            </a:prstGeom>
            <a:solidFill>
              <a:srgbClr val="80BD41">
                <a:alpha val="100000"/>
              </a:srgbClr>
            </a:solidFill>
          </p:spPr>
          <p:txBody>
            <a:bodyPr/>
            <a:lstStyle/>
            <a:p/>
          </p:txBody>
        </p:sp>
        <p:sp>
          <p:nvSpPr>
            <p:cNvPr id="178" name="rc178"/>
            <p:cNvSpPr/>
            <p:nvPr/>
          </p:nvSpPr>
          <p:spPr>
            <a:xfrm>
              <a:off x="6946612" y="5685479"/>
              <a:ext cx="57073" cy="124062"/>
            </a:xfrm>
            <a:prstGeom prst="rect">
              <a:avLst/>
            </a:prstGeom>
            <a:solidFill>
              <a:srgbClr val="1CABE2">
                <a:alpha val="100000"/>
              </a:srgbClr>
            </a:solidFill>
          </p:spPr>
          <p:txBody>
            <a:bodyPr/>
            <a:lstStyle/>
            <a:p/>
          </p:txBody>
        </p:sp>
        <p:sp>
          <p:nvSpPr>
            <p:cNvPr id="179" name="rc179"/>
            <p:cNvSpPr/>
            <p:nvPr/>
          </p:nvSpPr>
          <p:spPr>
            <a:xfrm>
              <a:off x="1296273" y="5530401"/>
              <a:ext cx="5177291" cy="124062"/>
            </a:xfrm>
            <a:prstGeom prst="rect">
              <a:avLst/>
            </a:prstGeom>
            <a:solidFill>
              <a:srgbClr val="80BD41">
                <a:alpha val="100000"/>
              </a:srgbClr>
            </a:solidFill>
          </p:spPr>
          <p:txBody>
            <a:bodyPr/>
            <a:lstStyle/>
            <a:p/>
          </p:txBody>
        </p:sp>
        <p:sp>
          <p:nvSpPr>
            <p:cNvPr id="180" name="rc180"/>
            <p:cNvSpPr/>
            <p:nvPr/>
          </p:nvSpPr>
          <p:spPr>
            <a:xfrm>
              <a:off x="6473565" y="5530401"/>
              <a:ext cx="512043" cy="124062"/>
            </a:xfrm>
            <a:prstGeom prst="rect">
              <a:avLst/>
            </a:prstGeom>
            <a:solidFill>
              <a:srgbClr val="1CABE2">
                <a:alpha val="100000"/>
              </a:srgbClr>
            </a:solidFill>
          </p:spPr>
          <p:txBody>
            <a:bodyPr/>
            <a:lstStyle/>
            <a:p/>
          </p:txBody>
        </p:sp>
        <p:sp>
          <p:nvSpPr>
            <p:cNvPr id="181" name="tx181"/>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0.86</a:t>
              </a:r>
            </a:p>
          </p:txBody>
        </p:sp>
        <p:sp>
          <p:nvSpPr>
            <p:cNvPr id="182" name="tx182"/>
            <p:cNvSpPr/>
            <p:nvPr/>
          </p:nvSpPr>
          <p:spPr>
            <a:xfrm>
              <a:off x="717653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0.75</a:t>
              </a:r>
            </a:p>
          </p:txBody>
        </p:sp>
        <p:sp>
          <p:nvSpPr>
            <p:cNvPr id="183" name="tx183"/>
            <p:cNvSpPr/>
            <p:nvPr/>
          </p:nvSpPr>
          <p:spPr>
            <a:xfrm>
              <a:off x="7157548"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0.75</a:t>
              </a:r>
            </a:p>
          </p:txBody>
        </p:sp>
        <p:sp>
          <p:nvSpPr>
            <p:cNvPr id="184" name="tx184"/>
            <p:cNvSpPr/>
            <p:nvPr/>
          </p:nvSpPr>
          <p:spPr>
            <a:xfrm>
              <a:off x="4412397"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0.85</a:t>
              </a:r>
            </a:p>
          </p:txBody>
        </p:sp>
        <p:sp>
          <p:nvSpPr>
            <p:cNvPr id="185" name="tx185"/>
            <p:cNvSpPr/>
            <p:nvPr/>
          </p:nvSpPr>
          <p:spPr>
            <a:xfrm>
              <a:off x="7699763"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0.02</a:t>
              </a:r>
            </a:p>
          </p:txBody>
        </p:sp>
        <p:sp>
          <p:nvSpPr>
            <p:cNvPr id="186" name="tx186"/>
            <p:cNvSpPr/>
            <p:nvPr/>
          </p:nvSpPr>
          <p:spPr>
            <a:xfrm>
              <a:off x="4015949"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0.74</a:t>
              </a:r>
            </a:p>
          </p:txBody>
        </p:sp>
        <p:sp>
          <p:nvSpPr>
            <p:cNvPr id="187" name="tx187"/>
            <p:cNvSpPr/>
            <p:nvPr/>
          </p:nvSpPr>
          <p:spPr>
            <a:xfrm>
              <a:off x="6869655"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88" name="tx188"/>
            <p:cNvSpPr/>
            <p:nvPr/>
          </p:nvSpPr>
          <p:spPr>
            <a:xfrm>
              <a:off x="3779425"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0.68</a:t>
              </a:r>
            </a:p>
          </p:txBody>
        </p:sp>
        <p:sp>
          <p:nvSpPr>
            <p:cNvPr id="189" name="tx189"/>
            <p:cNvSpPr/>
            <p:nvPr/>
          </p:nvSpPr>
          <p:spPr>
            <a:xfrm>
              <a:off x="6624093"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0.07</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082733"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94" name="tx194"/>
            <p:cNvSpPr/>
            <p:nvPr/>
          </p:nvSpPr>
          <p:spPr>
            <a:xfrm>
              <a:off x="2986465"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95" name="tx195"/>
            <p:cNvSpPr/>
            <p:nvPr/>
          </p:nvSpPr>
          <p:spPr>
            <a:xfrm>
              <a:off x="4890198"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6" name="tx196"/>
            <p:cNvSpPr/>
            <p:nvPr/>
          </p:nvSpPr>
          <p:spPr>
            <a:xfrm>
              <a:off x="6793930"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7" name="tx197"/>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(91%) was lower than in 2019 (98%).
The number of children vaccinated with DTP3 decreased 20% compared to in 2019.
The number of surviving infants decreased approximately 13% compared to in 2019.
In 2025, 200,000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5730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4788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93846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42904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9196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70259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1931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68375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17433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968772"/>
              <a:ext cx="239399" cy="243236"/>
            </a:xfrm>
            <a:prstGeom prst="rect">
              <a:avLst/>
            </a:prstGeom>
            <a:solidFill>
              <a:srgbClr val="E2231A">
                <a:alpha val="90196"/>
              </a:srgbClr>
            </a:solidFill>
          </p:spPr>
          <p:txBody>
            <a:bodyPr/>
            <a:lstStyle/>
            <a:p/>
          </p:txBody>
        </p:sp>
        <p:sp>
          <p:nvSpPr>
            <p:cNvPr id="27" name="rc27"/>
            <p:cNvSpPr/>
            <p:nvPr/>
          </p:nvSpPr>
          <p:spPr>
            <a:xfrm>
              <a:off x="1577053" y="4092021"/>
              <a:ext cx="239399" cy="119988"/>
            </a:xfrm>
            <a:prstGeom prst="rect">
              <a:avLst/>
            </a:prstGeom>
            <a:solidFill>
              <a:srgbClr val="E2231A">
                <a:alpha val="90196"/>
              </a:srgbClr>
            </a:solidFill>
          </p:spPr>
          <p:txBody>
            <a:bodyPr/>
            <a:lstStyle/>
            <a:p/>
          </p:txBody>
        </p:sp>
        <p:sp>
          <p:nvSpPr>
            <p:cNvPr id="28" name="rc28"/>
            <p:cNvSpPr/>
            <p:nvPr/>
          </p:nvSpPr>
          <p:spPr>
            <a:xfrm>
              <a:off x="1843053" y="4093763"/>
              <a:ext cx="239399" cy="118246"/>
            </a:xfrm>
            <a:prstGeom prst="rect">
              <a:avLst/>
            </a:prstGeom>
            <a:solidFill>
              <a:srgbClr val="E2231A">
                <a:alpha val="90196"/>
              </a:srgbClr>
            </a:solidFill>
          </p:spPr>
          <p:txBody>
            <a:bodyPr/>
            <a:lstStyle/>
            <a:p/>
          </p:txBody>
        </p:sp>
        <p:sp>
          <p:nvSpPr>
            <p:cNvPr id="29" name="rc29"/>
            <p:cNvSpPr/>
            <p:nvPr/>
          </p:nvSpPr>
          <p:spPr>
            <a:xfrm>
              <a:off x="2109053" y="4096371"/>
              <a:ext cx="239399" cy="115637"/>
            </a:xfrm>
            <a:prstGeom prst="rect">
              <a:avLst/>
            </a:prstGeom>
            <a:solidFill>
              <a:srgbClr val="E2231A">
                <a:alpha val="90196"/>
              </a:srgbClr>
            </a:solidFill>
          </p:spPr>
          <p:txBody>
            <a:bodyPr/>
            <a:lstStyle/>
            <a:p/>
          </p:txBody>
        </p:sp>
        <p:sp>
          <p:nvSpPr>
            <p:cNvPr id="30" name="rc30"/>
            <p:cNvSpPr/>
            <p:nvPr/>
          </p:nvSpPr>
          <p:spPr>
            <a:xfrm>
              <a:off x="2375052" y="4098098"/>
              <a:ext cx="239399" cy="113910"/>
            </a:xfrm>
            <a:prstGeom prst="rect">
              <a:avLst/>
            </a:prstGeom>
            <a:solidFill>
              <a:srgbClr val="E2231A">
                <a:alpha val="90196"/>
              </a:srgbClr>
            </a:solidFill>
          </p:spPr>
          <p:txBody>
            <a:bodyPr/>
            <a:lstStyle/>
            <a:p/>
          </p:txBody>
        </p:sp>
        <p:sp>
          <p:nvSpPr>
            <p:cNvPr id="31" name="rc31"/>
            <p:cNvSpPr/>
            <p:nvPr/>
          </p:nvSpPr>
          <p:spPr>
            <a:xfrm>
              <a:off x="2641052" y="4102357"/>
              <a:ext cx="239399" cy="109652"/>
            </a:xfrm>
            <a:prstGeom prst="rect">
              <a:avLst/>
            </a:prstGeom>
            <a:solidFill>
              <a:srgbClr val="E2231A">
                <a:alpha val="90196"/>
              </a:srgbClr>
            </a:solidFill>
          </p:spPr>
          <p:txBody>
            <a:bodyPr/>
            <a:lstStyle/>
            <a:p/>
          </p:txBody>
        </p:sp>
        <p:sp>
          <p:nvSpPr>
            <p:cNvPr id="32" name="rc32"/>
            <p:cNvSpPr/>
            <p:nvPr/>
          </p:nvSpPr>
          <p:spPr>
            <a:xfrm>
              <a:off x="2907052" y="4044946"/>
              <a:ext cx="239399" cy="167063"/>
            </a:xfrm>
            <a:prstGeom prst="rect">
              <a:avLst/>
            </a:prstGeom>
            <a:solidFill>
              <a:srgbClr val="E2231A">
                <a:alpha val="90196"/>
              </a:srgbClr>
            </a:solidFill>
          </p:spPr>
          <p:txBody>
            <a:bodyPr/>
            <a:lstStyle/>
            <a:p/>
          </p:txBody>
        </p:sp>
        <p:sp>
          <p:nvSpPr>
            <p:cNvPr id="33" name="rc33"/>
            <p:cNvSpPr/>
            <p:nvPr/>
          </p:nvSpPr>
          <p:spPr>
            <a:xfrm>
              <a:off x="3173051" y="3989602"/>
              <a:ext cx="239399" cy="222406"/>
            </a:xfrm>
            <a:prstGeom prst="rect">
              <a:avLst/>
            </a:prstGeom>
            <a:solidFill>
              <a:srgbClr val="E2231A">
                <a:alpha val="90196"/>
              </a:srgbClr>
            </a:solidFill>
          </p:spPr>
          <p:txBody>
            <a:bodyPr/>
            <a:lstStyle/>
            <a:p/>
          </p:txBody>
        </p:sp>
        <p:sp>
          <p:nvSpPr>
            <p:cNvPr id="34" name="rc34"/>
            <p:cNvSpPr/>
            <p:nvPr/>
          </p:nvSpPr>
          <p:spPr>
            <a:xfrm>
              <a:off x="3439051" y="3933938"/>
              <a:ext cx="239399" cy="278070"/>
            </a:xfrm>
            <a:prstGeom prst="rect">
              <a:avLst/>
            </a:prstGeom>
            <a:solidFill>
              <a:srgbClr val="E2231A">
                <a:alpha val="90196"/>
              </a:srgbClr>
            </a:solidFill>
          </p:spPr>
          <p:txBody>
            <a:bodyPr/>
            <a:lstStyle/>
            <a:p/>
          </p:txBody>
        </p:sp>
        <p:sp>
          <p:nvSpPr>
            <p:cNvPr id="35" name="rc35"/>
            <p:cNvSpPr/>
            <p:nvPr/>
          </p:nvSpPr>
          <p:spPr>
            <a:xfrm>
              <a:off x="3705050" y="3884199"/>
              <a:ext cx="239399" cy="327810"/>
            </a:xfrm>
            <a:prstGeom prst="rect">
              <a:avLst/>
            </a:prstGeom>
            <a:solidFill>
              <a:srgbClr val="E2231A">
                <a:alpha val="90196"/>
              </a:srgbClr>
            </a:solidFill>
          </p:spPr>
          <p:txBody>
            <a:bodyPr/>
            <a:lstStyle/>
            <a:p/>
          </p:txBody>
        </p:sp>
        <p:sp>
          <p:nvSpPr>
            <p:cNvPr id="36" name="rc36"/>
            <p:cNvSpPr/>
            <p:nvPr/>
          </p:nvSpPr>
          <p:spPr>
            <a:xfrm>
              <a:off x="3971050" y="3885432"/>
              <a:ext cx="239399" cy="326577"/>
            </a:xfrm>
            <a:prstGeom prst="rect">
              <a:avLst/>
            </a:prstGeom>
            <a:solidFill>
              <a:srgbClr val="E2231A">
                <a:alpha val="90196"/>
              </a:srgbClr>
            </a:solidFill>
          </p:spPr>
          <p:txBody>
            <a:bodyPr/>
            <a:lstStyle/>
            <a:p/>
          </p:txBody>
        </p:sp>
        <p:sp>
          <p:nvSpPr>
            <p:cNvPr id="37" name="rc37"/>
            <p:cNvSpPr/>
            <p:nvPr/>
          </p:nvSpPr>
          <p:spPr>
            <a:xfrm>
              <a:off x="4237050" y="3891539"/>
              <a:ext cx="239399" cy="320469"/>
            </a:xfrm>
            <a:prstGeom prst="rect">
              <a:avLst/>
            </a:prstGeom>
            <a:solidFill>
              <a:srgbClr val="E2231A">
                <a:alpha val="90196"/>
              </a:srgbClr>
            </a:solidFill>
          </p:spPr>
          <p:txBody>
            <a:bodyPr/>
            <a:lstStyle/>
            <a:p/>
          </p:txBody>
        </p:sp>
        <p:sp>
          <p:nvSpPr>
            <p:cNvPr id="38" name="rc38"/>
            <p:cNvSpPr/>
            <p:nvPr/>
          </p:nvSpPr>
          <p:spPr>
            <a:xfrm>
              <a:off x="4503049" y="4001064"/>
              <a:ext cx="239399" cy="210944"/>
            </a:xfrm>
            <a:prstGeom prst="rect">
              <a:avLst/>
            </a:prstGeom>
            <a:solidFill>
              <a:srgbClr val="E2231A">
                <a:alpha val="90196"/>
              </a:srgbClr>
            </a:solidFill>
          </p:spPr>
          <p:txBody>
            <a:bodyPr/>
            <a:lstStyle/>
            <a:p/>
          </p:txBody>
        </p:sp>
        <p:sp>
          <p:nvSpPr>
            <p:cNvPr id="39" name="rc39"/>
            <p:cNvSpPr/>
            <p:nvPr/>
          </p:nvSpPr>
          <p:spPr>
            <a:xfrm>
              <a:off x="4769049" y="3951809"/>
              <a:ext cx="239399" cy="260200"/>
            </a:xfrm>
            <a:prstGeom prst="rect">
              <a:avLst/>
            </a:prstGeom>
            <a:solidFill>
              <a:srgbClr val="E2231A">
                <a:alpha val="90196"/>
              </a:srgbClr>
            </a:solidFill>
          </p:spPr>
          <p:txBody>
            <a:bodyPr/>
            <a:lstStyle/>
            <a:p/>
          </p:txBody>
        </p:sp>
        <p:sp>
          <p:nvSpPr>
            <p:cNvPr id="40" name="rc40"/>
            <p:cNvSpPr/>
            <p:nvPr/>
          </p:nvSpPr>
          <p:spPr>
            <a:xfrm>
              <a:off x="5035049" y="4110462"/>
              <a:ext cx="239399" cy="101547"/>
            </a:xfrm>
            <a:prstGeom prst="rect">
              <a:avLst/>
            </a:prstGeom>
            <a:solidFill>
              <a:srgbClr val="E2231A">
                <a:alpha val="90196"/>
              </a:srgbClr>
            </a:solidFill>
          </p:spPr>
          <p:txBody>
            <a:bodyPr/>
            <a:lstStyle/>
            <a:p/>
          </p:txBody>
        </p:sp>
        <p:sp>
          <p:nvSpPr>
            <p:cNvPr id="41" name="rc41"/>
            <p:cNvSpPr/>
            <p:nvPr/>
          </p:nvSpPr>
          <p:spPr>
            <a:xfrm>
              <a:off x="5301048" y="4009628"/>
              <a:ext cx="239399" cy="202381"/>
            </a:xfrm>
            <a:prstGeom prst="rect">
              <a:avLst/>
            </a:prstGeom>
            <a:solidFill>
              <a:srgbClr val="E2231A">
                <a:alpha val="90196"/>
              </a:srgbClr>
            </a:solidFill>
          </p:spPr>
          <p:txBody>
            <a:bodyPr/>
            <a:lstStyle/>
            <a:p/>
          </p:txBody>
        </p:sp>
        <p:sp>
          <p:nvSpPr>
            <p:cNvPr id="42" name="rc42"/>
            <p:cNvSpPr/>
            <p:nvPr/>
          </p:nvSpPr>
          <p:spPr>
            <a:xfrm>
              <a:off x="5567048" y="4015104"/>
              <a:ext cx="239399" cy="196905"/>
            </a:xfrm>
            <a:prstGeom prst="rect">
              <a:avLst/>
            </a:prstGeom>
            <a:solidFill>
              <a:srgbClr val="E2231A">
                <a:alpha val="90196"/>
              </a:srgbClr>
            </a:solidFill>
          </p:spPr>
          <p:txBody>
            <a:bodyPr/>
            <a:lstStyle/>
            <a:p/>
          </p:txBody>
        </p:sp>
        <p:sp>
          <p:nvSpPr>
            <p:cNvPr id="43" name="rc43"/>
            <p:cNvSpPr/>
            <p:nvPr/>
          </p:nvSpPr>
          <p:spPr>
            <a:xfrm>
              <a:off x="5833047" y="4068970"/>
              <a:ext cx="239399" cy="143039"/>
            </a:xfrm>
            <a:prstGeom prst="rect">
              <a:avLst/>
            </a:prstGeom>
            <a:solidFill>
              <a:srgbClr val="E2231A">
                <a:alpha val="90196"/>
              </a:srgbClr>
            </a:solidFill>
          </p:spPr>
          <p:txBody>
            <a:bodyPr/>
            <a:lstStyle/>
            <a:p/>
          </p:txBody>
        </p:sp>
        <p:sp>
          <p:nvSpPr>
            <p:cNvPr id="44" name="rc44"/>
            <p:cNvSpPr/>
            <p:nvPr/>
          </p:nvSpPr>
          <p:spPr>
            <a:xfrm>
              <a:off x="6099047" y="4073020"/>
              <a:ext cx="239399" cy="138989"/>
            </a:xfrm>
            <a:prstGeom prst="rect">
              <a:avLst/>
            </a:prstGeom>
            <a:solidFill>
              <a:srgbClr val="E2231A">
                <a:alpha val="90196"/>
              </a:srgbClr>
            </a:solidFill>
          </p:spPr>
          <p:txBody>
            <a:bodyPr/>
            <a:lstStyle/>
            <a:p/>
          </p:txBody>
        </p:sp>
        <p:sp>
          <p:nvSpPr>
            <p:cNvPr id="45" name="rc45"/>
            <p:cNvSpPr/>
            <p:nvPr/>
          </p:nvSpPr>
          <p:spPr>
            <a:xfrm>
              <a:off x="6365047" y="4036077"/>
              <a:ext cx="239399" cy="175932"/>
            </a:xfrm>
            <a:prstGeom prst="rect">
              <a:avLst/>
            </a:prstGeom>
            <a:solidFill>
              <a:srgbClr val="E2231A">
                <a:alpha val="90196"/>
              </a:srgbClr>
            </a:solidFill>
          </p:spPr>
          <p:txBody>
            <a:bodyPr/>
            <a:lstStyle/>
            <a:p/>
          </p:txBody>
        </p:sp>
        <p:sp>
          <p:nvSpPr>
            <p:cNvPr id="46" name="rc46"/>
            <p:cNvSpPr/>
            <p:nvPr/>
          </p:nvSpPr>
          <p:spPr>
            <a:xfrm>
              <a:off x="6631046" y="4126488"/>
              <a:ext cx="239399" cy="85521"/>
            </a:xfrm>
            <a:prstGeom prst="rect">
              <a:avLst/>
            </a:prstGeom>
            <a:solidFill>
              <a:srgbClr val="E2231A">
                <a:alpha val="90196"/>
              </a:srgbClr>
            </a:solidFill>
          </p:spPr>
          <p:txBody>
            <a:bodyPr/>
            <a:lstStyle/>
            <a:p/>
          </p:txBody>
        </p:sp>
        <p:sp>
          <p:nvSpPr>
            <p:cNvPr id="47" name="rc47"/>
            <p:cNvSpPr/>
            <p:nvPr/>
          </p:nvSpPr>
          <p:spPr>
            <a:xfrm>
              <a:off x="6897046" y="4005843"/>
              <a:ext cx="239399" cy="206166"/>
            </a:xfrm>
            <a:prstGeom prst="rect">
              <a:avLst/>
            </a:prstGeom>
            <a:solidFill>
              <a:srgbClr val="E2231A">
                <a:alpha val="90196"/>
              </a:srgbClr>
            </a:solidFill>
          </p:spPr>
          <p:txBody>
            <a:bodyPr/>
            <a:lstStyle/>
            <a:p/>
          </p:txBody>
        </p:sp>
        <p:sp>
          <p:nvSpPr>
            <p:cNvPr id="48" name="rc48"/>
            <p:cNvSpPr/>
            <p:nvPr/>
          </p:nvSpPr>
          <p:spPr>
            <a:xfrm>
              <a:off x="7163045" y="4131985"/>
              <a:ext cx="239399" cy="80024"/>
            </a:xfrm>
            <a:prstGeom prst="rect">
              <a:avLst/>
            </a:prstGeom>
            <a:solidFill>
              <a:srgbClr val="E2231A">
                <a:alpha val="90196"/>
              </a:srgbClr>
            </a:solidFill>
          </p:spPr>
          <p:txBody>
            <a:bodyPr/>
            <a:lstStyle/>
            <a:p/>
          </p:txBody>
        </p:sp>
        <p:sp>
          <p:nvSpPr>
            <p:cNvPr id="49" name="rc49"/>
            <p:cNvSpPr/>
            <p:nvPr/>
          </p:nvSpPr>
          <p:spPr>
            <a:xfrm>
              <a:off x="7429045" y="3983128"/>
              <a:ext cx="239399" cy="228881"/>
            </a:xfrm>
            <a:prstGeom prst="rect">
              <a:avLst/>
            </a:prstGeom>
            <a:solidFill>
              <a:srgbClr val="E2231A">
                <a:alpha val="90196"/>
              </a:srgbClr>
            </a:solidFill>
          </p:spPr>
          <p:txBody>
            <a:bodyPr/>
            <a:lstStyle/>
            <a:p/>
          </p:txBody>
        </p:sp>
        <p:sp>
          <p:nvSpPr>
            <p:cNvPr id="50" name="rc50"/>
            <p:cNvSpPr/>
            <p:nvPr/>
          </p:nvSpPr>
          <p:spPr>
            <a:xfrm>
              <a:off x="7695045" y="4021105"/>
              <a:ext cx="239399" cy="190904"/>
            </a:xfrm>
            <a:prstGeom prst="rect">
              <a:avLst/>
            </a:prstGeom>
            <a:solidFill>
              <a:srgbClr val="E2231A">
                <a:alpha val="90196"/>
              </a:srgbClr>
            </a:solidFill>
          </p:spPr>
          <p:txBody>
            <a:bodyPr/>
            <a:lstStyle/>
            <a:p/>
          </p:txBody>
        </p:sp>
        <p:sp>
          <p:nvSpPr>
            <p:cNvPr id="51" name="rc51"/>
            <p:cNvSpPr/>
            <p:nvPr/>
          </p:nvSpPr>
          <p:spPr>
            <a:xfrm>
              <a:off x="7961044" y="3907530"/>
              <a:ext cx="239399" cy="304479"/>
            </a:xfrm>
            <a:prstGeom prst="rect">
              <a:avLst/>
            </a:prstGeom>
            <a:solidFill>
              <a:srgbClr val="E2231A">
                <a:alpha val="90196"/>
              </a:srgbClr>
            </a:solidFill>
          </p:spPr>
          <p:txBody>
            <a:bodyPr/>
            <a:lstStyle/>
            <a:p/>
          </p:txBody>
        </p:sp>
        <p:sp>
          <p:nvSpPr>
            <p:cNvPr id="52" name="rc52"/>
            <p:cNvSpPr/>
            <p:nvPr/>
          </p:nvSpPr>
          <p:spPr>
            <a:xfrm>
              <a:off x="3439051" y="2923049"/>
              <a:ext cx="239399" cy="1010888"/>
            </a:xfrm>
            <a:prstGeom prst="rect">
              <a:avLst/>
            </a:prstGeom>
            <a:solidFill>
              <a:srgbClr val="B3B3B3">
                <a:alpha val="90196"/>
              </a:srgbClr>
            </a:solidFill>
          </p:spPr>
          <p:txBody>
            <a:bodyPr/>
            <a:lstStyle/>
            <a:p/>
          </p:txBody>
        </p:sp>
        <p:sp>
          <p:nvSpPr>
            <p:cNvPr id="53" name="rc53"/>
            <p:cNvSpPr/>
            <p:nvPr/>
          </p:nvSpPr>
          <p:spPr>
            <a:xfrm>
              <a:off x="3705050" y="3752158"/>
              <a:ext cx="239399" cy="132041"/>
            </a:xfrm>
            <a:prstGeom prst="rect">
              <a:avLst/>
            </a:prstGeom>
            <a:solidFill>
              <a:srgbClr val="B3B3B3">
                <a:alpha val="90196"/>
              </a:srgbClr>
            </a:solidFill>
          </p:spPr>
          <p:txBody>
            <a:bodyPr/>
            <a:lstStyle/>
            <a:p/>
          </p:txBody>
        </p:sp>
        <p:sp>
          <p:nvSpPr>
            <p:cNvPr id="54" name="rc54"/>
            <p:cNvSpPr/>
            <p:nvPr/>
          </p:nvSpPr>
          <p:spPr>
            <a:xfrm>
              <a:off x="4237050" y="3768484"/>
              <a:ext cx="239399" cy="123054"/>
            </a:xfrm>
            <a:prstGeom prst="rect">
              <a:avLst/>
            </a:prstGeom>
            <a:solidFill>
              <a:srgbClr val="B3B3B3">
                <a:alpha val="90196"/>
              </a:srgbClr>
            </a:solidFill>
          </p:spPr>
          <p:txBody>
            <a:bodyPr/>
            <a:lstStyle/>
            <a:p/>
          </p:txBody>
        </p:sp>
        <p:sp>
          <p:nvSpPr>
            <p:cNvPr id="55" name="rc55"/>
            <p:cNvSpPr/>
            <p:nvPr/>
          </p:nvSpPr>
          <p:spPr>
            <a:xfrm>
              <a:off x="4503049" y="3765479"/>
              <a:ext cx="239399" cy="235585"/>
            </a:xfrm>
            <a:prstGeom prst="rect">
              <a:avLst/>
            </a:prstGeom>
            <a:solidFill>
              <a:srgbClr val="B3B3B3">
                <a:alpha val="90196"/>
              </a:srgbClr>
            </a:solidFill>
          </p:spPr>
          <p:txBody>
            <a:bodyPr/>
            <a:lstStyle/>
            <a:p/>
          </p:txBody>
        </p:sp>
        <p:sp>
          <p:nvSpPr>
            <p:cNvPr id="56" name="rc56"/>
            <p:cNvSpPr/>
            <p:nvPr/>
          </p:nvSpPr>
          <p:spPr>
            <a:xfrm>
              <a:off x="4769049" y="3821887"/>
              <a:ext cx="239399" cy="129921"/>
            </a:xfrm>
            <a:prstGeom prst="rect">
              <a:avLst/>
            </a:prstGeom>
            <a:solidFill>
              <a:srgbClr val="B3B3B3">
                <a:alpha val="90196"/>
              </a:srgbClr>
            </a:solidFill>
          </p:spPr>
          <p:txBody>
            <a:bodyPr/>
            <a:lstStyle/>
            <a:p/>
          </p:txBody>
        </p:sp>
        <p:sp>
          <p:nvSpPr>
            <p:cNvPr id="57" name="rc57"/>
            <p:cNvSpPr/>
            <p:nvPr/>
          </p:nvSpPr>
          <p:spPr>
            <a:xfrm>
              <a:off x="5035049" y="3881010"/>
              <a:ext cx="239399" cy="229452"/>
            </a:xfrm>
            <a:prstGeom prst="rect">
              <a:avLst/>
            </a:prstGeom>
            <a:solidFill>
              <a:srgbClr val="B3B3B3">
                <a:alpha val="90196"/>
              </a:srgbClr>
            </a:solidFill>
          </p:spPr>
          <p:txBody>
            <a:bodyPr/>
            <a:lstStyle/>
            <a:p/>
          </p:txBody>
        </p:sp>
        <p:sp>
          <p:nvSpPr>
            <p:cNvPr id="58" name="rc58"/>
            <p:cNvSpPr/>
            <p:nvPr/>
          </p:nvSpPr>
          <p:spPr>
            <a:xfrm>
              <a:off x="5301048" y="3830669"/>
              <a:ext cx="239399" cy="178958"/>
            </a:xfrm>
            <a:prstGeom prst="rect">
              <a:avLst/>
            </a:prstGeom>
            <a:solidFill>
              <a:srgbClr val="B3B3B3">
                <a:alpha val="90196"/>
              </a:srgbClr>
            </a:solidFill>
          </p:spPr>
          <p:txBody>
            <a:bodyPr/>
            <a:lstStyle/>
            <a:p/>
          </p:txBody>
        </p:sp>
        <p:sp>
          <p:nvSpPr>
            <p:cNvPr id="59" name="rc59"/>
            <p:cNvSpPr/>
            <p:nvPr/>
          </p:nvSpPr>
          <p:spPr>
            <a:xfrm>
              <a:off x="5567048" y="3834057"/>
              <a:ext cx="239399" cy="181047"/>
            </a:xfrm>
            <a:prstGeom prst="rect">
              <a:avLst/>
            </a:prstGeom>
            <a:solidFill>
              <a:srgbClr val="B3B3B3">
                <a:alpha val="90196"/>
              </a:srgbClr>
            </a:solidFill>
          </p:spPr>
          <p:txBody>
            <a:bodyPr/>
            <a:lstStyle/>
            <a:p/>
          </p:txBody>
        </p:sp>
        <p:sp>
          <p:nvSpPr>
            <p:cNvPr id="60" name="rc60"/>
            <p:cNvSpPr/>
            <p:nvPr/>
          </p:nvSpPr>
          <p:spPr>
            <a:xfrm>
              <a:off x="5833047" y="3944580"/>
              <a:ext cx="239399" cy="124389"/>
            </a:xfrm>
            <a:prstGeom prst="rect">
              <a:avLst/>
            </a:prstGeom>
            <a:solidFill>
              <a:srgbClr val="B3B3B3">
                <a:alpha val="90196"/>
              </a:srgbClr>
            </a:solidFill>
          </p:spPr>
          <p:txBody>
            <a:bodyPr/>
            <a:lstStyle/>
            <a:p/>
          </p:txBody>
        </p:sp>
        <p:sp>
          <p:nvSpPr>
            <p:cNvPr id="61" name="rc61"/>
            <p:cNvSpPr/>
            <p:nvPr/>
          </p:nvSpPr>
          <p:spPr>
            <a:xfrm>
              <a:off x="6099047" y="3840282"/>
              <a:ext cx="239399" cy="232737"/>
            </a:xfrm>
            <a:prstGeom prst="rect">
              <a:avLst/>
            </a:prstGeom>
            <a:solidFill>
              <a:srgbClr val="B3B3B3">
                <a:alpha val="90196"/>
              </a:srgbClr>
            </a:solidFill>
          </p:spPr>
          <p:txBody>
            <a:bodyPr/>
            <a:lstStyle/>
            <a:p/>
          </p:txBody>
        </p:sp>
        <p:sp>
          <p:nvSpPr>
            <p:cNvPr id="62" name="rc62"/>
            <p:cNvSpPr/>
            <p:nvPr/>
          </p:nvSpPr>
          <p:spPr>
            <a:xfrm>
              <a:off x="6365047" y="3845722"/>
              <a:ext cx="239399" cy="190354"/>
            </a:xfrm>
            <a:prstGeom prst="rect">
              <a:avLst/>
            </a:prstGeom>
            <a:solidFill>
              <a:srgbClr val="B3B3B3">
                <a:alpha val="90196"/>
              </a:srgbClr>
            </a:solidFill>
          </p:spPr>
          <p:txBody>
            <a:bodyPr/>
            <a:lstStyle/>
            <a:p/>
          </p:txBody>
        </p:sp>
        <p:sp>
          <p:nvSpPr>
            <p:cNvPr id="63" name="rc63"/>
            <p:cNvSpPr/>
            <p:nvPr/>
          </p:nvSpPr>
          <p:spPr>
            <a:xfrm>
              <a:off x="6631046" y="3953373"/>
              <a:ext cx="239399" cy="173115"/>
            </a:xfrm>
            <a:prstGeom prst="rect">
              <a:avLst/>
            </a:prstGeom>
            <a:solidFill>
              <a:srgbClr val="B3B3B3">
                <a:alpha val="90196"/>
              </a:srgbClr>
            </a:solidFill>
          </p:spPr>
          <p:txBody>
            <a:bodyPr/>
            <a:lstStyle/>
            <a:p/>
          </p:txBody>
        </p:sp>
        <p:sp>
          <p:nvSpPr>
            <p:cNvPr id="64" name="rc64"/>
            <p:cNvSpPr/>
            <p:nvPr/>
          </p:nvSpPr>
          <p:spPr>
            <a:xfrm>
              <a:off x="6897046" y="3907061"/>
              <a:ext cx="239399" cy="98781"/>
            </a:xfrm>
            <a:prstGeom prst="rect">
              <a:avLst/>
            </a:prstGeom>
            <a:solidFill>
              <a:srgbClr val="B3B3B3">
                <a:alpha val="90196"/>
              </a:srgbClr>
            </a:solidFill>
          </p:spPr>
          <p:txBody>
            <a:bodyPr/>
            <a:lstStyle/>
            <a:p/>
          </p:txBody>
        </p:sp>
        <p:sp>
          <p:nvSpPr>
            <p:cNvPr id="65" name="rc65"/>
            <p:cNvSpPr/>
            <p:nvPr/>
          </p:nvSpPr>
          <p:spPr>
            <a:xfrm>
              <a:off x="7163045" y="3966745"/>
              <a:ext cx="239399" cy="165239"/>
            </a:xfrm>
            <a:prstGeom prst="rect">
              <a:avLst/>
            </a:prstGeom>
            <a:solidFill>
              <a:srgbClr val="B3B3B3">
                <a:alpha val="90196"/>
              </a:srgbClr>
            </a:solidFill>
          </p:spPr>
          <p:txBody>
            <a:bodyPr/>
            <a:lstStyle/>
            <a:p/>
          </p:txBody>
        </p:sp>
        <p:sp>
          <p:nvSpPr>
            <p:cNvPr id="66" name="rc66"/>
            <p:cNvSpPr/>
            <p:nvPr/>
          </p:nvSpPr>
          <p:spPr>
            <a:xfrm>
              <a:off x="7429045" y="3927769"/>
              <a:ext cx="239399" cy="55358"/>
            </a:xfrm>
            <a:prstGeom prst="rect">
              <a:avLst/>
            </a:prstGeom>
            <a:solidFill>
              <a:srgbClr val="B3B3B3">
                <a:alpha val="90196"/>
              </a:srgbClr>
            </a:solidFill>
          </p:spPr>
          <p:txBody>
            <a:bodyPr/>
            <a:lstStyle/>
            <a:p/>
          </p:txBody>
        </p:sp>
        <p:sp>
          <p:nvSpPr>
            <p:cNvPr id="67" name="pl67"/>
            <p:cNvSpPr/>
            <p:nvPr/>
          </p:nvSpPr>
          <p:spPr>
            <a:xfrm>
              <a:off x="1430754" y="2106708"/>
              <a:ext cx="6649990" cy="128895"/>
            </a:xfrm>
            <a:custGeom>
              <a:avLst/>
              <a:pathLst>
                <a:path w="6649990" h="128895">
                  <a:moveTo>
                    <a:pt x="0" y="42965"/>
                  </a:moveTo>
                  <a:lnTo>
                    <a:pt x="265999" y="0"/>
                  </a:lnTo>
                  <a:lnTo>
                    <a:pt x="531999" y="0"/>
                  </a:lnTo>
                  <a:lnTo>
                    <a:pt x="797998" y="0"/>
                  </a:lnTo>
                  <a:lnTo>
                    <a:pt x="1063998" y="0"/>
                  </a:lnTo>
                  <a:lnTo>
                    <a:pt x="1329998" y="0"/>
                  </a:lnTo>
                  <a:lnTo>
                    <a:pt x="1595997" y="21482"/>
                  </a:lnTo>
                  <a:lnTo>
                    <a:pt x="1861997" y="42965"/>
                  </a:lnTo>
                  <a:lnTo>
                    <a:pt x="2127996" y="64447"/>
                  </a:lnTo>
                  <a:lnTo>
                    <a:pt x="2393996" y="85930"/>
                  </a:lnTo>
                  <a:lnTo>
                    <a:pt x="2659996" y="85930"/>
                  </a:lnTo>
                  <a:lnTo>
                    <a:pt x="2925995" y="85930"/>
                  </a:lnTo>
                  <a:lnTo>
                    <a:pt x="3191995" y="42965"/>
                  </a:lnTo>
                  <a:lnTo>
                    <a:pt x="3457995" y="64447"/>
                  </a:lnTo>
                  <a:lnTo>
                    <a:pt x="3723994" y="0"/>
                  </a:lnTo>
                  <a:lnTo>
                    <a:pt x="3989994" y="42965"/>
                  </a:lnTo>
                  <a:lnTo>
                    <a:pt x="4255993" y="42965"/>
                  </a:lnTo>
                  <a:lnTo>
                    <a:pt x="4521993" y="21482"/>
                  </a:lnTo>
                  <a:lnTo>
                    <a:pt x="4787993" y="21482"/>
                  </a:lnTo>
                  <a:lnTo>
                    <a:pt x="5053992" y="42965"/>
                  </a:lnTo>
                  <a:lnTo>
                    <a:pt x="5319992" y="0"/>
                  </a:lnTo>
                  <a:lnTo>
                    <a:pt x="5585991" y="64447"/>
                  </a:lnTo>
                  <a:lnTo>
                    <a:pt x="5851991" y="0"/>
                  </a:lnTo>
                  <a:lnTo>
                    <a:pt x="6117991" y="85930"/>
                  </a:lnTo>
                  <a:lnTo>
                    <a:pt x="6383990" y="64447"/>
                  </a:lnTo>
                  <a:lnTo>
                    <a:pt x="6649990" y="128895"/>
                  </a:lnTo>
                </a:path>
              </a:pathLst>
            </a:custGeom>
            <a:ln w="27101" cap="flat">
              <a:solidFill>
                <a:srgbClr val="3283FE">
                  <a:alpha val="100000"/>
                </a:srgbClr>
              </a:solidFill>
              <a:prstDash val="solid"/>
              <a:round/>
            </a:ln>
          </p:spPr>
          <p:txBody>
            <a:bodyPr/>
            <a:lstStyle/>
            <a:p/>
          </p:txBody>
        </p:sp>
        <p:sp>
          <p:nvSpPr>
            <p:cNvPr id="68" name="pl68"/>
            <p:cNvSpPr/>
            <p:nvPr/>
          </p:nvSpPr>
          <p:spPr>
            <a:xfrm>
              <a:off x="3558751" y="2128191"/>
              <a:ext cx="4521993" cy="408170"/>
            </a:xfrm>
            <a:custGeom>
              <a:avLst/>
              <a:pathLst>
                <a:path w="4521993" h="408170">
                  <a:moveTo>
                    <a:pt x="0" y="408170"/>
                  </a:moveTo>
                  <a:lnTo>
                    <a:pt x="265999" y="107413"/>
                  </a:lnTo>
                  <a:lnTo>
                    <a:pt x="531999" y="0"/>
                  </a:lnTo>
                  <a:lnTo>
                    <a:pt x="797998" y="107413"/>
                  </a:lnTo>
                  <a:lnTo>
                    <a:pt x="1063998" y="107413"/>
                  </a:lnTo>
                  <a:lnTo>
                    <a:pt x="1329998" y="85930"/>
                  </a:lnTo>
                  <a:lnTo>
                    <a:pt x="1595997" y="64447"/>
                  </a:lnTo>
                  <a:lnTo>
                    <a:pt x="1861997" y="85930"/>
                  </a:lnTo>
                  <a:lnTo>
                    <a:pt x="2127996" y="85930"/>
                  </a:lnTo>
                  <a:lnTo>
                    <a:pt x="2393996" y="42965"/>
                  </a:lnTo>
                  <a:lnTo>
                    <a:pt x="2659996" y="85930"/>
                  </a:lnTo>
                  <a:lnTo>
                    <a:pt x="2925995" y="85930"/>
                  </a:lnTo>
                  <a:lnTo>
                    <a:pt x="3191995" y="42965"/>
                  </a:lnTo>
                  <a:lnTo>
                    <a:pt x="3457995" y="64447"/>
                  </a:lnTo>
                  <a:lnTo>
                    <a:pt x="3723994" y="42965"/>
                  </a:lnTo>
                  <a:lnTo>
                    <a:pt x="3989994" y="64447"/>
                  </a:lnTo>
                  <a:lnTo>
                    <a:pt x="4255993" y="21482"/>
                  </a:lnTo>
                  <a:lnTo>
                    <a:pt x="4521993" y="42965"/>
                  </a:lnTo>
                </a:path>
              </a:pathLst>
            </a:custGeom>
            <a:ln w="27101" cap="flat">
              <a:solidFill>
                <a:srgbClr val="FFA500">
                  <a:alpha val="100000"/>
                </a:srgbClr>
              </a:solidFill>
              <a:prstDash val="solid"/>
              <a:round/>
            </a:ln>
          </p:spPr>
          <p:txBody>
            <a:bodyPr/>
            <a:lstStyle/>
            <a:p/>
          </p:txBody>
        </p:sp>
        <p:sp>
          <p:nvSpPr>
            <p:cNvPr id="69" name="tx69"/>
            <p:cNvSpPr/>
            <p:nvPr/>
          </p:nvSpPr>
          <p:spPr>
            <a:xfrm>
              <a:off x="1360416"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0" name="tx70"/>
            <p:cNvSpPr/>
            <p:nvPr/>
          </p:nvSpPr>
          <p:spPr>
            <a:xfrm>
              <a:off x="2690414"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1" name="tx71"/>
            <p:cNvSpPr/>
            <p:nvPr/>
          </p:nvSpPr>
          <p:spPr>
            <a:xfrm>
              <a:off x="4020412"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2" name="tx72"/>
            <p:cNvSpPr/>
            <p:nvPr/>
          </p:nvSpPr>
          <p:spPr>
            <a:xfrm>
              <a:off x="4020412"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3" name="tx73"/>
            <p:cNvSpPr/>
            <p:nvPr/>
          </p:nvSpPr>
          <p:spPr>
            <a:xfrm>
              <a:off x="5350410"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4" name="tx74"/>
            <p:cNvSpPr/>
            <p:nvPr/>
          </p:nvSpPr>
          <p:spPr>
            <a:xfrm>
              <a:off x="5350410"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5" name="tx75"/>
            <p:cNvSpPr/>
            <p:nvPr/>
          </p:nvSpPr>
          <p:spPr>
            <a:xfrm>
              <a:off x="641440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6" name="tx76"/>
            <p:cNvSpPr/>
            <p:nvPr/>
          </p:nvSpPr>
          <p:spPr>
            <a:xfrm>
              <a:off x="6414408"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7" name="tx77"/>
            <p:cNvSpPr/>
            <p:nvPr/>
          </p:nvSpPr>
          <p:spPr>
            <a:xfrm>
              <a:off x="668040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8" name="tx78"/>
            <p:cNvSpPr/>
            <p:nvPr/>
          </p:nvSpPr>
          <p:spPr>
            <a:xfrm>
              <a:off x="6680408"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9" name="tx79"/>
            <p:cNvSpPr/>
            <p:nvPr/>
          </p:nvSpPr>
          <p:spPr>
            <a:xfrm>
              <a:off x="694640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0" name="tx80"/>
            <p:cNvSpPr/>
            <p:nvPr/>
          </p:nvSpPr>
          <p:spPr>
            <a:xfrm>
              <a:off x="6946408"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1" name="tx81"/>
            <p:cNvSpPr/>
            <p:nvPr/>
          </p:nvSpPr>
          <p:spPr>
            <a:xfrm>
              <a:off x="721240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2" name="tx82"/>
            <p:cNvSpPr/>
            <p:nvPr/>
          </p:nvSpPr>
          <p:spPr>
            <a:xfrm>
              <a:off x="7212407"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3" name="tx83"/>
            <p:cNvSpPr/>
            <p:nvPr/>
          </p:nvSpPr>
          <p:spPr>
            <a:xfrm>
              <a:off x="7478407"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4" name="tx84"/>
            <p:cNvSpPr/>
            <p:nvPr/>
          </p:nvSpPr>
          <p:spPr>
            <a:xfrm>
              <a:off x="7478407"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5" name="tx85"/>
            <p:cNvSpPr/>
            <p:nvPr/>
          </p:nvSpPr>
          <p:spPr>
            <a:xfrm>
              <a:off x="7744407"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6" name="tx86"/>
            <p:cNvSpPr/>
            <p:nvPr/>
          </p:nvSpPr>
          <p:spPr>
            <a:xfrm>
              <a:off x="774440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7" name="tx87"/>
            <p:cNvSpPr/>
            <p:nvPr/>
          </p:nvSpPr>
          <p:spPr>
            <a:xfrm>
              <a:off x="8010406"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8" name="tx88"/>
            <p:cNvSpPr/>
            <p:nvPr/>
          </p:nvSpPr>
          <p:spPr>
            <a:xfrm>
              <a:off x="8010406"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9" name="tx89"/>
            <p:cNvSpPr/>
            <p:nvPr/>
          </p:nvSpPr>
          <p:spPr>
            <a:xfrm>
              <a:off x="1370464" y="40499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0" name="tx90"/>
            <p:cNvSpPr/>
            <p:nvPr/>
          </p:nvSpPr>
          <p:spPr>
            <a:xfrm>
              <a:off x="2700462" y="41180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1" name="tx91"/>
            <p:cNvSpPr/>
            <p:nvPr/>
          </p:nvSpPr>
          <p:spPr>
            <a:xfrm>
              <a:off x="4030460" y="40082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2" name="tx92"/>
            <p:cNvSpPr/>
            <p:nvPr/>
          </p:nvSpPr>
          <p:spPr>
            <a:xfrm>
              <a:off x="5360458" y="40703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3" name="tx93"/>
            <p:cNvSpPr/>
            <p:nvPr/>
          </p:nvSpPr>
          <p:spPr>
            <a:xfrm>
              <a:off x="6424457" y="40835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4" name="tx94"/>
            <p:cNvSpPr/>
            <p:nvPr/>
          </p:nvSpPr>
          <p:spPr>
            <a:xfrm>
              <a:off x="6690456" y="41301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5" name="tx95"/>
            <p:cNvSpPr/>
            <p:nvPr/>
          </p:nvSpPr>
          <p:spPr>
            <a:xfrm>
              <a:off x="6956456" y="40684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6" name="tx96"/>
            <p:cNvSpPr/>
            <p:nvPr/>
          </p:nvSpPr>
          <p:spPr>
            <a:xfrm>
              <a:off x="7222456" y="41315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7" name="tx97"/>
            <p:cNvSpPr/>
            <p:nvPr/>
          </p:nvSpPr>
          <p:spPr>
            <a:xfrm>
              <a:off x="7488455" y="405744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8" name="tx98"/>
            <p:cNvSpPr/>
            <p:nvPr/>
          </p:nvSpPr>
          <p:spPr>
            <a:xfrm>
              <a:off x="7754455" y="40760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9" name="tx99"/>
            <p:cNvSpPr/>
            <p:nvPr/>
          </p:nvSpPr>
          <p:spPr>
            <a:xfrm>
              <a:off x="8020454" y="401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00" name="tx100"/>
            <p:cNvSpPr/>
            <p:nvPr/>
          </p:nvSpPr>
          <p:spPr>
            <a:xfrm>
              <a:off x="5360458" y="38796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1" name="tx101"/>
            <p:cNvSpPr/>
            <p:nvPr/>
          </p:nvSpPr>
          <p:spPr>
            <a:xfrm>
              <a:off x="6424457" y="39004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2" name="tx102"/>
            <p:cNvSpPr/>
            <p:nvPr/>
          </p:nvSpPr>
          <p:spPr>
            <a:xfrm>
              <a:off x="6690456" y="39994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3" name="tx103"/>
            <p:cNvSpPr/>
            <p:nvPr/>
          </p:nvSpPr>
          <p:spPr>
            <a:xfrm>
              <a:off x="6956456" y="39160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4" name="tx104"/>
            <p:cNvSpPr/>
            <p:nvPr/>
          </p:nvSpPr>
          <p:spPr>
            <a:xfrm>
              <a:off x="7222456" y="40088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5" name="tx105"/>
            <p:cNvSpPr/>
            <p:nvPr/>
          </p:nvSpPr>
          <p:spPr>
            <a:xfrm>
              <a:off x="7488455" y="39163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6" name="tx106"/>
            <p:cNvSpPr/>
            <p:nvPr/>
          </p:nvSpPr>
          <p:spPr>
            <a:xfrm>
              <a:off x="5366487" y="372562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07" name="tx107"/>
            <p:cNvSpPr/>
            <p:nvPr/>
          </p:nvSpPr>
          <p:spPr>
            <a:xfrm>
              <a:off x="6430486" y="374067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08" name="tx108"/>
            <p:cNvSpPr/>
            <p:nvPr/>
          </p:nvSpPr>
          <p:spPr>
            <a:xfrm>
              <a:off x="6696485" y="38471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09" name="tx109"/>
            <p:cNvSpPr/>
            <p:nvPr/>
          </p:nvSpPr>
          <p:spPr>
            <a:xfrm>
              <a:off x="6962485" y="38008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10" name="tx110"/>
            <p:cNvSpPr/>
            <p:nvPr/>
          </p:nvSpPr>
          <p:spPr>
            <a:xfrm>
              <a:off x="7228485" y="38605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11" name="tx111"/>
            <p:cNvSpPr/>
            <p:nvPr/>
          </p:nvSpPr>
          <p:spPr>
            <a:xfrm>
              <a:off x="7494484" y="38215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12" name="tx112"/>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3" name="tx113"/>
            <p:cNvSpPr/>
            <p:nvPr/>
          </p:nvSpPr>
          <p:spPr>
            <a:xfrm>
              <a:off x="577692" y="365047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4" name="tx114"/>
            <p:cNvSpPr/>
            <p:nvPr/>
          </p:nvSpPr>
          <p:spPr>
            <a:xfrm>
              <a:off x="577692" y="314105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5" name="tx115"/>
            <p:cNvSpPr/>
            <p:nvPr/>
          </p:nvSpPr>
          <p:spPr>
            <a:xfrm>
              <a:off x="577692" y="263157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6" name="tx116"/>
            <p:cNvSpPr/>
            <p:nvPr/>
          </p:nvSpPr>
          <p:spPr>
            <a:xfrm>
              <a:off x="577692" y="212222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17" name="tx11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5" name="pl135"/>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6" name="pl136"/>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7" name="tx137"/>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8" name="tx138"/>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9" name="rc139"/>
            <p:cNvSpPr/>
            <p:nvPr/>
          </p:nvSpPr>
          <p:spPr>
            <a:xfrm>
              <a:off x="4686533" y="5080163"/>
              <a:ext cx="201456" cy="201456"/>
            </a:xfrm>
            <a:prstGeom prst="rect">
              <a:avLst/>
            </a:prstGeom>
            <a:solidFill>
              <a:srgbClr val="E2231A">
                <a:alpha val="90196"/>
              </a:srgbClr>
            </a:solidFill>
          </p:spPr>
          <p:txBody>
            <a:bodyPr/>
            <a:lstStyle/>
            <a:p/>
          </p:txBody>
        </p:sp>
        <p:sp>
          <p:nvSpPr>
            <p:cNvPr id="140" name="rc140"/>
            <p:cNvSpPr/>
            <p:nvPr/>
          </p:nvSpPr>
          <p:spPr>
            <a:xfrm>
              <a:off x="5650692" y="5080163"/>
              <a:ext cx="201456" cy="201456"/>
            </a:xfrm>
            <a:prstGeom prst="rect">
              <a:avLst/>
            </a:prstGeom>
            <a:solidFill>
              <a:srgbClr val="B3B3B3">
                <a:alpha val="90196"/>
              </a:srgbClr>
            </a:solidFill>
          </p:spPr>
          <p:txBody>
            <a:bodyPr/>
            <a:lstStyle/>
            <a:p/>
          </p:txBody>
        </p:sp>
        <p:sp>
          <p:nvSpPr>
            <p:cNvPr id="141" name="tx141"/>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2" name="tx142"/>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3" name="tx143"/>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4" name="tx144"/>
            <p:cNvSpPr/>
            <p:nvPr/>
          </p:nvSpPr>
          <p:spPr>
            <a:xfrm>
              <a:off x="966584" y="1584870"/>
              <a:ext cx="135159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Japan, 2000-2025</a:t>
              </a:r>
            </a:p>
          </p:txBody>
        </p:sp>
        <p:sp>
          <p:nvSpPr>
            <p:cNvPr id="145" name="pl145"/>
            <p:cNvSpPr/>
            <p:nvPr/>
          </p:nvSpPr>
          <p:spPr>
            <a:xfrm>
              <a:off x="22692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1855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1018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80181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22735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4365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705995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311054" y="5840557"/>
              <a:ext cx="3309068" cy="124062"/>
            </a:xfrm>
            <a:prstGeom prst="rect">
              <a:avLst/>
            </a:prstGeom>
            <a:solidFill>
              <a:srgbClr val="E2231A">
                <a:alpha val="90196"/>
              </a:srgbClr>
            </a:solidFill>
          </p:spPr>
          <p:txBody>
            <a:bodyPr/>
            <a:lstStyle/>
            <a:p/>
          </p:txBody>
        </p:sp>
        <p:sp>
          <p:nvSpPr>
            <p:cNvPr id="157" name="rc157"/>
            <p:cNvSpPr/>
            <p:nvPr/>
          </p:nvSpPr>
          <p:spPr>
            <a:xfrm>
              <a:off x="1311054" y="5685479"/>
              <a:ext cx="3590669" cy="124062"/>
            </a:xfrm>
            <a:prstGeom prst="rect">
              <a:avLst/>
            </a:prstGeom>
            <a:solidFill>
              <a:srgbClr val="E2231A">
                <a:alpha val="90196"/>
              </a:srgbClr>
            </a:solidFill>
          </p:spPr>
          <p:txBody>
            <a:bodyPr/>
            <a:lstStyle/>
            <a:p/>
          </p:txBody>
        </p:sp>
        <p:sp>
          <p:nvSpPr>
            <p:cNvPr id="158" name="rc158"/>
            <p:cNvSpPr/>
            <p:nvPr/>
          </p:nvSpPr>
          <p:spPr>
            <a:xfrm>
              <a:off x="1311054" y="5530401"/>
              <a:ext cx="5726866" cy="124062"/>
            </a:xfrm>
            <a:prstGeom prst="rect">
              <a:avLst/>
            </a:prstGeom>
            <a:solidFill>
              <a:srgbClr val="E2231A">
                <a:alpha val="90196"/>
              </a:srgbClr>
            </a:solidFill>
          </p:spPr>
          <p:txBody>
            <a:bodyPr/>
            <a:lstStyle/>
            <a:p/>
          </p:txBody>
        </p:sp>
        <p:sp>
          <p:nvSpPr>
            <p:cNvPr id="159" name="rc159"/>
            <p:cNvSpPr/>
            <p:nvPr/>
          </p:nvSpPr>
          <p:spPr>
            <a:xfrm>
              <a:off x="4620123" y="5840557"/>
              <a:ext cx="3580321" cy="124062"/>
            </a:xfrm>
            <a:prstGeom prst="rect">
              <a:avLst/>
            </a:prstGeom>
            <a:solidFill>
              <a:srgbClr val="B3B3B3">
                <a:alpha val="90196"/>
              </a:srgbClr>
            </a:solidFill>
          </p:spPr>
          <p:txBody>
            <a:bodyPr/>
            <a:lstStyle/>
            <a:p/>
          </p:txBody>
        </p:sp>
        <p:sp>
          <p:nvSpPr>
            <p:cNvPr id="160" name="tx160"/>
            <p:cNvSpPr/>
            <p:nvPr/>
          </p:nvSpPr>
          <p:spPr>
            <a:xfrm>
              <a:off x="8312971"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71.9</a:t>
              </a:r>
            </a:p>
          </p:txBody>
        </p:sp>
        <p:sp>
          <p:nvSpPr>
            <p:cNvPr id="161" name="tx161"/>
            <p:cNvSpPr/>
            <p:nvPr/>
          </p:nvSpPr>
          <p:spPr>
            <a:xfrm>
              <a:off x="2853062"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34.5</a:t>
              </a:r>
            </a:p>
          </p:txBody>
        </p:sp>
        <p:sp>
          <p:nvSpPr>
            <p:cNvPr id="162" name="tx162"/>
            <p:cNvSpPr/>
            <p:nvPr/>
          </p:nvSpPr>
          <p:spPr>
            <a:xfrm>
              <a:off x="2993862"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37.5</a:t>
              </a:r>
            </a:p>
          </p:txBody>
        </p:sp>
        <p:sp>
          <p:nvSpPr>
            <p:cNvPr id="163" name="tx163"/>
            <p:cNvSpPr/>
            <p:nvPr/>
          </p:nvSpPr>
          <p:spPr>
            <a:xfrm>
              <a:off x="4061960"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59.8</a:t>
              </a:r>
            </a:p>
          </p:txBody>
        </p:sp>
        <p:sp>
          <p:nvSpPr>
            <p:cNvPr id="164" name="tx164"/>
            <p:cNvSpPr/>
            <p:nvPr/>
          </p:nvSpPr>
          <p:spPr>
            <a:xfrm>
              <a:off x="6297757"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37.4</a:t>
              </a:r>
            </a:p>
          </p:txBody>
        </p:sp>
        <p:sp>
          <p:nvSpPr>
            <p:cNvPr id="165" name="tx165"/>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8" name="tx168"/>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9" name="tx169"/>
            <p:cNvSpPr/>
            <p:nvPr/>
          </p:nvSpPr>
          <p:spPr>
            <a:xfrm>
              <a:off x="310307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0" name="tx170"/>
            <p:cNvSpPr/>
            <p:nvPr/>
          </p:nvSpPr>
          <p:spPr>
            <a:xfrm>
              <a:off x="5019372"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1" name="tx171"/>
            <p:cNvSpPr/>
            <p:nvPr/>
          </p:nvSpPr>
          <p:spPr>
            <a:xfrm>
              <a:off x="693567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2" name="tx172"/>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3" name="tx17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4" name="tx17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92%. This is lower than in 2019, where coverage was 96%.
60,000 children missed their routine first dose of measles vaccine.
MCV2 is typically administered to children between 18 months and five years old. MCV2 coverage remained relatively constant (within 1%) at 95% in 2025.</a:t>
            </a:r>
          </a:p>
        </p:txBody>
      </p:sp>
      <p:sp>
        <p:nvSpPr>
          <p:cNvPr id="17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95% in 2024 to 92% in 2025 - below the 95% level needed to prevent outbreaks and, leaving 60,000 children without any protection against measles. MCV2 coverage remained relatively constant (within 1%) at 96%</a:t>
            </a:r>
          </a:p>
        </p:txBody>
      </p:sp>
      <p:grpSp xmlns:pic="http://schemas.openxmlformats.org/drawingml/2006/picture">
        <p:nvGrpSpPr>
          <p:cNvPr id="177" name=""/>
          <p:cNvGrpSpPr/>
          <p:nvPr/>
        </p:nvGrpSpPr>
        <p:grpSpPr>
          <a:xfrm>
            <a:off x="292608" y="1097280"/>
            <a:ext cx="8595360" cy="28575"/>
            <a:chOff x="292608" y="1097280"/>
            <a:chExt cx="8595360" cy="28575"/>
          </a:xfrm>
        </p:grpSpPr>
        <p:sp>
          <p:nvSpPr>
            <p:cNvPr id="17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131228"/>
            </a:xfrm>
            <a:custGeom>
              <a:avLst/>
              <a:pathLst>
                <a:path w="3397293" h="131228">
                  <a:moveTo>
                    <a:pt x="0" y="43742"/>
                  </a:moveTo>
                  <a:lnTo>
                    <a:pt x="135891" y="0"/>
                  </a:lnTo>
                  <a:lnTo>
                    <a:pt x="271783" y="0"/>
                  </a:lnTo>
                  <a:lnTo>
                    <a:pt x="407675" y="0"/>
                  </a:lnTo>
                  <a:lnTo>
                    <a:pt x="543566" y="0"/>
                  </a:lnTo>
                  <a:lnTo>
                    <a:pt x="679458" y="0"/>
                  </a:lnTo>
                  <a:lnTo>
                    <a:pt x="815350" y="21871"/>
                  </a:lnTo>
                  <a:lnTo>
                    <a:pt x="951242" y="43742"/>
                  </a:lnTo>
                  <a:lnTo>
                    <a:pt x="1087133" y="65614"/>
                  </a:lnTo>
                  <a:lnTo>
                    <a:pt x="1223025" y="87485"/>
                  </a:lnTo>
                  <a:lnTo>
                    <a:pt x="1358917" y="87485"/>
                  </a:lnTo>
                  <a:lnTo>
                    <a:pt x="1494809" y="87485"/>
                  </a:lnTo>
                  <a:lnTo>
                    <a:pt x="1630700" y="43742"/>
                  </a:lnTo>
                  <a:lnTo>
                    <a:pt x="1766592" y="65614"/>
                  </a:lnTo>
                  <a:lnTo>
                    <a:pt x="1902484" y="0"/>
                  </a:lnTo>
                  <a:lnTo>
                    <a:pt x="2038375" y="43742"/>
                  </a:lnTo>
                  <a:lnTo>
                    <a:pt x="2174267" y="43742"/>
                  </a:lnTo>
                  <a:lnTo>
                    <a:pt x="2310159" y="21871"/>
                  </a:lnTo>
                  <a:lnTo>
                    <a:pt x="2446051" y="21871"/>
                  </a:lnTo>
                  <a:lnTo>
                    <a:pt x="2581942" y="43742"/>
                  </a:lnTo>
                  <a:lnTo>
                    <a:pt x="2717834" y="0"/>
                  </a:lnTo>
                  <a:lnTo>
                    <a:pt x="2853726" y="65614"/>
                  </a:lnTo>
                  <a:lnTo>
                    <a:pt x="2989618" y="0"/>
                  </a:lnTo>
                  <a:lnTo>
                    <a:pt x="3125509" y="87485"/>
                  </a:lnTo>
                  <a:lnTo>
                    <a:pt x="3261401" y="65614"/>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131228"/>
            </a:xfrm>
            <a:custGeom>
              <a:avLst/>
              <a:pathLst>
                <a:path w="3397293" h="131228">
                  <a:moveTo>
                    <a:pt x="0" y="43742"/>
                  </a:moveTo>
                  <a:lnTo>
                    <a:pt x="135891" y="0"/>
                  </a:lnTo>
                  <a:lnTo>
                    <a:pt x="271783" y="0"/>
                  </a:lnTo>
                  <a:lnTo>
                    <a:pt x="407675" y="0"/>
                  </a:lnTo>
                  <a:lnTo>
                    <a:pt x="543566" y="0"/>
                  </a:lnTo>
                  <a:lnTo>
                    <a:pt x="679458" y="0"/>
                  </a:lnTo>
                  <a:lnTo>
                    <a:pt x="815350" y="21871"/>
                  </a:lnTo>
                  <a:lnTo>
                    <a:pt x="951242" y="43742"/>
                  </a:lnTo>
                  <a:lnTo>
                    <a:pt x="1087133" y="65614"/>
                  </a:lnTo>
                  <a:lnTo>
                    <a:pt x="1223025" y="87485"/>
                  </a:lnTo>
                  <a:lnTo>
                    <a:pt x="1358917" y="87485"/>
                  </a:lnTo>
                  <a:lnTo>
                    <a:pt x="1494809" y="87485"/>
                  </a:lnTo>
                  <a:lnTo>
                    <a:pt x="1630700" y="43742"/>
                  </a:lnTo>
                  <a:lnTo>
                    <a:pt x="1766592" y="65614"/>
                  </a:lnTo>
                  <a:lnTo>
                    <a:pt x="1902484" y="0"/>
                  </a:lnTo>
                  <a:lnTo>
                    <a:pt x="2038375" y="43742"/>
                  </a:lnTo>
                  <a:lnTo>
                    <a:pt x="2174267" y="43742"/>
                  </a:lnTo>
                  <a:lnTo>
                    <a:pt x="2310159" y="21871"/>
                  </a:lnTo>
                  <a:lnTo>
                    <a:pt x="2446051" y="21871"/>
                  </a:lnTo>
                  <a:lnTo>
                    <a:pt x="2581942" y="43742"/>
                  </a:lnTo>
                  <a:lnTo>
                    <a:pt x="2717834" y="0"/>
                  </a:lnTo>
                  <a:lnTo>
                    <a:pt x="2853726" y="65614"/>
                  </a:lnTo>
                  <a:lnTo>
                    <a:pt x="2989618" y="0"/>
                  </a:lnTo>
                  <a:lnTo>
                    <a:pt x="3125509" y="87485"/>
                  </a:lnTo>
                  <a:lnTo>
                    <a:pt x="3261401" y="65614"/>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131228"/>
            </a:xfrm>
            <a:custGeom>
              <a:avLst/>
              <a:pathLst>
                <a:path w="3397293" h="131228">
                  <a:moveTo>
                    <a:pt x="0" y="43742"/>
                  </a:moveTo>
                  <a:lnTo>
                    <a:pt x="135891" y="0"/>
                  </a:lnTo>
                  <a:lnTo>
                    <a:pt x="271783" y="0"/>
                  </a:lnTo>
                  <a:lnTo>
                    <a:pt x="407675" y="0"/>
                  </a:lnTo>
                  <a:lnTo>
                    <a:pt x="543566" y="0"/>
                  </a:lnTo>
                  <a:lnTo>
                    <a:pt x="679458" y="0"/>
                  </a:lnTo>
                  <a:lnTo>
                    <a:pt x="815350" y="21871"/>
                  </a:lnTo>
                  <a:lnTo>
                    <a:pt x="951242" y="43742"/>
                  </a:lnTo>
                  <a:lnTo>
                    <a:pt x="1087133" y="65614"/>
                  </a:lnTo>
                  <a:lnTo>
                    <a:pt x="1223025" y="87485"/>
                  </a:lnTo>
                  <a:lnTo>
                    <a:pt x="1358917" y="87485"/>
                  </a:lnTo>
                  <a:lnTo>
                    <a:pt x="1494809" y="87485"/>
                  </a:lnTo>
                  <a:lnTo>
                    <a:pt x="1630700" y="43742"/>
                  </a:lnTo>
                  <a:lnTo>
                    <a:pt x="1766592" y="65614"/>
                  </a:lnTo>
                  <a:lnTo>
                    <a:pt x="1902484" y="0"/>
                  </a:lnTo>
                  <a:lnTo>
                    <a:pt x="2038375" y="43742"/>
                  </a:lnTo>
                  <a:lnTo>
                    <a:pt x="2174267" y="43742"/>
                  </a:lnTo>
                  <a:lnTo>
                    <a:pt x="2310159" y="21871"/>
                  </a:lnTo>
                  <a:lnTo>
                    <a:pt x="2446051" y="21871"/>
                  </a:lnTo>
                  <a:lnTo>
                    <a:pt x="2581942" y="43742"/>
                  </a:lnTo>
                  <a:lnTo>
                    <a:pt x="2717834" y="0"/>
                  </a:lnTo>
                  <a:lnTo>
                    <a:pt x="2853726" y="65614"/>
                  </a:lnTo>
                  <a:lnTo>
                    <a:pt x="2989618" y="0"/>
                  </a:lnTo>
                  <a:lnTo>
                    <a:pt x="3125509" y="87485"/>
                  </a:lnTo>
                  <a:lnTo>
                    <a:pt x="3261401" y="65614"/>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376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3764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769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393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04748" y="4964618"/>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Japan</a:t>
              </a:r>
            </a:p>
          </p:txBody>
        </p:sp>
        <p:sp>
          <p:nvSpPr>
            <p:cNvPr id="60" name="tx60"/>
            <p:cNvSpPr/>
            <p:nvPr/>
          </p:nvSpPr>
          <p:spPr>
            <a:xfrm>
              <a:off x="24440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0646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16559" y="1403693"/>
              <a:ext cx="24061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Japan,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09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585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344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838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333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613755"/>
              <a:ext cx="3397293" cy="510331"/>
            </a:xfrm>
            <a:custGeom>
              <a:avLst/>
              <a:pathLst>
                <a:path w="3397293" h="510331">
                  <a:moveTo>
                    <a:pt x="0" y="170110"/>
                  </a:moveTo>
                  <a:lnTo>
                    <a:pt x="135891" y="0"/>
                  </a:lnTo>
                  <a:lnTo>
                    <a:pt x="271783" y="0"/>
                  </a:lnTo>
                  <a:lnTo>
                    <a:pt x="407675" y="0"/>
                  </a:lnTo>
                  <a:lnTo>
                    <a:pt x="543566" y="0"/>
                  </a:lnTo>
                  <a:lnTo>
                    <a:pt x="679458" y="0"/>
                  </a:lnTo>
                  <a:lnTo>
                    <a:pt x="815350" y="85055"/>
                  </a:lnTo>
                  <a:lnTo>
                    <a:pt x="951242" y="170110"/>
                  </a:lnTo>
                  <a:lnTo>
                    <a:pt x="1087133" y="255165"/>
                  </a:lnTo>
                  <a:lnTo>
                    <a:pt x="1223025" y="340220"/>
                  </a:lnTo>
                  <a:lnTo>
                    <a:pt x="1358917" y="340220"/>
                  </a:lnTo>
                  <a:lnTo>
                    <a:pt x="1494809" y="340220"/>
                  </a:lnTo>
                  <a:lnTo>
                    <a:pt x="1630700" y="170110"/>
                  </a:lnTo>
                  <a:lnTo>
                    <a:pt x="1766592" y="255165"/>
                  </a:lnTo>
                  <a:lnTo>
                    <a:pt x="1902484" y="0"/>
                  </a:lnTo>
                  <a:lnTo>
                    <a:pt x="2038375" y="170110"/>
                  </a:lnTo>
                  <a:lnTo>
                    <a:pt x="2174267" y="170110"/>
                  </a:lnTo>
                  <a:lnTo>
                    <a:pt x="2310159" y="85055"/>
                  </a:lnTo>
                  <a:lnTo>
                    <a:pt x="2446051" y="85055"/>
                  </a:lnTo>
                  <a:lnTo>
                    <a:pt x="2581942" y="170110"/>
                  </a:lnTo>
                  <a:lnTo>
                    <a:pt x="2717834" y="0"/>
                  </a:lnTo>
                  <a:lnTo>
                    <a:pt x="2853726" y="255165"/>
                  </a:lnTo>
                  <a:lnTo>
                    <a:pt x="2989618" y="0"/>
                  </a:lnTo>
                  <a:lnTo>
                    <a:pt x="3125509" y="340220"/>
                  </a:lnTo>
                  <a:lnTo>
                    <a:pt x="3261401" y="255165"/>
                  </a:lnTo>
                  <a:lnTo>
                    <a:pt x="3397293" y="510331"/>
                  </a:lnTo>
                </a:path>
              </a:pathLst>
            </a:custGeom>
            <a:ln w="27101" cap="flat">
              <a:solidFill>
                <a:srgbClr val="0058AB">
                  <a:alpha val="100000"/>
                </a:srgbClr>
              </a:solidFill>
              <a:prstDash val="solid"/>
              <a:round/>
            </a:ln>
          </p:spPr>
          <p:txBody>
            <a:bodyPr/>
            <a:lstStyle/>
            <a:p/>
          </p:txBody>
        </p:sp>
        <p:sp>
          <p:nvSpPr>
            <p:cNvPr id="77" name="pl77"/>
            <p:cNvSpPr/>
            <p:nvPr/>
          </p:nvSpPr>
          <p:spPr>
            <a:xfrm>
              <a:off x="5437664" y="2783866"/>
              <a:ext cx="3397293" cy="1275828"/>
            </a:xfrm>
            <a:custGeom>
              <a:avLst/>
              <a:pathLst>
                <a:path w="3397293" h="1275828">
                  <a:moveTo>
                    <a:pt x="0" y="1275828"/>
                  </a:moveTo>
                  <a:lnTo>
                    <a:pt x="135891" y="1190773"/>
                  </a:lnTo>
                  <a:lnTo>
                    <a:pt x="271783" y="1190773"/>
                  </a:lnTo>
                  <a:lnTo>
                    <a:pt x="407675" y="1105718"/>
                  </a:lnTo>
                  <a:lnTo>
                    <a:pt x="543566" y="935607"/>
                  </a:lnTo>
                  <a:lnTo>
                    <a:pt x="679458" y="765497"/>
                  </a:lnTo>
                  <a:lnTo>
                    <a:pt x="815350" y="595386"/>
                  </a:lnTo>
                  <a:lnTo>
                    <a:pt x="951242" y="595386"/>
                  </a:lnTo>
                  <a:lnTo>
                    <a:pt x="1087133" y="425276"/>
                  </a:lnTo>
                  <a:lnTo>
                    <a:pt x="1223025" y="255165"/>
                  </a:lnTo>
                  <a:lnTo>
                    <a:pt x="1358917" y="170110"/>
                  </a:lnTo>
                  <a:lnTo>
                    <a:pt x="1494809" y="170110"/>
                  </a:lnTo>
                  <a:lnTo>
                    <a:pt x="1630700" y="170110"/>
                  </a:lnTo>
                  <a:lnTo>
                    <a:pt x="1766592" y="170110"/>
                  </a:lnTo>
                  <a:lnTo>
                    <a:pt x="1902484" y="170110"/>
                  </a:lnTo>
                  <a:lnTo>
                    <a:pt x="2038375" y="170110"/>
                  </a:lnTo>
                  <a:lnTo>
                    <a:pt x="2174267" y="85055"/>
                  </a:lnTo>
                  <a:lnTo>
                    <a:pt x="2310159" y="85055"/>
                  </a:lnTo>
                  <a:lnTo>
                    <a:pt x="2446051" y="0"/>
                  </a:lnTo>
                  <a:lnTo>
                    <a:pt x="2581942" y="0"/>
                  </a:lnTo>
                  <a:lnTo>
                    <a:pt x="2717834" y="255165"/>
                  </a:lnTo>
                  <a:lnTo>
                    <a:pt x="2853726" y="425276"/>
                  </a:lnTo>
                  <a:lnTo>
                    <a:pt x="2989618" y="255165"/>
                  </a:lnTo>
                  <a:lnTo>
                    <a:pt x="3125509" y="255165"/>
                  </a:lnTo>
                  <a:lnTo>
                    <a:pt x="3261401" y="170110"/>
                  </a:lnTo>
                  <a:lnTo>
                    <a:pt x="3397293" y="170110"/>
                  </a:lnTo>
                </a:path>
              </a:pathLst>
            </a:custGeom>
            <a:ln w="27101" cap="flat">
              <a:solidFill>
                <a:srgbClr val="80BD41">
                  <a:alpha val="100000"/>
                </a:srgbClr>
              </a:solidFill>
              <a:prstDash val="solid"/>
              <a:round/>
            </a:ln>
          </p:spPr>
          <p:txBody>
            <a:bodyPr/>
            <a:lstStyle/>
            <a:p/>
          </p:txBody>
        </p:sp>
        <p:sp>
          <p:nvSpPr>
            <p:cNvPr id="78" name="pl78"/>
            <p:cNvSpPr/>
            <p:nvPr/>
          </p:nvSpPr>
          <p:spPr>
            <a:xfrm>
              <a:off x="5437664" y="2783866"/>
              <a:ext cx="3397293" cy="255165"/>
            </a:xfrm>
            <a:custGeom>
              <a:avLst/>
              <a:pathLst>
                <a:path w="3397293" h="255165">
                  <a:moveTo>
                    <a:pt x="0" y="255165"/>
                  </a:moveTo>
                  <a:lnTo>
                    <a:pt x="135891" y="170110"/>
                  </a:lnTo>
                  <a:lnTo>
                    <a:pt x="271783" y="170110"/>
                  </a:lnTo>
                  <a:lnTo>
                    <a:pt x="407675" y="85055"/>
                  </a:lnTo>
                  <a:lnTo>
                    <a:pt x="543566" y="85055"/>
                  </a:lnTo>
                  <a:lnTo>
                    <a:pt x="679458" y="85055"/>
                  </a:lnTo>
                  <a:lnTo>
                    <a:pt x="815350" y="0"/>
                  </a:lnTo>
                  <a:lnTo>
                    <a:pt x="951242" y="85055"/>
                  </a:lnTo>
                  <a:lnTo>
                    <a:pt x="1087133" y="0"/>
                  </a:lnTo>
                  <a:lnTo>
                    <a:pt x="1223025" y="85055"/>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5055"/>
                  </a:lnTo>
                </a:path>
              </a:pathLst>
            </a:custGeom>
            <a:ln w="27101" cap="flat">
              <a:solidFill>
                <a:srgbClr val="961A49">
                  <a:alpha val="100000"/>
                </a:srgbClr>
              </a:solidFill>
              <a:prstDash val="solid"/>
              <a:round/>
            </a:ln>
          </p:spPr>
          <p:txBody>
            <a:bodyPr/>
            <a:lstStyle/>
            <a:p/>
          </p:txBody>
        </p:sp>
        <p:sp>
          <p:nvSpPr>
            <p:cNvPr id="79" name="pl79"/>
            <p:cNvSpPr/>
            <p:nvPr/>
          </p:nvSpPr>
          <p:spPr>
            <a:xfrm>
              <a:off x="5437664" y="278386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613755"/>
              <a:ext cx="3397293" cy="510331"/>
            </a:xfrm>
            <a:custGeom>
              <a:avLst/>
              <a:pathLst>
                <a:path w="3397293" h="510331">
                  <a:moveTo>
                    <a:pt x="0" y="170110"/>
                  </a:moveTo>
                  <a:lnTo>
                    <a:pt x="135891" y="0"/>
                  </a:lnTo>
                  <a:lnTo>
                    <a:pt x="271783" y="0"/>
                  </a:lnTo>
                  <a:lnTo>
                    <a:pt x="407675" y="0"/>
                  </a:lnTo>
                  <a:lnTo>
                    <a:pt x="543566" y="0"/>
                  </a:lnTo>
                  <a:lnTo>
                    <a:pt x="679458" y="0"/>
                  </a:lnTo>
                  <a:lnTo>
                    <a:pt x="815350" y="85055"/>
                  </a:lnTo>
                  <a:lnTo>
                    <a:pt x="951242" y="170110"/>
                  </a:lnTo>
                  <a:lnTo>
                    <a:pt x="1087133" y="255165"/>
                  </a:lnTo>
                  <a:lnTo>
                    <a:pt x="1223025" y="340220"/>
                  </a:lnTo>
                  <a:lnTo>
                    <a:pt x="1358917" y="340220"/>
                  </a:lnTo>
                  <a:lnTo>
                    <a:pt x="1494809" y="340220"/>
                  </a:lnTo>
                  <a:lnTo>
                    <a:pt x="1630700" y="170110"/>
                  </a:lnTo>
                  <a:lnTo>
                    <a:pt x="1766592" y="255165"/>
                  </a:lnTo>
                  <a:lnTo>
                    <a:pt x="1902484" y="0"/>
                  </a:lnTo>
                  <a:lnTo>
                    <a:pt x="2038375" y="170110"/>
                  </a:lnTo>
                  <a:lnTo>
                    <a:pt x="2174267" y="170110"/>
                  </a:lnTo>
                  <a:lnTo>
                    <a:pt x="2310159" y="85055"/>
                  </a:lnTo>
                  <a:lnTo>
                    <a:pt x="2446051" y="85055"/>
                  </a:lnTo>
                  <a:lnTo>
                    <a:pt x="2581942" y="170110"/>
                  </a:lnTo>
                  <a:lnTo>
                    <a:pt x="2717834" y="0"/>
                  </a:lnTo>
                  <a:lnTo>
                    <a:pt x="2853726" y="255165"/>
                  </a:lnTo>
                  <a:lnTo>
                    <a:pt x="2989618" y="0"/>
                  </a:lnTo>
                  <a:lnTo>
                    <a:pt x="3125509" y="340220"/>
                  </a:lnTo>
                  <a:lnTo>
                    <a:pt x="3261401" y="255165"/>
                  </a:lnTo>
                  <a:lnTo>
                    <a:pt x="3397293" y="510331"/>
                  </a:lnTo>
                </a:path>
              </a:pathLst>
            </a:custGeom>
            <a:ln w="43362" cap="flat">
              <a:solidFill>
                <a:srgbClr val="000000">
                  <a:alpha val="100000"/>
                </a:srgbClr>
              </a:solidFill>
              <a:prstDash val="solid"/>
              <a:round/>
            </a:ln>
          </p:spPr>
          <p:txBody>
            <a:bodyPr/>
            <a:lstStyle/>
            <a:p/>
          </p:txBody>
        </p:sp>
        <p:sp>
          <p:nvSpPr>
            <p:cNvPr id="81" name="pl81"/>
            <p:cNvSpPr/>
            <p:nvPr/>
          </p:nvSpPr>
          <p:spPr>
            <a:xfrm>
              <a:off x="5437664" y="247766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477667"/>
              <a:ext cx="0" cy="136088"/>
            </a:xfrm>
            <a:custGeom>
              <a:avLst/>
              <a:pathLst>
                <a:path w="0" h="136088">
                  <a:moveTo>
                    <a:pt x="0" y="13608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477667"/>
              <a:ext cx="0" cy="476309"/>
            </a:xfrm>
            <a:custGeom>
              <a:avLst/>
              <a:pathLst>
                <a:path w="0" h="476309">
                  <a:moveTo>
                    <a:pt x="0" y="47630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47766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47766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477667"/>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477667"/>
              <a:ext cx="0" cy="646419"/>
            </a:xfrm>
            <a:custGeom>
              <a:avLst/>
              <a:pathLst>
                <a:path w="0" h="646419">
                  <a:moveTo>
                    <a:pt x="0" y="64641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613755"/>
              <a:ext cx="3397293" cy="510331"/>
            </a:xfrm>
            <a:custGeom>
              <a:avLst/>
              <a:pathLst>
                <a:path w="3397293" h="510331">
                  <a:moveTo>
                    <a:pt x="0" y="170110"/>
                  </a:moveTo>
                  <a:lnTo>
                    <a:pt x="135891" y="0"/>
                  </a:lnTo>
                  <a:lnTo>
                    <a:pt x="271783" y="0"/>
                  </a:lnTo>
                  <a:lnTo>
                    <a:pt x="407675" y="0"/>
                  </a:lnTo>
                  <a:lnTo>
                    <a:pt x="543566" y="0"/>
                  </a:lnTo>
                  <a:lnTo>
                    <a:pt x="679458" y="0"/>
                  </a:lnTo>
                  <a:lnTo>
                    <a:pt x="815350" y="85055"/>
                  </a:lnTo>
                  <a:lnTo>
                    <a:pt x="951242" y="170110"/>
                  </a:lnTo>
                  <a:lnTo>
                    <a:pt x="1087133" y="255165"/>
                  </a:lnTo>
                  <a:lnTo>
                    <a:pt x="1223025" y="340220"/>
                  </a:lnTo>
                  <a:lnTo>
                    <a:pt x="1358917" y="340220"/>
                  </a:lnTo>
                  <a:lnTo>
                    <a:pt x="1494809" y="340220"/>
                  </a:lnTo>
                  <a:lnTo>
                    <a:pt x="1630700" y="170110"/>
                  </a:lnTo>
                  <a:lnTo>
                    <a:pt x="1766592" y="255165"/>
                  </a:lnTo>
                  <a:lnTo>
                    <a:pt x="1902484" y="0"/>
                  </a:lnTo>
                  <a:lnTo>
                    <a:pt x="2038375" y="170110"/>
                  </a:lnTo>
                  <a:lnTo>
                    <a:pt x="2174267" y="170110"/>
                  </a:lnTo>
                  <a:lnTo>
                    <a:pt x="2310159" y="85055"/>
                  </a:lnTo>
                  <a:lnTo>
                    <a:pt x="2446051" y="85055"/>
                  </a:lnTo>
                  <a:lnTo>
                    <a:pt x="2581942" y="170110"/>
                  </a:lnTo>
                  <a:lnTo>
                    <a:pt x="2717834" y="0"/>
                  </a:lnTo>
                  <a:lnTo>
                    <a:pt x="2853726" y="255165"/>
                  </a:lnTo>
                  <a:lnTo>
                    <a:pt x="2989618" y="0"/>
                  </a:lnTo>
                  <a:lnTo>
                    <a:pt x="3125509" y="340220"/>
                  </a:lnTo>
                  <a:lnTo>
                    <a:pt x="3261401" y="255165"/>
                  </a:lnTo>
                  <a:lnTo>
                    <a:pt x="3397293" y="510331"/>
                  </a:lnTo>
                </a:path>
              </a:pathLst>
            </a:custGeom>
            <a:ln w="27101" cap="flat">
              <a:solidFill>
                <a:srgbClr val="0058AB">
                  <a:alpha val="100000"/>
                </a:srgbClr>
              </a:solidFill>
              <a:prstDash val="solid"/>
              <a:round/>
            </a:ln>
          </p:spPr>
          <p:txBody>
            <a:bodyPr/>
            <a:lstStyle/>
            <a:p/>
          </p:txBody>
        </p:sp>
        <p:sp>
          <p:nvSpPr>
            <p:cNvPr id="89" name="tx89"/>
            <p:cNvSpPr/>
            <p:nvPr/>
          </p:nvSpPr>
          <p:spPr>
            <a:xfrm>
              <a:off x="5407519"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0" name="tx90"/>
            <p:cNvSpPr/>
            <p:nvPr/>
          </p:nvSpPr>
          <p:spPr>
            <a:xfrm>
              <a:off x="6086977"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748386" y="2404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7445895"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989462"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2404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786762" y="240484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8298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5823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7317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8811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75434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75434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49361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2560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021447" y="4964618"/>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Japan</a:t>
              </a:r>
            </a:p>
          </p:txBody>
        </p:sp>
        <p:sp>
          <p:nvSpPr>
            <p:cNvPr id="114" name="tx114"/>
            <p:cNvSpPr/>
            <p:nvPr/>
          </p:nvSpPr>
          <p:spPr>
            <a:xfrm>
              <a:off x="67607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52316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54213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9920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4419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76709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2170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6669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87395"/>
              <a:ext cx="4230509" cy="114824"/>
            </a:xfrm>
            <a:prstGeom prst="rect">
              <a:avLst/>
            </a:prstGeom>
            <a:solidFill>
              <a:srgbClr val="E2231A">
                <a:alpha val="80000"/>
              </a:srgbClr>
            </a:solidFill>
          </p:spPr>
          <p:txBody>
            <a:bodyPr/>
            <a:lstStyle/>
            <a:p/>
          </p:txBody>
        </p:sp>
        <p:sp>
          <p:nvSpPr>
            <p:cNvPr id="128" name="rc128"/>
            <p:cNvSpPr/>
            <p:nvPr/>
          </p:nvSpPr>
          <p:spPr>
            <a:xfrm>
              <a:off x="1317178" y="5743865"/>
              <a:ext cx="4590524" cy="114824"/>
            </a:xfrm>
            <a:prstGeom prst="rect">
              <a:avLst/>
            </a:prstGeom>
            <a:solidFill>
              <a:srgbClr val="E2231A">
                <a:alpha val="80000"/>
              </a:srgbClr>
            </a:solidFill>
          </p:spPr>
          <p:txBody>
            <a:bodyPr/>
            <a:lstStyle/>
            <a:p/>
          </p:txBody>
        </p:sp>
        <p:sp>
          <p:nvSpPr>
            <p:cNvPr id="129" name="rc129"/>
            <p:cNvSpPr/>
            <p:nvPr/>
          </p:nvSpPr>
          <p:spPr>
            <a:xfrm>
              <a:off x="1317178" y="5600334"/>
              <a:ext cx="7321564" cy="114824"/>
            </a:xfrm>
            <a:prstGeom prst="rect">
              <a:avLst/>
            </a:prstGeom>
            <a:solidFill>
              <a:srgbClr val="E2231A">
                <a:alpha val="80000"/>
              </a:srgbClr>
            </a:solidFill>
          </p:spPr>
          <p:txBody>
            <a:bodyPr/>
            <a:lstStyle/>
            <a:p/>
          </p:txBody>
        </p:sp>
        <p:sp>
          <p:nvSpPr>
            <p:cNvPr id="130" name="tx130"/>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60,000</a:t>
              </a:r>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33980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6" name="tx136"/>
            <p:cNvSpPr/>
            <p:nvPr/>
          </p:nvSpPr>
          <p:spPr>
            <a:xfrm>
              <a:off x="578971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37" name="tx137"/>
            <p:cNvSpPr/>
            <p:nvPr/>
          </p:nvSpPr>
          <p:spPr>
            <a:xfrm>
              <a:off x="823963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38" name="tx13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Japan (92%) was 8 percentage points higher than the global average (84%) and 1 percentage point lower than the average across all non-programme countries (93%).
National MCV1 coverage was 4 percentage points lower than in 2019 (96%).
This equates to 60,000 unvaccinated children in 2025 compared to 35,000 unvaccinated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Japan MCV1 coverage was 92% - this is 4 percentage points lower than in 2019, but 8 percentage points higher than the global average (84%).</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Japan ranked number 13 out of 41 countries for lowest MCV1 coverage (based on tied ranks).
Japan was in the top 10 non-programme countries with the most unvaccinated children (rank=3).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Japan was among the countries with the highest coverage, but was in the top 3 countries with the highest number of unvaccinated children in the region, contributing substantially to the unvaccinated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71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653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035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417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462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844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226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608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020459"/>
              <a:ext cx="239888" cy="1287562"/>
            </a:xfrm>
            <a:prstGeom prst="rect">
              <a:avLst/>
            </a:prstGeom>
            <a:solidFill>
              <a:srgbClr val="80BD41">
                <a:alpha val="100000"/>
              </a:srgbClr>
            </a:solidFill>
          </p:spPr>
          <p:txBody>
            <a:bodyPr/>
            <a:lstStyle/>
            <a:p/>
          </p:txBody>
        </p:sp>
        <p:sp>
          <p:nvSpPr>
            <p:cNvPr id="26" name="rc26"/>
            <p:cNvSpPr/>
            <p:nvPr/>
          </p:nvSpPr>
          <p:spPr>
            <a:xfrm>
              <a:off x="1296273" y="2966810"/>
              <a:ext cx="239888" cy="53648"/>
            </a:xfrm>
            <a:prstGeom prst="rect">
              <a:avLst/>
            </a:prstGeom>
            <a:solidFill>
              <a:srgbClr val="E2231A">
                <a:alpha val="100000"/>
              </a:srgbClr>
            </a:solidFill>
          </p:spPr>
          <p:txBody>
            <a:bodyPr/>
            <a:lstStyle/>
            <a:p/>
          </p:txBody>
        </p:sp>
        <p:sp>
          <p:nvSpPr>
            <p:cNvPr id="27" name="rc27"/>
            <p:cNvSpPr/>
            <p:nvPr/>
          </p:nvSpPr>
          <p:spPr>
            <a:xfrm>
              <a:off x="1562816" y="3011231"/>
              <a:ext cx="239888" cy="1296790"/>
            </a:xfrm>
            <a:prstGeom prst="rect">
              <a:avLst/>
            </a:prstGeom>
            <a:solidFill>
              <a:srgbClr val="80BD41">
                <a:alpha val="100000"/>
              </a:srgbClr>
            </a:solidFill>
          </p:spPr>
          <p:txBody>
            <a:bodyPr/>
            <a:lstStyle/>
            <a:p/>
          </p:txBody>
        </p:sp>
        <p:sp>
          <p:nvSpPr>
            <p:cNvPr id="28" name="rc28"/>
            <p:cNvSpPr/>
            <p:nvPr/>
          </p:nvSpPr>
          <p:spPr>
            <a:xfrm>
              <a:off x="1562816" y="2984766"/>
              <a:ext cx="239888" cy="26464"/>
            </a:xfrm>
            <a:prstGeom prst="rect">
              <a:avLst/>
            </a:prstGeom>
            <a:solidFill>
              <a:srgbClr val="E2231A">
                <a:alpha val="100000"/>
              </a:srgbClr>
            </a:solidFill>
          </p:spPr>
          <p:txBody>
            <a:bodyPr/>
            <a:lstStyle/>
            <a:p/>
          </p:txBody>
        </p:sp>
        <p:sp>
          <p:nvSpPr>
            <p:cNvPr id="29" name="rc29"/>
            <p:cNvSpPr/>
            <p:nvPr/>
          </p:nvSpPr>
          <p:spPr>
            <a:xfrm>
              <a:off x="1829360" y="3030075"/>
              <a:ext cx="239888" cy="1277945"/>
            </a:xfrm>
            <a:prstGeom prst="rect">
              <a:avLst/>
            </a:prstGeom>
            <a:solidFill>
              <a:srgbClr val="80BD41">
                <a:alpha val="100000"/>
              </a:srgbClr>
            </a:solidFill>
          </p:spPr>
          <p:txBody>
            <a:bodyPr/>
            <a:lstStyle/>
            <a:p/>
          </p:txBody>
        </p:sp>
        <p:sp>
          <p:nvSpPr>
            <p:cNvPr id="30" name="rc30"/>
            <p:cNvSpPr/>
            <p:nvPr/>
          </p:nvSpPr>
          <p:spPr>
            <a:xfrm>
              <a:off x="1829360" y="3003995"/>
              <a:ext cx="239888" cy="26080"/>
            </a:xfrm>
            <a:prstGeom prst="rect">
              <a:avLst/>
            </a:prstGeom>
            <a:solidFill>
              <a:srgbClr val="E2231A">
                <a:alpha val="100000"/>
              </a:srgbClr>
            </a:solidFill>
          </p:spPr>
          <p:txBody>
            <a:bodyPr/>
            <a:lstStyle/>
            <a:p/>
          </p:txBody>
        </p:sp>
        <p:sp>
          <p:nvSpPr>
            <p:cNvPr id="31" name="rc31"/>
            <p:cNvSpPr/>
            <p:nvPr/>
          </p:nvSpPr>
          <p:spPr>
            <a:xfrm>
              <a:off x="2095903" y="3058270"/>
              <a:ext cx="239888" cy="1249750"/>
            </a:xfrm>
            <a:prstGeom prst="rect">
              <a:avLst/>
            </a:prstGeom>
            <a:solidFill>
              <a:srgbClr val="80BD41">
                <a:alpha val="100000"/>
              </a:srgbClr>
            </a:solidFill>
          </p:spPr>
          <p:txBody>
            <a:bodyPr/>
            <a:lstStyle/>
            <a:p/>
          </p:txBody>
        </p:sp>
        <p:sp>
          <p:nvSpPr>
            <p:cNvPr id="32" name="rc32"/>
            <p:cNvSpPr/>
            <p:nvPr/>
          </p:nvSpPr>
          <p:spPr>
            <a:xfrm>
              <a:off x="2095903" y="3032765"/>
              <a:ext cx="239888" cy="25505"/>
            </a:xfrm>
            <a:prstGeom prst="rect">
              <a:avLst/>
            </a:prstGeom>
            <a:solidFill>
              <a:srgbClr val="E2231A">
                <a:alpha val="100000"/>
              </a:srgbClr>
            </a:solidFill>
          </p:spPr>
          <p:txBody>
            <a:bodyPr/>
            <a:lstStyle/>
            <a:p/>
          </p:txBody>
        </p:sp>
        <p:sp>
          <p:nvSpPr>
            <p:cNvPr id="33" name="rc33"/>
            <p:cNvSpPr/>
            <p:nvPr/>
          </p:nvSpPr>
          <p:spPr>
            <a:xfrm>
              <a:off x="2362446" y="3076956"/>
              <a:ext cx="239888" cy="1231065"/>
            </a:xfrm>
            <a:prstGeom prst="rect">
              <a:avLst/>
            </a:prstGeom>
            <a:solidFill>
              <a:srgbClr val="80BD41">
                <a:alpha val="100000"/>
              </a:srgbClr>
            </a:solidFill>
          </p:spPr>
          <p:txBody>
            <a:bodyPr/>
            <a:lstStyle/>
            <a:p/>
          </p:txBody>
        </p:sp>
        <p:sp>
          <p:nvSpPr>
            <p:cNvPr id="34" name="rc34"/>
            <p:cNvSpPr/>
            <p:nvPr/>
          </p:nvSpPr>
          <p:spPr>
            <a:xfrm>
              <a:off x="2362446" y="3051831"/>
              <a:ext cx="239888" cy="25124"/>
            </a:xfrm>
            <a:prstGeom prst="rect">
              <a:avLst/>
            </a:prstGeom>
            <a:solidFill>
              <a:srgbClr val="E2231A">
                <a:alpha val="100000"/>
              </a:srgbClr>
            </a:solidFill>
          </p:spPr>
          <p:txBody>
            <a:bodyPr/>
            <a:lstStyle/>
            <a:p/>
          </p:txBody>
        </p:sp>
        <p:sp>
          <p:nvSpPr>
            <p:cNvPr id="35" name="rc35"/>
            <p:cNvSpPr/>
            <p:nvPr/>
          </p:nvSpPr>
          <p:spPr>
            <a:xfrm>
              <a:off x="2628989" y="3122931"/>
              <a:ext cx="239888" cy="1185089"/>
            </a:xfrm>
            <a:prstGeom prst="rect">
              <a:avLst/>
            </a:prstGeom>
            <a:solidFill>
              <a:srgbClr val="80BD41">
                <a:alpha val="100000"/>
              </a:srgbClr>
            </a:solidFill>
          </p:spPr>
          <p:txBody>
            <a:bodyPr/>
            <a:lstStyle/>
            <a:p/>
          </p:txBody>
        </p:sp>
        <p:sp>
          <p:nvSpPr>
            <p:cNvPr id="36" name="rc36"/>
            <p:cNvSpPr/>
            <p:nvPr/>
          </p:nvSpPr>
          <p:spPr>
            <a:xfrm>
              <a:off x="2628989" y="3098746"/>
              <a:ext cx="239888" cy="24185"/>
            </a:xfrm>
            <a:prstGeom prst="rect">
              <a:avLst/>
            </a:prstGeom>
            <a:solidFill>
              <a:srgbClr val="E2231A">
                <a:alpha val="100000"/>
              </a:srgbClr>
            </a:solidFill>
          </p:spPr>
          <p:txBody>
            <a:bodyPr/>
            <a:lstStyle/>
            <a:p/>
          </p:txBody>
        </p:sp>
        <p:sp>
          <p:nvSpPr>
            <p:cNvPr id="37" name="rc37"/>
            <p:cNvSpPr/>
            <p:nvPr/>
          </p:nvSpPr>
          <p:spPr>
            <a:xfrm>
              <a:off x="2895532" y="3116611"/>
              <a:ext cx="239888" cy="1191410"/>
            </a:xfrm>
            <a:prstGeom prst="rect">
              <a:avLst/>
            </a:prstGeom>
            <a:solidFill>
              <a:srgbClr val="80BD41">
                <a:alpha val="100000"/>
              </a:srgbClr>
            </a:solidFill>
          </p:spPr>
          <p:txBody>
            <a:bodyPr/>
            <a:lstStyle/>
            <a:p/>
          </p:txBody>
        </p:sp>
        <p:sp>
          <p:nvSpPr>
            <p:cNvPr id="38" name="rc38"/>
            <p:cNvSpPr/>
            <p:nvPr/>
          </p:nvSpPr>
          <p:spPr>
            <a:xfrm>
              <a:off x="2895532" y="3079763"/>
              <a:ext cx="239888" cy="36847"/>
            </a:xfrm>
            <a:prstGeom prst="rect">
              <a:avLst/>
            </a:prstGeom>
            <a:solidFill>
              <a:srgbClr val="E2231A">
                <a:alpha val="100000"/>
              </a:srgbClr>
            </a:solidFill>
          </p:spPr>
          <p:txBody>
            <a:bodyPr/>
            <a:lstStyle/>
            <a:p/>
          </p:txBody>
        </p:sp>
        <p:sp>
          <p:nvSpPr>
            <p:cNvPr id="39" name="rc39"/>
            <p:cNvSpPr/>
            <p:nvPr/>
          </p:nvSpPr>
          <p:spPr>
            <a:xfrm>
              <a:off x="3162075" y="3130723"/>
              <a:ext cx="239888" cy="1177297"/>
            </a:xfrm>
            <a:prstGeom prst="rect">
              <a:avLst/>
            </a:prstGeom>
            <a:solidFill>
              <a:srgbClr val="80BD41">
                <a:alpha val="100000"/>
              </a:srgbClr>
            </a:solidFill>
          </p:spPr>
          <p:txBody>
            <a:bodyPr/>
            <a:lstStyle/>
            <a:p/>
          </p:txBody>
        </p:sp>
        <p:sp>
          <p:nvSpPr>
            <p:cNvPr id="40" name="rc40"/>
            <p:cNvSpPr/>
            <p:nvPr/>
          </p:nvSpPr>
          <p:spPr>
            <a:xfrm>
              <a:off x="3162075" y="3081669"/>
              <a:ext cx="239888" cy="49054"/>
            </a:xfrm>
            <a:prstGeom prst="rect">
              <a:avLst/>
            </a:prstGeom>
            <a:solidFill>
              <a:srgbClr val="E2231A">
                <a:alpha val="100000"/>
              </a:srgbClr>
            </a:solidFill>
          </p:spPr>
          <p:txBody>
            <a:bodyPr/>
            <a:lstStyle/>
            <a:p/>
          </p:txBody>
        </p:sp>
        <p:sp>
          <p:nvSpPr>
            <p:cNvPr id="41" name="rc41"/>
            <p:cNvSpPr/>
            <p:nvPr/>
          </p:nvSpPr>
          <p:spPr>
            <a:xfrm>
              <a:off x="3428618" y="3142723"/>
              <a:ext cx="239888" cy="1165298"/>
            </a:xfrm>
            <a:prstGeom prst="rect">
              <a:avLst/>
            </a:prstGeom>
            <a:solidFill>
              <a:srgbClr val="80BD41">
                <a:alpha val="100000"/>
              </a:srgbClr>
            </a:solidFill>
          </p:spPr>
          <p:txBody>
            <a:bodyPr/>
            <a:lstStyle/>
            <a:p/>
          </p:txBody>
        </p:sp>
        <p:sp>
          <p:nvSpPr>
            <p:cNvPr id="42" name="rc42"/>
            <p:cNvSpPr/>
            <p:nvPr/>
          </p:nvSpPr>
          <p:spPr>
            <a:xfrm>
              <a:off x="3428618" y="3081391"/>
              <a:ext cx="239888" cy="61331"/>
            </a:xfrm>
            <a:prstGeom prst="rect">
              <a:avLst/>
            </a:prstGeom>
            <a:solidFill>
              <a:srgbClr val="E2231A">
                <a:alpha val="100000"/>
              </a:srgbClr>
            </a:solidFill>
          </p:spPr>
          <p:txBody>
            <a:bodyPr/>
            <a:lstStyle/>
            <a:p/>
          </p:txBody>
        </p:sp>
        <p:sp>
          <p:nvSpPr>
            <p:cNvPr id="43" name="rc43"/>
            <p:cNvSpPr/>
            <p:nvPr/>
          </p:nvSpPr>
          <p:spPr>
            <a:xfrm>
              <a:off x="3695161" y="3175293"/>
              <a:ext cx="239888" cy="1132727"/>
            </a:xfrm>
            <a:prstGeom prst="rect">
              <a:avLst/>
            </a:prstGeom>
            <a:solidFill>
              <a:srgbClr val="80BD41">
                <a:alpha val="100000"/>
              </a:srgbClr>
            </a:solidFill>
          </p:spPr>
          <p:txBody>
            <a:bodyPr/>
            <a:lstStyle/>
            <a:p/>
          </p:txBody>
        </p:sp>
        <p:sp>
          <p:nvSpPr>
            <p:cNvPr id="44" name="rc44"/>
            <p:cNvSpPr/>
            <p:nvPr/>
          </p:nvSpPr>
          <p:spPr>
            <a:xfrm>
              <a:off x="3695161" y="3102991"/>
              <a:ext cx="239888" cy="72302"/>
            </a:xfrm>
            <a:prstGeom prst="rect">
              <a:avLst/>
            </a:prstGeom>
            <a:solidFill>
              <a:srgbClr val="E2231A">
                <a:alpha val="100000"/>
              </a:srgbClr>
            </a:solidFill>
          </p:spPr>
          <p:txBody>
            <a:bodyPr/>
            <a:lstStyle/>
            <a:p/>
          </p:txBody>
        </p:sp>
        <p:sp>
          <p:nvSpPr>
            <p:cNvPr id="45" name="rc45"/>
            <p:cNvSpPr/>
            <p:nvPr/>
          </p:nvSpPr>
          <p:spPr>
            <a:xfrm>
              <a:off x="3961705" y="3179546"/>
              <a:ext cx="239888" cy="1128475"/>
            </a:xfrm>
            <a:prstGeom prst="rect">
              <a:avLst/>
            </a:prstGeom>
            <a:solidFill>
              <a:srgbClr val="80BD41">
                <a:alpha val="100000"/>
              </a:srgbClr>
            </a:solidFill>
          </p:spPr>
          <p:txBody>
            <a:bodyPr/>
            <a:lstStyle/>
            <a:p/>
          </p:txBody>
        </p:sp>
        <p:sp>
          <p:nvSpPr>
            <p:cNvPr id="46" name="rc46"/>
            <p:cNvSpPr/>
            <p:nvPr/>
          </p:nvSpPr>
          <p:spPr>
            <a:xfrm>
              <a:off x="3961705" y="3107516"/>
              <a:ext cx="239888" cy="72030"/>
            </a:xfrm>
            <a:prstGeom prst="rect">
              <a:avLst/>
            </a:prstGeom>
            <a:solidFill>
              <a:srgbClr val="E2231A">
                <a:alpha val="100000"/>
              </a:srgbClr>
            </a:solidFill>
          </p:spPr>
          <p:txBody>
            <a:bodyPr/>
            <a:lstStyle/>
            <a:p/>
          </p:txBody>
        </p:sp>
        <p:sp>
          <p:nvSpPr>
            <p:cNvPr id="47" name="rc47"/>
            <p:cNvSpPr/>
            <p:nvPr/>
          </p:nvSpPr>
          <p:spPr>
            <a:xfrm>
              <a:off x="4228248" y="3200647"/>
              <a:ext cx="239888" cy="1107374"/>
            </a:xfrm>
            <a:prstGeom prst="rect">
              <a:avLst/>
            </a:prstGeom>
            <a:solidFill>
              <a:srgbClr val="80BD41">
                <a:alpha val="100000"/>
              </a:srgbClr>
            </a:solidFill>
          </p:spPr>
          <p:txBody>
            <a:bodyPr/>
            <a:lstStyle/>
            <a:p/>
          </p:txBody>
        </p:sp>
        <p:sp>
          <p:nvSpPr>
            <p:cNvPr id="48" name="rc48"/>
            <p:cNvSpPr/>
            <p:nvPr/>
          </p:nvSpPr>
          <p:spPr>
            <a:xfrm>
              <a:off x="4228248" y="3129964"/>
              <a:ext cx="239888" cy="70683"/>
            </a:xfrm>
            <a:prstGeom prst="rect">
              <a:avLst/>
            </a:prstGeom>
            <a:solidFill>
              <a:srgbClr val="E2231A">
                <a:alpha val="100000"/>
              </a:srgbClr>
            </a:solidFill>
          </p:spPr>
          <p:txBody>
            <a:bodyPr/>
            <a:lstStyle/>
            <a:p/>
          </p:txBody>
        </p:sp>
        <p:sp>
          <p:nvSpPr>
            <p:cNvPr id="49" name="rc49"/>
            <p:cNvSpPr/>
            <p:nvPr/>
          </p:nvSpPr>
          <p:spPr>
            <a:xfrm>
              <a:off x="4494791" y="3191383"/>
              <a:ext cx="239888" cy="1116638"/>
            </a:xfrm>
            <a:prstGeom prst="rect">
              <a:avLst/>
            </a:prstGeom>
            <a:solidFill>
              <a:srgbClr val="80BD41">
                <a:alpha val="100000"/>
              </a:srgbClr>
            </a:solidFill>
          </p:spPr>
          <p:txBody>
            <a:bodyPr/>
            <a:lstStyle/>
            <a:p/>
          </p:txBody>
        </p:sp>
        <p:sp>
          <p:nvSpPr>
            <p:cNvPr id="50" name="rc50"/>
            <p:cNvSpPr/>
            <p:nvPr/>
          </p:nvSpPr>
          <p:spPr>
            <a:xfrm>
              <a:off x="4494791" y="3144857"/>
              <a:ext cx="239888" cy="46526"/>
            </a:xfrm>
            <a:prstGeom prst="rect">
              <a:avLst/>
            </a:prstGeom>
            <a:solidFill>
              <a:srgbClr val="E2231A">
                <a:alpha val="100000"/>
              </a:srgbClr>
            </a:solidFill>
          </p:spPr>
          <p:txBody>
            <a:bodyPr/>
            <a:lstStyle/>
            <a:p/>
          </p:txBody>
        </p:sp>
        <p:sp>
          <p:nvSpPr>
            <p:cNvPr id="51" name="rc51"/>
            <p:cNvSpPr/>
            <p:nvPr/>
          </p:nvSpPr>
          <p:spPr>
            <a:xfrm>
              <a:off x="4761334" y="3217602"/>
              <a:ext cx="239888" cy="1090419"/>
            </a:xfrm>
            <a:prstGeom prst="rect">
              <a:avLst/>
            </a:prstGeom>
            <a:solidFill>
              <a:srgbClr val="80BD41">
                <a:alpha val="100000"/>
              </a:srgbClr>
            </a:solidFill>
          </p:spPr>
          <p:txBody>
            <a:bodyPr/>
            <a:lstStyle/>
            <a:p/>
          </p:txBody>
        </p:sp>
        <p:sp>
          <p:nvSpPr>
            <p:cNvPr id="52" name="rc52"/>
            <p:cNvSpPr/>
            <p:nvPr/>
          </p:nvSpPr>
          <p:spPr>
            <a:xfrm>
              <a:off x="4761334" y="3160212"/>
              <a:ext cx="239888" cy="57390"/>
            </a:xfrm>
            <a:prstGeom prst="rect">
              <a:avLst/>
            </a:prstGeom>
            <a:solidFill>
              <a:srgbClr val="E2231A">
                <a:alpha val="100000"/>
              </a:srgbClr>
            </a:solidFill>
          </p:spPr>
          <p:txBody>
            <a:bodyPr/>
            <a:lstStyle/>
            <a:p/>
          </p:txBody>
        </p:sp>
        <p:sp>
          <p:nvSpPr>
            <p:cNvPr id="53" name="rc53"/>
            <p:cNvSpPr/>
            <p:nvPr/>
          </p:nvSpPr>
          <p:spPr>
            <a:xfrm>
              <a:off x="5027877" y="3210533"/>
              <a:ext cx="239888" cy="1097487"/>
            </a:xfrm>
            <a:prstGeom prst="rect">
              <a:avLst/>
            </a:prstGeom>
            <a:solidFill>
              <a:srgbClr val="80BD41">
                <a:alpha val="100000"/>
              </a:srgbClr>
            </a:solidFill>
          </p:spPr>
          <p:txBody>
            <a:bodyPr/>
            <a:lstStyle/>
            <a:p/>
          </p:txBody>
        </p:sp>
        <p:sp>
          <p:nvSpPr>
            <p:cNvPr id="54" name="rc54"/>
            <p:cNvSpPr/>
            <p:nvPr/>
          </p:nvSpPr>
          <p:spPr>
            <a:xfrm>
              <a:off x="5027877" y="3188136"/>
              <a:ext cx="239888" cy="22397"/>
            </a:xfrm>
            <a:prstGeom prst="rect">
              <a:avLst/>
            </a:prstGeom>
            <a:solidFill>
              <a:srgbClr val="E2231A">
                <a:alpha val="100000"/>
              </a:srgbClr>
            </a:solidFill>
          </p:spPr>
          <p:txBody>
            <a:bodyPr/>
            <a:lstStyle/>
            <a:p/>
          </p:txBody>
        </p:sp>
        <p:sp>
          <p:nvSpPr>
            <p:cNvPr id="55" name="rc55"/>
            <p:cNvSpPr/>
            <p:nvPr/>
          </p:nvSpPr>
          <p:spPr>
            <a:xfrm>
              <a:off x="5294420" y="3236733"/>
              <a:ext cx="239888" cy="1071288"/>
            </a:xfrm>
            <a:prstGeom prst="rect">
              <a:avLst/>
            </a:prstGeom>
            <a:solidFill>
              <a:srgbClr val="80BD41">
                <a:alpha val="100000"/>
              </a:srgbClr>
            </a:solidFill>
          </p:spPr>
          <p:txBody>
            <a:bodyPr/>
            <a:lstStyle/>
            <a:p/>
          </p:txBody>
        </p:sp>
        <p:sp>
          <p:nvSpPr>
            <p:cNvPr id="56" name="rc56"/>
            <p:cNvSpPr/>
            <p:nvPr/>
          </p:nvSpPr>
          <p:spPr>
            <a:xfrm>
              <a:off x="5294420" y="3192095"/>
              <a:ext cx="239888" cy="44637"/>
            </a:xfrm>
            <a:prstGeom prst="rect">
              <a:avLst/>
            </a:prstGeom>
            <a:solidFill>
              <a:srgbClr val="E2231A">
                <a:alpha val="100000"/>
              </a:srgbClr>
            </a:solidFill>
          </p:spPr>
          <p:txBody>
            <a:bodyPr/>
            <a:lstStyle/>
            <a:p/>
          </p:txBody>
        </p:sp>
        <p:sp>
          <p:nvSpPr>
            <p:cNvPr id="57" name="rc57"/>
            <p:cNvSpPr/>
            <p:nvPr/>
          </p:nvSpPr>
          <p:spPr>
            <a:xfrm>
              <a:off x="5560963" y="3265722"/>
              <a:ext cx="239888" cy="1042298"/>
            </a:xfrm>
            <a:prstGeom prst="rect">
              <a:avLst/>
            </a:prstGeom>
            <a:solidFill>
              <a:srgbClr val="80BD41">
                <a:alpha val="100000"/>
              </a:srgbClr>
            </a:solidFill>
          </p:spPr>
          <p:txBody>
            <a:bodyPr/>
            <a:lstStyle/>
            <a:p/>
          </p:txBody>
        </p:sp>
        <p:sp>
          <p:nvSpPr>
            <p:cNvPr id="58" name="rc58"/>
            <p:cNvSpPr/>
            <p:nvPr/>
          </p:nvSpPr>
          <p:spPr>
            <a:xfrm>
              <a:off x="5560963" y="3222293"/>
              <a:ext cx="239888" cy="43429"/>
            </a:xfrm>
            <a:prstGeom prst="rect">
              <a:avLst/>
            </a:prstGeom>
            <a:solidFill>
              <a:srgbClr val="E2231A">
                <a:alpha val="100000"/>
              </a:srgbClr>
            </a:solidFill>
          </p:spPr>
          <p:txBody>
            <a:bodyPr/>
            <a:lstStyle/>
            <a:p/>
          </p:txBody>
        </p:sp>
        <p:sp>
          <p:nvSpPr>
            <p:cNvPr id="59" name="rc59"/>
            <p:cNvSpPr/>
            <p:nvPr/>
          </p:nvSpPr>
          <p:spPr>
            <a:xfrm>
              <a:off x="5827506" y="3287949"/>
              <a:ext cx="239888" cy="1020072"/>
            </a:xfrm>
            <a:prstGeom prst="rect">
              <a:avLst/>
            </a:prstGeom>
            <a:solidFill>
              <a:srgbClr val="80BD41">
                <a:alpha val="100000"/>
              </a:srgbClr>
            </a:solidFill>
          </p:spPr>
          <p:txBody>
            <a:bodyPr/>
            <a:lstStyle/>
            <a:p/>
          </p:txBody>
        </p:sp>
        <p:sp>
          <p:nvSpPr>
            <p:cNvPr id="60" name="rc60"/>
            <p:cNvSpPr/>
            <p:nvPr/>
          </p:nvSpPr>
          <p:spPr>
            <a:xfrm>
              <a:off x="5827506" y="3256400"/>
              <a:ext cx="239888" cy="31548"/>
            </a:xfrm>
            <a:prstGeom prst="rect">
              <a:avLst/>
            </a:prstGeom>
            <a:solidFill>
              <a:srgbClr val="E2231A">
                <a:alpha val="100000"/>
              </a:srgbClr>
            </a:solidFill>
          </p:spPr>
          <p:txBody>
            <a:bodyPr/>
            <a:lstStyle/>
            <a:p/>
          </p:txBody>
        </p:sp>
        <p:sp>
          <p:nvSpPr>
            <p:cNvPr id="61" name="rc61"/>
            <p:cNvSpPr/>
            <p:nvPr/>
          </p:nvSpPr>
          <p:spPr>
            <a:xfrm>
              <a:off x="6094049" y="3316802"/>
              <a:ext cx="239888" cy="991218"/>
            </a:xfrm>
            <a:prstGeom prst="rect">
              <a:avLst/>
            </a:prstGeom>
            <a:solidFill>
              <a:srgbClr val="80BD41">
                <a:alpha val="100000"/>
              </a:srgbClr>
            </a:solidFill>
          </p:spPr>
          <p:txBody>
            <a:bodyPr/>
            <a:lstStyle/>
            <a:p/>
          </p:txBody>
        </p:sp>
        <p:sp>
          <p:nvSpPr>
            <p:cNvPr id="62" name="rc62"/>
            <p:cNvSpPr/>
            <p:nvPr/>
          </p:nvSpPr>
          <p:spPr>
            <a:xfrm>
              <a:off x="6094049" y="3286147"/>
              <a:ext cx="239888" cy="30655"/>
            </a:xfrm>
            <a:prstGeom prst="rect">
              <a:avLst/>
            </a:prstGeom>
            <a:solidFill>
              <a:srgbClr val="E2231A">
                <a:alpha val="100000"/>
              </a:srgbClr>
            </a:solidFill>
          </p:spPr>
          <p:txBody>
            <a:bodyPr/>
            <a:lstStyle/>
            <a:p/>
          </p:txBody>
        </p:sp>
        <p:sp>
          <p:nvSpPr>
            <p:cNvPr id="63" name="rc63"/>
            <p:cNvSpPr/>
            <p:nvPr/>
          </p:nvSpPr>
          <p:spPr>
            <a:xfrm>
              <a:off x="6360593" y="3376727"/>
              <a:ext cx="239888" cy="931293"/>
            </a:xfrm>
            <a:prstGeom prst="rect">
              <a:avLst/>
            </a:prstGeom>
            <a:solidFill>
              <a:srgbClr val="80BD41">
                <a:alpha val="100000"/>
              </a:srgbClr>
            </a:solidFill>
          </p:spPr>
          <p:txBody>
            <a:bodyPr/>
            <a:lstStyle/>
            <a:p/>
          </p:txBody>
        </p:sp>
        <p:sp>
          <p:nvSpPr>
            <p:cNvPr id="64" name="rc64"/>
            <p:cNvSpPr/>
            <p:nvPr/>
          </p:nvSpPr>
          <p:spPr>
            <a:xfrm>
              <a:off x="6360593" y="3337923"/>
              <a:ext cx="239888" cy="38803"/>
            </a:xfrm>
            <a:prstGeom prst="rect">
              <a:avLst/>
            </a:prstGeom>
            <a:solidFill>
              <a:srgbClr val="E2231A">
                <a:alpha val="100000"/>
              </a:srgbClr>
            </a:solidFill>
          </p:spPr>
          <p:txBody>
            <a:bodyPr/>
            <a:lstStyle/>
            <a:p/>
          </p:txBody>
        </p:sp>
        <p:sp>
          <p:nvSpPr>
            <p:cNvPr id="65" name="rc65"/>
            <p:cNvSpPr/>
            <p:nvPr/>
          </p:nvSpPr>
          <p:spPr>
            <a:xfrm>
              <a:off x="6627136" y="3383752"/>
              <a:ext cx="239888" cy="924269"/>
            </a:xfrm>
            <a:prstGeom prst="rect">
              <a:avLst/>
            </a:prstGeom>
            <a:solidFill>
              <a:srgbClr val="80BD41">
                <a:alpha val="100000"/>
              </a:srgbClr>
            </a:solidFill>
          </p:spPr>
          <p:txBody>
            <a:bodyPr/>
            <a:lstStyle/>
            <a:p/>
          </p:txBody>
        </p:sp>
        <p:sp>
          <p:nvSpPr>
            <p:cNvPr id="66" name="rc66"/>
            <p:cNvSpPr/>
            <p:nvPr/>
          </p:nvSpPr>
          <p:spPr>
            <a:xfrm>
              <a:off x="6627136" y="3364889"/>
              <a:ext cx="239888" cy="18862"/>
            </a:xfrm>
            <a:prstGeom prst="rect">
              <a:avLst/>
            </a:prstGeom>
            <a:solidFill>
              <a:srgbClr val="E2231A">
                <a:alpha val="100000"/>
              </a:srgbClr>
            </a:solidFill>
          </p:spPr>
          <p:txBody>
            <a:bodyPr/>
            <a:lstStyle/>
            <a:p/>
          </p:txBody>
        </p:sp>
        <p:sp>
          <p:nvSpPr>
            <p:cNvPr id="67" name="rc67"/>
            <p:cNvSpPr/>
            <p:nvPr/>
          </p:nvSpPr>
          <p:spPr>
            <a:xfrm>
              <a:off x="6893679" y="3444054"/>
              <a:ext cx="239888" cy="863966"/>
            </a:xfrm>
            <a:prstGeom prst="rect">
              <a:avLst/>
            </a:prstGeom>
            <a:solidFill>
              <a:srgbClr val="80BD41">
                <a:alpha val="100000"/>
              </a:srgbClr>
            </a:solidFill>
          </p:spPr>
          <p:txBody>
            <a:bodyPr/>
            <a:lstStyle/>
            <a:p/>
          </p:txBody>
        </p:sp>
        <p:sp>
          <p:nvSpPr>
            <p:cNvPr id="68" name="rc68"/>
            <p:cNvSpPr/>
            <p:nvPr/>
          </p:nvSpPr>
          <p:spPr>
            <a:xfrm>
              <a:off x="6893679" y="3398582"/>
              <a:ext cx="239888" cy="45472"/>
            </a:xfrm>
            <a:prstGeom prst="rect">
              <a:avLst/>
            </a:prstGeom>
            <a:solidFill>
              <a:srgbClr val="E2231A">
                <a:alpha val="100000"/>
              </a:srgbClr>
            </a:solidFill>
          </p:spPr>
          <p:txBody>
            <a:bodyPr/>
            <a:lstStyle/>
            <a:p/>
          </p:txBody>
        </p:sp>
        <p:sp>
          <p:nvSpPr>
            <p:cNvPr id="69" name="rc69"/>
            <p:cNvSpPr/>
            <p:nvPr/>
          </p:nvSpPr>
          <p:spPr>
            <a:xfrm>
              <a:off x="7160222" y="3443180"/>
              <a:ext cx="239888" cy="864840"/>
            </a:xfrm>
            <a:prstGeom prst="rect">
              <a:avLst/>
            </a:prstGeom>
            <a:solidFill>
              <a:srgbClr val="80BD41">
                <a:alpha val="100000"/>
              </a:srgbClr>
            </a:solidFill>
          </p:spPr>
          <p:txBody>
            <a:bodyPr/>
            <a:lstStyle/>
            <a:p/>
          </p:txBody>
        </p:sp>
        <p:sp>
          <p:nvSpPr>
            <p:cNvPr id="70" name="rc70"/>
            <p:cNvSpPr/>
            <p:nvPr/>
          </p:nvSpPr>
          <p:spPr>
            <a:xfrm>
              <a:off x="7160222" y="3425530"/>
              <a:ext cx="239888" cy="17650"/>
            </a:xfrm>
            <a:prstGeom prst="rect">
              <a:avLst/>
            </a:prstGeom>
            <a:solidFill>
              <a:srgbClr val="E2231A">
                <a:alpha val="100000"/>
              </a:srgbClr>
            </a:solidFill>
          </p:spPr>
          <p:txBody>
            <a:bodyPr/>
            <a:lstStyle/>
            <a:p/>
          </p:txBody>
        </p:sp>
        <p:sp>
          <p:nvSpPr>
            <p:cNvPr id="71" name="rc71"/>
            <p:cNvSpPr/>
            <p:nvPr/>
          </p:nvSpPr>
          <p:spPr>
            <a:xfrm>
              <a:off x="7426765" y="3517137"/>
              <a:ext cx="239888" cy="790884"/>
            </a:xfrm>
            <a:prstGeom prst="rect">
              <a:avLst/>
            </a:prstGeom>
            <a:solidFill>
              <a:srgbClr val="80BD41">
                <a:alpha val="100000"/>
              </a:srgbClr>
            </a:solidFill>
          </p:spPr>
          <p:txBody>
            <a:bodyPr/>
            <a:lstStyle/>
            <a:p/>
          </p:txBody>
        </p:sp>
        <p:sp>
          <p:nvSpPr>
            <p:cNvPr id="72" name="rc72"/>
            <p:cNvSpPr/>
            <p:nvPr/>
          </p:nvSpPr>
          <p:spPr>
            <a:xfrm>
              <a:off x="7426765" y="3466654"/>
              <a:ext cx="239888" cy="50482"/>
            </a:xfrm>
            <a:prstGeom prst="rect">
              <a:avLst/>
            </a:prstGeom>
            <a:solidFill>
              <a:srgbClr val="E2231A">
                <a:alpha val="100000"/>
              </a:srgbClr>
            </a:solidFill>
          </p:spPr>
          <p:txBody>
            <a:bodyPr/>
            <a:lstStyle/>
            <a:p/>
          </p:txBody>
        </p:sp>
        <p:sp>
          <p:nvSpPr>
            <p:cNvPr id="73" name="rc73"/>
            <p:cNvSpPr/>
            <p:nvPr/>
          </p:nvSpPr>
          <p:spPr>
            <a:xfrm>
              <a:off x="7693308" y="3508002"/>
              <a:ext cx="239888" cy="800019"/>
            </a:xfrm>
            <a:prstGeom prst="rect">
              <a:avLst/>
            </a:prstGeom>
            <a:solidFill>
              <a:srgbClr val="80BD41">
                <a:alpha val="100000"/>
              </a:srgbClr>
            </a:solidFill>
          </p:spPr>
          <p:txBody>
            <a:bodyPr/>
            <a:lstStyle/>
            <a:p/>
          </p:txBody>
        </p:sp>
        <p:sp>
          <p:nvSpPr>
            <p:cNvPr id="74" name="rc74"/>
            <p:cNvSpPr/>
            <p:nvPr/>
          </p:nvSpPr>
          <p:spPr>
            <a:xfrm>
              <a:off x="7693308" y="3465896"/>
              <a:ext cx="239888" cy="42106"/>
            </a:xfrm>
            <a:prstGeom prst="rect">
              <a:avLst/>
            </a:prstGeom>
            <a:solidFill>
              <a:srgbClr val="E2231A">
                <a:alpha val="100000"/>
              </a:srgbClr>
            </a:solidFill>
          </p:spPr>
          <p:txBody>
            <a:bodyPr/>
            <a:lstStyle/>
            <a:p/>
          </p:txBody>
        </p:sp>
        <p:sp>
          <p:nvSpPr>
            <p:cNvPr id="75" name="rc75"/>
            <p:cNvSpPr/>
            <p:nvPr/>
          </p:nvSpPr>
          <p:spPr>
            <a:xfrm>
              <a:off x="7959851" y="3535719"/>
              <a:ext cx="239888" cy="772301"/>
            </a:xfrm>
            <a:prstGeom prst="rect">
              <a:avLst/>
            </a:prstGeom>
            <a:solidFill>
              <a:srgbClr val="80BD41">
                <a:alpha val="100000"/>
              </a:srgbClr>
            </a:solidFill>
          </p:spPr>
          <p:txBody>
            <a:bodyPr/>
            <a:lstStyle/>
            <a:p/>
          </p:txBody>
        </p:sp>
        <p:sp>
          <p:nvSpPr>
            <p:cNvPr id="76" name="rc76"/>
            <p:cNvSpPr/>
            <p:nvPr/>
          </p:nvSpPr>
          <p:spPr>
            <a:xfrm>
              <a:off x="7959851" y="3468563"/>
              <a:ext cx="239888" cy="67156"/>
            </a:xfrm>
            <a:prstGeom prst="rect">
              <a:avLst/>
            </a:prstGeom>
            <a:solidFill>
              <a:srgbClr val="E2231A">
                <a:alpha val="100000"/>
              </a:srgbClr>
            </a:solidFill>
          </p:spPr>
          <p:txBody>
            <a:bodyPr/>
            <a:lstStyle/>
            <a:p/>
          </p:txBody>
        </p:sp>
        <p:sp>
          <p:nvSpPr>
            <p:cNvPr id="77" name="pl77"/>
            <p:cNvSpPr/>
            <p:nvPr/>
          </p:nvSpPr>
          <p:spPr>
            <a:xfrm>
              <a:off x="1416218" y="2117376"/>
              <a:ext cx="6663577" cy="134121"/>
            </a:xfrm>
            <a:custGeom>
              <a:avLst/>
              <a:pathLst>
                <a:path w="6663577" h="134121">
                  <a:moveTo>
                    <a:pt x="0" y="44707"/>
                  </a:moveTo>
                  <a:lnTo>
                    <a:pt x="266543" y="0"/>
                  </a:lnTo>
                  <a:lnTo>
                    <a:pt x="533086" y="0"/>
                  </a:lnTo>
                  <a:lnTo>
                    <a:pt x="799629" y="0"/>
                  </a:lnTo>
                  <a:lnTo>
                    <a:pt x="1066172" y="0"/>
                  </a:lnTo>
                  <a:lnTo>
                    <a:pt x="1332715" y="0"/>
                  </a:lnTo>
                  <a:lnTo>
                    <a:pt x="1599258" y="22353"/>
                  </a:lnTo>
                  <a:lnTo>
                    <a:pt x="1865801" y="44707"/>
                  </a:lnTo>
                  <a:lnTo>
                    <a:pt x="2132344" y="67060"/>
                  </a:lnTo>
                  <a:lnTo>
                    <a:pt x="2398888" y="89414"/>
                  </a:lnTo>
                  <a:lnTo>
                    <a:pt x="2665431" y="89414"/>
                  </a:lnTo>
                  <a:lnTo>
                    <a:pt x="2931974" y="89414"/>
                  </a:lnTo>
                  <a:lnTo>
                    <a:pt x="3198517" y="44707"/>
                  </a:lnTo>
                  <a:lnTo>
                    <a:pt x="3465060" y="67060"/>
                  </a:lnTo>
                  <a:lnTo>
                    <a:pt x="3731603" y="0"/>
                  </a:lnTo>
                  <a:lnTo>
                    <a:pt x="3998146" y="44707"/>
                  </a:lnTo>
                  <a:lnTo>
                    <a:pt x="4264689" y="44707"/>
                  </a:lnTo>
                  <a:lnTo>
                    <a:pt x="4531233" y="22353"/>
                  </a:lnTo>
                  <a:lnTo>
                    <a:pt x="4797776" y="22353"/>
                  </a:lnTo>
                  <a:lnTo>
                    <a:pt x="5064319" y="44707"/>
                  </a:lnTo>
                  <a:lnTo>
                    <a:pt x="5330862" y="0"/>
                  </a:lnTo>
                  <a:lnTo>
                    <a:pt x="5597405" y="67060"/>
                  </a:lnTo>
                  <a:lnTo>
                    <a:pt x="5863948" y="0"/>
                  </a:lnTo>
                  <a:lnTo>
                    <a:pt x="6130491" y="89414"/>
                  </a:lnTo>
                  <a:lnTo>
                    <a:pt x="6397034" y="67060"/>
                  </a:lnTo>
                  <a:lnTo>
                    <a:pt x="6663577" y="134121"/>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9" name="tx89"/>
            <p:cNvSpPr/>
            <p:nvPr/>
          </p:nvSpPr>
          <p:spPr>
            <a:xfrm>
              <a:off x="1324790" y="28308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0" name="tx90"/>
            <p:cNvSpPr/>
            <p:nvPr/>
          </p:nvSpPr>
          <p:spPr>
            <a:xfrm>
              <a:off x="2657505" y="29628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1" name="tx91"/>
            <p:cNvSpPr/>
            <p:nvPr/>
          </p:nvSpPr>
          <p:spPr>
            <a:xfrm>
              <a:off x="3990221" y="29715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2" name="tx92"/>
            <p:cNvSpPr/>
            <p:nvPr/>
          </p:nvSpPr>
          <p:spPr>
            <a:xfrm>
              <a:off x="5322937" y="30561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93" name="tx93"/>
            <p:cNvSpPr/>
            <p:nvPr/>
          </p:nvSpPr>
          <p:spPr>
            <a:xfrm>
              <a:off x="6389109" y="32019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0.86</a:t>
              </a:r>
            </a:p>
          </p:txBody>
        </p:sp>
        <p:sp>
          <p:nvSpPr>
            <p:cNvPr id="94" name="tx94"/>
            <p:cNvSpPr/>
            <p:nvPr/>
          </p:nvSpPr>
          <p:spPr>
            <a:xfrm>
              <a:off x="6655652" y="32289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0.84</a:t>
              </a:r>
            </a:p>
          </p:txBody>
        </p:sp>
        <p:sp>
          <p:nvSpPr>
            <p:cNvPr id="95" name="tx95"/>
            <p:cNvSpPr/>
            <p:nvPr/>
          </p:nvSpPr>
          <p:spPr>
            <a:xfrm>
              <a:off x="6922195" y="32626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0.81</a:t>
              </a:r>
            </a:p>
          </p:txBody>
        </p:sp>
        <p:sp>
          <p:nvSpPr>
            <p:cNvPr id="96" name="tx96"/>
            <p:cNvSpPr/>
            <p:nvPr/>
          </p:nvSpPr>
          <p:spPr>
            <a:xfrm>
              <a:off x="7188738" y="32896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0.79</a:t>
              </a:r>
            </a:p>
          </p:txBody>
        </p:sp>
        <p:sp>
          <p:nvSpPr>
            <p:cNvPr id="97" name="tx97"/>
            <p:cNvSpPr/>
            <p:nvPr/>
          </p:nvSpPr>
          <p:spPr>
            <a:xfrm>
              <a:off x="7455282" y="33307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0.75</a:t>
              </a:r>
            </a:p>
          </p:txBody>
        </p:sp>
        <p:sp>
          <p:nvSpPr>
            <p:cNvPr id="98" name="tx98"/>
            <p:cNvSpPr/>
            <p:nvPr/>
          </p:nvSpPr>
          <p:spPr>
            <a:xfrm>
              <a:off x="7721825" y="33299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0.75</a:t>
              </a:r>
            </a:p>
          </p:txBody>
        </p:sp>
        <p:sp>
          <p:nvSpPr>
            <p:cNvPr id="99" name="tx99"/>
            <p:cNvSpPr/>
            <p:nvPr/>
          </p:nvSpPr>
          <p:spPr>
            <a:xfrm>
              <a:off x="7988368" y="33326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0.75</a:t>
              </a:r>
            </a:p>
          </p:txBody>
        </p:sp>
        <p:sp>
          <p:nvSpPr>
            <p:cNvPr id="100" name="pl100"/>
            <p:cNvSpPr/>
            <p:nvPr/>
          </p:nvSpPr>
          <p:spPr>
            <a:xfrm>
              <a:off x="1416218"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291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12" name="tx112"/>
            <p:cNvSpPr/>
            <p:nvPr/>
          </p:nvSpPr>
          <p:spPr>
            <a:xfrm>
              <a:off x="1324790" y="29585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3" name="tx113"/>
            <p:cNvSpPr/>
            <p:nvPr/>
          </p:nvSpPr>
          <p:spPr>
            <a:xfrm>
              <a:off x="2657505" y="36804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14" name="tx114"/>
            <p:cNvSpPr/>
            <p:nvPr/>
          </p:nvSpPr>
          <p:spPr>
            <a:xfrm>
              <a:off x="2657505" y="30757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5" name="tx115"/>
            <p:cNvSpPr/>
            <p:nvPr/>
          </p:nvSpPr>
          <p:spPr>
            <a:xfrm>
              <a:off x="4055523" y="370988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6" name="tx116"/>
            <p:cNvSpPr/>
            <p:nvPr/>
          </p:nvSpPr>
          <p:spPr>
            <a:xfrm>
              <a:off x="3990221" y="31084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7" name="tx117"/>
            <p:cNvSpPr/>
            <p:nvPr/>
          </p:nvSpPr>
          <p:spPr>
            <a:xfrm>
              <a:off x="5322937" y="37373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0.95</a:t>
              </a:r>
            </a:p>
          </p:txBody>
        </p:sp>
        <p:sp>
          <p:nvSpPr>
            <p:cNvPr id="118" name="tx118"/>
            <p:cNvSpPr/>
            <p:nvPr/>
          </p:nvSpPr>
          <p:spPr>
            <a:xfrm>
              <a:off x="5322937" y="31793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9" name="tx119"/>
            <p:cNvSpPr/>
            <p:nvPr/>
          </p:nvSpPr>
          <p:spPr>
            <a:xfrm>
              <a:off x="6389109" y="38072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20" name="tx120"/>
            <p:cNvSpPr/>
            <p:nvPr/>
          </p:nvSpPr>
          <p:spPr>
            <a:xfrm>
              <a:off x="6389109" y="33222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1" name="tx121"/>
            <p:cNvSpPr/>
            <p:nvPr/>
          </p:nvSpPr>
          <p:spPr>
            <a:xfrm>
              <a:off x="6655652" y="38108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22" name="tx122"/>
            <p:cNvSpPr/>
            <p:nvPr/>
          </p:nvSpPr>
          <p:spPr>
            <a:xfrm>
              <a:off x="6655652" y="33392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3" name="tx123"/>
            <p:cNvSpPr/>
            <p:nvPr/>
          </p:nvSpPr>
          <p:spPr>
            <a:xfrm>
              <a:off x="6922195" y="38409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24" name="tx124"/>
            <p:cNvSpPr/>
            <p:nvPr/>
          </p:nvSpPr>
          <p:spPr>
            <a:xfrm>
              <a:off x="6922195" y="33862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5" name="tx125"/>
            <p:cNvSpPr/>
            <p:nvPr/>
          </p:nvSpPr>
          <p:spPr>
            <a:xfrm>
              <a:off x="7188738" y="38405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26" name="tx126"/>
            <p:cNvSpPr/>
            <p:nvPr/>
          </p:nvSpPr>
          <p:spPr>
            <a:xfrm>
              <a:off x="7188738" y="33993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7" name="tx127"/>
            <p:cNvSpPr/>
            <p:nvPr/>
          </p:nvSpPr>
          <p:spPr>
            <a:xfrm>
              <a:off x="7481407" y="38775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a:t>
              </a:r>
            </a:p>
          </p:txBody>
        </p:sp>
        <p:sp>
          <p:nvSpPr>
            <p:cNvPr id="128" name="tx128"/>
            <p:cNvSpPr/>
            <p:nvPr/>
          </p:nvSpPr>
          <p:spPr>
            <a:xfrm>
              <a:off x="7455282" y="34568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9" name="tx129"/>
            <p:cNvSpPr/>
            <p:nvPr/>
          </p:nvSpPr>
          <p:spPr>
            <a:xfrm>
              <a:off x="7721825" y="38729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0.71</a:t>
              </a:r>
            </a:p>
          </p:txBody>
        </p:sp>
        <p:sp>
          <p:nvSpPr>
            <p:cNvPr id="130" name="tx130"/>
            <p:cNvSpPr/>
            <p:nvPr/>
          </p:nvSpPr>
          <p:spPr>
            <a:xfrm>
              <a:off x="7721825" y="34519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31" name="tx131"/>
            <p:cNvSpPr/>
            <p:nvPr/>
          </p:nvSpPr>
          <p:spPr>
            <a:xfrm>
              <a:off x="7988368" y="38868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0.69</a:t>
              </a:r>
            </a:p>
          </p:txBody>
        </p:sp>
        <p:sp>
          <p:nvSpPr>
            <p:cNvPr id="132" name="tx132"/>
            <p:cNvSpPr/>
            <p:nvPr/>
          </p:nvSpPr>
          <p:spPr>
            <a:xfrm>
              <a:off x="7988368" y="34670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33" name="tx133"/>
            <p:cNvSpPr/>
            <p:nvPr/>
          </p:nvSpPr>
          <p:spPr>
            <a:xfrm>
              <a:off x="577897" y="425590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4" name="tx134"/>
            <p:cNvSpPr/>
            <p:nvPr/>
          </p:nvSpPr>
          <p:spPr>
            <a:xfrm>
              <a:off x="577897" y="369411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35" name="tx135"/>
            <p:cNvSpPr/>
            <p:nvPr/>
          </p:nvSpPr>
          <p:spPr>
            <a:xfrm>
              <a:off x="577897" y="3132328"/>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6" name="tx136"/>
            <p:cNvSpPr/>
            <p:nvPr/>
          </p:nvSpPr>
          <p:spPr>
            <a:xfrm>
              <a:off x="577897" y="257053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7" name="tx137"/>
            <p:cNvSpPr/>
            <p:nvPr/>
          </p:nvSpPr>
          <p:spPr>
            <a:xfrm>
              <a:off x="577897" y="200875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84870"/>
              <a:ext cx="135159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Japan, 2000-2025</a:t>
              </a:r>
            </a:p>
          </p:txBody>
        </p:sp>
        <p:sp>
          <p:nvSpPr>
            <p:cNvPr id="164" name="pl164"/>
            <p:cNvSpPr/>
            <p:nvPr/>
          </p:nvSpPr>
          <p:spPr>
            <a:xfrm>
              <a:off x="224814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15187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0556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9593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0000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10373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00747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311741" cy="129091"/>
            </a:xfrm>
            <a:prstGeom prst="rect">
              <a:avLst/>
            </a:prstGeom>
            <a:solidFill>
              <a:srgbClr val="80BD41">
                <a:alpha val="100000"/>
              </a:srgbClr>
            </a:solidFill>
          </p:spPr>
          <p:txBody>
            <a:bodyPr/>
            <a:lstStyle/>
            <a:p/>
          </p:txBody>
        </p:sp>
        <p:sp>
          <p:nvSpPr>
            <p:cNvPr id="176" name="rc176"/>
            <p:cNvSpPr/>
            <p:nvPr/>
          </p:nvSpPr>
          <p:spPr>
            <a:xfrm>
              <a:off x="7608014" y="5954972"/>
              <a:ext cx="262989" cy="129091"/>
            </a:xfrm>
            <a:prstGeom prst="rect">
              <a:avLst/>
            </a:prstGeom>
            <a:solidFill>
              <a:srgbClr val="E2231A">
                <a:alpha val="100000"/>
              </a:srgbClr>
            </a:solidFill>
          </p:spPr>
          <p:txBody>
            <a:bodyPr/>
            <a:lstStyle/>
            <a:p/>
          </p:txBody>
        </p:sp>
        <p:sp>
          <p:nvSpPr>
            <p:cNvPr id="177" name="rc177"/>
            <p:cNvSpPr/>
            <p:nvPr/>
          </p:nvSpPr>
          <p:spPr>
            <a:xfrm>
              <a:off x="1296273" y="5793607"/>
              <a:ext cx="5422043" cy="129091"/>
            </a:xfrm>
            <a:prstGeom prst="rect">
              <a:avLst/>
            </a:prstGeom>
            <a:solidFill>
              <a:srgbClr val="80BD41">
                <a:alpha val="100000"/>
              </a:srgbClr>
            </a:solidFill>
          </p:spPr>
          <p:txBody>
            <a:bodyPr/>
            <a:lstStyle/>
            <a:p/>
          </p:txBody>
        </p:sp>
        <p:sp>
          <p:nvSpPr>
            <p:cNvPr id="178" name="rc178"/>
            <p:cNvSpPr/>
            <p:nvPr/>
          </p:nvSpPr>
          <p:spPr>
            <a:xfrm>
              <a:off x="6718316" y="5793607"/>
              <a:ext cx="285369" cy="129091"/>
            </a:xfrm>
            <a:prstGeom prst="rect">
              <a:avLst/>
            </a:prstGeom>
            <a:solidFill>
              <a:srgbClr val="E2231A">
                <a:alpha val="100000"/>
              </a:srgbClr>
            </a:solidFill>
          </p:spPr>
          <p:txBody>
            <a:bodyPr/>
            <a:lstStyle/>
            <a:p/>
          </p:txBody>
        </p:sp>
        <p:sp>
          <p:nvSpPr>
            <p:cNvPr id="179" name="rc179"/>
            <p:cNvSpPr/>
            <p:nvPr/>
          </p:nvSpPr>
          <p:spPr>
            <a:xfrm>
              <a:off x="1296273" y="5632243"/>
              <a:ext cx="5234190" cy="129091"/>
            </a:xfrm>
            <a:prstGeom prst="rect">
              <a:avLst/>
            </a:prstGeom>
            <a:solidFill>
              <a:srgbClr val="80BD41">
                <a:alpha val="100000"/>
              </a:srgbClr>
            </a:solidFill>
          </p:spPr>
          <p:txBody>
            <a:bodyPr/>
            <a:lstStyle/>
            <a:p/>
          </p:txBody>
        </p:sp>
        <p:sp>
          <p:nvSpPr>
            <p:cNvPr id="180" name="rc180"/>
            <p:cNvSpPr/>
            <p:nvPr/>
          </p:nvSpPr>
          <p:spPr>
            <a:xfrm>
              <a:off x="6530464" y="5632243"/>
              <a:ext cx="455144" cy="129091"/>
            </a:xfrm>
            <a:prstGeom prst="rect">
              <a:avLst/>
            </a:prstGeom>
            <a:solidFill>
              <a:srgbClr val="E2231A">
                <a:alpha val="100000"/>
              </a:srgbClr>
            </a:solidFill>
          </p:spPr>
          <p:txBody>
            <a:bodyPr/>
            <a:lstStyle/>
            <a:p/>
          </p:txBody>
        </p:sp>
        <p:sp>
          <p:nvSpPr>
            <p:cNvPr id="181" name="tx181"/>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0.86</a:t>
              </a:r>
            </a:p>
          </p:txBody>
        </p:sp>
        <p:sp>
          <p:nvSpPr>
            <p:cNvPr id="182" name="tx182"/>
            <p:cNvSpPr/>
            <p:nvPr/>
          </p:nvSpPr>
          <p:spPr>
            <a:xfrm>
              <a:off x="7176530"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0.75</a:t>
              </a:r>
            </a:p>
          </p:txBody>
        </p:sp>
        <p:sp>
          <p:nvSpPr>
            <p:cNvPr id="183" name="tx183"/>
            <p:cNvSpPr/>
            <p:nvPr/>
          </p:nvSpPr>
          <p:spPr>
            <a:xfrm>
              <a:off x="7157548"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0.75</a:t>
              </a:r>
            </a:p>
          </p:txBody>
        </p:sp>
        <p:sp>
          <p:nvSpPr>
            <p:cNvPr id="184" name="tx184"/>
            <p:cNvSpPr/>
            <p:nvPr/>
          </p:nvSpPr>
          <p:spPr>
            <a:xfrm>
              <a:off x="4346650"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0.83</a:t>
              </a:r>
            </a:p>
          </p:txBody>
        </p:sp>
        <p:sp>
          <p:nvSpPr>
            <p:cNvPr id="185" name="tx185"/>
            <p:cNvSpPr/>
            <p:nvPr/>
          </p:nvSpPr>
          <p:spPr>
            <a:xfrm>
              <a:off x="7634015"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0.03</a:t>
              </a:r>
            </a:p>
          </p:txBody>
        </p:sp>
        <p:sp>
          <p:nvSpPr>
            <p:cNvPr id="186" name="tx186"/>
            <p:cNvSpPr/>
            <p:nvPr/>
          </p:nvSpPr>
          <p:spPr>
            <a:xfrm>
              <a:off x="3901801"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0.71</a:t>
              </a:r>
            </a:p>
          </p:txBody>
        </p:sp>
        <p:sp>
          <p:nvSpPr>
            <p:cNvPr id="187" name="tx187"/>
            <p:cNvSpPr/>
            <p:nvPr/>
          </p:nvSpPr>
          <p:spPr>
            <a:xfrm>
              <a:off x="675550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88" name="tx188"/>
            <p:cNvSpPr/>
            <p:nvPr/>
          </p:nvSpPr>
          <p:spPr>
            <a:xfrm>
              <a:off x="380787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0.69</a:t>
              </a:r>
            </a:p>
          </p:txBody>
        </p:sp>
        <p:sp>
          <p:nvSpPr>
            <p:cNvPr id="189" name="tx189"/>
            <p:cNvSpPr/>
            <p:nvPr/>
          </p:nvSpPr>
          <p:spPr>
            <a:xfrm>
              <a:off x="6652542"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0.06</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082733"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94" name="tx194"/>
            <p:cNvSpPr/>
            <p:nvPr/>
          </p:nvSpPr>
          <p:spPr>
            <a:xfrm>
              <a:off x="2986465"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95" name="tx195"/>
            <p:cNvSpPr/>
            <p:nvPr/>
          </p:nvSpPr>
          <p:spPr>
            <a:xfrm>
              <a:off x="4890198"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6" name="tx196"/>
            <p:cNvSpPr/>
            <p:nvPr/>
          </p:nvSpPr>
          <p:spPr>
            <a:xfrm>
              <a:off x="6793930"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7" name="tx197"/>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(92%) was lower than in 2019 (96%).
The number of children vaccinated with MCV1 decreased 17% compared to in 2019.
The number of surviving infants decreased approximately 13% compared to in 2019.
In 2025, 100,000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38833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14595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190358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0095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76714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52477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116856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525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10195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864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353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50203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687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3543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0212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6882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3551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0221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6890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356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58547" y="4726256"/>
              <a:ext cx="420026" cy="283261"/>
            </a:xfrm>
            <a:prstGeom prst="rect">
              <a:avLst/>
            </a:prstGeom>
            <a:solidFill>
              <a:srgbClr val="1CABE2">
                <a:alpha val="100000"/>
              </a:srgbClr>
            </a:solidFill>
          </p:spPr>
          <p:txBody>
            <a:bodyPr/>
            <a:lstStyle/>
            <a:p/>
          </p:txBody>
        </p:sp>
        <p:sp>
          <p:nvSpPr>
            <p:cNvPr id="25" name="rc25"/>
            <p:cNvSpPr/>
            <p:nvPr/>
          </p:nvSpPr>
          <p:spPr>
            <a:xfrm>
              <a:off x="1425243" y="4751103"/>
              <a:ext cx="420026" cy="258413"/>
            </a:xfrm>
            <a:prstGeom prst="rect">
              <a:avLst/>
            </a:prstGeom>
            <a:solidFill>
              <a:srgbClr val="1CABE2">
                <a:alpha val="100000"/>
              </a:srgbClr>
            </a:solidFill>
          </p:spPr>
          <p:txBody>
            <a:bodyPr/>
            <a:lstStyle/>
            <a:p/>
          </p:txBody>
        </p:sp>
        <p:sp>
          <p:nvSpPr>
            <p:cNvPr id="26" name="rc26"/>
            <p:cNvSpPr/>
            <p:nvPr/>
          </p:nvSpPr>
          <p:spPr>
            <a:xfrm>
              <a:off x="1891939" y="4445479"/>
              <a:ext cx="420026" cy="564037"/>
            </a:xfrm>
            <a:prstGeom prst="rect">
              <a:avLst/>
            </a:prstGeom>
            <a:solidFill>
              <a:srgbClr val="1CABE2">
                <a:alpha val="100000"/>
              </a:srgbClr>
            </a:solidFill>
          </p:spPr>
          <p:txBody>
            <a:bodyPr/>
            <a:lstStyle/>
            <a:p/>
          </p:txBody>
        </p:sp>
        <p:sp>
          <p:nvSpPr>
            <p:cNvPr id="27" name="rc27"/>
            <p:cNvSpPr/>
            <p:nvPr/>
          </p:nvSpPr>
          <p:spPr>
            <a:xfrm>
              <a:off x="2358635" y="4966034"/>
              <a:ext cx="420026" cy="43483"/>
            </a:xfrm>
            <a:prstGeom prst="rect">
              <a:avLst/>
            </a:prstGeom>
            <a:solidFill>
              <a:srgbClr val="1CABE2">
                <a:alpha val="100000"/>
              </a:srgbClr>
            </a:solidFill>
          </p:spPr>
          <p:txBody>
            <a:bodyPr/>
            <a:lstStyle/>
            <a:p/>
          </p:txBody>
        </p:sp>
        <p:sp>
          <p:nvSpPr>
            <p:cNvPr id="28" name="rc28"/>
            <p:cNvSpPr/>
            <p:nvPr/>
          </p:nvSpPr>
          <p:spPr>
            <a:xfrm>
              <a:off x="2825330" y="4807010"/>
              <a:ext cx="420026" cy="202506"/>
            </a:xfrm>
            <a:prstGeom prst="rect">
              <a:avLst/>
            </a:prstGeom>
            <a:solidFill>
              <a:srgbClr val="1CABE2">
                <a:alpha val="100000"/>
              </a:srgbClr>
            </a:solidFill>
          </p:spPr>
          <p:txBody>
            <a:bodyPr/>
            <a:lstStyle/>
            <a:p/>
          </p:txBody>
        </p:sp>
        <p:sp>
          <p:nvSpPr>
            <p:cNvPr id="29" name="rc29"/>
            <p:cNvSpPr/>
            <p:nvPr/>
          </p:nvSpPr>
          <p:spPr>
            <a:xfrm>
              <a:off x="3292026" y="4775951"/>
              <a:ext cx="420026" cy="233566"/>
            </a:xfrm>
            <a:prstGeom prst="rect">
              <a:avLst/>
            </a:prstGeom>
            <a:solidFill>
              <a:srgbClr val="1CABE2">
                <a:alpha val="100000"/>
              </a:srgbClr>
            </a:solidFill>
          </p:spPr>
          <p:txBody>
            <a:bodyPr/>
            <a:lstStyle/>
            <a:p/>
          </p:txBody>
        </p:sp>
        <p:sp>
          <p:nvSpPr>
            <p:cNvPr id="30" name="rc30"/>
            <p:cNvSpPr/>
            <p:nvPr/>
          </p:nvSpPr>
          <p:spPr>
            <a:xfrm>
              <a:off x="3758722" y="4656683"/>
              <a:ext cx="420026" cy="352834"/>
            </a:xfrm>
            <a:prstGeom prst="rect">
              <a:avLst/>
            </a:prstGeom>
            <a:solidFill>
              <a:srgbClr val="1CABE2">
                <a:alpha val="100000"/>
              </a:srgbClr>
            </a:solidFill>
          </p:spPr>
          <p:txBody>
            <a:bodyPr/>
            <a:lstStyle/>
            <a:p/>
          </p:txBody>
        </p:sp>
        <p:sp>
          <p:nvSpPr>
            <p:cNvPr id="31" name="rc31"/>
            <p:cNvSpPr/>
            <p:nvPr/>
          </p:nvSpPr>
          <p:spPr>
            <a:xfrm>
              <a:off x="4225417" y="4057859"/>
              <a:ext cx="420026" cy="951658"/>
            </a:xfrm>
            <a:prstGeom prst="rect">
              <a:avLst/>
            </a:prstGeom>
            <a:solidFill>
              <a:srgbClr val="1CABE2">
                <a:alpha val="100000"/>
              </a:srgbClr>
            </a:solidFill>
          </p:spPr>
          <p:txBody>
            <a:bodyPr/>
            <a:lstStyle/>
            <a:p/>
          </p:txBody>
        </p:sp>
        <p:sp>
          <p:nvSpPr>
            <p:cNvPr id="32" name="rc32"/>
            <p:cNvSpPr/>
            <p:nvPr/>
          </p:nvSpPr>
          <p:spPr>
            <a:xfrm>
              <a:off x="4692113" y="4994609"/>
              <a:ext cx="420026" cy="14908"/>
            </a:xfrm>
            <a:prstGeom prst="rect">
              <a:avLst/>
            </a:prstGeom>
            <a:solidFill>
              <a:srgbClr val="1CABE2">
                <a:alpha val="100000"/>
              </a:srgbClr>
            </a:solidFill>
          </p:spPr>
          <p:txBody>
            <a:bodyPr/>
            <a:lstStyle/>
            <a:p/>
          </p:txBody>
        </p:sp>
        <p:sp>
          <p:nvSpPr>
            <p:cNvPr id="33" name="rc33"/>
            <p:cNvSpPr/>
            <p:nvPr/>
          </p:nvSpPr>
          <p:spPr>
            <a:xfrm>
              <a:off x="5158809" y="5002063"/>
              <a:ext cx="420026" cy="7454"/>
            </a:xfrm>
            <a:prstGeom prst="rect">
              <a:avLst/>
            </a:prstGeom>
            <a:solidFill>
              <a:srgbClr val="1CABE2">
                <a:alpha val="100000"/>
              </a:srgbClr>
            </a:solidFill>
          </p:spPr>
          <p:txBody>
            <a:bodyPr/>
            <a:lstStyle/>
            <a:p/>
          </p:txBody>
        </p:sp>
        <p:sp>
          <p:nvSpPr>
            <p:cNvPr id="34" name="rc34"/>
            <p:cNvSpPr/>
            <p:nvPr/>
          </p:nvSpPr>
          <p:spPr>
            <a:xfrm>
              <a:off x="5625505" y="5003305"/>
              <a:ext cx="420026" cy="6211"/>
            </a:xfrm>
            <a:prstGeom prst="rect">
              <a:avLst/>
            </a:prstGeom>
            <a:solidFill>
              <a:srgbClr val="1CABE2">
                <a:alpha val="100000"/>
              </a:srgbClr>
            </a:solidFill>
          </p:spPr>
          <p:txBody>
            <a:bodyPr/>
            <a:lstStyle/>
            <a:p/>
          </p:txBody>
        </p:sp>
        <p:sp>
          <p:nvSpPr>
            <p:cNvPr id="35" name="rc35"/>
            <p:cNvSpPr/>
            <p:nvPr/>
          </p:nvSpPr>
          <p:spPr>
            <a:xfrm>
              <a:off x="6092200" y="4974731"/>
              <a:ext cx="420026" cy="34786"/>
            </a:xfrm>
            <a:prstGeom prst="rect">
              <a:avLst/>
            </a:prstGeom>
            <a:solidFill>
              <a:srgbClr val="1CABE2">
                <a:alpha val="100000"/>
              </a:srgbClr>
            </a:solidFill>
          </p:spPr>
          <p:txBody>
            <a:bodyPr/>
            <a:lstStyle/>
            <a:p/>
          </p:txBody>
        </p:sp>
        <p:sp>
          <p:nvSpPr>
            <p:cNvPr id="36" name="rc36"/>
            <p:cNvSpPr/>
            <p:nvPr/>
          </p:nvSpPr>
          <p:spPr>
            <a:xfrm>
              <a:off x="6558896" y="4957337"/>
              <a:ext cx="420026" cy="52179"/>
            </a:xfrm>
            <a:prstGeom prst="rect">
              <a:avLst/>
            </a:prstGeom>
            <a:solidFill>
              <a:srgbClr val="1CABE2">
                <a:alpha val="100000"/>
              </a:srgbClr>
            </a:solidFill>
          </p:spPr>
          <p:txBody>
            <a:bodyPr/>
            <a:lstStyle/>
            <a:p/>
          </p:txBody>
        </p:sp>
        <p:sp>
          <p:nvSpPr>
            <p:cNvPr id="37" name="rc37"/>
            <p:cNvSpPr/>
            <p:nvPr/>
          </p:nvSpPr>
          <p:spPr>
            <a:xfrm>
              <a:off x="7025592" y="4680288"/>
              <a:ext cx="420026" cy="329229"/>
            </a:xfrm>
            <a:prstGeom prst="rect">
              <a:avLst/>
            </a:prstGeom>
            <a:solidFill>
              <a:srgbClr val="1CABE2">
                <a:alpha val="100000"/>
              </a:srgbClr>
            </a:solidFill>
          </p:spPr>
          <p:txBody>
            <a:bodyPr/>
            <a:lstStyle/>
            <a:p/>
          </p:txBody>
        </p:sp>
        <p:sp>
          <p:nvSpPr>
            <p:cNvPr id="38" name="pl38"/>
            <p:cNvSpPr/>
            <p:nvPr/>
          </p:nvSpPr>
          <p:spPr>
            <a:xfrm>
              <a:off x="1168561" y="1900767"/>
              <a:ext cx="6067044" cy="190331"/>
            </a:xfrm>
            <a:custGeom>
              <a:avLst/>
              <a:pathLst>
                <a:path w="6067044" h="190331">
                  <a:moveTo>
                    <a:pt x="0" y="63443"/>
                  </a:moveTo>
                  <a:lnTo>
                    <a:pt x="466695" y="95165"/>
                  </a:lnTo>
                  <a:lnTo>
                    <a:pt x="933391" y="0"/>
                  </a:lnTo>
                  <a:lnTo>
                    <a:pt x="1400087" y="63443"/>
                  </a:lnTo>
                  <a:lnTo>
                    <a:pt x="1866782" y="63443"/>
                  </a:lnTo>
                  <a:lnTo>
                    <a:pt x="2333478" y="31721"/>
                  </a:lnTo>
                  <a:lnTo>
                    <a:pt x="2800174" y="31721"/>
                  </a:lnTo>
                  <a:lnTo>
                    <a:pt x="3266869" y="63443"/>
                  </a:lnTo>
                  <a:lnTo>
                    <a:pt x="3733565" y="0"/>
                  </a:lnTo>
                  <a:lnTo>
                    <a:pt x="4200261" y="95165"/>
                  </a:lnTo>
                  <a:lnTo>
                    <a:pt x="4666957" y="0"/>
                  </a:lnTo>
                  <a:lnTo>
                    <a:pt x="5133652" y="126887"/>
                  </a:lnTo>
                  <a:lnTo>
                    <a:pt x="5600348" y="95165"/>
                  </a:lnTo>
                  <a:lnTo>
                    <a:pt x="6067044" y="190331"/>
                  </a:lnTo>
                </a:path>
              </a:pathLst>
            </a:custGeom>
            <a:ln w="27101" cap="flat">
              <a:solidFill>
                <a:srgbClr val="00833D">
                  <a:alpha val="100000"/>
                </a:srgbClr>
              </a:solidFill>
              <a:prstDash val="solid"/>
              <a:round/>
            </a:ln>
          </p:spPr>
          <p:txBody>
            <a:bodyPr/>
            <a:lstStyle/>
            <a:p/>
          </p:txBody>
        </p:sp>
        <p:sp>
          <p:nvSpPr>
            <p:cNvPr id="39" name="pl39"/>
            <p:cNvSpPr/>
            <p:nvPr/>
          </p:nvSpPr>
          <p:spPr>
            <a:xfrm>
              <a:off x="1168561" y="1964211"/>
              <a:ext cx="6067044" cy="126887"/>
            </a:xfrm>
            <a:custGeom>
              <a:avLst/>
              <a:pathLst>
                <a:path w="6067044" h="126887">
                  <a:moveTo>
                    <a:pt x="0" y="126887"/>
                  </a:moveTo>
                  <a:lnTo>
                    <a:pt x="466695" y="95165"/>
                  </a:lnTo>
                  <a:lnTo>
                    <a:pt x="933391" y="63443"/>
                  </a:lnTo>
                  <a:lnTo>
                    <a:pt x="1400087" y="95165"/>
                  </a:lnTo>
                  <a:lnTo>
                    <a:pt x="1866782" y="95165"/>
                  </a:lnTo>
                  <a:lnTo>
                    <a:pt x="2333478" y="31721"/>
                  </a:lnTo>
                  <a:lnTo>
                    <a:pt x="2800174" y="95165"/>
                  </a:lnTo>
                  <a:lnTo>
                    <a:pt x="3266869" y="95165"/>
                  </a:lnTo>
                  <a:lnTo>
                    <a:pt x="3733565" y="31721"/>
                  </a:lnTo>
                  <a:lnTo>
                    <a:pt x="4200261" y="63443"/>
                  </a:lnTo>
                  <a:lnTo>
                    <a:pt x="4666957" y="31721"/>
                  </a:lnTo>
                  <a:lnTo>
                    <a:pt x="5133652" y="63443"/>
                  </a:lnTo>
                  <a:lnTo>
                    <a:pt x="5600348" y="0"/>
                  </a:lnTo>
                  <a:lnTo>
                    <a:pt x="6067044" y="31721"/>
                  </a:lnTo>
                </a:path>
              </a:pathLst>
            </a:custGeom>
            <a:ln w="27101" cap="flat">
              <a:solidFill>
                <a:srgbClr val="002759">
                  <a:alpha val="100000"/>
                </a:srgbClr>
              </a:solidFill>
              <a:prstDash val="solid"/>
              <a:round/>
            </a:ln>
          </p:spPr>
          <p:txBody>
            <a:bodyPr/>
            <a:lstStyle/>
            <a:p/>
          </p:txBody>
        </p:sp>
        <p:sp>
          <p:nvSpPr>
            <p:cNvPr id="40" name="pt40"/>
            <p:cNvSpPr/>
            <p:nvPr/>
          </p:nvSpPr>
          <p:spPr>
            <a:xfrm>
              <a:off x="1136959"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603655"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070351"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537046"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003742"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470438"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37134"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03829"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870525"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337221"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803916"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70612"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737308"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204004"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136959"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603655"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070351"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537046"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003742"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470438"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937134"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403829"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870525"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337221"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803916"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70612"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37308"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204004"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069083" y="45964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228</a:t>
              </a:r>
            </a:p>
          </p:txBody>
        </p:sp>
        <p:sp>
          <p:nvSpPr>
            <p:cNvPr id="69" name="tx69"/>
            <p:cNvSpPr/>
            <p:nvPr/>
          </p:nvSpPr>
          <p:spPr>
            <a:xfrm>
              <a:off x="1535778" y="462126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208</a:t>
              </a:r>
            </a:p>
          </p:txBody>
        </p:sp>
        <p:sp>
          <p:nvSpPr>
            <p:cNvPr id="70" name="tx70"/>
            <p:cNvSpPr/>
            <p:nvPr/>
          </p:nvSpPr>
          <p:spPr>
            <a:xfrm>
              <a:off x="2002474" y="4315986"/>
              <a:ext cx="198955"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454</a:t>
              </a:r>
            </a:p>
          </p:txBody>
        </p:sp>
        <p:sp>
          <p:nvSpPr>
            <p:cNvPr id="71" name="tx71"/>
            <p:cNvSpPr/>
            <p:nvPr/>
          </p:nvSpPr>
          <p:spPr>
            <a:xfrm>
              <a:off x="2502329" y="483613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72" name="tx72"/>
            <p:cNvSpPr/>
            <p:nvPr/>
          </p:nvSpPr>
          <p:spPr>
            <a:xfrm>
              <a:off x="2935865" y="467710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163</a:t>
              </a:r>
            </a:p>
          </p:txBody>
        </p:sp>
        <p:sp>
          <p:nvSpPr>
            <p:cNvPr id="73" name="tx73"/>
            <p:cNvSpPr/>
            <p:nvPr/>
          </p:nvSpPr>
          <p:spPr>
            <a:xfrm>
              <a:off x="3402561" y="464610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188</a:t>
              </a:r>
            </a:p>
          </p:txBody>
        </p:sp>
        <p:sp>
          <p:nvSpPr>
            <p:cNvPr id="74" name="tx74"/>
            <p:cNvSpPr/>
            <p:nvPr/>
          </p:nvSpPr>
          <p:spPr>
            <a:xfrm>
              <a:off x="3869257" y="452684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284</a:t>
              </a:r>
            </a:p>
          </p:txBody>
        </p:sp>
        <p:sp>
          <p:nvSpPr>
            <p:cNvPr id="75" name="tx75"/>
            <p:cNvSpPr/>
            <p:nvPr/>
          </p:nvSpPr>
          <p:spPr>
            <a:xfrm>
              <a:off x="4335953" y="392801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766</a:t>
              </a:r>
            </a:p>
          </p:txBody>
        </p:sp>
        <p:sp>
          <p:nvSpPr>
            <p:cNvPr id="76" name="tx76"/>
            <p:cNvSpPr/>
            <p:nvPr/>
          </p:nvSpPr>
          <p:spPr>
            <a:xfrm>
              <a:off x="4835808" y="486622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7" name="tx77"/>
            <p:cNvSpPr/>
            <p:nvPr/>
          </p:nvSpPr>
          <p:spPr>
            <a:xfrm>
              <a:off x="5335663" y="487222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8" name="tx78"/>
            <p:cNvSpPr/>
            <p:nvPr/>
          </p:nvSpPr>
          <p:spPr>
            <a:xfrm>
              <a:off x="5802358" y="4874977"/>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9" name="tx79"/>
            <p:cNvSpPr/>
            <p:nvPr/>
          </p:nvSpPr>
          <p:spPr>
            <a:xfrm>
              <a:off x="6235895" y="484488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a:t>
              </a:r>
            </a:p>
          </p:txBody>
        </p:sp>
        <p:sp>
          <p:nvSpPr>
            <p:cNvPr id="80" name="tx80"/>
            <p:cNvSpPr/>
            <p:nvPr/>
          </p:nvSpPr>
          <p:spPr>
            <a:xfrm>
              <a:off x="6702590" y="482895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a:t>
              </a:r>
            </a:p>
          </p:txBody>
        </p:sp>
        <p:sp>
          <p:nvSpPr>
            <p:cNvPr id="81" name="tx81"/>
            <p:cNvSpPr/>
            <p:nvPr/>
          </p:nvSpPr>
          <p:spPr>
            <a:xfrm>
              <a:off x="7136127" y="455044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265</a:t>
              </a:r>
            </a:p>
          </p:txBody>
        </p:sp>
        <p:sp>
          <p:nvSpPr>
            <p:cNvPr id="82" name="pl82"/>
            <p:cNvSpPr/>
            <p:nvPr/>
          </p:nvSpPr>
          <p:spPr>
            <a:xfrm>
              <a:off x="7253916" y="2093742"/>
              <a:ext cx="608387" cy="87839"/>
            </a:xfrm>
            <a:custGeom>
              <a:avLst/>
              <a:pathLst>
                <a:path w="608387" h="87839">
                  <a:moveTo>
                    <a:pt x="608387" y="87839"/>
                  </a:moveTo>
                  <a:lnTo>
                    <a:pt x="0" y="0"/>
                  </a:lnTo>
                </a:path>
              </a:pathLst>
            </a:custGeom>
          </p:spPr>
          <p:txBody>
            <a:bodyPr/>
            <a:lstStyle/>
            <a:p/>
          </p:txBody>
        </p:sp>
        <p:sp>
          <p:nvSpPr>
            <p:cNvPr id="83" name="pl83"/>
            <p:cNvSpPr/>
            <p:nvPr/>
          </p:nvSpPr>
          <p:spPr>
            <a:xfrm>
              <a:off x="7254176" y="1921048"/>
              <a:ext cx="608127" cy="72665"/>
            </a:xfrm>
            <a:custGeom>
              <a:avLst/>
              <a:pathLst>
                <a:path w="608127" h="72665">
                  <a:moveTo>
                    <a:pt x="608127" y="0"/>
                  </a:moveTo>
                  <a:lnTo>
                    <a:pt x="0" y="72665"/>
                  </a:lnTo>
                </a:path>
              </a:pathLst>
            </a:custGeom>
          </p:spPr>
          <p:txBody>
            <a:bodyPr/>
            <a:lstStyle/>
            <a:p/>
          </p:txBody>
        </p:sp>
        <p:sp>
          <p:nvSpPr>
            <p:cNvPr id="84" name="pg84"/>
            <p:cNvSpPr/>
            <p:nvPr/>
          </p:nvSpPr>
          <p:spPr>
            <a:xfrm>
              <a:off x="7793724" y="209751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213863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92%</a:t>
              </a:r>
            </a:p>
          </p:txBody>
        </p:sp>
        <p:sp>
          <p:nvSpPr>
            <p:cNvPr id="86" name="pg86"/>
            <p:cNvSpPr/>
            <p:nvPr/>
          </p:nvSpPr>
          <p:spPr>
            <a:xfrm>
              <a:off x="7793724" y="183003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187115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88" name="rc88"/>
            <p:cNvSpPr/>
            <p:nvPr/>
          </p:nvSpPr>
          <p:spPr>
            <a:xfrm>
              <a:off x="888543" y="1578789"/>
              <a:ext cx="7747148" cy="3594096"/>
            </a:xfrm>
            <a:prstGeom prst="rect">
              <a:avLst/>
            </a:prstGeom>
            <a:ln w="13550" cap="rnd">
              <a:solidFill>
                <a:srgbClr val="BEBEBE">
                  <a:alpha val="100000"/>
                </a:srgbClr>
              </a:solidFill>
              <a:prstDash val="solid"/>
              <a:round/>
            </a:ln>
          </p:spPr>
          <p:txBody>
            <a:bodyPr/>
            <a:lstStyle/>
            <a:p/>
          </p:txBody>
        </p:sp>
        <p:sp>
          <p:nvSpPr>
            <p:cNvPr id="89" name="tx89"/>
            <p:cNvSpPr/>
            <p:nvPr/>
          </p:nvSpPr>
          <p:spPr>
            <a:xfrm>
              <a:off x="75528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08103" y="370333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1" name="tx91"/>
            <p:cNvSpPr/>
            <p:nvPr/>
          </p:nvSpPr>
          <p:spPr>
            <a:xfrm>
              <a:off x="508103" y="246096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2" name="tx92"/>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02633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493001"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195972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42642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289312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35981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38265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29320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475990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22659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569329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6159958"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662668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709338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7" name="tx117"/>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pl119"/>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t120"/>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l121"/>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2" name="pt122"/>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3" name="tx123"/>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4" name="tx124"/>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5" name="rc125"/>
            <p:cNvSpPr/>
            <p:nvPr/>
          </p:nvSpPr>
          <p:spPr>
            <a:xfrm>
              <a:off x="5629279" y="5900002"/>
              <a:ext cx="201456" cy="201456"/>
            </a:xfrm>
            <a:prstGeom prst="rect">
              <a:avLst/>
            </a:prstGeom>
            <a:solidFill>
              <a:srgbClr val="1CABE2">
                <a:alpha val="100000"/>
              </a:srgbClr>
            </a:solidFill>
          </p:spPr>
          <p:txBody>
            <a:bodyPr/>
            <a:lstStyle/>
            <a:p/>
          </p:txBody>
        </p:sp>
        <p:sp>
          <p:nvSpPr>
            <p:cNvPr id="126" name="tx126"/>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7" name="tx127"/>
            <p:cNvSpPr/>
            <p:nvPr/>
          </p:nvSpPr>
          <p:spPr>
            <a:xfrm>
              <a:off x="2097834" y="1334104"/>
              <a:ext cx="532856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Japan, 2012-2025</a:t>
              </a:r>
            </a:p>
          </p:txBody>
        </p:sp>
        <p:sp>
          <p:nvSpPr>
            <p:cNvPr id="128" name="tx128"/>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0" name="tx130"/>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1" name="tx131"/>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265 confirmed measles cases in Japan. In the same year, MCV1 coverage was 92% and MCV2 coverage was 95%.
The number of cases in 2025 was 6.3 times more cases than in 2024 (n=42).
The highest number of measles cases was reported in 2019 (n=766). In this year, MCV1 coverage was 96%.</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Japan experienced an increase in measles cases compared with 2024, while MCV1 coverage was 92% and MCV2 coverage was 95%.</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191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152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5113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3171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1132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1909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594846"/>
              <a:ext cx="3520101" cy="722349"/>
            </a:xfrm>
            <a:custGeom>
              <a:avLst/>
              <a:pathLst>
                <a:path w="3520101" h="722349">
                  <a:moveTo>
                    <a:pt x="0" y="0"/>
                  </a:moveTo>
                  <a:lnTo>
                    <a:pt x="140804" y="722349"/>
                  </a:lnTo>
                  <a:lnTo>
                    <a:pt x="281608" y="722349"/>
                  </a:lnTo>
                  <a:lnTo>
                    <a:pt x="422412" y="722349"/>
                  </a:lnTo>
                  <a:lnTo>
                    <a:pt x="563216" y="722349"/>
                  </a:lnTo>
                  <a:lnTo>
                    <a:pt x="704020" y="722349"/>
                  </a:lnTo>
                  <a:lnTo>
                    <a:pt x="844824" y="722349"/>
                  </a:lnTo>
                  <a:lnTo>
                    <a:pt x="985628" y="722349"/>
                  </a:lnTo>
                  <a:lnTo>
                    <a:pt x="1126432" y="722349"/>
                  </a:lnTo>
                  <a:lnTo>
                    <a:pt x="1267236" y="722349"/>
                  </a:lnTo>
                  <a:lnTo>
                    <a:pt x="1408040" y="722349"/>
                  </a:lnTo>
                  <a:lnTo>
                    <a:pt x="1548844" y="722349"/>
                  </a:lnTo>
                  <a:lnTo>
                    <a:pt x="1689648" y="601957"/>
                  </a:lnTo>
                  <a:lnTo>
                    <a:pt x="1830452" y="481566"/>
                  </a:lnTo>
                  <a:lnTo>
                    <a:pt x="1971256" y="361174"/>
                  </a:lnTo>
                  <a:lnTo>
                    <a:pt x="2112061" y="361174"/>
                  </a:lnTo>
                  <a:lnTo>
                    <a:pt x="2252865" y="722349"/>
                  </a:lnTo>
                  <a:lnTo>
                    <a:pt x="2393669" y="722349"/>
                  </a:lnTo>
                  <a:lnTo>
                    <a:pt x="2534473" y="601957"/>
                  </a:lnTo>
                  <a:lnTo>
                    <a:pt x="2675277" y="722349"/>
                  </a:lnTo>
                  <a:lnTo>
                    <a:pt x="2816081" y="722349"/>
                  </a:lnTo>
                  <a:lnTo>
                    <a:pt x="2956885" y="722349"/>
                  </a:lnTo>
                  <a:lnTo>
                    <a:pt x="3097689" y="722349"/>
                  </a:lnTo>
                  <a:lnTo>
                    <a:pt x="3238493" y="722349"/>
                  </a:lnTo>
                  <a:lnTo>
                    <a:pt x="3379297" y="722349"/>
                  </a:lnTo>
                  <a:lnTo>
                    <a:pt x="3520101" y="722349"/>
                  </a:lnTo>
                </a:path>
              </a:pathLst>
            </a:custGeom>
            <a:ln w="27101" cap="flat">
              <a:solidFill>
                <a:srgbClr val="0058AB">
                  <a:alpha val="80000"/>
                </a:srgbClr>
              </a:solidFill>
              <a:prstDash val="solid"/>
              <a:round/>
            </a:ln>
          </p:spPr>
          <p:txBody>
            <a:bodyPr/>
            <a:lstStyle/>
            <a:p/>
          </p:txBody>
        </p:sp>
        <p:sp>
          <p:nvSpPr>
            <p:cNvPr id="19" name="pl19"/>
            <p:cNvSpPr/>
            <p:nvPr/>
          </p:nvSpPr>
          <p:spPr>
            <a:xfrm>
              <a:off x="943464" y="2752105"/>
              <a:ext cx="3520101" cy="1083523"/>
            </a:xfrm>
            <a:custGeom>
              <a:avLst/>
              <a:pathLst>
                <a:path w="3520101" h="1083523">
                  <a:moveTo>
                    <a:pt x="0" y="0"/>
                  </a:moveTo>
                  <a:lnTo>
                    <a:pt x="140804" y="120391"/>
                  </a:lnTo>
                  <a:lnTo>
                    <a:pt x="281608" y="0"/>
                  </a:lnTo>
                  <a:lnTo>
                    <a:pt x="422412" y="240783"/>
                  </a:lnTo>
                  <a:lnTo>
                    <a:pt x="563216" y="361174"/>
                  </a:lnTo>
                  <a:lnTo>
                    <a:pt x="704020" y="240783"/>
                  </a:lnTo>
                  <a:lnTo>
                    <a:pt x="844824" y="361174"/>
                  </a:lnTo>
                  <a:lnTo>
                    <a:pt x="985628" y="361174"/>
                  </a:lnTo>
                  <a:lnTo>
                    <a:pt x="1126432" y="601957"/>
                  </a:lnTo>
                  <a:lnTo>
                    <a:pt x="1267236" y="722349"/>
                  </a:lnTo>
                  <a:lnTo>
                    <a:pt x="1408040" y="842740"/>
                  </a:lnTo>
                  <a:lnTo>
                    <a:pt x="1548844" y="842740"/>
                  </a:lnTo>
                  <a:lnTo>
                    <a:pt x="1689648" y="842740"/>
                  </a:lnTo>
                  <a:lnTo>
                    <a:pt x="1830452" y="842740"/>
                  </a:lnTo>
                  <a:lnTo>
                    <a:pt x="1971256" y="963132"/>
                  </a:lnTo>
                  <a:lnTo>
                    <a:pt x="2112061" y="963132"/>
                  </a:lnTo>
                  <a:lnTo>
                    <a:pt x="2252865" y="963132"/>
                  </a:lnTo>
                  <a:lnTo>
                    <a:pt x="2393669" y="963132"/>
                  </a:lnTo>
                  <a:lnTo>
                    <a:pt x="2534473" y="1083523"/>
                  </a:lnTo>
                  <a:lnTo>
                    <a:pt x="2675277" y="1083523"/>
                  </a:lnTo>
                  <a:lnTo>
                    <a:pt x="2816081" y="963132"/>
                  </a:lnTo>
                  <a:lnTo>
                    <a:pt x="2956885" y="842740"/>
                  </a:lnTo>
                  <a:lnTo>
                    <a:pt x="3097689" y="842740"/>
                  </a:lnTo>
                  <a:lnTo>
                    <a:pt x="3238493" y="842740"/>
                  </a:lnTo>
                  <a:lnTo>
                    <a:pt x="3379297" y="963132"/>
                  </a:lnTo>
                  <a:lnTo>
                    <a:pt x="3520101" y="963132"/>
                  </a:lnTo>
                </a:path>
              </a:pathLst>
            </a:custGeom>
            <a:ln w="27101" cap="flat">
              <a:solidFill>
                <a:srgbClr val="1CABE2">
                  <a:alpha val="80000"/>
                </a:srgbClr>
              </a:solidFill>
              <a:prstDash val="solid"/>
              <a:round/>
            </a:ln>
          </p:spPr>
          <p:txBody>
            <a:bodyPr/>
            <a:lstStyle/>
            <a:p/>
          </p:txBody>
        </p:sp>
        <p:sp>
          <p:nvSpPr>
            <p:cNvPr id="20" name="pl20"/>
            <p:cNvSpPr/>
            <p:nvPr/>
          </p:nvSpPr>
          <p:spPr>
            <a:xfrm>
              <a:off x="943464" y="3835629"/>
              <a:ext cx="3520101" cy="361174"/>
            </a:xfrm>
            <a:custGeom>
              <a:avLst/>
              <a:pathLst>
                <a:path w="3520101" h="361174">
                  <a:moveTo>
                    <a:pt x="0" y="0"/>
                  </a:moveTo>
                  <a:lnTo>
                    <a:pt x="140804" y="240783"/>
                  </a:lnTo>
                  <a:lnTo>
                    <a:pt x="281608" y="240783"/>
                  </a:lnTo>
                  <a:lnTo>
                    <a:pt x="422412" y="361174"/>
                  </a:lnTo>
                  <a:lnTo>
                    <a:pt x="563216" y="240783"/>
                  </a:lnTo>
                  <a:lnTo>
                    <a:pt x="704020" y="240783"/>
                  </a:lnTo>
                  <a:lnTo>
                    <a:pt x="844824" y="361174"/>
                  </a:lnTo>
                  <a:lnTo>
                    <a:pt x="985628" y="240783"/>
                  </a:lnTo>
                  <a:lnTo>
                    <a:pt x="1126432" y="361174"/>
                  </a:lnTo>
                  <a:lnTo>
                    <a:pt x="1267236" y="240783"/>
                  </a:lnTo>
                  <a:lnTo>
                    <a:pt x="1408040" y="240783"/>
                  </a:lnTo>
                  <a:lnTo>
                    <a:pt x="1548844" y="361174"/>
                  </a:lnTo>
                  <a:lnTo>
                    <a:pt x="1689648" y="240783"/>
                  </a:lnTo>
                  <a:lnTo>
                    <a:pt x="1830452" y="120391"/>
                  </a:lnTo>
                  <a:lnTo>
                    <a:pt x="1971256" y="240783"/>
                  </a:lnTo>
                  <a:lnTo>
                    <a:pt x="2112061" y="240783"/>
                  </a:lnTo>
                  <a:lnTo>
                    <a:pt x="2252865" y="240783"/>
                  </a:lnTo>
                  <a:lnTo>
                    <a:pt x="2393669" y="240783"/>
                  </a:lnTo>
                  <a:lnTo>
                    <a:pt x="2534473" y="240783"/>
                  </a:lnTo>
                  <a:lnTo>
                    <a:pt x="2675277" y="240783"/>
                  </a:lnTo>
                  <a:lnTo>
                    <a:pt x="2816081" y="240783"/>
                  </a:lnTo>
                  <a:lnTo>
                    <a:pt x="2956885" y="240783"/>
                  </a:lnTo>
                  <a:lnTo>
                    <a:pt x="3097689" y="120391"/>
                  </a:lnTo>
                  <a:lnTo>
                    <a:pt x="3238493" y="120391"/>
                  </a:lnTo>
                  <a:lnTo>
                    <a:pt x="3379297" y="120391"/>
                  </a:lnTo>
                  <a:lnTo>
                    <a:pt x="3520101" y="120391"/>
                  </a:lnTo>
                </a:path>
              </a:pathLst>
            </a:custGeom>
            <a:ln w="27101" cap="flat">
              <a:solidFill>
                <a:srgbClr val="00833D">
                  <a:alpha val="80000"/>
                </a:srgbClr>
              </a:solidFill>
              <a:prstDash val="solid"/>
              <a:round/>
            </a:ln>
          </p:spPr>
          <p:txBody>
            <a:bodyPr/>
            <a:lstStyle/>
            <a:p/>
          </p:txBody>
        </p:sp>
        <p:sp>
          <p:nvSpPr>
            <p:cNvPr id="21" name="pl21"/>
            <p:cNvSpPr/>
            <p:nvPr/>
          </p:nvSpPr>
          <p:spPr>
            <a:xfrm>
              <a:off x="943464" y="3594846"/>
              <a:ext cx="3520101" cy="722349"/>
            </a:xfrm>
            <a:custGeom>
              <a:avLst/>
              <a:pathLst>
                <a:path w="3520101" h="722349">
                  <a:moveTo>
                    <a:pt x="0" y="0"/>
                  </a:moveTo>
                  <a:lnTo>
                    <a:pt x="140804" y="722349"/>
                  </a:lnTo>
                  <a:lnTo>
                    <a:pt x="281608" y="722349"/>
                  </a:lnTo>
                  <a:lnTo>
                    <a:pt x="422412" y="722349"/>
                  </a:lnTo>
                  <a:lnTo>
                    <a:pt x="563216" y="722349"/>
                  </a:lnTo>
                  <a:lnTo>
                    <a:pt x="704020" y="722349"/>
                  </a:lnTo>
                  <a:lnTo>
                    <a:pt x="844824" y="722349"/>
                  </a:lnTo>
                  <a:lnTo>
                    <a:pt x="985628" y="722349"/>
                  </a:lnTo>
                  <a:lnTo>
                    <a:pt x="1126432" y="722349"/>
                  </a:lnTo>
                  <a:lnTo>
                    <a:pt x="1267236" y="722349"/>
                  </a:lnTo>
                  <a:lnTo>
                    <a:pt x="1408040" y="722349"/>
                  </a:lnTo>
                  <a:lnTo>
                    <a:pt x="1548844" y="722349"/>
                  </a:lnTo>
                  <a:lnTo>
                    <a:pt x="1689648" y="601957"/>
                  </a:lnTo>
                  <a:lnTo>
                    <a:pt x="1830452" y="481566"/>
                  </a:lnTo>
                  <a:lnTo>
                    <a:pt x="1971256" y="361174"/>
                  </a:lnTo>
                  <a:lnTo>
                    <a:pt x="2112061" y="361174"/>
                  </a:lnTo>
                  <a:lnTo>
                    <a:pt x="2252865" y="722349"/>
                  </a:lnTo>
                  <a:lnTo>
                    <a:pt x="2393669" y="722349"/>
                  </a:lnTo>
                  <a:lnTo>
                    <a:pt x="2534473" y="601957"/>
                  </a:lnTo>
                  <a:lnTo>
                    <a:pt x="2675277" y="722349"/>
                  </a:lnTo>
                  <a:lnTo>
                    <a:pt x="2816081" y="722349"/>
                  </a:lnTo>
                  <a:lnTo>
                    <a:pt x="2956885" y="722349"/>
                  </a:lnTo>
                  <a:lnTo>
                    <a:pt x="3097689" y="722349"/>
                  </a:lnTo>
                  <a:lnTo>
                    <a:pt x="3238493" y="722349"/>
                  </a:lnTo>
                  <a:lnTo>
                    <a:pt x="3379297" y="722349"/>
                  </a:lnTo>
                  <a:lnTo>
                    <a:pt x="3520101" y="722349"/>
                  </a:lnTo>
                </a:path>
              </a:pathLst>
            </a:custGeom>
            <a:ln w="43362" cap="flat">
              <a:solidFill>
                <a:srgbClr val="000000">
                  <a:alpha val="100000"/>
                </a:srgbClr>
              </a:solidFill>
              <a:prstDash val="solid"/>
              <a:round/>
            </a:ln>
          </p:spPr>
          <p:txBody>
            <a:bodyPr/>
            <a:lstStyle/>
            <a:p/>
          </p:txBody>
        </p:sp>
        <p:sp>
          <p:nvSpPr>
            <p:cNvPr id="22" name="pl22"/>
            <p:cNvSpPr/>
            <p:nvPr/>
          </p:nvSpPr>
          <p:spPr>
            <a:xfrm>
              <a:off x="943464" y="3594846"/>
              <a:ext cx="3520101" cy="722349"/>
            </a:xfrm>
            <a:custGeom>
              <a:avLst/>
              <a:pathLst>
                <a:path w="3520101" h="722349">
                  <a:moveTo>
                    <a:pt x="0" y="0"/>
                  </a:moveTo>
                  <a:lnTo>
                    <a:pt x="140804" y="722349"/>
                  </a:lnTo>
                  <a:lnTo>
                    <a:pt x="281608" y="722349"/>
                  </a:lnTo>
                  <a:lnTo>
                    <a:pt x="422412" y="722349"/>
                  </a:lnTo>
                  <a:lnTo>
                    <a:pt x="563216" y="722349"/>
                  </a:lnTo>
                  <a:lnTo>
                    <a:pt x="704020" y="722349"/>
                  </a:lnTo>
                  <a:lnTo>
                    <a:pt x="844824" y="722349"/>
                  </a:lnTo>
                  <a:lnTo>
                    <a:pt x="985628" y="722349"/>
                  </a:lnTo>
                  <a:lnTo>
                    <a:pt x="1126432" y="722349"/>
                  </a:lnTo>
                  <a:lnTo>
                    <a:pt x="1267236" y="722349"/>
                  </a:lnTo>
                  <a:lnTo>
                    <a:pt x="1408040" y="722349"/>
                  </a:lnTo>
                  <a:lnTo>
                    <a:pt x="1548844" y="722349"/>
                  </a:lnTo>
                  <a:lnTo>
                    <a:pt x="1689648" y="601957"/>
                  </a:lnTo>
                  <a:lnTo>
                    <a:pt x="1830452" y="481566"/>
                  </a:lnTo>
                  <a:lnTo>
                    <a:pt x="1971256" y="361174"/>
                  </a:lnTo>
                  <a:lnTo>
                    <a:pt x="2112061" y="361174"/>
                  </a:lnTo>
                  <a:lnTo>
                    <a:pt x="2252865" y="722349"/>
                  </a:lnTo>
                  <a:lnTo>
                    <a:pt x="2393669" y="722349"/>
                  </a:lnTo>
                  <a:lnTo>
                    <a:pt x="2534473" y="601957"/>
                  </a:lnTo>
                  <a:lnTo>
                    <a:pt x="2675277" y="722349"/>
                  </a:lnTo>
                  <a:lnTo>
                    <a:pt x="2816081" y="722349"/>
                  </a:lnTo>
                  <a:lnTo>
                    <a:pt x="2956885" y="722349"/>
                  </a:lnTo>
                  <a:lnTo>
                    <a:pt x="3097689" y="722349"/>
                  </a:lnTo>
                  <a:lnTo>
                    <a:pt x="3238493" y="722349"/>
                  </a:lnTo>
                  <a:lnTo>
                    <a:pt x="3379297" y="722349"/>
                  </a:lnTo>
                  <a:lnTo>
                    <a:pt x="3520101" y="722349"/>
                  </a:lnTo>
                </a:path>
              </a:pathLst>
            </a:custGeom>
            <a:ln w="27101" cap="flat">
              <a:solidFill>
                <a:srgbClr val="0058AB">
                  <a:alpha val="100000"/>
                </a:srgbClr>
              </a:solidFill>
              <a:prstDash val="solid"/>
              <a:round/>
            </a:ln>
          </p:spPr>
          <p:txBody>
            <a:bodyPr/>
            <a:lstStyle/>
            <a:p/>
          </p:txBody>
        </p:sp>
        <p:sp>
          <p:nvSpPr>
            <p:cNvPr id="23" name="pl23"/>
            <p:cNvSpPr/>
            <p:nvPr/>
          </p:nvSpPr>
          <p:spPr>
            <a:xfrm>
              <a:off x="767459" y="4317195"/>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23367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95602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395602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3594846"/>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395602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395602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95602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1671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19592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3" name="pg33"/>
            <p:cNvSpPr/>
            <p:nvPr/>
          </p:nvSpPr>
          <p:spPr>
            <a:xfrm>
              <a:off x="1588995" y="38894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39182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2293016" y="38894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39182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997036"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355705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9" name="pg39"/>
            <p:cNvSpPr/>
            <p:nvPr/>
          </p:nvSpPr>
          <p:spPr>
            <a:xfrm>
              <a:off x="3560252" y="38894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39182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4264273" y="38894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39182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405077" y="38894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9182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tx45"/>
            <p:cNvSpPr/>
            <p:nvPr/>
          </p:nvSpPr>
          <p:spPr>
            <a:xfrm>
              <a:off x="4523855" y="367617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9155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7" name="tx47"/>
            <p:cNvSpPr/>
            <p:nvPr/>
          </p:nvSpPr>
          <p:spPr>
            <a:xfrm>
              <a:off x="641260" y="427455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0706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18667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32155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32155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06081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282326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588652" y="6094780"/>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Japan</a:t>
              </a:r>
            </a:p>
          </p:txBody>
        </p:sp>
        <p:sp>
          <p:nvSpPr>
            <p:cNvPr id="63" name="tx63"/>
            <p:cNvSpPr/>
            <p:nvPr/>
          </p:nvSpPr>
          <p:spPr>
            <a:xfrm>
              <a:off x="232791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090368"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9191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7152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5113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3171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1132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1909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3835629"/>
              <a:ext cx="3520101" cy="1324306"/>
            </a:xfrm>
            <a:custGeom>
              <a:avLst/>
              <a:pathLst>
                <a:path w="3520101" h="1324306">
                  <a:moveTo>
                    <a:pt x="0" y="1324306"/>
                  </a:moveTo>
                  <a:lnTo>
                    <a:pt x="140804" y="842740"/>
                  </a:lnTo>
                  <a:lnTo>
                    <a:pt x="281608" y="722349"/>
                  </a:lnTo>
                  <a:lnTo>
                    <a:pt x="422412" y="601957"/>
                  </a:lnTo>
                  <a:lnTo>
                    <a:pt x="563216" y="361174"/>
                  </a:lnTo>
                  <a:lnTo>
                    <a:pt x="704020" y="481566"/>
                  </a:lnTo>
                  <a:lnTo>
                    <a:pt x="844824" y="361174"/>
                  </a:lnTo>
                  <a:lnTo>
                    <a:pt x="985628" y="240783"/>
                  </a:lnTo>
                  <a:lnTo>
                    <a:pt x="1126432" y="120391"/>
                  </a:lnTo>
                  <a:lnTo>
                    <a:pt x="1267236" y="120391"/>
                  </a:lnTo>
                  <a:lnTo>
                    <a:pt x="1408040" y="120391"/>
                  </a:lnTo>
                  <a:lnTo>
                    <a:pt x="1548844" y="120391"/>
                  </a:lnTo>
                  <a:lnTo>
                    <a:pt x="1689648" y="240783"/>
                  </a:lnTo>
                  <a:lnTo>
                    <a:pt x="1830452" y="120391"/>
                  </a:lnTo>
                  <a:lnTo>
                    <a:pt x="1971256" y="361174"/>
                  </a:lnTo>
                  <a:lnTo>
                    <a:pt x="2112061" y="120391"/>
                  </a:lnTo>
                  <a:lnTo>
                    <a:pt x="2252865" y="120391"/>
                  </a:lnTo>
                  <a:lnTo>
                    <a:pt x="2393669" y="240783"/>
                  </a:lnTo>
                  <a:lnTo>
                    <a:pt x="2534473" y="240783"/>
                  </a:lnTo>
                  <a:lnTo>
                    <a:pt x="2675277" y="240783"/>
                  </a:lnTo>
                  <a:lnTo>
                    <a:pt x="2816081" y="722349"/>
                  </a:lnTo>
                  <a:lnTo>
                    <a:pt x="2956885" y="0"/>
                  </a:lnTo>
                  <a:lnTo>
                    <a:pt x="3097689" y="361174"/>
                  </a:lnTo>
                  <a:lnTo>
                    <a:pt x="3238493" y="0"/>
                  </a:lnTo>
                  <a:lnTo>
                    <a:pt x="3379297" y="0"/>
                  </a:lnTo>
                  <a:lnTo>
                    <a:pt x="3520101" y="601957"/>
                  </a:lnTo>
                </a:path>
              </a:pathLst>
            </a:custGeom>
            <a:ln w="27101" cap="flat">
              <a:solidFill>
                <a:srgbClr val="0058AB">
                  <a:alpha val="80000"/>
                </a:srgbClr>
              </a:solidFill>
              <a:prstDash val="solid"/>
              <a:round/>
            </a:ln>
          </p:spPr>
          <p:txBody>
            <a:bodyPr/>
            <a:lstStyle/>
            <a:p/>
          </p:txBody>
        </p:sp>
        <p:sp>
          <p:nvSpPr>
            <p:cNvPr id="80" name="pl80"/>
            <p:cNvSpPr/>
            <p:nvPr/>
          </p:nvSpPr>
          <p:spPr>
            <a:xfrm>
              <a:off x="5308715" y="2631714"/>
              <a:ext cx="3520101" cy="1083523"/>
            </a:xfrm>
            <a:custGeom>
              <a:avLst/>
              <a:pathLst>
                <a:path w="3520101" h="1083523">
                  <a:moveTo>
                    <a:pt x="0" y="0"/>
                  </a:moveTo>
                  <a:lnTo>
                    <a:pt x="140804" y="120391"/>
                  </a:lnTo>
                  <a:lnTo>
                    <a:pt x="281608" y="120391"/>
                  </a:lnTo>
                  <a:lnTo>
                    <a:pt x="422412" y="240783"/>
                  </a:lnTo>
                  <a:lnTo>
                    <a:pt x="563216" y="361174"/>
                  </a:lnTo>
                  <a:lnTo>
                    <a:pt x="704020" y="361174"/>
                  </a:lnTo>
                  <a:lnTo>
                    <a:pt x="844824" y="481566"/>
                  </a:lnTo>
                  <a:lnTo>
                    <a:pt x="985628" y="601957"/>
                  </a:lnTo>
                  <a:lnTo>
                    <a:pt x="1126432" y="722349"/>
                  </a:lnTo>
                  <a:lnTo>
                    <a:pt x="1267236" y="842740"/>
                  </a:lnTo>
                  <a:lnTo>
                    <a:pt x="1408040" y="963132"/>
                  </a:lnTo>
                  <a:lnTo>
                    <a:pt x="1548844" y="963132"/>
                  </a:lnTo>
                  <a:lnTo>
                    <a:pt x="1689648" y="963132"/>
                  </a:lnTo>
                  <a:lnTo>
                    <a:pt x="1830452" y="963132"/>
                  </a:lnTo>
                  <a:lnTo>
                    <a:pt x="1971256" y="963132"/>
                  </a:lnTo>
                  <a:lnTo>
                    <a:pt x="2112061" y="1083523"/>
                  </a:lnTo>
                  <a:lnTo>
                    <a:pt x="2252865" y="963132"/>
                  </a:lnTo>
                  <a:lnTo>
                    <a:pt x="2393669" y="963132"/>
                  </a:lnTo>
                  <a:lnTo>
                    <a:pt x="2534473" y="1083523"/>
                  </a:lnTo>
                  <a:lnTo>
                    <a:pt x="2675277" y="1083523"/>
                  </a:lnTo>
                  <a:lnTo>
                    <a:pt x="2816081" y="1083523"/>
                  </a:lnTo>
                  <a:lnTo>
                    <a:pt x="2956885" y="963132"/>
                  </a:lnTo>
                  <a:lnTo>
                    <a:pt x="3097689" y="842740"/>
                  </a:lnTo>
                  <a:lnTo>
                    <a:pt x="3238493" y="842740"/>
                  </a:lnTo>
                  <a:lnTo>
                    <a:pt x="3379297" y="963132"/>
                  </a:lnTo>
                  <a:lnTo>
                    <a:pt x="3520101" y="963132"/>
                  </a:lnTo>
                </a:path>
              </a:pathLst>
            </a:custGeom>
            <a:ln w="27101" cap="flat">
              <a:solidFill>
                <a:srgbClr val="1CABE2">
                  <a:alpha val="80000"/>
                </a:srgbClr>
              </a:solidFill>
              <a:prstDash val="solid"/>
              <a:round/>
            </a:ln>
          </p:spPr>
          <p:txBody>
            <a:bodyPr/>
            <a:lstStyle/>
            <a:p/>
          </p:txBody>
        </p:sp>
        <p:sp>
          <p:nvSpPr>
            <p:cNvPr id="81" name="pl81"/>
            <p:cNvSpPr/>
            <p:nvPr/>
          </p:nvSpPr>
          <p:spPr>
            <a:xfrm>
              <a:off x="5308715" y="3715238"/>
              <a:ext cx="3520101" cy="240783"/>
            </a:xfrm>
            <a:custGeom>
              <a:avLst/>
              <a:pathLst>
                <a:path w="3520101" h="240783">
                  <a:moveTo>
                    <a:pt x="0" y="0"/>
                  </a:moveTo>
                  <a:lnTo>
                    <a:pt x="140804" y="0"/>
                  </a:lnTo>
                  <a:lnTo>
                    <a:pt x="281608" y="120391"/>
                  </a:lnTo>
                  <a:lnTo>
                    <a:pt x="422412" y="120391"/>
                  </a:lnTo>
                  <a:lnTo>
                    <a:pt x="563216" y="120391"/>
                  </a:lnTo>
                  <a:lnTo>
                    <a:pt x="704020" y="120391"/>
                  </a:lnTo>
                  <a:lnTo>
                    <a:pt x="844824" y="120391"/>
                  </a:lnTo>
                  <a:lnTo>
                    <a:pt x="985628" y="120391"/>
                  </a:lnTo>
                  <a:lnTo>
                    <a:pt x="1126432" y="120391"/>
                  </a:lnTo>
                  <a:lnTo>
                    <a:pt x="1267236" y="0"/>
                  </a:lnTo>
                  <a:lnTo>
                    <a:pt x="1408040" y="120391"/>
                  </a:lnTo>
                  <a:lnTo>
                    <a:pt x="1548844" y="120391"/>
                  </a:lnTo>
                  <a:lnTo>
                    <a:pt x="1689648" y="120391"/>
                  </a:lnTo>
                  <a:lnTo>
                    <a:pt x="1830452" y="240783"/>
                  </a:lnTo>
                  <a:lnTo>
                    <a:pt x="1971256" y="240783"/>
                  </a:lnTo>
                  <a:lnTo>
                    <a:pt x="2112061" y="240783"/>
                  </a:lnTo>
                  <a:lnTo>
                    <a:pt x="2252865" y="240783"/>
                  </a:lnTo>
                  <a:lnTo>
                    <a:pt x="2393669" y="240783"/>
                  </a:lnTo>
                  <a:lnTo>
                    <a:pt x="2534473" y="240783"/>
                  </a:lnTo>
                  <a:lnTo>
                    <a:pt x="2675277" y="240783"/>
                  </a:lnTo>
                  <a:lnTo>
                    <a:pt x="2816081" y="240783"/>
                  </a:lnTo>
                  <a:lnTo>
                    <a:pt x="2956885" y="240783"/>
                  </a:lnTo>
                  <a:lnTo>
                    <a:pt x="3097689" y="240783"/>
                  </a:lnTo>
                  <a:lnTo>
                    <a:pt x="3238493" y="240783"/>
                  </a:lnTo>
                  <a:lnTo>
                    <a:pt x="3379297" y="240783"/>
                  </a:lnTo>
                  <a:lnTo>
                    <a:pt x="3520101" y="240783"/>
                  </a:lnTo>
                </a:path>
              </a:pathLst>
            </a:custGeom>
            <a:ln w="27101" cap="flat">
              <a:solidFill>
                <a:srgbClr val="00833D">
                  <a:alpha val="80000"/>
                </a:srgbClr>
              </a:solidFill>
              <a:prstDash val="solid"/>
              <a:round/>
            </a:ln>
          </p:spPr>
          <p:txBody>
            <a:bodyPr/>
            <a:lstStyle/>
            <a:p/>
          </p:txBody>
        </p:sp>
        <p:sp>
          <p:nvSpPr>
            <p:cNvPr id="82" name="pl82"/>
            <p:cNvSpPr/>
            <p:nvPr/>
          </p:nvSpPr>
          <p:spPr>
            <a:xfrm>
              <a:off x="5308715" y="3835629"/>
              <a:ext cx="3520101" cy="1324306"/>
            </a:xfrm>
            <a:custGeom>
              <a:avLst/>
              <a:pathLst>
                <a:path w="3520101" h="1324306">
                  <a:moveTo>
                    <a:pt x="0" y="1324306"/>
                  </a:moveTo>
                  <a:lnTo>
                    <a:pt x="140804" y="842740"/>
                  </a:lnTo>
                  <a:lnTo>
                    <a:pt x="281608" y="722349"/>
                  </a:lnTo>
                  <a:lnTo>
                    <a:pt x="422412" y="601957"/>
                  </a:lnTo>
                  <a:lnTo>
                    <a:pt x="563216" y="361174"/>
                  </a:lnTo>
                  <a:lnTo>
                    <a:pt x="704020" y="481566"/>
                  </a:lnTo>
                  <a:lnTo>
                    <a:pt x="844824" y="361174"/>
                  </a:lnTo>
                  <a:lnTo>
                    <a:pt x="985628" y="240783"/>
                  </a:lnTo>
                  <a:lnTo>
                    <a:pt x="1126432" y="120391"/>
                  </a:lnTo>
                  <a:lnTo>
                    <a:pt x="1267236" y="120391"/>
                  </a:lnTo>
                  <a:lnTo>
                    <a:pt x="1408040" y="120391"/>
                  </a:lnTo>
                  <a:lnTo>
                    <a:pt x="1548844" y="120391"/>
                  </a:lnTo>
                  <a:lnTo>
                    <a:pt x="1689648" y="240783"/>
                  </a:lnTo>
                  <a:lnTo>
                    <a:pt x="1830452" y="120391"/>
                  </a:lnTo>
                  <a:lnTo>
                    <a:pt x="1971256" y="361174"/>
                  </a:lnTo>
                  <a:lnTo>
                    <a:pt x="2112061" y="120391"/>
                  </a:lnTo>
                  <a:lnTo>
                    <a:pt x="2252865" y="120391"/>
                  </a:lnTo>
                  <a:lnTo>
                    <a:pt x="2393669" y="240783"/>
                  </a:lnTo>
                  <a:lnTo>
                    <a:pt x="2534473" y="240783"/>
                  </a:lnTo>
                  <a:lnTo>
                    <a:pt x="2675277" y="240783"/>
                  </a:lnTo>
                  <a:lnTo>
                    <a:pt x="2816081" y="722349"/>
                  </a:lnTo>
                  <a:lnTo>
                    <a:pt x="2956885" y="0"/>
                  </a:lnTo>
                  <a:lnTo>
                    <a:pt x="3097689" y="361174"/>
                  </a:lnTo>
                  <a:lnTo>
                    <a:pt x="3238493" y="0"/>
                  </a:lnTo>
                  <a:lnTo>
                    <a:pt x="3379297" y="0"/>
                  </a:lnTo>
                  <a:lnTo>
                    <a:pt x="3520101" y="601957"/>
                  </a:lnTo>
                </a:path>
              </a:pathLst>
            </a:custGeom>
            <a:ln w="43362" cap="flat">
              <a:solidFill>
                <a:srgbClr val="000000">
                  <a:alpha val="100000"/>
                </a:srgbClr>
              </a:solidFill>
              <a:prstDash val="solid"/>
              <a:round/>
            </a:ln>
          </p:spPr>
          <p:txBody>
            <a:bodyPr/>
            <a:lstStyle/>
            <a:p/>
          </p:txBody>
        </p:sp>
        <p:sp>
          <p:nvSpPr>
            <p:cNvPr id="83" name="pl83"/>
            <p:cNvSpPr/>
            <p:nvPr/>
          </p:nvSpPr>
          <p:spPr>
            <a:xfrm>
              <a:off x="5308715" y="3835629"/>
              <a:ext cx="3520101" cy="1324306"/>
            </a:xfrm>
            <a:custGeom>
              <a:avLst/>
              <a:pathLst>
                <a:path w="3520101" h="1324306">
                  <a:moveTo>
                    <a:pt x="0" y="1324306"/>
                  </a:moveTo>
                  <a:lnTo>
                    <a:pt x="140804" y="842740"/>
                  </a:lnTo>
                  <a:lnTo>
                    <a:pt x="281608" y="722349"/>
                  </a:lnTo>
                  <a:lnTo>
                    <a:pt x="422412" y="601957"/>
                  </a:lnTo>
                  <a:lnTo>
                    <a:pt x="563216" y="361174"/>
                  </a:lnTo>
                  <a:lnTo>
                    <a:pt x="704020" y="481566"/>
                  </a:lnTo>
                  <a:lnTo>
                    <a:pt x="844824" y="361174"/>
                  </a:lnTo>
                  <a:lnTo>
                    <a:pt x="985628" y="240783"/>
                  </a:lnTo>
                  <a:lnTo>
                    <a:pt x="1126432" y="120391"/>
                  </a:lnTo>
                  <a:lnTo>
                    <a:pt x="1267236" y="120391"/>
                  </a:lnTo>
                  <a:lnTo>
                    <a:pt x="1408040" y="120391"/>
                  </a:lnTo>
                  <a:lnTo>
                    <a:pt x="1548844" y="120391"/>
                  </a:lnTo>
                  <a:lnTo>
                    <a:pt x="1689648" y="240783"/>
                  </a:lnTo>
                  <a:lnTo>
                    <a:pt x="1830452" y="120391"/>
                  </a:lnTo>
                  <a:lnTo>
                    <a:pt x="1971256" y="361174"/>
                  </a:lnTo>
                  <a:lnTo>
                    <a:pt x="2112061" y="120391"/>
                  </a:lnTo>
                  <a:lnTo>
                    <a:pt x="2252865" y="120391"/>
                  </a:lnTo>
                  <a:lnTo>
                    <a:pt x="2393669" y="240783"/>
                  </a:lnTo>
                  <a:lnTo>
                    <a:pt x="2534473" y="240783"/>
                  </a:lnTo>
                  <a:lnTo>
                    <a:pt x="2675277" y="240783"/>
                  </a:lnTo>
                  <a:lnTo>
                    <a:pt x="2816081" y="722349"/>
                  </a:lnTo>
                  <a:lnTo>
                    <a:pt x="2956885" y="0"/>
                  </a:lnTo>
                  <a:lnTo>
                    <a:pt x="3097689" y="361174"/>
                  </a:lnTo>
                  <a:lnTo>
                    <a:pt x="3238493" y="0"/>
                  </a:lnTo>
                  <a:lnTo>
                    <a:pt x="3379297" y="0"/>
                  </a:lnTo>
                  <a:lnTo>
                    <a:pt x="3520101" y="601957"/>
                  </a:lnTo>
                </a:path>
              </a:pathLst>
            </a:custGeom>
            <a:ln w="27101" cap="flat">
              <a:solidFill>
                <a:srgbClr val="0058AB">
                  <a:alpha val="100000"/>
                </a:srgbClr>
              </a:solidFill>
              <a:prstDash val="solid"/>
              <a:round/>
            </a:ln>
          </p:spPr>
          <p:txBody>
            <a:bodyPr/>
            <a:lstStyle/>
            <a:p/>
          </p:txBody>
        </p:sp>
        <p:sp>
          <p:nvSpPr>
            <p:cNvPr id="84" name="pl84"/>
            <p:cNvSpPr/>
            <p:nvPr/>
          </p:nvSpPr>
          <p:spPr>
            <a:xfrm>
              <a:off x="5132709" y="4317195"/>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479876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395602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594846"/>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3594846"/>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3474454"/>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076412"/>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33379" y="473219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63733" y="4763487"/>
              <a:ext cx="89963"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4" name="pg94"/>
            <p:cNvSpPr/>
            <p:nvPr/>
          </p:nvSpPr>
          <p:spPr>
            <a:xfrm>
              <a:off x="5954246" y="38894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39182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6" name="pg96"/>
            <p:cNvSpPr/>
            <p:nvPr/>
          </p:nvSpPr>
          <p:spPr>
            <a:xfrm>
              <a:off x="6658267"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355705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8" name="pg98"/>
            <p:cNvSpPr/>
            <p:nvPr/>
          </p:nvSpPr>
          <p:spPr>
            <a:xfrm>
              <a:off x="7362287"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355705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0" name="pg100"/>
            <p:cNvSpPr/>
            <p:nvPr/>
          </p:nvSpPr>
          <p:spPr>
            <a:xfrm>
              <a:off x="7925503"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36787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2" name="pg102"/>
            <p:cNvSpPr/>
            <p:nvPr/>
          </p:nvSpPr>
          <p:spPr>
            <a:xfrm>
              <a:off x="8629524" y="34078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9877" y="3438242"/>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4" name="pg104"/>
            <p:cNvSpPr/>
            <p:nvPr/>
          </p:nvSpPr>
          <p:spPr>
            <a:xfrm>
              <a:off x="8753481" y="400984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83835" y="403990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tx106"/>
            <p:cNvSpPr/>
            <p:nvPr/>
          </p:nvSpPr>
          <p:spPr>
            <a:xfrm>
              <a:off x="8889106" y="3554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39155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08" name="tx108"/>
            <p:cNvSpPr/>
            <p:nvPr/>
          </p:nvSpPr>
          <p:spPr>
            <a:xfrm>
              <a:off x="5006511" y="427455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0706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18667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68680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68680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42606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18852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5953903" y="6094780"/>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Japan</a:t>
              </a:r>
            </a:p>
          </p:txBody>
        </p:sp>
        <p:sp>
          <p:nvSpPr>
            <p:cNvPr id="124" name="tx124"/>
            <p:cNvSpPr/>
            <p:nvPr/>
          </p:nvSpPr>
          <p:spPr>
            <a:xfrm>
              <a:off x="669316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455619"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-1%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Japan DTP drop-out was lower than the global rate, while DTP-MCV drop-out was lower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(-1%) in Japan, indicating very good ability to deliver the primary series early on, but good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653978" y="1947768"/>
              <a:ext cx="1537390" cy="127272"/>
            </a:xfrm>
            <a:custGeom>
              <a:avLst/>
              <a:pathLst>
                <a:path w="1537390" h="127272">
                  <a:moveTo>
                    <a:pt x="0" y="42424"/>
                  </a:moveTo>
                  <a:lnTo>
                    <a:pt x="85410" y="76363"/>
                  </a:lnTo>
                  <a:lnTo>
                    <a:pt x="170821" y="42424"/>
                  </a:lnTo>
                  <a:lnTo>
                    <a:pt x="256231" y="0"/>
                  </a:lnTo>
                  <a:lnTo>
                    <a:pt x="341642" y="42424"/>
                  </a:lnTo>
                  <a:lnTo>
                    <a:pt x="427053" y="33939"/>
                  </a:lnTo>
                  <a:lnTo>
                    <a:pt x="512463" y="50909"/>
                  </a:lnTo>
                  <a:lnTo>
                    <a:pt x="597874" y="50909"/>
                  </a:lnTo>
                  <a:lnTo>
                    <a:pt x="683284" y="127272"/>
                  </a:lnTo>
                  <a:lnTo>
                    <a:pt x="768695" y="8484"/>
                  </a:lnTo>
                  <a:lnTo>
                    <a:pt x="854106" y="50909"/>
                  </a:lnTo>
                  <a:lnTo>
                    <a:pt x="939516" y="0"/>
                  </a:lnTo>
                  <a:lnTo>
                    <a:pt x="1024927" y="16969"/>
                  </a:lnTo>
                  <a:lnTo>
                    <a:pt x="1110337" y="33939"/>
                  </a:lnTo>
                  <a:lnTo>
                    <a:pt x="1195748" y="8484"/>
                  </a:lnTo>
                  <a:lnTo>
                    <a:pt x="1281159" y="8484"/>
                  </a:lnTo>
                  <a:lnTo>
                    <a:pt x="1366569" y="16969"/>
                  </a:lnTo>
                  <a:lnTo>
                    <a:pt x="1451980" y="16969"/>
                  </a:lnTo>
                  <a:lnTo>
                    <a:pt x="1537390" y="8484"/>
                  </a:lnTo>
                </a:path>
              </a:pathLst>
            </a:custGeom>
            <a:ln w="27101" cap="flat">
              <a:solidFill>
                <a:srgbClr val="1CABE2">
                  <a:alpha val="100000"/>
                </a:srgbClr>
              </a:solidFill>
              <a:prstDash val="solid"/>
              <a:round/>
            </a:ln>
          </p:spPr>
          <p:txBody>
            <a:bodyPr/>
            <a:lstStyle/>
            <a:p/>
          </p:txBody>
        </p:sp>
        <p:sp>
          <p:nvSpPr>
            <p:cNvPr id="24" name="pt24"/>
            <p:cNvSpPr/>
            <p:nvPr/>
          </p:nvSpPr>
          <p:spPr>
            <a:xfrm>
              <a:off x="163592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72133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80674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97757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206298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214839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223380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2319213"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240462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249003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66085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74626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83167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91708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300249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308790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317331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tx43"/>
            <p:cNvSpPr/>
            <p:nvPr/>
          </p:nvSpPr>
          <p:spPr>
            <a:xfrm>
              <a:off x="1502048"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44" name="tx44"/>
            <p:cNvSpPr/>
            <p:nvPr/>
          </p:nvSpPr>
          <p:spPr>
            <a:xfrm>
              <a:off x="3223926"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45" name="tx45"/>
            <p:cNvSpPr/>
            <p:nvPr/>
          </p:nvSpPr>
          <p:spPr>
            <a:xfrm>
              <a:off x="2624645"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46" name="tx46"/>
            <p:cNvSpPr/>
            <p:nvPr/>
          </p:nvSpPr>
          <p:spPr>
            <a:xfrm>
              <a:off x="3051698"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47" name="pl47"/>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8" name="pl48"/>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9" name="pl49"/>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0" name="pl50"/>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1" name="pl51"/>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2" name="pl52"/>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4" name="pl54"/>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5" name="pl55"/>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6" name="pl56"/>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7" name="pl57"/>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8" name="pl58"/>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2337263" y="3258884"/>
              <a:ext cx="854106" cy="25454"/>
            </a:xfrm>
            <a:custGeom>
              <a:avLst/>
              <a:pathLst>
                <a:path w="854106" h="25454">
                  <a:moveTo>
                    <a:pt x="0" y="0"/>
                  </a:moveTo>
                  <a:lnTo>
                    <a:pt x="85410" y="0"/>
                  </a:lnTo>
                  <a:lnTo>
                    <a:pt x="170821" y="0"/>
                  </a:lnTo>
                  <a:lnTo>
                    <a:pt x="256231" y="0"/>
                  </a:lnTo>
                  <a:lnTo>
                    <a:pt x="341642" y="0"/>
                  </a:lnTo>
                  <a:lnTo>
                    <a:pt x="427053" y="25454"/>
                  </a:lnTo>
                  <a:lnTo>
                    <a:pt x="512463" y="0"/>
                  </a:lnTo>
                  <a:lnTo>
                    <a:pt x="597874" y="0"/>
                  </a:lnTo>
                  <a:lnTo>
                    <a:pt x="683284" y="8484"/>
                  </a:lnTo>
                  <a:lnTo>
                    <a:pt x="768695" y="8484"/>
                  </a:lnTo>
                  <a:lnTo>
                    <a:pt x="854106" y="8484"/>
                  </a:lnTo>
                </a:path>
              </a:pathLst>
            </a:custGeom>
            <a:ln w="27101" cap="flat">
              <a:solidFill>
                <a:srgbClr val="1CABE2">
                  <a:alpha val="100000"/>
                </a:srgbClr>
              </a:solidFill>
              <a:prstDash val="solid"/>
              <a:round/>
            </a:ln>
          </p:spPr>
          <p:txBody>
            <a:bodyPr/>
            <a:lstStyle/>
            <a:p/>
          </p:txBody>
        </p:sp>
        <p:sp>
          <p:nvSpPr>
            <p:cNvPr id="67" name="pt67"/>
            <p:cNvSpPr/>
            <p:nvPr/>
          </p:nvSpPr>
          <p:spPr>
            <a:xfrm>
              <a:off x="231921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8" name="pt68"/>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9" name="pt69"/>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0" name="pt70"/>
            <p:cNvSpPr/>
            <p:nvPr/>
          </p:nvSpPr>
          <p:spPr>
            <a:xfrm>
              <a:off x="257544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1" name="pt71"/>
            <p:cNvSpPr/>
            <p:nvPr/>
          </p:nvSpPr>
          <p:spPr>
            <a:xfrm>
              <a:off x="26608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2" name="pt72"/>
            <p:cNvSpPr/>
            <p:nvPr/>
          </p:nvSpPr>
          <p:spPr>
            <a:xfrm>
              <a:off x="274626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3" name="pt73"/>
            <p:cNvSpPr/>
            <p:nvPr/>
          </p:nvSpPr>
          <p:spPr>
            <a:xfrm>
              <a:off x="283167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4" name="pt74"/>
            <p:cNvSpPr/>
            <p:nvPr/>
          </p:nvSpPr>
          <p:spPr>
            <a:xfrm>
              <a:off x="29170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300249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308790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317331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tx78"/>
            <p:cNvSpPr/>
            <p:nvPr/>
          </p:nvSpPr>
          <p:spPr>
            <a:xfrm>
              <a:off x="218533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9" name="tx79"/>
            <p:cNvSpPr/>
            <p:nvPr/>
          </p:nvSpPr>
          <p:spPr>
            <a:xfrm>
              <a:off x="3223926"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0" name="tx80"/>
            <p:cNvSpPr/>
            <p:nvPr/>
          </p:nvSpPr>
          <p:spPr>
            <a:xfrm>
              <a:off x="262464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1" name="tx81"/>
            <p:cNvSpPr/>
            <p:nvPr/>
          </p:nvSpPr>
          <p:spPr>
            <a:xfrm>
              <a:off x="3051698"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2" name="pl82"/>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3" name="pl83"/>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4" name="pl84"/>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5" name="pl85"/>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6" name="pl86"/>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9" name="pl89"/>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0" name="pl90"/>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1" name="pl91"/>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2" name="pl92"/>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935138" y="4603940"/>
              <a:ext cx="256231" cy="492120"/>
            </a:xfrm>
            <a:custGeom>
              <a:avLst/>
              <a:pathLst>
                <a:path w="256231" h="492120">
                  <a:moveTo>
                    <a:pt x="0" y="492120"/>
                  </a:moveTo>
                  <a:lnTo>
                    <a:pt x="85410" y="0"/>
                  </a:lnTo>
                  <a:lnTo>
                    <a:pt x="170821" y="8484"/>
                  </a:lnTo>
                  <a:lnTo>
                    <a:pt x="256231" y="8484"/>
                  </a:lnTo>
                </a:path>
              </a:pathLst>
            </a:custGeom>
            <a:ln w="27101" cap="flat">
              <a:solidFill>
                <a:srgbClr val="1CABE2">
                  <a:alpha val="100000"/>
                </a:srgbClr>
              </a:solidFill>
              <a:prstDash val="solid"/>
              <a:round/>
            </a:ln>
          </p:spPr>
          <p:txBody>
            <a:bodyPr/>
            <a:lstStyle/>
            <a:p/>
          </p:txBody>
        </p:sp>
        <p:sp>
          <p:nvSpPr>
            <p:cNvPr id="102" name="pt102"/>
            <p:cNvSpPr/>
            <p:nvPr/>
          </p:nvSpPr>
          <p:spPr>
            <a:xfrm>
              <a:off x="2917087" y="50780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3" name="pt103"/>
            <p:cNvSpPr/>
            <p:nvPr/>
          </p:nvSpPr>
          <p:spPr>
            <a:xfrm>
              <a:off x="3002498"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4" name="pt104"/>
            <p:cNvSpPr/>
            <p:nvPr/>
          </p:nvSpPr>
          <p:spPr>
            <a:xfrm>
              <a:off x="3087908"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5" name="pt105"/>
            <p:cNvSpPr/>
            <p:nvPr/>
          </p:nvSpPr>
          <p:spPr>
            <a:xfrm>
              <a:off x="3173319"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6" name="tx106"/>
            <p:cNvSpPr/>
            <p:nvPr/>
          </p:nvSpPr>
          <p:spPr>
            <a:xfrm>
              <a:off x="2783208" y="500374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07" name="tx107"/>
            <p:cNvSpPr/>
            <p:nvPr/>
          </p:nvSpPr>
          <p:spPr>
            <a:xfrm>
              <a:off x="3223926" y="45201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8" name="tx108"/>
            <p:cNvSpPr/>
            <p:nvPr/>
          </p:nvSpPr>
          <p:spPr>
            <a:xfrm>
              <a:off x="3051698" y="44712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9" name="pl109"/>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1" name="pl111"/>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2" name="pl112"/>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3" name="pl113"/>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4" name="pl114"/>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5" name="pl115"/>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7" name="pl117"/>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8" name="pl118"/>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9" name="pl119"/>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0" name="pl120"/>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1" name="pl121"/>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850292" y="1947768"/>
              <a:ext cx="2135265" cy="76363"/>
            </a:xfrm>
            <a:custGeom>
              <a:avLst/>
              <a:pathLst>
                <a:path w="2135265" h="76363">
                  <a:moveTo>
                    <a:pt x="0" y="76363"/>
                  </a:moveTo>
                  <a:lnTo>
                    <a:pt x="85410" y="33939"/>
                  </a:lnTo>
                  <a:lnTo>
                    <a:pt x="170821" y="25454"/>
                  </a:lnTo>
                  <a:lnTo>
                    <a:pt x="256231" y="16969"/>
                  </a:lnTo>
                  <a:lnTo>
                    <a:pt x="341642" y="0"/>
                  </a:lnTo>
                  <a:lnTo>
                    <a:pt x="427053" y="8484"/>
                  </a:lnTo>
                  <a:lnTo>
                    <a:pt x="512463" y="8484"/>
                  </a:lnTo>
                  <a:lnTo>
                    <a:pt x="597874" y="8484"/>
                  </a:lnTo>
                  <a:lnTo>
                    <a:pt x="683284" y="8484"/>
                  </a:lnTo>
                  <a:lnTo>
                    <a:pt x="768695" y="16969"/>
                  </a:lnTo>
                  <a:lnTo>
                    <a:pt x="854106" y="16969"/>
                  </a:lnTo>
                  <a:lnTo>
                    <a:pt x="939516" y="16969"/>
                  </a:lnTo>
                  <a:lnTo>
                    <a:pt x="1024927" y="8484"/>
                  </a:lnTo>
                  <a:lnTo>
                    <a:pt x="1110337" y="8484"/>
                  </a:lnTo>
                  <a:lnTo>
                    <a:pt x="1195748" y="0"/>
                  </a:lnTo>
                  <a:lnTo>
                    <a:pt x="1281159" y="0"/>
                  </a:lnTo>
                  <a:lnTo>
                    <a:pt x="1366569" y="0"/>
                  </a:lnTo>
                  <a:lnTo>
                    <a:pt x="1451980" y="0"/>
                  </a:lnTo>
                  <a:lnTo>
                    <a:pt x="1537390" y="0"/>
                  </a:lnTo>
                  <a:lnTo>
                    <a:pt x="1622801" y="8484"/>
                  </a:lnTo>
                  <a:lnTo>
                    <a:pt x="1708212" y="25454"/>
                  </a:lnTo>
                  <a:lnTo>
                    <a:pt x="1793622" y="0"/>
                  </a:lnTo>
                  <a:lnTo>
                    <a:pt x="1879033" y="0"/>
                  </a:lnTo>
                  <a:lnTo>
                    <a:pt x="1964443" y="8484"/>
                  </a:lnTo>
                  <a:lnTo>
                    <a:pt x="2049854" y="0"/>
                  </a:lnTo>
                  <a:lnTo>
                    <a:pt x="2135265" y="67878"/>
                  </a:lnTo>
                </a:path>
              </a:pathLst>
            </a:custGeom>
            <a:ln w="27101" cap="flat">
              <a:solidFill>
                <a:srgbClr val="1CABE2">
                  <a:alpha val="100000"/>
                </a:srgbClr>
              </a:solidFill>
              <a:prstDash val="solid"/>
              <a:round/>
            </a:ln>
          </p:spPr>
          <p:txBody>
            <a:bodyPr/>
            <a:lstStyle/>
            <a:p/>
          </p:txBody>
        </p:sp>
        <p:sp>
          <p:nvSpPr>
            <p:cNvPr id="129" name="pt129"/>
            <p:cNvSpPr/>
            <p:nvPr/>
          </p:nvSpPr>
          <p:spPr>
            <a:xfrm>
              <a:off x="383224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391765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00306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08847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25929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34470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43011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51552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60093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68634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77175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85716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94257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027989"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4" name="pt144"/>
            <p:cNvSpPr/>
            <p:nvPr/>
          </p:nvSpPr>
          <p:spPr>
            <a:xfrm>
              <a:off x="511340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5" name="pt145"/>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45504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54045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79668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88209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96750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tx155"/>
            <p:cNvSpPr/>
            <p:nvPr/>
          </p:nvSpPr>
          <p:spPr>
            <a:xfrm>
              <a:off x="3698362"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56" name="tx156"/>
            <p:cNvSpPr/>
            <p:nvPr/>
          </p:nvSpPr>
          <p:spPr>
            <a:xfrm>
              <a:off x="6018113"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57" name="tx157"/>
            <p:cNvSpPr/>
            <p:nvPr/>
          </p:nvSpPr>
          <p:spPr>
            <a:xfrm>
              <a:off x="5418832"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58" name="tx158"/>
            <p:cNvSpPr/>
            <p:nvPr/>
          </p:nvSpPr>
          <p:spPr>
            <a:xfrm>
              <a:off x="584588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59" name="pl159"/>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1" name="pl161"/>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3" name="pl163"/>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4" name="pl164"/>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5" name="pl165"/>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7" name="pl167"/>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9" name="pl169"/>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0" name="pl170"/>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1" name="pl171"/>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3850292" y="3267369"/>
              <a:ext cx="2135265" cy="50909"/>
            </a:xfrm>
            <a:custGeom>
              <a:avLst/>
              <a:pathLst>
                <a:path w="2135265" h="50909">
                  <a:moveTo>
                    <a:pt x="0" y="16969"/>
                  </a:moveTo>
                  <a:lnTo>
                    <a:pt x="85410" y="0"/>
                  </a:lnTo>
                  <a:lnTo>
                    <a:pt x="170821" y="0"/>
                  </a:lnTo>
                  <a:lnTo>
                    <a:pt x="256231" y="0"/>
                  </a:lnTo>
                  <a:lnTo>
                    <a:pt x="341642" y="0"/>
                  </a:lnTo>
                  <a:lnTo>
                    <a:pt x="427053" y="0"/>
                  </a:lnTo>
                  <a:lnTo>
                    <a:pt x="512463" y="8484"/>
                  </a:lnTo>
                  <a:lnTo>
                    <a:pt x="597874" y="16969"/>
                  </a:lnTo>
                  <a:lnTo>
                    <a:pt x="683284" y="25454"/>
                  </a:lnTo>
                  <a:lnTo>
                    <a:pt x="768695" y="33939"/>
                  </a:lnTo>
                  <a:lnTo>
                    <a:pt x="854106" y="33939"/>
                  </a:lnTo>
                  <a:lnTo>
                    <a:pt x="939516" y="33939"/>
                  </a:lnTo>
                  <a:lnTo>
                    <a:pt x="1024927" y="16969"/>
                  </a:lnTo>
                  <a:lnTo>
                    <a:pt x="1110337" y="25454"/>
                  </a:lnTo>
                  <a:lnTo>
                    <a:pt x="1195748" y="0"/>
                  </a:lnTo>
                  <a:lnTo>
                    <a:pt x="1281159" y="16969"/>
                  </a:lnTo>
                  <a:lnTo>
                    <a:pt x="1366569" y="16969"/>
                  </a:lnTo>
                  <a:lnTo>
                    <a:pt x="1451980" y="8484"/>
                  </a:lnTo>
                  <a:lnTo>
                    <a:pt x="1537390" y="8484"/>
                  </a:lnTo>
                  <a:lnTo>
                    <a:pt x="1622801" y="16969"/>
                  </a:lnTo>
                  <a:lnTo>
                    <a:pt x="1708212" y="0"/>
                  </a:lnTo>
                  <a:lnTo>
                    <a:pt x="1793622" y="25454"/>
                  </a:lnTo>
                  <a:lnTo>
                    <a:pt x="1879033" y="0"/>
                  </a:lnTo>
                  <a:lnTo>
                    <a:pt x="1964443" y="33939"/>
                  </a:lnTo>
                  <a:lnTo>
                    <a:pt x="2049854" y="25454"/>
                  </a:lnTo>
                  <a:lnTo>
                    <a:pt x="2135265" y="50909"/>
                  </a:lnTo>
                </a:path>
              </a:pathLst>
            </a:custGeom>
            <a:ln w="27101" cap="flat">
              <a:solidFill>
                <a:srgbClr val="1CABE2">
                  <a:alpha val="100000"/>
                </a:srgbClr>
              </a:solidFill>
              <a:prstDash val="solid"/>
              <a:round/>
            </a:ln>
          </p:spPr>
          <p:txBody>
            <a:bodyPr/>
            <a:lstStyle/>
            <a:p/>
          </p:txBody>
        </p:sp>
        <p:sp>
          <p:nvSpPr>
            <p:cNvPr id="179" name="pt179"/>
            <p:cNvSpPr/>
            <p:nvPr/>
          </p:nvSpPr>
          <p:spPr>
            <a:xfrm>
              <a:off x="383224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391765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00306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08847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17388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25929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34470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43011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51552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60093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686347"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77175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85716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94257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02798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11340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19881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28422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36963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45504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54045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62586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71127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79668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88209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96750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tx205"/>
            <p:cNvSpPr/>
            <p:nvPr/>
          </p:nvSpPr>
          <p:spPr>
            <a:xfrm>
              <a:off x="3698362"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06" name="tx206"/>
            <p:cNvSpPr/>
            <p:nvPr/>
          </p:nvSpPr>
          <p:spPr>
            <a:xfrm>
              <a:off x="6018113"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07" name="tx207"/>
            <p:cNvSpPr/>
            <p:nvPr/>
          </p:nvSpPr>
          <p:spPr>
            <a:xfrm>
              <a:off x="5418832"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08" name="tx208"/>
            <p:cNvSpPr/>
            <p:nvPr/>
          </p:nvSpPr>
          <p:spPr>
            <a:xfrm>
              <a:off x="5845885"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09" name="pl209"/>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1" name="pl211"/>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4" name="pl214"/>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5" name="pl215"/>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6" name="pl216"/>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7" name="pl217"/>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8" name="pl218"/>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9" name="pl219"/>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0" name="pl220"/>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6644479" y="1947768"/>
              <a:ext cx="2135265" cy="118787"/>
            </a:xfrm>
            <a:custGeom>
              <a:avLst/>
              <a:pathLst>
                <a:path w="2135265" h="118787">
                  <a:moveTo>
                    <a:pt x="0" y="118787"/>
                  </a:moveTo>
                  <a:lnTo>
                    <a:pt x="85410" y="33939"/>
                  </a:lnTo>
                  <a:lnTo>
                    <a:pt x="170821" y="25454"/>
                  </a:lnTo>
                  <a:lnTo>
                    <a:pt x="256231" y="16969"/>
                  </a:lnTo>
                  <a:lnTo>
                    <a:pt x="341642" y="0"/>
                  </a:lnTo>
                  <a:lnTo>
                    <a:pt x="427053" y="8484"/>
                  </a:lnTo>
                  <a:lnTo>
                    <a:pt x="512463" y="8484"/>
                  </a:lnTo>
                  <a:lnTo>
                    <a:pt x="597874" y="8484"/>
                  </a:lnTo>
                  <a:lnTo>
                    <a:pt x="683284" y="8484"/>
                  </a:lnTo>
                  <a:lnTo>
                    <a:pt x="768695" y="16969"/>
                  </a:lnTo>
                  <a:lnTo>
                    <a:pt x="854106" y="16969"/>
                  </a:lnTo>
                  <a:lnTo>
                    <a:pt x="939516" y="16969"/>
                  </a:lnTo>
                  <a:lnTo>
                    <a:pt x="1024927" y="16969"/>
                  </a:lnTo>
                  <a:lnTo>
                    <a:pt x="1110337" y="25454"/>
                  </a:lnTo>
                  <a:lnTo>
                    <a:pt x="1195748" y="25454"/>
                  </a:lnTo>
                  <a:lnTo>
                    <a:pt x="1281159" y="25454"/>
                  </a:lnTo>
                  <a:lnTo>
                    <a:pt x="1366569" y="0"/>
                  </a:lnTo>
                  <a:lnTo>
                    <a:pt x="1451980" y="0"/>
                  </a:lnTo>
                  <a:lnTo>
                    <a:pt x="1537390" y="8484"/>
                  </a:lnTo>
                  <a:lnTo>
                    <a:pt x="1622801" y="8484"/>
                  </a:lnTo>
                  <a:lnTo>
                    <a:pt x="1708212" y="25454"/>
                  </a:lnTo>
                  <a:lnTo>
                    <a:pt x="1793622" y="0"/>
                  </a:lnTo>
                  <a:lnTo>
                    <a:pt x="1879033" y="0"/>
                  </a:lnTo>
                  <a:lnTo>
                    <a:pt x="1964443" y="8484"/>
                  </a:lnTo>
                  <a:lnTo>
                    <a:pt x="2049854" y="0"/>
                  </a:lnTo>
                  <a:lnTo>
                    <a:pt x="2135265" y="67878"/>
                  </a:lnTo>
                </a:path>
              </a:pathLst>
            </a:custGeom>
            <a:ln w="27101" cap="flat">
              <a:solidFill>
                <a:srgbClr val="1CABE2">
                  <a:alpha val="100000"/>
                </a:srgbClr>
              </a:solidFill>
              <a:prstDash val="solid"/>
              <a:round/>
            </a:ln>
          </p:spPr>
          <p:txBody>
            <a:bodyPr/>
            <a:lstStyle/>
            <a:p/>
          </p:txBody>
        </p:sp>
        <p:sp>
          <p:nvSpPr>
            <p:cNvPr id="229" name="pt229"/>
            <p:cNvSpPr/>
            <p:nvPr/>
          </p:nvSpPr>
          <p:spPr>
            <a:xfrm>
              <a:off x="662642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671183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679724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688266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696807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70534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pt235"/>
            <p:cNvSpPr/>
            <p:nvPr/>
          </p:nvSpPr>
          <p:spPr>
            <a:xfrm>
              <a:off x="713889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6" name="pt236"/>
            <p:cNvSpPr/>
            <p:nvPr/>
          </p:nvSpPr>
          <p:spPr>
            <a:xfrm>
              <a:off x="722430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730971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739512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748053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756594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65135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73676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822177"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4" name="pt244"/>
            <p:cNvSpPr/>
            <p:nvPr/>
          </p:nvSpPr>
          <p:spPr>
            <a:xfrm>
              <a:off x="7907587"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5" name="pt245"/>
            <p:cNvSpPr/>
            <p:nvPr/>
          </p:nvSpPr>
          <p:spPr>
            <a:xfrm>
              <a:off x="79929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80784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816381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824923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833464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842005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850546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59087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6762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76169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tx255"/>
            <p:cNvSpPr/>
            <p:nvPr/>
          </p:nvSpPr>
          <p:spPr>
            <a:xfrm>
              <a:off x="6492549"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56" name="tx256"/>
            <p:cNvSpPr/>
            <p:nvPr/>
          </p:nvSpPr>
          <p:spPr>
            <a:xfrm>
              <a:off x="8812300"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57" name="tx257"/>
            <p:cNvSpPr/>
            <p:nvPr/>
          </p:nvSpPr>
          <p:spPr>
            <a:xfrm>
              <a:off x="8213020"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8" name="tx258"/>
            <p:cNvSpPr/>
            <p:nvPr/>
          </p:nvSpPr>
          <p:spPr>
            <a:xfrm>
              <a:off x="8640073"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9" name="pl259"/>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0" name="pl260"/>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1" name="pl261"/>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2" name="pl262"/>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3" name="pl263"/>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4" name="pl264"/>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5" name="pl265"/>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6" name="pl266"/>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7" name="pl267"/>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8" name="pl268"/>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9" name="pl269"/>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0" name="pl270"/>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1" name="pl271"/>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7327764" y="3275854"/>
              <a:ext cx="1451980" cy="161211"/>
            </a:xfrm>
            <a:custGeom>
              <a:avLst/>
              <a:pathLst>
                <a:path w="1451980" h="161211">
                  <a:moveTo>
                    <a:pt x="0" y="161211"/>
                  </a:moveTo>
                  <a:lnTo>
                    <a:pt x="85410" y="42424"/>
                  </a:lnTo>
                  <a:lnTo>
                    <a:pt x="170821" y="0"/>
                  </a:lnTo>
                  <a:lnTo>
                    <a:pt x="256231" y="42424"/>
                  </a:lnTo>
                  <a:lnTo>
                    <a:pt x="341642" y="42424"/>
                  </a:lnTo>
                  <a:lnTo>
                    <a:pt x="427053" y="33939"/>
                  </a:lnTo>
                  <a:lnTo>
                    <a:pt x="512463" y="25454"/>
                  </a:lnTo>
                  <a:lnTo>
                    <a:pt x="597874" y="33939"/>
                  </a:lnTo>
                  <a:lnTo>
                    <a:pt x="683284" y="33939"/>
                  </a:lnTo>
                  <a:lnTo>
                    <a:pt x="768695" y="16969"/>
                  </a:lnTo>
                  <a:lnTo>
                    <a:pt x="854106" y="33939"/>
                  </a:lnTo>
                  <a:lnTo>
                    <a:pt x="939516" y="33939"/>
                  </a:lnTo>
                  <a:lnTo>
                    <a:pt x="1024927" y="16969"/>
                  </a:lnTo>
                  <a:lnTo>
                    <a:pt x="1110337" y="25454"/>
                  </a:lnTo>
                  <a:lnTo>
                    <a:pt x="1195748" y="16969"/>
                  </a:lnTo>
                  <a:lnTo>
                    <a:pt x="1281159" y="25454"/>
                  </a:lnTo>
                  <a:lnTo>
                    <a:pt x="1366569" y="8484"/>
                  </a:lnTo>
                  <a:lnTo>
                    <a:pt x="1451980" y="16969"/>
                  </a:lnTo>
                </a:path>
              </a:pathLst>
            </a:custGeom>
            <a:ln w="27101" cap="flat">
              <a:solidFill>
                <a:srgbClr val="1CABE2">
                  <a:alpha val="100000"/>
                </a:srgbClr>
              </a:solidFill>
              <a:prstDash val="solid"/>
              <a:round/>
            </a:ln>
          </p:spPr>
          <p:txBody>
            <a:bodyPr/>
            <a:lstStyle/>
            <a:p/>
          </p:txBody>
        </p:sp>
        <p:sp>
          <p:nvSpPr>
            <p:cNvPr id="279" name="pt279"/>
            <p:cNvSpPr/>
            <p:nvPr/>
          </p:nvSpPr>
          <p:spPr>
            <a:xfrm>
              <a:off x="7309713"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7395124"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748053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756594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765135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773676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7822177"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7907587"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799299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807840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8163819"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824923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8334640"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842005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850546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859087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67628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76169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tx297"/>
            <p:cNvSpPr/>
            <p:nvPr/>
          </p:nvSpPr>
          <p:spPr>
            <a:xfrm>
              <a:off x="7175834" y="33447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98" name="tx298"/>
            <p:cNvSpPr/>
            <p:nvPr/>
          </p:nvSpPr>
          <p:spPr>
            <a:xfrm>
              <a:off x="8812300"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99" name="tx299"/>
            <p:cNvSpPr/>
            <p:nvPr/>
          </p:nvSpPr>
          <p:spPr>
            <a:xfrm>
              <a:off x="8213020"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300" name="tx300"/>
            <p:cNvSpPr/>
            <p:nvPr/>
          </p:nvSpPr>
          <p:spPr>
            <a:xfrm>
              <a:off x="8640073"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301" name="tx30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02" name="tx30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03" name="tx30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04" name="tx30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05" name="tx30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06" name="tx30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07" name="tx30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08" name="tx30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9" name="tx30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0" name="tx31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1" name="tx31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2" name="tx31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3" name="tx31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4" name="tx31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5" name="tx315"/>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6" name="tx316"/>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7" name="tx317"/>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8" name="tx318"/>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9" name="tx319"/>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0" name="tx320"/>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1" name="tx321"/>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2" name="tx32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3" name="tx32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4" name="tx32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5" name="tx32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6" name="tx32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7" name="tx32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8" name="tx32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9" name="tx32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0" name="tx33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1" name="tx33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2" name="tx33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3" name="tx33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4" name="tx33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5" name="tx33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6" name="tx33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7" name="tx33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8" name="tx33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9" name="tx33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0" name="tx34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1" name="tx34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2" name="tx34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3" name="tx34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4" name="tx34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5" name="tx34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6" name="tx34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7" name="tx34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48" name="pt34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9" name="pt34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0" name="tx35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1" name="tx35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52" name="tx352"/>
            <p:cNvSpPr/>
            <p:nvPr/>
          </p:nvSpPr>
          <p:spPr>
            <a:xfrm>
              <a:off x="2448304" y="1330710"/>
              <a:ext cx="49392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Japan, 2000-2025</a:t>
              </a:r>
            </a:p>
          </p:txBody>
        </p:sp>
        <p:sp>
          <p:nvSpPr>
            <p:cNvPr id="353" name="tx35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54" name="tx35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DTP1 and DTP3 had the lowest coverage (91%), followed by MCV1 (92%).
Compared to 2019, coverage of 2 vaccines increased (BCG and MCV2) and 4 vaccines decreased (DTP1, DTP3, IPV1 and MCV1).
Compared to 2024, coverage of one vaccine increased (BCG), 4 vaccines decreased (DTP1, DTP3, MCV1 and MCV2), and 2 vaccines remained constant (IPV1 and ROTAC).</a:t>
            </a:r>
          </a:p>
        </p:txBody>
      </p:sp>
      <p:sp>
        <p:nvSpPr>
          <p:cNvPr id="3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Japan had its lowest coverage in DTP1 and DTP3 (91%), while most other routine vaccines clustered around 92-98%; 4 antigens decreased since 2019, and 4 antigens decreased since 2024.</a:t>
            </a:r>
          </a:p>
        </p:txBody>
      </p:sp>
      <p:grpSp xmlns:pic="http://schemas.openxmlformats.org/drawingml/2006/picture">
        <p:nvGrpSpPr>
          <p:cNvPr id="357" name=""/>
          <p:cNvGrpSpPr/>
          <p:nvPr/>
        </p:nvGrpSpPr>
        <p:grpSpPr>
          <a:xfrm>
            <a:off x="292608" y="1097280"/>
            <a:ext cx="8595360" cy="28575"/>
            <a:chOff x="292608" y="1097280"/>
            <a:chExt cx="8595360" cy="28575"/>
          </a:xfrm>
        </p:grpSpPr>
        <p:sp>
          <p:nvSpPr>
            <p:cNvPr id="35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5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664294"/>
            </a:xfrm>
            <a:custGeom>
              <a:avLst/>
              <a:pathLst>
                <a:path w="6518190" h="664294">
                  <a:moveTo>
                    <a:pt x="0" y="664294"/>
                  </a:moveTo>
                  <a:lnTo>
                    <a:pt x="260727" y="189798"/>
                  </a:lnTo>
                  <a:lnTo>
                    <a:pt x="521455" y="142348"/>
                  </a:lnTo>
                  <a:lnTo>
                    <a:pt x="782182" y="94899"/>
                  </a:lnTo>
                  <a:lnTo>
                    <a:pt x="1042910" y="0"/>
                  </a:lnTo>
                  <a:lnTo>
                    <a:pt x="1303638" y="47449"/>
                  </a:lnTo>
                  <a:lnTo>
                    <a:pt x="1564365" y="47449"/>
                  </a:lnTo>
                  <a:lnTo>
                    <a:pt x="1825093" y="47449"/>
                  </a:lnTo>
                  <a:lnTo>
                    <a:pt x="2085820" y="47449"/>
                  </a:lnTo>
                  <a:lnTo>
                    <a:pt x="2346548" y="94899"/>
                  </a:lnTo>
                  <a:lnTo>
                    <a:pt x="2607276" y="94899"/>
                  </a:lnTo>
                  <a:lnTo>
                    <a:pt x="2868003" y="94899"/>
                  </a:lnTo>
                  <a:lnTo>
                    <a:pt x="3128731" y="94899"/>
                  </a:lnTo>
                  <a:lnTo>
                    <a:pt x="3389458" y="142348"/>
                  </a:lnTo>
                  <a:lnTo>
                    <a:pt x="3650186" y="142348"/>
                  </a:lnTo>
                  <a:lnTo>
                    <a:pt x="3910914" y="142348"/>
                  </a:lnTo>
                  <a:lnTo>
                    <a:pt x="4171641" y="0"/>
                  </a:lnTo>
                  <a:lnTo>
                    <a:pt x="4432369" y="0"/>
                  </a:lnTo>
                  <a:lnTo>
                    <a:pt x="4693096" y="47449"/>
                  </a:lnTo>
                  <a:lnTo>
                    <a:pt x="4953824" y="47449"/>
                  </a:lnTo>
                  <a:lnTo>
                    <a:pt x="5214552" y="142348"/>
                  </a:lnTo>
                  <a:lnTo>
                    <a:pt x="5475279" y="0"/>
                  </a:lnTo>
                  <a:lnTo>
                    <a:pt x="5736007" y="0"/>
                  </a:lnTo>
                  <a:lnTo>
                    <a:pt x="5996734" y="47449"/>
                  </a:lnTo>
                  <a:lnTo>
                    <a:pt x="6257462" y="0"/>
                  </a:lnTo>
                  <a:lnTo>
                    <a:pt x="6518190" y="379596"/>
                  </a:lnTo>
                </a:path>
              </a:pathLst>
            </a:custGeom>
            <a:ln w="27101" cap="flat">
              <a:solidFill>
                <a:srgbClr val="1C86EE">
                  <a:alpha val="100000"/>
                </a:srgbClr>
              </a:solidFill>
              <a:prstDash val="solid"/>
              <a:round/>
            </a:ln>
          </p:spPr>
          <p:txBody>
            <a:bodyPr/>
            <a:lstStyle/>
            <a:p/>
          </p:txBody>
        </p:sp>
        <p:sp>
          <p:nvSpPr>
            <p:cNvPr id="39" name="pl39"/>
            <p:cNvSpPr/>
            <p:nvPr/>
          </p:nvSpPr>
          <p:spPr>
            <a:xfrm>
              <a:off x="6089079" y="930799"/>
              <a:ext cx="1564365" cy="332147"/>
            </a:xfrm>
            <a:custGeom>
              <a:avLst/>
              <a:pathLst>
                <a:path w="1564365" h="332147">
                  <a:moveTo>
                    <a:pt x="0" y="0"/>
                  </a:moveTo>
                  <a:lnTo>
                    <a:pt x="260727" y="332147"/>
                  </a:lnTo>
                  <a:lnTo>
                    <a:pt x="521455" y="142348"/>
                  </a:lnTo>
                  <a:lnTo>
                    <a:pt x="782182" y="142348"/>
                  </a:lnTo>
                  <a:lnTo>
                    <a:pt x="1042910" y="189798"/>
                  </a:lnTo>
                  <a:lnTo>
                    <a:pt x="1303638" y="189798"/>
                  </a:lnTo>
                  <a:lnTo>
                    <a:pt x="1564365" y="189798"/>
                  </a:lnTo>
                </a:path>
              </a:pathLst>
            </a:custGeom>
            <a:ln w="27101" cap="flat">
              <a:solidFill>
                <a:srgbClr val="80BD41">
                  <a:alpha val="100000"/>
                </a:srgbClr>
              </a:solidFill>
              <a:prstDash val="solid"/>
              <a:round/>
            </a:ln>
          </p:spPr>
          <p:txBody>
            <a:bodyPr/>
            <a:lstStyle/>
            <a:p/>
          </p:txBody>
        </p:sp>
        <p:sp>
          <p:nvSpPr>
            <p:cNvPr id="40" name="pl40"/>
            <p:cNvSpPr/>
            <p:nvPr/>
          </p:nvSpPr>
          <p:spPr>
            <a:xfrm>
              <a:off x="5046169" y="930799"/>
              <a:ext cx="2607276" cy="189798"/>
            </a:xfrm>
            <a:custGeom>
              <a:avLst/>
              <a:pathLst>
                <a:path w="2607276" h="189798">
                  <a:moveTo>
                    <a:pt x="0" y="0"/>
                  </a:moveTo>
                  <a:lnTo>
                    <a:pt x="260727" y="0"/>
                  </a:lnTo>
                  <a:lnTo>
                    <a:pt x="521455" y="0"/>
                  </a:lnTo>
                  <a:lnTo>
                    <a:pt x="782182" y="0"/>
                  </a:lnTo>
                  <a:lnTo>
                    <a:pt x="1042910" y="47449"/>
                  </a:lnTo>
                  <a:lnTo>
                    <a:pt x="1303638" y="189798"/>
                  </a:lnTo>
                  <a:lnTo>
                    <a:pt x="1564365" y="0"/>
                  </a:lnTo>
                  <a:lnTo>
                    <a:pt x="1825093" y="0"/>
                  </a:lnTo>
                  <a:lnTo>
                    <a:pt x="2085820" y="47449"/>
                  </a:lnTo>
                  <a:lnTo>
                    <a:pt x="2346548" y="142348"/>
                  </a:lnTo>
                  <a:lnTo>
                    <a:pt x="2607276" y="142348"/>
                  </a:lnTo>
                </a:path>
              </a:pathLst>
            </a:custGeom>
            <a:ln w="27101" cap="flat">
              <a:solidFill>
                <a:srgbClr val="EE00EE">
                  <a:alpha val="100000"/>
                </a:srgbClr>
              </a:solidFill>
              <a:prstDash val="solid"/>
              <a:round/>
            </a:ln>
          </p:spPr>
          <p:txBody>
            <a:bodyPr/>
            <a:lstStyle/>
            <a:p/>
          </p:txBody>
        </p:sp>
        <p:sp>
          <p:nvSpPr>
            <p:cNvPr id="41" name="pl41"/>
            <p:cNvSpPr/>
            <p:nvPr/>
          </p:nvSpPr>
          <p:spPr>
            <a:xfrm>
              <a:off x="4524714" y="4204822"/>
              <a:ext cx="3128731" cy="1423488"/>
            </a:xfrm>
            <a:custGeom>
              <a:avLst/>
              <a:pathLst>
                <a:path w="3128731" h="1423488">
                  <a:moveTo>
                    <a:pt x="0" y="854093"/>
                  </a:moveTo>
                  <a:lnTo>
                    <a:pt x="260727" y="1376038"/>
                  </a:lnTo>
                  <a:lnTo>
                    <a:pt x="521455" y="1423488"/>
                  </a:lnTo>
                  <a:lnTo>
                    <a:pt x="782182" y="1423488"/>
                  </a:lnTo>
                  <a:lnTo>
                    <a:pt x="1042910" y="1423488"/>
                  </a:lnTo>
                  <a:lnTo>
                    <a:pt x="1303638" y="1423488"/>
                  </a:lnTo>
                  <a:lnTo>
                    <a:pt x="1564365" y="1376038"/>
                  </a:lnTo>
                  <a:lnTo>
                    <a:pt x="1825093" y="1328589"/>
                  </a:lnTo>
                  <a:lnTo>
                    <a:pt x="2085820" y="1091341"/>
                  </a:lnTo>
                  <a:lnTo>
                    <a:pt x="2346548" y="806643"/>
                  </a:lnTo>
                  <a:lnTo>
                    <a:pt x="2607276" y="854093"/>
                  </a:lnTo>
                  <a:lnTo>
                    <a:pt x="2868003" y="616844"/>
                  </a:lnTo>
                  <a:lnTo>
                    <a:pt x="3128731"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142348"/>
            </a:xfrm>
            <a:custGeom>
              <a:avLst/>
              <a:pathLst>
                <a:path w="2607276" h="142348">
                  <a:moveTo>
                    <a:pt x="0" y="0"/>
                  </a:moveTo>
                  <a:lnTo>
                    <a:pt x="260727" y="0"/>
                  </a:lnTo>
                  <a:lnTo>
                    <a:pt x="521455" y="0"/>
                  </a:lnTo>
                  <a:lnTo>
                    <a:pt x="782182" y="0"/>
                  </a:lnTo>
                  <a:lnTo>
                    <a:pt x="1042910" y="0"/>
                  </a:lnTo>
                  <a:lnTo>
                    <a:pt x="1303638" y="142348"/>
                  </a:lnTo>
                  <a:lnTo>
                    <a:pt x="1564365" y="0"/>
                  </a:lnTo>
                  <a:lnTo>
                    <a:pt x="1825093" y="0"/>
                  </a:lnTo>
                  <a:lnTo>
                    <a:pt x="2085820" y="47449"/>
                  </a:lnTo>
                  <a:lnTo>
                    <a:pt x="2346548" y="47449"/>
                  </a:lnTo>
                  <a:lnTo>
                    <a:pt x="2607276" y="47449"/>
                  </a:lnTo>
                </a:path>
              </a:pathLst>
            </a:custGeom>
            <a:ln w="27101" cap="flat">
              <a:solidFill>
                <a:srgbClr val="E31A1C">
                  <a:alpha val="100000"/>
                </a:srgbClr>
              </a:solidFill>
              <a:prstDash val="solid"/>
              <a:round/>
            </a:ln>
          </p:spPr>
          <p:txBody>
            <a:bodyPr/>
            <a:lstStyle/>
            <a:p/>
          </p:txBody>
        </p:sp>
        <p:sp>
          <p:nvSpPr>
            <p:cNvPr id="43" name="pl43"/>
            <p:cNvSpPr/>
            <p:nvPr/>
          </p:nvSpPr>
          <p:spPr>
            <a:xfrm>
              <a:off x="6610535" y="930799"/>
              <a:ext cx="1042910" cy="47449"/>
            </a:xfrm>
            <a:custGeom>
              <a:avLst/>
              <a:pathLst>
                <a:path w="1042910" h="47449">
                  <a:moveTo>
                    <a:pt x="0" y="0"/>
                  </a:moveTo>
                  <a:lnTo>
                    <a:pt x="260727" y="0"/>
                  </a:lnTo>
                  <a:lnTo>
                    <a:pt x="521455" y="47449"/>
                  </a:lnTo>
                  <a:lnTo>
                    <a:pt x="782182" y="47449"/>
                  </a:lnTo>
                  <a:lnTo>
                    <a:pt x="1042910" y="4744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78248"/>
              <a:ext cx="6518190" cy="284697"/>
            </a:xfrm>
            <a:custGeom>
              <a:avLst/>
              <a:pathLst>
                <a:path w="6518190" h="284697">
                  <a:moveTo>
                    <a:pt x="0" y="94899"/>
                  </a:moveTo>
                  <a:lnTo>
                    <a:pt x="260727" y="0"/>
                  </a:lnTo>
                  <a:lnTo>
                    <a:pt x="521455" y="0"/>
                  </a:lnTo>
                  <a:lnTo>
                    <a:pt x="782182" y="0"/>
                  </a:lnTo>
                  <a:lnTo>
                    <a:pt x="1042910" y="0"/>
                  </a:lnTo>
                  <a:lnTo>
                    <a:pt x="1303638" y="0"/>
                  </a:lnTo>
                  <a:lnTo>
                    <a:pt x="1564365" y="47449"/>
                  </a:lnTo>
                  <a:lnTo>
                    <a:pt x="1825093" y="94899"/>
                  </a:lnTo>
                  <a:lnTo>
                    <a:pt x="2085820" y="142348"/>
                  </a:lnTo>
                  <a:lnTo>
                    <a:pt x="2346548" y="189798"/>
                  </a:lnTo>
                  <a:lnTo>
                    <a:pt x="2607276" y="189798"/>
                  </a:lnTo>
                  <a:lnTo>
                    <a:pt x="2868003" y="189798"/>
                  </a:lnTo>
                  <a:lnTo>
                    <a:pt x="3128731" y="94899"/>
                  </a:lnTo>
                  <a:lnTo>
                    <a:pt x="3389458" y="142348"/>
                  </a:lnTo>
                  <a:lnTo>
                    <a:pt x="3650186" y="0"/>
                  </a:lnTo>
                  <a:lnTo>
                    <a:pt x="3910914" y="94899"/>
                  </a:lnTo>
                  <a:lnTo>
                    <a:pt x="4171641" y="94899"/>
                  </a:lnTo>
                  <a:lnTo>
                    <a:pt x="4432369" y="47449"/>
                  </a:lnTo>
                  <a:lnTo>
                    <a:pt x="4693096" y="47449"/>
                  </a:lnTo>
                  <a:lnTo>
                    <a:pt x="4953824" y="94899"/>
                  </a:lnTo>
                  <a:lnTo>
                    <a:pt x="5214552" y="0"/>
                  </a:lnTo>
                  <a:lnTo>
                    <a:pt x="5475279" y="142348"/>
                  </a:lnTo>
                  <a:lnTo>
                    <a:pt x="5736007" y="0"/>
                  </a:lnTo>
                  <a:lnTo>
                    <a:pt x="5996734" y="189798"/>
                  </a:lnTo>
                  <a:lnTo>
                    <a:pt x="6257462" y="142348"/>
                  </a:lnTo>
                  <a:lnTo>
                    <a:pt x="6518190" y="284697"/>
                  </a:lnTo>
                </a:path>
              </a:pathLst>
            </a:custGeom>
            <a:ln w="27101" cap="flat">
              <a:solidFill>
                <a:srgbClr val="FFC20E">
                  <a:alpha val="100000"/>
                </a:srgbClr>
              </a:solidFill>
              <a:prstDash val="solid"/>
              <a:round/>
            </a:ln>
          </p:spPr>
          <p:txBody>
            <a:bodyPr/>
            <a:lstStyle/>
            <a:p/>
          </p:txBody>
        </p:sp>
        <p:sp>
          <p:nvSpPr>
            <p:cNvPr id="45" name="pl45"/>
            <p:cNvSpPr/>
            <p:nvPr/>
          </p:nvSpPr>
          <p:spPr>
            <a:xfrm>
              <a:off x="3221076" y="1025698"/>
              <a:ext cx="4432369" cy="901542"/>
            </a:xfrm>
            <a:custGeom>
              <a:avLst/>
              <a:pathLst>
                <a:path w="4432369" h="901542">
                  <a:moveTo>
                    <a:pt x="0" y="901542"/>
                  </a:moveTo>
                  <a:lnTo>
                    <a:pt x="260727" y="237248"/>
                  </a:lnTo>
                  <a:lnTo>
                    <a:pt x="521455" y="0"/>
                  </a:lnTo>
                  <a:lnTo>
                    <a:pt x="782182" y="237248"/>
                  </a:lnTo>
                  <a:lnTo>
                    <a:pt x="1042910" y="237248"/>
                  </a:lnTo>
                  <a:lnTo>
                    <a:pt x="1303638" y="189798"/>
                  </a:lnTo>
                  <a:lnTo>
                    <a:pt x="1564365" y="142348"/>
                  </a:lnTo>
                  <a:lnTo>
                    <a:pt x="1825093" y="189798"/>
                  </a:lnTo>
                  <a:lnTo>
                    <a:pt x="2085820" y="189798"/>
                  </a:lnTo>
                  <a:lnTo>
                    <a:pt x="2346548" y="94899"/>
                  </a:lnTo>
                  <a:lnTo>
                    <a:pt x="2607276" y="189798"/>
                  </a:lnTo>
                  <a:lnTo>
                    <a:pt x="2868003" y="189798"/>
                  </a:lnTo>
                  <a:lnTo>
                    <a:pt x="3128731" y="94899"/>
                  </a:lnTo>
                  <a:lnTo>
                    <a:pt x="3389458" y="142348"/>
                  </a:lnTo>
                  <a:lnTo>
                    <a:pt x="3650186" y="94899"/>
                  </a:lnTo>
                  <a:lnTo>
                    <a:pt x="3910914" y="142348"/>
                  </a:lnTo>
                  <a:lnTo>
                    <a:pt x="4171641" y="47449"/>
                  </a:lnTo>
                  <a:lnTo>
                    <a:pt x="4432369" y="94899"/>
                  </a:lnTo>
                </a:path>
              </a:pathLst>
            </a:custGeom>
            <a:ln w="27101" cap="flat">
              <a:solidFill>
                <a:srgbClr val="008B00">
                  <a:alpha val="100000"/>
                </a:srgbClr>
              </a:solidFill>
              <a:prstDash val="solid"/>
              <a:round/>
            </a:ln>
          </p:spPr>
          <p:txBody>
            <a:bodyPr/>
            <a:lstStyle/>
            <a:p/>
          </p:txBody>
        </p:sp>
        <p:sp>
          <p:nvSpPr>
            <p:cNvPr id="46" name="pl46"/>
            <p:cNvSpPr/>
            <p:nvPr/>
          </p:nvSpPr>
          <p:spPr>
            <a:xfrm>
              <a:off x="4003259" y="930799"/>
              <a:ext cx="3650186" cy="379596"/>
            </a:xfrm>
            <a:custGeom>
              <a:avLst/>
              <a:pathLst>
                <a:path w="3650186" h="379596">
                  <a:moveTo>
                    <a:pt x="0" y="47449"/>
                  </a:moveTo>
                  <a:lnTo>
                    <a:pt x="260727" y="47449"/>
                  </a:lnTo>
                  <a:lnTo>
                    <a:pt x="521455" y="47449"/>
                  </a:lnTo>
                  <a:lnTo>
                    <a:pt x="782182" y="47449"/>
                  </a:lnTo>
                  <a:lnTo>
                    <a:pt x="1042910" y="142348"/>
                  </a:lnTo>
                  <a:lnTo>
                    <a:pt x="1303638" y="0"/>
                  </a:lnTo>
                  <a:lnTo>
                    <a:pt x="1564365" y="0"/>
                  </a:lnTo>
                  <a:lnTo>
                    <a:pt x="1825093" y="47449"/>
                  </a:lnTo>
                  <a:lnTo>
                    <a:pt x="2085820" y="94899"/>
                  </a:lnTo>
                  <a:lnTo>
                    <a:pt x="2346548" y="189798"/>
                  </a:lnTo>
                  <a:lnTo>
                    <a:pt x="2607276" y="142348"/>
                  </a:lnTo>
                  <a:lnTo>
                    <a:pt x="2868003" y="94899"/>
                  </a:lnTo>
                  <a:lnTo>
                    <a:pt x="3128731" y="94899"/>
                  </a:lnTo>
                  <a:lnTo>
                    <a:pt x="3389458" y="379596"/>
                  </a:lnTo>
                  <a:lnTo>
                    <a:pt x="3650186" y="142348"/>
                  </a:lnTo>
                </a:path>
              </a:pathLst>
            </a:custGeom>
            <a:ln w="27101" cap="flat">
              <a:solidFill>
                <a:srgbClr val="9A32CD">
                  <a:alpha val="100000"/>
                </a:srgbClr>
              </a:solidFill>
              <a:prstDash val="solid"/>
              <a:round/>
            </a:ln>
          </p:spPr>
          <p:txBody>
            <a:bodyPr/>
            <a:lstStyle/>
            <a:p/>
          </p:txBody>
        </p:sp>
        <p:sp>
          <p:nvSpPr>
            <p:cNvPr id="47" name="pl47"/>
            <p:cNvSpPr/>
            <p:nvPr/>
          </p:nvSpPr>
          <p:spPr>
            <a:xfrm>
              <a:off x="6871262" y="1120597"/>
              <a:ext cx="782182" cy="2752077"/>
            </a:xfrm>
            <a:custGeom>
              <a:avLst/>
              <a:pathLst>
                <a:path w="782182" h="2752077">
                  <a:moveTo>
                    <a:pt x="0" y="2752077"/>
                  </a:moveTo>
                  <a:lnTo>
                    <a:pt x="260727" y="0"/>
                  </a:lnTo>
                  <a:lnTo>
                    <a:pt x="521455" y="47449"/>
                  </a:lnTo>
                  <a:lnTo>
                    <a:pt x="782182" y="47449"/>
                  </a:lnTo>
                </a:path>
              </a:pathLst>
            </a:custGeom>
            <a:ln w="27101" cap="flat">
              <a:solidFill>
                <a:srgbClr val="836FFF">
                  <a:alpha val="100000"/>
                </a:srgbClr>
              </a:solidFill>
              <a:prstDash val="solid"/>
              <a:round/>
            </a:ln>
          </p:spPr>
          <p:txBody>
            <a:bodyPr/>
            <a:lstStyle/>
            <a:p/>
          </p:txBody>
        </p:sp>
        <p:sp>
          <p:nvSpPr>
            <p:cNvPr id="48" name="pl48"/>
            <p:cNvSpPr/>
            <p:nvPr/>
          </p:nvSpPr>
          <p:spPr>
            <a:xfrm>
              <a:off x="1135255" y="978248"/>
              <a:ext cx="6518190" cy="284697"/>
            </a:xfrm>
            <a:custGeom>
              <a:avLst/>
              <a:pathLst>
                <a:path w="6518190" h="284697">
                  <a:moveTo>
                    <a:pt x="0" y="94899"/>
                  </a:moveTo>
                  <a:lnTo>
                    <a:pt x="260727" y="0"/>
                  </a:lnTo>
                  <a:lnTo>
                    <a:pt x="521455" y="0"/>
                  </a:lnTo>
                  <a:lnTo>
                    <a:pt x="782182" y="0"/>
                  </a:lnTo>
                  <a:lnTo>
                    <a:pt x="1042910" y="0"/>
                  </a:lnTo>
                  <a:lnTo>
                    <a:pt x="1303638" y="0"/>
                  </a:lnTo>
                  <a:lnTo>
                    <a:pt x="1564365" y="47449"/>
                  </a:lnTo>
                  <a:lnTo>
                    <a:pt x="1825093" y="94899"/>
                  </a:lnTo>
                  <a:lnTo>
                    <a:pt x="2085820" y="142348"/>
                  </a:lnTo>
                  <a:lnTo>
                    <a:pt x="2346548" y="189798"/>
                  </a:lnTo>
                  <a:lnTo>
                    <a:pt x="2607276" y="189798"/>
                  </a:lnTo>
                  <a:lnTo>
                    <a:pt x="2868003" y="189798"/>
                  </a:lnTo>
                  <a:lnTo>
                    <a:pt x="3128731" y="94899"/>
                  </a:lnTo>
                  <a:lnTo>
                    <a:pt x="3389458" y="142348"/>
                  </a:lnTo>
                  <a:lnTo>
                    <a:pt x="3650186" y="0"/>
                  </a:lnTo>
                  <a:lnTo>
                    <a:pt x="3910914" y="94899"/>
                  </a:lnTo>
                  <a:lnTo>
                    <a:pt x="4171641" y="94899"/>
                  </a:lnTo>
                  <a:lnTo>
                    <a:pt x="4432369" y="47449"/>
                  </a:lnTo>
                  <a:lnTo>
                    <a:pt x="4693096" y="47449"/>
                  </a:lnTo>
                  <a:lnTo>
                    <a:pt x="4953824" y="94899"/>
                  </a:lnTo>
                  <a:lnTo>
                    <a:pt x="5214552" y="0"/>
                  </a:lnTo>
                  <a:lnTo>
                    <a:pt x="5475279" y="142348"/>
                  </a:lnTo>
                  <a:lnTo>
                    <a:pt x="5736007" y="0"/>
                  </a:lnTo>
                  <a:lnTo>
                    <a:pt x="5996734" y="189798"/>
                  </a:lnTo>
                  <a:lnTo>
                    <a:pt x="6257462" y="142348"/>
                  </a:lnTo>
                  <a:lnTo>
                    <a:pt x="6518190" y="284697"/>
                  </a:lnTo>
                </a:path>
              </a:pathLst>
            </a:custGeom>
            <a:ln w="27101" cap="flat">
              <a:solidFill>
                <a:srgbClr val="FB9A99">
                  <a:alpha val="100000"/>
                </a:srgbClr>
              </a:solidFill>
              <a:prstDash val="solid"/>
              <a:round/>
            </a:ln>
          </p:spPr>
          <p:txBody>
            <a:bodyPr/>
            <a:lstStyle/>
            <a:p/>
          </p:txBody>
        </p:sp>
        <p:sp>
          <p:nvSpPr>
            <p:cNvPr id="49" name="pl49"/>
            <p:cNvSpPr/>
            <p:nvPr/>
          </p:nvSpPr>
          <p:spPr>
            <a:xfrm>
              <a:off x="7671451" y="979633"/>
              <a:ext cx="753575" cy="57949"/>
            </a:xfrm>
            <a:custGeom>
              <a:avLst/>
              <a:pathLst>
                <a:path w="753575" h="57949">
                  <a:moveTo>
                    <a:pt x="753575" y="57949"/>
                  </a:moveTo>
                  <a:lnTo>
                    <a:pt x="0" y="0"/>
                  </a:lnTo>
                </a:path>
              </a:pathLst>
            </a:custGeom>
          </p:spPr>
          <p:txBody>
            <a:bodyPr/>
            <a:lstStyle/>
            <a:p/>
          </p:txBody>
        </p:sp>
        <p:sp>
          <p:nvSpPr>
            <p:cNvPr id="50" name="pl50"/>
            <p:cNvSpPr/>
            <p:nvPr/>
          </p:nvSpPr>
          <p:spPr>
            <a:xfrm>
              <a:off x="7670207" y="782557"/>
              <a:ext cx="736822" cy="191338"/>
            </a:xfrm>
            <a:custGeom>
              <a:avLst/>
              <a:pathLst>
                <a:path w="736822" h="191338">
                  <a:moveTo>
                    <a:pt x="736822" y="0"/>
                  </a:moveTo>
                  <a:lnTo>
                    <a:pt x="0" y="191338"/>
                  </a:lnTo>
                </a:path>
              </a:pathLst>
            </a:custGeom>
          </p:spPr>
          <p:txBody>
            <a:bodyPr/>
            <a:lstStyle/>
            <a:p/>
          </p:txBody>
        </p:sp>
        <p:sp>
          <p:nvSpPr>
            <p:cNvPr id="51" name="pl51"/>
            <p:cNvSpPr/>
            <p:nvPr/>
          </p:nvSpPr>
          <p:spPr>
            <a:xfrm>
              <a:off x="7669979" y="1077831"/>
              <a:ext cx="767115" cy="217290"/>
            </a:xfrm>
            <a:custGeom>
              <a:avLst/>
              <a:pathLst>
                <a:path w="767115" h="217290">
                  <a:moveTo>
                    <a:pt x="767115" y="217290"/>
                  </a:moveTo>
                  <a:lnTo>
                    <a:pt x="0" y="0"/>
                  </a:lnTo>
                </a:path>
              </a:pathLst>
            </a:custGeom>
          </p:spPr>
          <p:txBody>
            <a:bodyPr/>
            <a:lstStyle/>
            <a:p/>
          </p:txBody>
        </p:sp>
        <p:sp>
          <p:nvSpPr>
            <p:cNvPr id="52" name="pl52"/>
            <p:cNvSpPr/>
            <p:nvPr/>
          </p:nvSpPr>
          <p:spPr>
            <a:xfrm>
              <a:off x="7665979" y="1081377"/>
              <a:ext cx="716966" cy="470752"/>
            </a:xfrm>
            <a:custGeom>
              <a:avLst/>
              <a:pathLst>
                <a:path w="716966" h="470752">
                  <a:moveTo>
                    <a:pt x="716966" y="470752"/>
                  </a:moveTo>
                  <a:lnTo>
                    <a:pt x="0" y="0"/>
                  </a:lnTo>
                </a:path>
              </a:pathLst>
            </a:custGeom>
          </p:spPr>
          <p:txBody>
            <a:bodyPr/>
            <a:lstStyle/>
            <a:p/>
          </p:txBody>
        </p:sp>
        <p:sp>
          <p:nvSpPr>
            <p:cNvPr id="53" name="pl53"/>
            <p:cNvSpPr/>
            <p:nvPr/>
          </p:nvSpPr>
          <p:spPr>
            <a:xfrm>
              <a:off x="7662917" y="1130306"/>
              <a:ext cx="665666" cy="682316"/>
            </a:xfrm>
            <a:custGeom>
              <a:avLst/>
              <a:pathLst>
                <a:path w="665666" h="682316">
                  <a:moveTo>
                    <a:pt x="665666" y="682316"/>
                  </a:moveTo>
                  <a:lnTo>
                    <a:pt x="0" y="0"/>
                  </a:lnTo>
                </a:path>
              </a:pathLst>
            </a:custGeom>
          </p:spPr>
          <p:txBody>
            <a:bodyPr/>
            <a:lstStyle/>
            <a:p/>
          </p:txBody>
        </p:sp>
        <p:sp>
          <p:nvSpPr>
            <p:cNvPr id="54" name="pl54"/>
            <p:cNvSpPr/>
            <p:nvPr/>
          </p:nvSpPr>
          <p:spPr>
            <a:xfrm>
              <a:off x="7661084" y="1130922"/>
              <a:ext cx="697776" cy="943093"/>
            </a:xfrm>
            <a:custGeom>
              <a:avLst/>
              <a:pathLst>
                <a:path w="697776" h="943093">
                  <a:moveTo>
                    <a:pt x="697776" y="943093"/>
                  </a:moveTo>
                  <a:lnTo>
                    <a:pt x="0" y="0"/>
                  </a:lnTo>
                </a:path>
              </a:pathLst>
            </a:custGeom>
          </p:spPr>
          <p:txBody>
            <a:bodyPr/>
            <a:lstStyle/>
            <a:p/>
          </p:txBody>
        </p:sp>
        <p:sp>
          <p:nvSpPr>
            <p:cNvPr id="55" name="pl55"/>
            <p:cNvSpPr/>
            <p:nvPr/>
          </p:nvSpPr>
          <p:spPr>
            <a:xfrm>
              <a:off x="7659835" y="1178701"/>
              <a:ext cx="692939" cy="1155416"/>
            </a:xfrm>
            <a:custGeom>
              <a:avLst/>
              <a:pathLst>
                <a:path w="692939" h="1155416">
                  <a:moveTo>
                    <a:pt x="692939" y="1155416"/>
                  </a:moveTo>
                  <a:lnTo>
                    <a:pt x="0" y="0"/>
                  </a:lnTo>
                </a:path>
              </a:pathLst>
            </a:custGeom>
          </p:spPr>
          <p:txBody>
            <a:bodyPr/>
            <a:lstStyle/>
            <a:p/>
          </p:txBody>
        </p:sp>
        <p:sp>
          <p:nvSpPr>
            <p:cNvPr id="56" name="pl56"/>
            <p:cNvSpPr/>
            <p:nvPr/>
          </p:nvSpPr>
          <p:spPr>
            <a:xfrm>
              <a:off x="7659166" y="1273749"/>
              <a:ext cx="699694" cy="1321191"/>
            </a:xfrm>
            <a:custGeom>
              <a:avLst/>
              <a:pathLst>
                <a:path w="699694" h="1321191">
                  <a:moveTo>
                    <a:pt x="699694" y="1321191"/>
                  </a:moveTo>
                  <a:lnTo>
                    <a:pt x="0" y="0"/>
                  </a:lnTo>
                </a:path>
              </a:pathLst>
            </a:custGeom>
          </p:spPr>
          <p:txBody>
            <a:bodyPr/>
            <a:lstStyle/>
            <a:p/>
          </p:txBody>
        </p:sp>
        <p:sp>
          <p:nvSpPr>
            <p:cNvPr id="57" name="pl57"/>
            <p:cNvSpPr/>
            <p:nvPr/>
          </p:nvSpPr>
          <p:spPr>
            <a:xfrm>
              <a:off x="7660331" y="1273478"/>
              <a:ext cx="983550" cy="1504417"/>
            </a:xfrm>
            <a:custGeom>
              <a:avLst/>
              <a:pathLst>
                <a:path w="983550" h="1504417">
                  <a:moveTo>
                    <a:pt x="983550" y="1504417"/>
                  </a:moveTo>
                  <a:lnTo>
                    <a:pt x="0" y="0"/>
                  </a:lnTo>
                </a:path>
              </a:pathLst>
            </a:custGeom>
          </p:spPr>
          <p:txBody>
            <a:bodyPr/>
            <a:lstStyle/>
            <a:p/>
          </p:txBody>
        </p:sp>
        <p:sp>
          <p:nvSpPr>
            <p:cNvPr id="58" name="pl58"/>
            <p:cNvSpPr/>
            <p:nvPr/>
          </p:nvSpPr>
          <p:spPr>
            <a:xfrm>
              <a:off x="7659869" y="1321042"/>
              <a:ext cx="1035055" cy="1715389"/>
            </a:xfrm>
            <a:custGeom>
              <a:avLst/>
              <a:pathLst>
                <a:path w="1035055" h="1715389">
                  <a:moveTo>
                    <a:pt x="1035055" y="1715389"/>
                  </a:moveTo>
                  <a:lnTo>
                    <a:pt x="0" y="0"/>
                  </a:lnTo>
                </a:path>
              </a:pathLst>
            </a:custGeom>
          </p:spPr>
          <p:txBody>
            <a:bodyPr/>
            <a:lstStyle/>
            <a:p/>
          </p:txBody>
        </p:sp>
        <p:sp>
          <p:nvSpPr>
            <p:cNvPr id="59" name="pl59"/>
            <p:cNvSpPr/>
            <p:nvPr/>
          </p:nvSpPr>
          <p:spPr>
            <a:xfrm>
              <a:off x="7671585" y="4204822"/>
              <a:ext cx="711359" cy="0"/>
            </a:xfrm>
            <a:custGeom>
              <a:avLst/>
              <a:pathLst>
                <a:path w="711359" h="0">
                  <a:moveTo>
                    <a:pt x="711359" y="0"/>
                  </a:moveTo>
                  <a:lnTo>
                    <a:pt x="0" y="0"/>
                  </a:lnTo>
                </a:path>
              </a:pathLst>
            </a:custGeom>
          </p:spPr>
          <p:txBody>
            <a:bodyPr/>
            <a:lstStyle/>
            <a:p/>
          </p:txBody>
        </p:sp>
        <p:sp>
          <p:nvSpPr>
            <p:cNvPr id="60" name="pg60"/>
            <p:cNvSpPr/>
            <p:nvPr/>
          </p:nvSpPr>
          <p:spPr>
            <a:xfrm>
              <a:off x="8356446" y="95351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99505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2" name="pg62"/>
            <p:cNvSpPr/>
            <p:nvPr/>
          </p:nvSpPr>
          <p:spPr>
            <a:xfrm>
              <a:off x="8338449" y="693648"/>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3" name="tx63"/>
            <p:cNvSpPr/>
            <p:nvPr/>
          </p:nvSpPr>
          <p:spPr>
            <a:xfrm>
              <a:off x="8361309" y="73518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98%</a:t>
              </a:r>
            </a:p>
          </p:txBody>
        </p:sp>
        <p:sp>
          <p:nvSpPr>
            <p:cNvPr id="64" name="pg64"/>
            <p:cNvSpPr/>
            <p:nvPr/>
          </p:nvSpPr>
          <p:spPr>
            <a:xfrm>
              <a:off x="8368515" y="121522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25675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66" name="pg66"/>
            <p:cNvSpPr/>
            <p:nvPr/>
          </p:nvSpPr>
          <p:spPr>
            <a:xfrm>
              <a:off x="8314365" y="147504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37225" y="151658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96%</a:t>
              </a:r>
            </a:p>
          </p:txBody>
        </p:sp>
        <p:sp>
          <p:nvSpPr>
            <p:cNvPr id="68" name="pg68"/>
            <p:cNvSpPr/>
            <p:nvPr/>
          </p:nvSpPr>
          <p:spPr>
            <a:xfrm>
              <a:off x="8260004" y="173544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9" name="tx69"/>
            <p:cNvSpPr/>
            <p:nvPr/>
          </p:nvSpPr>
          <p:spPr>
            <a:xfrm>
              <a:off x="8282864" y="175829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70" name="pg70"/>
            <p:cNvSpPr/>
            <p:nvPr/>
          </p:nvSpPr>
          <p:spPr>
            <a:xfrm>
              <a:off x="8290281" y="199558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13141" y="203712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95%</a:t>
              </a:r>
            </a:p>
          </p:txBody>
        </p:sp>
        <p:sp>
          <p:nvSpPr>
            <p:cNvPr id="72" name="pg72"/>
            <p:cNvSpPr/>
            <p:nvPr/>
          </p:nvSpPr>
          <p:spPr>
            <a:xfrm>
              <a:off x="8284194" y="225492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307054" y="229645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94%</a:t>
              </a:r>
            </a:p>
          </p:txBody>
        </p:sp>
        <p:sp>
          <p:nvSpPr>
            <p:cNvPr id="74" name="pg74"/>
            <p:cNvSpPr/>
            <p:nvPr/>
          </p:nvSpPr>
          <p:spPr>
            <a:xfrm>
              <a:off x="8290281" y="25152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25567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92%</a:t>
              </a:r>
            </a:p>
          </p:txBody>
        </p:sp>
        <p:sp>
          <p:nvSpPr>
            <p:cNvPr id="76" name="pg76"/>
            <p:cNvSpPr/>
            <p:nvPr/>
          </p:nvSpPr>
          <p:spPr>
            <a:xfrm>
              <a:off x="8223851" y="277789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7" name="tx77"/>
            <p:cNvSpPr/>
            <p:nvPr/>
          </p:nvSpPr>
          <p:spPr>
            <a:xfrm>
              <a:off x="8246711" y="281943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92%</a:t>
              </a:r>
            </a:p>
          </p:txBody>
        </p:sp>
        <p:sp>
          <p:nvSpPr>
            <p:cNvPr id="78" name="pg78"/>
            <p:cNvSpPr/>
            <p:nvPr/>
          </p:nvSpPr>
          <p:spPr>
            <a:xfrm>
              <a:off x="8314365" y="303643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9" name="tx79"/>
            <p:cNvSpPr/>
            <p:nvPr/>
          </p:nvSpPr>
          <p:spPr>
            <a:xfrm>
              <a:off x="8337225" y="307797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80" name="pg80"/>
            <p:cNvSpPr/>
            <p:nvPr/>
          </p:nvSpPr>
          <p:spPr>
            <a:xfrm>
              <a:off x="8314365" y="412030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416184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30%</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513695" y="401416"/>
              <a:ext cx="28042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Japan,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(30%), followed by DTP3 (91%).
Coverage of 6 vaccines decreased (DTP3, HEPB3, HIB3, IPV1, MCV1 and RUBELLA) and 2 vaccines increased (HPVC and MCV2) compared to respective coverage in 2019.
Coverage of 4 vaccines decreased (DTP3, MCV1, MCV2 and RUBELLA), 5 vaccines were the same (HEPB3, HIB3, IPV1, IPVC and ROTAC), and 1 vaccine increased (HPVC)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352246" y="932216"/>
              <a:ext cx="216649" cy="0"/>
            </a:xfrm>
            <a:custGeom>
              <a:avLst/>
              <a:pathLst>
                <a:path w="216649" h="0">
                  <a:moveTo>
                    <a:pt x="0" y="0"/>
                  </a:moveTo>
                  <a:lnTo>
                    <a:pt x="144432" y="0"/>
                  </a:ln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0" name="pl20"/>
            <p:cNvSpPr/>
            <p:nvPr/>
          </p:nvSpPr>
          <p:spPr>
            <a:xfrm>
              <a:off x="8063381" y="1385547"/>
              <a:ext cx="577731" cy="0"/>
            </a:xfrm>
            <a:custGeom>
              <a:avLst/>
              <a:pathLst>
                <a:path w="577731" h="0">
                  <a:moveTo>
                    <a:pt x="0" y="0"/>
                  </a:moveTo>
                  <a:lnTo>
                    <a:pt x="361082" y="0"/>
                  </a:lnTo>
                  <a:lnTo>
                    <a:pt x="505514" y="0"/>
                  </a:lnTo>
                  <a:lnTo>
                    <a:pt x="505514" y="0"/>
                  </a:lnTo>
                  <a:lnTo>
                    <a:pt x="577731" y="0"/>
                  </a:lnTo>
                  <a:lnTo>
                    <a:pt x="577731" y="0"/>
                  </a:lnTo>
                  <a:lnTo>
                    <a:pt x="577731" y="0"/>
                  </a:lnTo>
                </a:path>
              </a:pathLst>
            </a:custGeom>
            <a:ln w="116535" cap="flat">
              <a:solidFill>
                <a:srgbClr val="E8E8E8">
                  <a:alpha val="100000"/>
                </a:srgbClr>
              </a:solidFill>
              <a:prstDash val="solid"/>
              <a:round/>
            </a:ln>
          </p:spPr>
          <p:txBody>
            <a:bodyPr/>
            <a:lstStyle/>
            <a:p/>
          </p:txBody>
        </p:sp>
        <p:sp>
          <p:nvSpPr>
            <p:cNvPr id="21" name="pl21"/>
            <p:cNvSpPr/>
            <p:nvPr/>
          </p:nvSpPr>
          <p:spPr>
            <a:xfrm>
              <a:off x="8063381" y="1838878"/>
              <a:ext cx="577731" cy="0"/>
            </a:xfrm>
            <a:custGeom>
              <a:avLst/>
              <a:pathLst>
                <a:path w="577731" h="0">
                  <a:moveTo>
                    <a:pt x="0" y="0"/>
                  </a:moveTo>
                  <a:lnTo>
                    <a:pt x="361082" y="0"/>
                  </a:lnTo>
                  <a:lnTo>
                    <a:pt x="505514" y="0"/>
                  </a:lnTo>
                  <a:lnTo>
                    <a:pt x="505514" y="0"/>
                  </a:lnTo>
                  <a:lnTo>
                    <a:pt x="577731" y="0"/>
                  </a:lnTo>
                  <a:lnTo>
                    <a:pt x="577731" y="0"/>
                  </a:lnTo>
                  <a:lnTo>
                    <a:pt x="577731" y="0"/>
                  </a:lnTo>
                </a:path>
              </a:pathLst>
            </a:custGeom>
            <a:ln w="116535" cap="flat">
              <a:solidFill>
                <a:srgbClr val="E8E8E8">
                  <a:alpha val="100000"/>
                </a:srgbClr>
              </a:solidFill>
              <a:prstDash val="solid"/>
              <a:round/>
            </a:ln>
          </p:spPr>
          <p:txBody>
            <a:bodyPr/>
            <a:lstStyle/>
            <a:p/>
          </p:txBody>
        </p:sp>
        <p:sp>
          <p:nvSpPr>
            <p:cNvPr id="22" name="pl22"/>
            <p:cNvSpPr/>
            <p:nvPr/>
          </p:nvSpPr>
          <p:spPr>
            <a:xfrm>
              <a:off x="8135597" y="2292210"/>
              <a:ext cx="505514" cy="0"/>
            </a:xfrm>
            <a:custGeom>
              <a:avLst/>
              <a:pathLst>
                <a:path w="505514" h="0">
                  <a:moveTo>
                    <a:pt x="0" y="0"/>
                  </a:moveTo>
                  <a:lnTo>
                    <a:pt x="216649" y="0"/>
                  </a:lnTo>
                  <a:lnTo>
                    <a:pt x="216649" y="0"/>
                  </a:lnTo>
                  <a:lnTo>
                    <a:pt x="216649" y="0"/>
                  </a:lnTo>
                  <a:lnTo>
                    <a:pt x="288865" y="0"/>
                  </a:lnTo>
                  <a:lnTo>
                    <a:pt x="288865" y="0"/>
                  </a:lnTo>
                  <a:lnTo>
                    <a:pt x="505514" y="0"/>
                  </a:lnTo>
                </a:path>
              </a:pathLst>
            </a:custGeom>
            <a:ln w="116535" cap="flat">
              <a:solidFill>
                <a:srgbClr val="E8E8E8">
                  <a:alpha val="100000"/>
                </a:srgbClr>
              </a:solidFill>
              <a:prstDash val="solid"/>
              <a:round/>
            </a:ln>
          </p:spPr>
          <p:txBody>
            <a:bodyPr/>
            <a:lstStyle/>
            <a:p/>
          </p:txBody>
        </p:sp>
        <p:sp>
          <p:nvSpPr>
            <p:cNvPr id="23" name="pl23"/>
            <p:cNvSpPr/>
            <p:nvPr/>
          </p:nvSpPr>
          <p:spPr>
            <a:xfrm>
              <a:off x="8352246" y="2745541"/>
              <a:ext cx="288865" cy="0"/>
            </a:xfrm>
            <a:custGeom>
              <a:avLst/>
              <a:pathLst>
                <a:path w="288865" h="0">
                  <a:moveTo>
                    <a:pt x="0" y="0"/>
                  </a:moveTo>
                  <a:lnTo>
                    <a:pt x="72216" y="0"/>
                  </a:lnTo>
                  <a:lnTo>
                    <a:pt x="72216"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8424463" y="3198872"/>
              <a:ext cx="216649" cy="0"/>
            </a:xfrm>
            <a:custGeom>
              <a:avLst/>
              <a:pathLst>
                <a:path w="216649" h="0">
                  <a:moveTo>
                    <a:pt x="0" y="0"/>
                  </a:moveTo>
                  <a:lnTo>
                    <a:pt x="144432" y="0"/>
                  </a:ln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8135597" y="3652203"/>
              <a:ext cx="433298" cy="0"/>
            </a:xfrm>
            <a:custGeom>
              <a:avLst/>
              <a:pathLst>
                <a:path w="433298" h="0">
                  <a:moveTo>
                    <a:pt x="0" y="0"/>
                  </a:moveTo>
                  <a:lnTo>
                    <a:pt x="144432" y="0"/>
                  </a:lnTo>
                  <a:lnTo>
                    <a:pt x="216649" y="0"/>
                  </a:lnTo>
                  <a:lnTo>
                    <a:pt x="216649" y="0"/>
                  </a:lnTo>
                  <a:lnTo>
                    <a:pt x="288865" y="0"/>
                  </a:lnTo>
                  <a:lnTo>
                    <a:pt x="433298" y="0"/>
                  </a:lnTo>
                  <a:lnTo>
                    <a:pt x="433298" y="0"/>
                  </a:lnTo>
                </a:path>
              </a:pathLst>
            </a:custGeom>
            <a:ln w="116535" cap="flat">
              <a:solidFill>
                <a:srgbClr val="E8E8E8">
                  <a:alpha val="100000"/>
                </a:srgbClr>
              </a:solidFill>
              <a:prstDash val="solid"/>
              <a:round/>
            </a:ln>
          </p:spPr>
          <p:txBody>
            <a:bodyPr/>
            <a:lstStyle/>
            <a:p/>
          </p:txBody>
        </p:sp>
        <p:sp>
          <p:nvSpPr>
            <p:cNvPr id="26" name="pl26"/>
            <p:cNvSpPr/>
            <p:nvPr/>
          </p:nvSpPr>
          <p:spPr>
            <a:xfrm>
              <a:off x="8207814" y="4105534"/>
              <a:ext cx="216649" cy="0"/>
            </a:xfrm>
            <a:custGeom>
              <a:avLst/>
              <a:pathLst>
                <a:path w="216649" h="0">
                  <a:moveTo>
                    <a:pt x="0" y="0"/>
                  </a:moveTo>
                  <a:lnTo>
                    <a:pt x="72216" y="0"/>
                  </a:ln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8063381" y="4558865"/>
              <a:ext cx="433298" cy="0"/>
            </a:xfrm>
            <a:custGeom>
              <a:avLst/>
              <a:pathLst>
                <a:path w="433298" h="0">
                  <a:moveTo>
                    <a:pt x="0" y="0"/>
                  </a:moveTo>
                  <a:lnTo>
                    <a:pt x="288865" y="0"/>
                  </a:lnTo>
                  <a:lnTo>
                    <a:pt x="361082" y="0"/>
                  </a:lnTo>
                  <a:lnTo>
                    <a:pt x="361082"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8135597" y="5012197"/>
              <a:ext cx="433298" cy="0"/>
            </a:xfrm>
            <a:custGeom>
              <a:avLst/>
              <a:pathLst>
                <a:path w="433298" h="0">
                  <a:moveTo>
                    <a:pt x="0" y="0"/>
                  </a:moveTo>
                  <a:lnTo>
                    <a:pt x="144432" y="0"/>
                  </a:lnTo>
                  <a:lnTo>
                    <a:pt x="216649" y="0"/>
                  </a:lnTo>
                  <a:lnTo>
                    <a:pt x="216649" y="0"/>
                  </a:lnTo>
                  <a:lnTo>
                    <a:pt x="288865" y="0"/>
                  </a:lnTo>
                  <a:lnTo>
                    <a:pt x="433298" y="0"/>
                  </a:lnTo>
                  <a:lnTo>
                    <a:pt x="433298" y="0"/>
                  </a:lnTo>
                </a:path>
              </a:pathLst>
            </a:custGeom>
            <a:ln w="116535" cap="flat">
              <a:solidFill>
                <a:srgbClr val="E8E8E8">
                  <a:alpha val="100000"/>
                </a:srgbClr>
              </a:solidFill>
              <a:prstDash val="solid"/>
              <a:round/>
            </a:ln>
          </p:spPr>
          <p:txBody>
            <a:bodyPr/>
            <a:lstStyle/>
            <a:p/>
          </p:txBody>
        </p:sp>
        <p:sp>
          <p:nvSpPr>
            <p:cNvPr id="29" name="pt29"/>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05888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05888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13109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7553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0588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27553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13109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33912"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433912"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06128"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06128"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000613"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06128"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000613"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289479"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289479"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06128"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361695"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361695"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06128"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06128"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361695"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289479"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072830"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145046"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361695"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43391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000613"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361695"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361695"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89479"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072830"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3" name="tx13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4" name="tx134"/>
            <p:cNvSpPr/>
            <p:nvPr/>
          </p:nvSpPr>
          <p:spPr>
            <a:xfrm>
              <a:off x="72842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0846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Japan,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(98%) and 2024 (99%). DTP1 coverage declined in 2025 (91%) compared to 2024, and was lower than in 2019. In 2019-2025, DTP1 coverage was at it's lowest level in 2025 (91%).
In 2024, 6 vaccines had lower coverage than in 2019.
In 2025, 8 vaccines had lower coverage than in 2019.
In 2025, 5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67533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21541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554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955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564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7572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45588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99596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5360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761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61619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815627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675333" y="3665434"/>
              <a:ext cx="6480943" cy="1339664"/>
            </a:xfrm>
            <a:custGeom>
              <a:avLst/>
              <a:pathLst>
                <a:path w="6480943" h="1339664">
                  <a:moveTo>
                    <a:pt x="0" y="902222"/>
                  </a:moveTo>
                  <a:lnTo>
                    <a:pt x="540078" y="1312324"/>
                  </a:lnTo>
                  <a:lnTo>
                    <a:pt x="1080157" y="1339664"/>
                  </a:lnTo>
                  <a:lnTo>
                    <a:pt x="1620235" y="1339664"/>
                  </a:lnTo>
                  <a:lnTo>
                    <a:pt x="2160314" y="1339664"/>
                  </a:lnTo>
                  <a:lnTo>
                    <a:pt x="2700393" y="1312324"/>
                  </a:lnTo>
                  <a:lnTo>
                    <a:pt x="3240471" y="1284984"/>
                  </a:lnTo>
                  <a:lnTo>
                    <a:pt x="3780550" y="1202963"/>
                  </a:lnTo>
                  <a:lnTo>
                    <a:pt x="4320628" y="956903"/>
                  </a:lnTo>
                  <a:lnTo>
                    <a:pt x="4860707" y="738182"/>
                  </a:lnTo>
                  <a:lnTo>
                    <a:pt x="5400786" y="956903"/>
                  </a:lnTo>
                  <a:lnTo>
                    <a:pt x="5940864" y="273400"/>
                  </a:lnTo>
                  <a:lnTo>
                    <a:pt x="6480943" y="0"/>
                  </a:lnTo>
                </a:path>
              </a:pathLst>
            </a:custGeom>
            <a:ln w="29811" cap="flat">
              <a:solidFill>
                <a:srgbClr val="FF0000">
                  <a:alpha val="100000"/>
                </a:srgbClr>
              </a:solidFill>
              <a:prstDash val="solid"/>
              <a:round/>
            </a:ln>
          </p:spPr>
          <p:txBody>
            <a:bodyPr/>
            <a:lstStyle/>
            <a:p/>
          </p:txBody>
        </p:sp>
        <p:sp>
          <p:nvSpPr>
            <p:cNvPr id="31" name="pl31"/>
            <p:cNvSpPr/>
            <p:nvPr/>
          </p:nvSpPr>
          <p:spPr>
            <a:xfrm>
              <a:off x="1675333" y="4184895"/>
              <a:ext cx="6480943" cy="820202"/>
            </a:xfrm>
            <a:custGeom>
              <a:avLst/>
              <a:pathLst>
                <a:path w="6480943" h="820202">
                  <a:moveTo>
                    <a:pt x="0" y="492121"/>
                  </a:moveTo>
                  <a:lnTo>
                    <a:pt x="540078" y="792862"/>
                  </a:lnTo>
                  <a:lnTo>
                    <a:pt x="1080157" y="820202"/>
                  </a:lnTo>
                  <a:lnTo>
                    <a:pt x="1620235" y="820202"/>
                  </a:lnTo>
                  <a:lnTo>
                    <a:pt x="2160314" y="820202"/>
                  </a:lnTo>
                  <a:lnTo>
                    <a:pt x="2700393" y="820202"/>
                  </a:lnTo>
                  <a:lnTo>
                    <a:pt x="3240471" y="792862"/>
                  </a:lnTo>
                  <a:lnTo>
                    <a:pt x="3780550" y="765522"/>
                  </a:lnTo>
                  <a:lnTo>
                    <a:pt x="4320628" y="628822"/>
                  </a:lnTo>
                  <a:lnTo>
                    <a:pt x="4860707" y="464781"/>
                  </a:lnTo>
                  <a:lnTo>
                    <a:pt x="5400786" y="492121"/>
                  </a:lnTo>
                  <a:lnTo>
                    <a:pt x="5940864" y="355421"/>
                  </a:lnTo>
                  <a:lnTo>
                    <a:pt x="6480943" y="0"/>
                  </a:lnTo>
                </a:path>
              </a:pathLst>
            </a:custGeom>
            <a:ln w="29811" cap="flat">
              <a:solidFill>
                <a:srgbClr val="0058AB">
                  <a:alpha val="100000"/>
                </a:srgbClr>
              </a:solidFill>
              <a:prstDash val="solid"/>
              <a:round/>
            </a:ln>
          </p:spPr>
          <p:txBody>
            <a:bodyPr/>
            <a:lstStyle/>
            <a:p/>
          </p:txBody>
        </p:sp>
        <p:sp>
          <p:nvSpPr>
            <p:cNvPr id="32" name="pt32"/>
            <p:cNvSpPr/>
            <p:nvPr/>
          </p:nvSpPr>
          <p:spPr>
            <a:xfrm>
              <a:off x="1650508" y="45428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90586" y="49529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730665" y="49802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270743" y="49802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810822" y="49802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4350901" y="49529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890979"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5431058" y="4843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5971136" y="45975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6511215" y="43787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7051294" y="45975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7591372" y="39140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8131451" y="36406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1650508" y="46521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190586"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730665" y="498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270743" y="498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810822" y="498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350901" y="498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4890979"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5431058"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5971136" y="47888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6511215" y="46248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7051294" y="46521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7591372" y="45154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8131451"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tx58"/>
            <p:cNvSpPr/>
            <p:nvPr/>
          </p:nvSpPr>
          <p:spPr>
            <a:xfrm>
              <a:off x="1675333" y="474785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59" name="tx59"/>
            <p:cNvSpPr/>
            <p:nvPr/>
          </p:nvSpPr>
          <p:spPr>
            <a:xfrm>
              <a:off x="2215412"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60" name="tx60"/>
            <p:cNvSpPr/>
            <p:nvPr/>
          </p:nvSpPr>
          <p:spPr>
            <a:xfrm>
              <a:off x="2755491" y="507472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61" name="tx61"/>
            <p:cNvSpPr/>
            <p:nvPr/>
          </p:nvSpPr>
          <p:spPr>
            <a:xfrm>
              <a:off x="3295569" y="507472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62" name="tx62"/>
            <p:cNvSpPr/>
            <p:nvPr/>
          </p:nvSpPr>
          <p:spPr>
            <a:xfrm>
              <a:off x="3835648" y="507472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63" name="tx63"/>
            <p:cNvSpPr/>
            <p:nvPr/>
          </p:nvSpPr>
          <p:spPr>
            <a:xfrm>
              <a:off x="4375727" y="507472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64" name="tx64"/>
            <p:cNvSpPr/>
            <p:nvPr/>
          </p:nvSpPr>
          <p:spPr>
            <a:xfrm>
              <a:off x="4915805"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65" name="tx65"/>
            <p:cNvSpPr/>
            <p:nvPr/>
          </p:nvSpPr>
          <p:spPr>
            <a:xfrm>
              <a:off x="5455884"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66" name="tx66"/>
            <p:cNvSpPr/>
            <p:nvPr/>
          </p:nvSpPr>
          <p:spPr>
            <a:xfrm>
              <a:off x="5995962" y="4885771"/>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67" name="tx67"/>
            <p:cNvSpPr/>
            <p:nvPr/>
          </p:nvSpPr>
          <p:spPr>
            <a:xfrm>
              <a:off x="6536041" y="47192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68" name="tx68"/>
            <p:cNvSpPr/>
            <p:nvPr/>
          </p:nvSpPr>
          <p:spPr>
            <a:xfrm>
              <a:off x="7076120" y="474785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69" name="tx69"/>
            <p:cNvSpPr/>
            <p:nvPr/>
          </p:nvSpPr>
          <p:spPr>
            <a:xfrm>
              <a:off x="7616198" y="46111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70" name="tx70"/>
            <p:cNvSpPr/>
            <p:nvPr/>
          </p:nvSpPr>
          <p:spPr>
            <a:xfrm>
              <a:off x="8156277"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71" name="tx71"/>
            <p:cNvSpPr/>
            <p:nvPr/>
          </p:nvSpPr>
          <p:spPr>
            <a:xfrm>
              <a:off x="1675333" y="439543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72" name="tx72"/>
            <p:cNvSpPr/>
            <p:nvPr/>
          </p:nvSpPr>
          <p:spPr>
            <a:xfrm>
              <a:off x="2215412" y="480675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73" name="tx73"/>
            <p:cNvSpPr/>
            <p:nvPr/>
          </p:nvSpPr>
          <p:spPr>
            <a:xfrm>
              <a:off x="2755491" y="483287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74" name="tx74"/>
            <p:cNvSpPr/>
            <p:nvPr/>
          </p:nvSpPr>
          <p:spPr>
            <a:xfrm>
              <a:off x="3295569" y="483287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75" name="tx75"/>
            <p:cNvSpPr/>
            <p:nvPr/>
          </p:nvSpPr>
          <p:spPr>
            <a:xfrm>
              <a:off x="3835648" y="483287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76" name="tx76"/>
            <p:cNvSpPr/>
            <p:nvPr/>
          </p:nvSpPr>
          <p:spPr>
            <a:xfrm>
              <a:off x="4375727" y="480675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77" name="tx77"/>
            <p:cNvSpPr/>
            <p:nvPr/>
          </p:nvSpPr>
          <p:spPr>
            <a:xfrm>
              <a:off x="4915805"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78" name="tx78"/>
            <p:cNvSpPr/>
            <p:nvPr/>
          </p:nvSpPr>
          <p:spPr>
            <a:xfrm>
              <a:off x="5455884" y="4697438"/>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79" name="tx79"/>
            <p:cNvSpPr/>
            <p:nvPr/>
          </p:nvSpPr>
          <p:spPr>
            <a:xfrm>
              <a:off x="5995962" y="445132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14</a:t>
              </a:r>
            </a:p>
          </p:txBody>
        </p:sp>
        <p:sp>
          <p:nvSpPr>
            <p:cNvPr id="80" name="tx80"/>
            <p:cNvSpPr/>
            <p:nvPr/>
          </p:nvSpPr>
          <p:spPr>
            <a:xfrm>
              <a:off x="6536041" y="423260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22</a:t>
              </a:r>
            </a:p>
          </p:txBody>
        </p:sp>
        <p:sp>
          <p:nvSpPr>
            <p:cNvPr id="81" name="tx81"/>
            <p:cNvSpPr/>
            <p:nvPr/>
          </p:nvSpPr>
          <p:spPr>
            <a:xfrm>
              <a:off x="7076120" y="445132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14</a:t>
              </a:r>
            </a:p>
          </p:txBody>
        </p:sp>
        <p:sp>
          <p:nvSpPr>
            <p:cNvPr id="82" name="tx82"/>
            <p:cNvSpPr/>
            <p:nvPr/>
          </p:nvSpPr>
          <p:spPr>
            <a:xfrm>
              <a:off x="7616198" y="37665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83" name="tx83"/>
            <p:cNvSpPr/>
            <p:nvPr/>
          </p:nvSpPr>
          <p:spPr>
            <a:xfrm>
              <a:off x="8156277" y="349321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84" name="pl84"/>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85" name="rc85"/>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86" name="tx86"/>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7" name="tx87"/>
            <p:cNvSpPr/>
            <p:nvPr/>
          </p:nvSpPr>
          <p:spPr>
            <a:xfrm rot="-5400000">
              <a:off x="1547304"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88" name="tx88"/>
            <p:cNvSpPr/>
            <p:nvPr/>
          </p:nvSpPr>
          <p:spPr>
            <a:xfrm rot="-5400000">
              <a:off x="208741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89" name="tx89"/>
            <p:cNvSpPr/>
            <p:nvPr/>
          </p:nvSpPr>
          <p:spPr>
            <a:xfrm rot="-5400000">
              <a:off x="26274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90" name="tx90"/>
            <p:cNvSpPr/>
            <p:nvPr/>
          </p:nvSpPr>
          <p:spPr>
            <a:xfrm rot="-5400000">
              <a:off x="316756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91" name="tx91"/>
            <p:cNvSpPr/>
            <p:nvPr/>
          </p:nvSpPr>
          <p:spPr>
            <a:xfrm rot="-5400000">
              <a:off x="370764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92" name="tx92"/>
            <p:cNvSpPr/>
            <p:nvPr/>
          </p:nvSpPr>
          <p:spPr>
            <a:xfrm rot="-5400000">
              <a:off x="424772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3" name="tx93"/>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4" name="tx94"/>
            <p:cNvSpPr/>
            <p:nvPr/>
          </p:nvSpPr>
          <p:spPr>
            <a:xfrm rot="-5400000">
              <a:off x="532788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5" name="tx95"/>
            <p:cNvSpPr/>
            <p:nvPr/>
          </p:nvSpPr>
          <p:spPr>
            <a:xfrm rot="-5400000">
              <a:off x="586796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6" name="tx96"/>
            <p:cNvSpPr/>
            <p:nvPr/>
          </p:nvSpPr>
          <p:spPr>
            <a:xfrm rot="-5400000">
              <a:off x="6408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7" name="tx97"/>
            <p:cNvSpPr/>
            <p:nvPr/>
          </p:nvSpPr>
          <p:spPr>
            <a:xfrm rot="-5400000">
              <a:off x="694809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8" name="tx98"/>
            <p:cNvSpPr/>
            <p:nvPr/>
          </p:nvSpPr>
          <p:spPr>
            <a:xfrm rot="-5400000">
              <a:off x="748819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9" name="tx99"/>
            <p:cNvSpPr/>
            <p:nvPr/>
          </p:nvSpPr>
          <p:spPr>
            <a:xfrm rot="-5400000">
              <a:off x="802827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0" name="tx10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1" name="tx10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2" name="tx10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3" name="tx10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04" name="tx10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05" name="tx10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6" name="tx10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pl10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08" name="pl10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09" name="tx10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0" name="tx11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1" name="tx111"/>
            <p:cNvSpPr/>
            <p:nvPr/>
          </p:nvSpPr>
          <p:spPr>
            <a:xfrm>
              <a:off x="757200" y="1330710"/>
              <a:ext cx="52646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Japan, 2013-2025</a:t>
              </a:r>
            </a:p>
          </p:txBody>
        </p:sp>
        <p:sp>
          <p:nvSpPr>
            <p:cNvPr id="112" name="tx11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3" name="tx11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Japan was 2013.
In 2025, first dose (HPV1) programme coverage among girls was 49%. In 2025, last dose (HPVc) programme coverage among girls was 30%.</a:t>
            </a:r>
          </a:p>
        </p:txBody>
      </p:sp>
      <p:sp>
        <p:nvSpPr>
          <p:cNvPr id="1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30%.</a:t>
            </a:r>
          </a:p>
        </p:txBody>
      </p:sp>
      <p:grpSp xmlns:pic="http://schemas.openxmlformats.org/drawingml/2006/picture">
        <p:nvGrpSpPr>
          <p:cNvPr id="116" name=""/>
          <p:cNvGrpSpPr/>
          <p:nvPr/>
        </p:nvGrpSpPr>
        <p:grpSpPr>
          <a:xfrm>
            <a:off x="292608" y="1005840"/>
            <a:ext cx="8595360" cy="28575"/>
            <a:chOff x="292608" y="1005840"/>
            <a:chExt cx="8595360" cy="28575"/>
          </a:xfrm>
        </p:grpSpPr>
        <p:sp>
          <p:nvSpPr>
            <p:cNvPr id="1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421314"/>
            </a:xfrm>
            <a:custGeom>
              <a:avLst/>
              <a:pathLst>
                <a:path w="6481656" h="421314">
                  <a:moveTo>
                    <a:pt x="0" y="421314"/>
                  </a:moveTo>
                  <a:lnTo>
                    <a:pt x="259266" y="120375"/>
                  </a:lnTo>
                  <a:lnTo>
                    <a:pt x="518532" y="90281"/>
                  </a:lnTo>
                  <a:lnTo>
                    <a:pt x="777798" y="60187"/>
                  </a:lnTo>
                  <a:lnTo>
                    <a:pt x="1037065" y="0"/>
                  </a:lnTo>
                  <a:lnTo>
                    <a:pt x="1296331" y="30093"/>
                  </a:lnTo>
                  <a:lnTo>
                    <a:pt x="1555597" y="30093"/>
                  </a:lnTo>
                  <a:lnTo>
                    <a:pt x="1814863" y="30093"/>
                  </a:lnTo>
                  <a:lnTo>
                    <a:pt x="2074130" y="30093"/>
                  </a:lnTo>
                  <a:lnTo>
                    <a:pt x="2333396" y="60187"/>
                  </a:lnTo>
                  <a:lnTo>
                    <a:pt x="2592662" y="60187"/>
                  </a:lnTo>
                  <a:lnTo>
                    <a:pt x="2851928" y="60187"/>
                  </a:lnTo>
                  <a:lnTo>
                    <a:pt x="3111195" y="60187"/>
                  </a:lnTo>
                  <a:lnTo>
                    <a:pt x="3370461" y="90281"/>
                  </a:lnTo>
                  <a:lnTo>
                    <a:pt x="3629727" y="90281"/>
                  </a:lnTo>
                  <a:lnTo>
                    <a:pt x="3888994" y="90281"/>
                  </a:lnTo>
                  <a:lnTo>
                    <a:pt x="4148260" y="0"/>
                  </a:lnTo>
                  <a:lnTo>
                    <a:pt x="4407526" y="0"/>
                  </a:lnTo>
                  <a:lnTo>
                    <a:pt x="4666792" y="30093"/>
                  </a:lnTo>
                  <a:lnTo>
                    <a:pt x="4926059" y="30093"/>
                  </a:lnTo>
                  <a:lnTo>
                    <a:pt x="5185325" y="90281"/>
                  </a:lnTo>
                  <a:lnTo>
                    <a:pt x="5444591" y="0"/>
                  </a:lnTo>
                  <a:lnTo>
                    <a:pt x="5703857" y="0"/>
                  </a:lnTo>
                  <a:lnTo>
                    <a:pt x="5963124" y="30093"/>
                  </a:lnTo>
                  <a:lnTo>
                    <a:pt x="6222390" y="0"/>
                  </a:lnTo>
                  <a:lnTo>
                    <a:pt x="6481656" y="240750"/>
                  </a:lnTo>
                </a:path>
              </a:pathLst>
            </a:custGeom>
            <a:ln w="27101" cap="flat">
              <a:solidFill>
                <a:srgbClr val="F8766D">
                  <a:alpha val="100000"/>
                </a:srgbClr>
              </a:solidFill>
              <a:prstDash val="solid"/>
              <a:round/>
            </a:ln>
          </p:spPr>
          <p:txBody>
            <a:bodyPr/>
            <a:lstStyle/>
            <a:p/>
          </p:txBody>
        </p:sp>
        <p:sp>
          <p:nvSpPr>
            <p:cNvPr id="28" name="pl28"/>
            <p:cNvSpPr/>
            <p:nvPr/>
          </p:nvSpPr>
          <p:spPr>
            <a:xfrm>
              <a:off x="3513149" y="2195759"/>
              <a:ext cx="4407526" cy="571783"/>
            </a:xfrm>
            <a:custGeom>
              <a:avLst/>
              <a:pathLst>
                <a:path w="4407526" h="571783">
                  <a:moveTo>
                    <a:pt x="0" y="571783"/>
                  </a:moveTo>
                  <a:lnTo>
                    <a:pt x="259266" y="150469"/>
                  </a:lnTo>
                  <a:lnTo>
                    <a:pt x="518532" y="0"/>
                  </a:lnTo>
                  <a:lnTo>
                    <a:pt x="777798" y="150469"/>
                  </a:lnTo>
                  <a:lnTo>
                    <a:pt x="1037065" y="150469"/>
                  </a:lnTo>
                  <a:lnTo>
                    <a:pt x="1296331" y="120375"/>
                  </a:lnTo>
                  <a:lnTo>
                    <a:pt x="1555597" y="90281"/>
                  </a:lnTo>
                  <a:lnTo>
                    <a:pt x="1814863" y="120375"/>
                  </a:lnTo>
                  <a:lnTo>
                    <a:pt x="2074130" y="120375"/>
                  </a:lnTo>
                  <a:lnTo>
                    <a:pt x="2333396" y="60187"/>
                  </a:lnTo>
                  <a:lnTo>
                    <a:pt x="2592662" y="120375"/>
                  </a:lnTo>
                  <a:lnTo>
                    <a:pt x="2851928" y="120375"/>
                  </a:lnTo>
                  <a:lnTo>
                    <a:pt x="3111195" y="60187"/>
                  </a:lnTo>
                  <a:lnTo>
                    <a:pt x="3370461" y="90281"/>
                  </a:lnTo>
                  <a:lnTo>
                    <a:pt x="3629727" y="60187"/>
                  </a:lnTo>
                  <a:lnTo>
                    <a:pt x="3888994" y="90281"/>
                  </a:lnTo>
                  <a:lnTo>
                    <a:pt x="4148260" y="30093"/>
                  </a:lnTo>
                  <a:lnTo>
                    <a:pt x="4407526" y="60187"/>
                  </a:lnTo>
                </a:path>
              </a:pathLst>
            </a:custGeom>
            <a:ln w="27101" cap="flat">
              <a:solidFill>
                <a:srgbClr val="7CAE00">
                  <a:alpha val="100000"/>
                </a:srgbClr>
              </a:solidFill>
              <a:prstDash val="solid"/>
              <a:round/>
            </a:ln>
          </p:spPr>
          <p:txBody>
            <a:bodyPr/>
            <a:lstStyle/>
            <a:p/>
          </p:txBody>
        </p:sp>
        <p:sp>
          <p:nvSpPr>
            <p:cNvPr id="29" name="pl29"/>
            <p:cNvSpPr/>
            <p:nvPr/>
          </p:nvSpPr>
          <p:spPr>
            <a:xfrm>
              <a:off x="4290948" y="2135571"/>
              <a:ext cx="3629727" cy="240750"/>
            </a:xfrm>
            <a:custGeom>
              <a:avLst/>
              <a:pathLst>
                <a:path w="3629727" h="240750">
                  <a:moveTo>
                    <a:pt x="0" y="30093"/>
                  </a:moveTo>
                  <a:lnTo>
                    <a:pt x="259266" y="30093"/>
                  </a:lnTo>
                  <a:lnTo>
                    <a:pt x="518532" y="30093"/>
                  </a:lnTo>
                  <a:lnTo>
                    <a:pt x="777798" y="30093"/>
                  </a:lnTo>
                  <a:lnTo>
                    <a:pt x="1037065" y="90281"/>
                  </a:lnTo>
                  <a:lnTo>
                    <a:pt x="1296331" y="0"/>
                  </a:lnTo>
                  <a:lnTo>
                    <a:pt x="1555597" y="0"/>
                  </a:lnTo>
                  <a:lnTo>
                    <a:pt x="1814863" y="30093"/>
                  </a:lnTo>
                  <a:lnTo>
                    <a:pt x="2074130" y="60187"/>
                  </a:lnTo>
                  <a:lnTo>
                    <a:pt x="2333396" y="120375"/>
                  </a:lnTo>
                  <a:lnTo>
                    <a:pt x="2592662" y="90281"/>
                  </a:lnTo>
                  <a:lnTo>
                    <a:pt x="2851928" y="60187"/>
                  </a:lnTo>
                  <a:lnTo>
                    <a:pt x="3111195" y="60187"/>
                  </a:lnTo>
                  <a:lnTo>
                    <a:pt x="3370461" y="240750"/>
                  </a:lnTo>
                  <a:lnTo>
                    <a:pt x="3629727" y="90281"/>
                  </a:lnTo>
                </a:path>
              </a:pathLst>
            </a:custGeom>
            <a:ln w="27101" cap="flat">
              <a:solidFill>
                <a:srgbClr val="00BFC4">
                  <a:alpha val="100000"/>
                </a:srgbClr>
              </a:solidFill>
              <a:prstDash val="solid"/>
              <a:round/>
            </a:ln>
          </p:spPr>
          <p:txBody>
            <a:bodyPr/>
            <a:lstStyle/>
            <a:p/>
          </p:txBody>
        </p:sp>
        <p:sp>
          <p:nvSpPr>
            <p:cNvPr id="30" name="pl30"/>
            <p:cNvSpPr/>
            <p:nvPr/>
          </p:nvSpPr>
          <p:spPr>
            <a:xfrm>
              <a:off x="4809480" y="4212048"/>
              <a:ext cx="3111195" cy="902816"/>
            </a:xfrm>
            <a:custGeom>
              <a:avLst/>
              <a:pathLst>
                <a:path w="3111195" h="902816">
                  <a:moveTo>
                    <a:pt x="0" y="541689"/>
                  </a:moveTo>
                  <a:lnTo>
                    <a:pt x="259266" y="872722"/>
                  </a:lnTo>
                  <a:lnTo>
                    <a:pt x="518532" y="902816"/>
                  </a:lnTo>
                  <a:lnTo>
                    <a:pt x="777798" y="902816"/>
                  </a:lnTo>
                  <a:lnTo>
                    <a:pt x="1037065" y="902816"/>
                  </a:lnTo>
                  <a:lnTo>
                    <a:pt x="1296331" y="902816"/>
                  </a:lnTo>
                  <a:lnTo>
                    <a:pt x="1555597" y="872722"/>
                  </a:lnTo>
                  <a:lnTo>
                    <a:pt x="1814863" y="842628"/>
                  </a:lnTo>
                  <a:lnTo>
                    <a:pt x="2074130" y="692158"/>
                  </a:lnTo>
                  <a:lnTo>
                    <a:pt x="2333396" y="511595"/>
                  </a:lnTo>
                  <a:lnTo>
                    <a:pt x="2592662" y="541689"/>
                  </a:lnTo>
                  <a:lnTo>
                    <a:pt x="2851928" y="391220"/>
                  </a:lnTo>
                  <a:lnTo>
                    <a:pt x="3111195"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3794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2175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8747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1736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51850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3474772" y="272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252571" y="21272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771104" y="47153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209" y="2148793"/>
              <a:ext cx="243732" cy="72442"/>
            </a:xfrm>
            <a:custGeom>
              <a:avLst/>
              <a:pathLst>
                <a:path w="243732" h="72442">
                  <a:moveTo>
                    <a:pt x="243732" y="0"/>
                  </a:moveTo>
                  <a:lnTo>
                    <a:pt x="0" y="72442"/>
                  </a:lnTo>
                </a:path>
              </a:pathLst>
            </a:custGeom>
          </p:spPr>
          <p:txBody>
            <a:bodyPr/>
            <a:lstStyle/>
            <a:p/>
          </p:txBody>
        </p:sp>
        <p:sp>
          <p:nvSpPr>
            <p:cNvPr id="41" name="pl41"/>
            <p:cNvSpPr/>
            <p:nvPr/>
          </p:nvSpPr>
          <p:spPr>
            <a:xfrm>
              <a:off x="7934070" y="2261535"/>
              <a:ext cx="245871" cy="102578"/>
            </a:xfrm>
            <a:custGeom>
              <a:avLst/>
              <a:pathLst>
                <a:path w="245871" h="102578">
                  <a:moveTo>
                    <a:pt x="245871" y="102578"/>
                  </a:moveTo>
                  <a:lnTo>
                    <a:pt x="0" y="0"/>
                  </a:lnTo>
                </a:path>
              </a:pathLst>
            </a:custGeom>
          </p:spPr>
          <p:txBody>
            <a:bodyPr/>
            <a:lstStyle/>
            <a:p/>
          </p:txBody>
        </p:sp>
        <p:sp>
          <p:nvSpPr>
            <p:cNvPr id="42" name="pl42"/>
            <p:cNvSpPr/>
            <p:nvPr/>
          </p:nvSpPr>
          <p:spPr>
            <a:xfrm>
              <a:off x="7927692" y="2383539"/>
              <a:ext cx="252250" cy="259463"/>
            </a:xfrm>
            <a:custGeom>
              <a:avLst/>
              <a:pathLst>
                <a:path w="252250" h="259463">
                  <a:moveTo>
                    <a:pt x="252250" y="259463"/>
                  </a:moveTo>
                  <a:lnTo>
                    <a:pt x="0" y="0"/>
                  </a:lnTo>
                </a:path>
              </a:pathLst>
            </a:custGeom>
          </p:spPr>
          <p:txBody>
            <a:bodyPr/>
            <a:lstStyle/>
            <a:p/>
          </p:txBody>
        </p:sp>
        <p:sp>
          <p:nvSpPr>
            <p:cNvPr id="43" name="pl43"/>
            <p:cNvSpPr/>
            <p:nvPr/>
          </p:nvSpPr>
          <p:spPr>
            <a:xfrm>
              <a:off x="7940023" y="4212041"/>
              <a:ext cx="239918" cy="6"/>
            </a:xfrm>
            <a:custGeom>
              <a:avLst/>
              <a:pathLst>
                <a:path w="239918" h="6">
                  <a:moveTo>
                    <a:pt x="239918" y="0"/>
                  </a:moveTo>
                  <a:lnTo>
                    <a:pt x="0" y="6"/>
                  </a:lnTo>
                </a:path>
              </a:pathLst>
            </a:custGeom>
          </p:spPr>
          <p:txBody>
            <a:bodyPr/>
            <a:lstStyle/>
            <a:p/>
          </p:txBody>
        </p:sp>
        <p:sp>
          <p:nvSpPr>
            <p:cNvPr id="44" name="pg44"/>
            <p:cNvSpPr/>
            <p:nvPr/>
          </p:nvSpPr>
          <p:spPr>
            <a:xfrm>
              <a:off x="8111362" y="203181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07265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96%</a:t>
              </a:r>
            </a:p>
          </p:txBody>
        </p:sp>
        <p:sp>
          <p:nvSpPr>
            <p:cNvPr id="46" name="pg46"/>
            <p:cNvSpPr/>
            <p:nvPr/>
          </p:nvSpPr>
          <p:spPr>
            <a:xfrm>
              <a:off x="8111362" y="230414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34499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95%</a:t>
              </a:r>
            </a:p>
          </p:txBody>
        </p:sp>
        <p:sp>
          <p:nvSpPr>
            <p:cNvPr id="48" name="pg48"/>
            <p:cNvSpPr/>
            <p:nvPr/>
          </p:nvSpPr>
          <p:spPr>
            <a:xfrm>
              <a:off x="8111362" y="257662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9" name="tx49"/>
            <p:cNvSpPr/>
            <p:nvPr/>
          </p:nvSpPr>
          <p:spPr>
            <a:xfrm>
              <a:off x="8134222" y="261746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50" name="pg50"/>
            <p:cNvSpPr/>
            <p:nvPr/>
          </p:nvSpPr>
          <p:spPr>
            <a:xfrm>
              <a:off x="8111362" y="412105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16189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30%</a:t>
              </a:r>
            </a:p>
          </p:txBody>
        </p:sp>
        <p:sp>
          <p:nvSpPr>
            <p:cNvPr id="52" name="pg52"/>
            <p:cNvSpPr/>
            <p:nvPr/>
          </p:nvSpPr>
          <p:spPr>
            <a:xfrm>
              <a:off x="1143125" y="253737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845" y="25811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85</a:t>
              </a:r>
            </a:p>
          </p:txBody>
        </p:sp>
        <p:sp>
          <p:nvSpPr>
            <p:cNvPr id="54" name="pg54"/>
            <p:cNvSpPr/>
            <p:nvPr/>
          </p:nvSpPr>
          <p:spPr>
            <a:xfrm>
              <a:off x="3215352" y="274874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3261072" y="279254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78</a:t>
              </a:r>
            </a:p>
          </p:txBody>
        </p:sp>
        <p:sp>
          <p:nvSpPr>
            <p:cNvPr id="56" name="pg56"/>
            <p:cNvSpPr/>
            <p:nvPr/>
          </p:nvSpPr>
          <p:spPr>
            <a:xfrm>
              <a:off x="3995398" y="214659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041118" y="21903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98</a:t>
              </a:r>
            </a:p>
          </p:txBody>
        </p:sp>
        <p:sp>
          <p:nvSpPr>
            <p:cNvPr id="58" name="pg58"/>
            <p:cNvSpPr/>
            <p:nvPr/>
          </p:nvSpPr>
          <p:spPr>
            <a:xfrm>
              <a:off x="4874155" y="459036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919875" y="463571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12</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63315" y="1696333"/>
              <a:ext cx="135159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Japan,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Japan has all 4 of the  SDG vaccines.
In 2025, Japan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Japan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8 percentage points from 99% in 2024 to 91% in 2025.
• DTP3 coverage declined 8 percentage points from 99% in 2024 to 91% in 2025.
• There were there were 60,000 more zero-dose children in 2025. This leaves 67,000 children without vaccination, vulnerable to vaccine-preventable diseases and a further &lt;100 with incomplete protection.
• Japan accounted for 16.7% of zero-dose children in Non-programme and 0.5% of zero-dose children globally.
• MCV1 coverage declined 3 percentage points from 95% in 2024 to 92% in 2025. There were 60,000 children who missed out on the first measles vaccination.
• MCV2 coverage declined 1 percentage point from 96% in 2024 to 95% in 2025.
• Last dose coverage of HPV vaccination (HPVc) among girls increased from 17% to 30%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Japan,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Japan.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3124281" y="195133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 name="rc5"/>
            <p:cNvSpPr/>
            <p:nvPr/>
          </p:nvSpPr>
          <p:spPr>
            <a:xfrm>
              <a:off x="3435806"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 name="rc6"/>
            <p:cNvSpPr/>
            <p:nvPr/>
          </p:nvSpPr>
          <p:spPr>
            <a:xfrm>
              <a:off x="3747331" y="195133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 name="rc7"/>
            <p:cNvSpPr/>
            <p:nvPr/>
          </p:nvSpPr>
          <p:spPr>
            <a:xfrm>
              <a:off x="405885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4370381" y="195133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 name="rc9"/>
            <p:cNvSpPr/>
            <p:nvPr/>
          </p:nvSpPr>
          <p:spPr>
            <a:xfrm>
              <a:off x="4681906"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4993431"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 name="rc11"/>
            <p:cNvSpPr/>
            <p:nvPr/>
          </p:nvSpPr>
          <p:spPr>
            <a:xfrm>
              <a:off x="5304957"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 name="rc12"/>
            <p:cNvSpPr/>
            <p:nvPr/>
          </p:nvSpPr>
          <p:spPr>
            <a:xfrm>
              <a:off x="5616482" y="1951330"/>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 name="rc13"/>
            <p:cNvSpPr/>
            <p:nvPr/>
          </p:nvSpPr>
          <p:spPr>
            <a:xfrm>
              <a:off x="5928007"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6239532"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 name="rc15"/>
            <p:cNvSpPr/>
            <p:nvPr/>
          </p:nvSpPr>
          <p:spPr>
            <a:xfrm>
              <a:off x="655105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6862582"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7174107"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7485632"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7797157"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8108683"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8420208"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8731733"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943605"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 name="rc24"/>
            <p:cNvSpPr/>
            <p:nvPr/>
          </p:nvSpPr>
          <p:spPr>
            <a:xfrm>
              <a:off x="1255130"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 name="rc25"/>
            <p:cNvSpPr/>
            <p:nvPr/>
          </p:nvSpPr>
          <p:spPr>
            <a:xfrm>
              <a:off x="1566655"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 name="rc26"/>
            <p:cNvSpPr/>
            <p:nvPr/>
          </p:nvSpPr>
          <p:spPr>
            <a:xfrm>
              <a:off x="1878180"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 name="rc27"/>
            <p:cNvSpPr/>
            <p:nvPr/>
          </p:nvSpPr>
          <p:spPr>
            <a:xfrm>
              <a:off x="2189705"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2501230"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2812756"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3124281"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3435806"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3747331"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 name="rc33"/>
            <p:cNvSpPr/>
            <p:nvPr/>
          </p:nvSpPr>
          <p:spPr>
            <a:xfrm>
              <a:off x="4058856"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4370381"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 name="rc35"/>
            <p:cNvSpPr/>
            <p:nvPr/>
          </p:nvSpPr>
          <p:spPr>
            <a:xfrm>
              <a:off x="4681906"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4993431"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53049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561648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592800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623953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65510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6862582"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7174107"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748563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77971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8108683"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8420208"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8731733" y="2232131"/>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943605"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0" name="rc50"/>
            <p:cNvSpPr/>
            <p:nvPr/>
          </p:nvSpPr>
          <p:spPr>
            <a:xfrm>
              <a:off x="1255130"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1566655"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1878180"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2189705"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2501230"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2812756"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3124281"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3435806"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 name="rc58"/>
            <p:cNvSpPr/>
            <p:nvPr/>
          </p:nvSpPr>
          <p:spPr>
            <a:xfrm>
              <a:off x="3747331"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4058856"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0" name="rc60"/>
            <p:cNvSpPr/>
            <p:nvPr/>
          </p:nvSpPr>
          <p:spPr>
            <a:xfrm>
              <a:off x="4370381"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 name="rc61"/>
            <p:cNvSpPr/>
            <p:nvPr/>
          </p:nvSpPr>
          <p:spPr>
            <a:xfrm>
              <a:off x="4681906"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 name="rc62"/>
            <p:cNvSpPr/>
            <p:nvPr/>
          </p:nvSpPr>
          <p:spPr>
            <a:xfrm>
              <a:off x="4993431"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5304957"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5616482"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5928007"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6239532"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6551057"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 name="rc68"/>
            <p:cNvSpPr/>
            <p:nvPr/>
          </p:nvSpPr>
          <p:spPr>
            <a:xfrm>
              <a:off x="6862582"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7174107"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 name="rc70"/>
            <p:cNvSpPr/>
            <p:nvPr/>
          </p:nvSpPr>
          <p:spPr>
            <a:xfrm>
              <a:off x="7485632"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7797157"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8108683"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8420208"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8731733"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3074535"/>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3074535"/>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3074535"/>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5616482"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3" name="rc83"/>
            <p:cNvSpPr/>
            <p:nvPr/>
          </p:nvSpPr>
          <p:spPr>
            <a:xfrm>
              <a:off x="5928007"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6239532"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6551057"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6862582"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7174107"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7485632"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7797157"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8108683"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8420208"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8731733"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5616482"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592800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6239532"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655105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6862582"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7174107" y="3916939"/>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9" name="rc99"/>
            <p:cNvSpPr/>
            <p:nvPr/>
          </p:nvSpPr>
          <p:spPr>
            <a:xfrm>
              <a:off x="7485632"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779715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8108683" y="3916939"/>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8420208" y="3916939"/>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3" name="rc103"/>
            <p:cNvSpPr/>
            <p:nvPr/>
          </p:nvSpPr>
          <p:spPr>
            <a:xfrm>
              <a:off x="8731733" y="3916939"/>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4" name="rc104"/>
            <p:cNvSpPr/>
            <p:nvPr/>
          </p:nvSpPr>
          <p:spPr>
            <a:xfrm>
              <a:off x="7485632" y="419774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7797157" y="419774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108683" y="419774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7" name="rc107"/>
            <p:cNvSpPr/>
            <p:nvPr/>
          </p:nvSpPr>
          <p:spPr>
            <a:xfrm>
              <a:off x="8420208" y="419774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8731733" y="419774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943605"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0" name="rc110"/>
            <p:cNvSpPr/>
            <p:nvPr/>
          </p:nvSpPr>
          <p:spPr>
            <a:xfrm>
              <a:off x="1255130"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1" name="rc111"/>
            <p:cNvSpPr/>
            <p:nvPr/>
          </p:nvSpPr>
          <p:spPr>
            <a:xfrm>
              <a:off x="1566655"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2" name="rc112"/>
            <p:cNvSpPr/>
            <p:nvPr/>
          </p:nvSpPr>
          <p:spPr>
            <a:xfrm>
              <a:off x="1878180"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2189705"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2501230"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2812756"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3124281"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7" name="rc117"/>
            <p:cNvSpPr/>
            <p:nvPr/>
          </p:nvSpPr>
          <p:spPr>
            <a:xfrm>
              <a:off x="3435806" y="4478542"/>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3747331" y="4478542"/>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9" name="rc119"/>
            <p:cNvSpPr/>
            <p:nvPr/>
          </p:nvSpPr>
          <p:spPr>
            <a:xfrm>
              <a:off x="4058856" y="4478542"/>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0" name="rc120"/>
            <p:cNvSpPr/>
            <p:nvPr/>
          </p:nvSpPr>
          <p:spPr>
            <a:xfrm>
              <a:off x="4370381" y="4478542"/>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4681906"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2" name="rc122"/>
            <p:cNvSpPr/>
            <p:nvPr/>
          </p:nvSpPr>
          <p:spPr>
            <a:xfrm>
              <a:off x="4993431" y="4478542"/>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5304957"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5616482"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5" name="rc125"/>
            <p:cNvSpPr/>
            <p:nvPr/>
          </p:nvSpPr>
          <p:spPr>
            <a:xfrm>
              <a:off x="5928007"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6" name="rc126"/>
            <p:cNvSpPr/>
            <p:nvPr/>
          </p:nvSpPr>
          <p:spPr>
            <a:xfrm>
              <a:off x="6239532"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7" name="rc127"/>
            <p:cNvSpPr/>
            <p:nvPr/>
          </p:nvSpPr>
          <p:spPr>
            <a:xfrm>
              <a:off x="6551057"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8" name="rc128"/>
            <p:cNvSpPr/>
            <p:nvPr/>
          </p:nvSpPr>
          <p:spPr>
            <a:xfrm>
              <a:off x="6862582"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9" name="rc129"/>
            <p:cNvSpPr/>
            <p:nvPr/>
          </p:nvSpPr>
          <p:spPr>
            <a:xfrm>
              <a:off x="7174107"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0" name="rc130"/>
            <p:cNvSpPr/>
            <p:nvPr/>
          </p:nvSpPr>
          <p:spPr>
            <a:xfrm>
              <a:off x="7485632" y="4478542"/>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7797157"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2" name="rc132"/>
            <p:cNvSpPr/>
            <p:nvPr/>
          </p:nvSpPr>
          <p:spPr>
            <a:xfrm>
              <a:off x="8108683" y="4478542"/>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8420208" y="4478542"/>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8731733"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5" name="rc135"/>
            <p:cNvSpPr/>
            <p:nvPr/>
          </p:nvSpPr>
          <p:spPr>
            <a:xfrm>
              <a:off x="3435806" y="5040144"/>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6" name="rc136"/>
            <p:cNvSpPr/>
            <p:nvPr/>
          </p:nvSpPr>
          <p:spPr>
            <a:xfrm>
              <a:off x="3747331" y="504014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7" name="rc137"/>
            <p:cNvSpPr/>
            <p:nvPr/>
          </p:nvSpPr>
          <p:spPr>
            <a:xfrm>
              <a:off x="4058856" y="504014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8" name="rc138"/>
            <p:cNvSpPr/>
            <p:nvPr/>
          </p:nvSpPr>
          <p:spPr>
            <a:xfrm>
              <a:off x="4370381" y="504014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9" name="rc139"/>
            <p:cNvSpPr/>
            <p:nvPr/>
          </p:nvSpPr>
          <p:spPr>
            <a:xfrm>
              <a:off x="4681906" y="504014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0" name="rc140"/>
            <p:cNvSpPr/>
            <p:nvPr/>
          </p:nvSpPr>
          <p:spPr>
            <a:xfrm>
              <a:off x="4993431" y="504014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1" name="rc141"/>
            <p:cNvSpPr/>
            <p:nvPr/>
          </p:nvSpPr>
          <p:spPr>
            <a:xfrm>
              <a:off x="5304957" y="504014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2" name="rc142"/>
            <p:cNvSpPr/>
            <p:nvPr/>
          </p:nvSpPr>
          <p:spPr>
            <a:xfrm>
              <a:off x="5616482" y="504014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3" name="rc143"/>
            <p:cNvSpPr/>
            <p:nvPr/>
          </p:nvSpPr>
          <p:spPr>
            <a:xfrm>
              <a:off x="5928007" y="504014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4" name="rc144"/>
            <p:cNvSpPr/>
            <p:nvPr/>
          </p:nvSpPr>
          <p:spPr>
            <a:xfrm>
              <a:off x="6239532"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5" name="rc145"/>
            <p:cNvSpPr/>
            <p:nvPr/>
          </p:nvSpPr>
          <p:spPr>
            <a:xfrm>
              <a:off x="6551057" y="504014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6" name="rc146"/>
            <p:cNvSpPr/>
            <p:nvPr/>
          </p:nvSpPr>
          <p:spPr>
            <a:xfrm>
              <a:off x="6862582" y="504014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7" name="rc147"/>
            <p:cNvSpPr/>
            <p:nvPr/>
          </p:nvSpPr>
          <p:spPr>
            <a:xfrm>
              <a:off x="7174107"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7485632" y="504014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9" name="rc149"/>
            <p:cNvSpPr/>
            <p:nvPr/>
          </p:nvSpPr>
          <p:spPr>
            <a:xfrm>
              <a:off x="7797157"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0" name="rc150"/>
            <p:cNvSpPr/>
            <p:nvPr/>
          </p:nvSpPr>
          <p:spPr>
            <a:xfrm>
              <a:off x="8108683" y="504014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8420208" y="504014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2" name="rc152"/>
            <p:cNvSpPr/>
            <p:nvPr/>
          </p:nvSpPr>
          <p:spPr>
            <a:xfrm>
              <a:off x="8731733"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4370381" y="3355336"/>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4" name="rc154"/>
            <p:cNvSpPr/>
            <p:nvPr/>
          </p:nvSpPr>
          <p:spPr>
            <a:xfrm>
              <a:off x="4681906" y="3355336"/>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5" name="rc155"/>
            <p:cNvSpPr/>
            <p:nvPr/>
          </p:nvSpPr>
          <p:spPr>
            <a:xfrm>
              <a:off x="4993431" y="3355336"/>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6" name="rc156"/>
            <p:cNvSpPr/>
            <p:nvPr/>
          </p:nvSpPr>
          <p:spPr>
            <a:xfrm>
              <a:off x="5304957" y="3355336"/>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7" name="rc157"/>
            <p:cNvSpPr/>
            <p:nvPr/>
          </p:nvSpPr>
          <p:spPr>
            <a:xfrm>
              <a:off x="5616482" y="3355336"/>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5928007"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6239532"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6551057" y="3355336"/>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1" name="rc161"/>
            <p:cNvSpPr/>
            <p:nvPr/>
          </p:nvSpPr>
          <p:spPr>
            <a:xfrm>
              <a:off x="6862582" y="3355336"/>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7174107" y="3355336"/>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7485632" y="3355336"/>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7797157" y="3355336"/>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5" name="rc165"/>
            <p:cNvSpPr/>
            <p:nvPr/>
          </p:nvSpPr>
          <p:spPr>
            <a:xfrm>
              <a:off x="8108683" y="3355336"/>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6" name="rc166"/>
            <p:cNvSpPr/>
            <p:nvPr/>
          </p:nvSpPr>
          <p:spPr>
            <a:xfrm>
              <a:off x="8420208" y="3355336"/>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7" name="rc167"/>
            <p:cNvSpPr/>
            <p:nvPr/>
          </p:nvSpPr>
          <p:spPr>
            <a:xfrm>
              <a:off x="8731733" y="3355336"/>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8" name="rc168"/>
            <p:cNvSpPr/>
            <p:nvPr/>
          </p:nvSpPr>
          <p:spPr>
            <a:xfrm>
              <a:off x="943605"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9" name="rc169"/>
            <p:cNvSpPr/>
            <p:nvPr/>
          </p:nvSpPr>
          <p:spPr>
            <a:xfrm>
              <a:off x="1255130"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1566655"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1" name="rc171"/>
            <p:cNvSpPr/>
            <p:nvPr/>
          </p:nvSpPr>
          <p:spPr>
            <a:xfrm>
              <a:off x="1878180"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2" name="rc172"/>
            <p:cNvSpPr/>
            <p:nvPr/>
          </p:nvSpPr>
          <p:spPr>
            <a:xfrm>
              <a:off x="2189705"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3" name="rc173"/>
            <p:cNvSpPr/>
            <p:nvPr/>
          </p:nvSpPr>
          <p:spPr>
            <a:xfrm>
              <a:off x="2501230"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4" name="rc174"/>
            <p:cNvSpPr/>
            <p:nvPr/>
          </p:nvSpPr>
          <p:spPr>
            <a:xfrm>
              <a:off x="2812756"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3124281"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6" name="rc176"/>
            <p:cNvSpPr/>
            <p:nvPr/>
          </p:nvSpPr>
          <p:spPr>
            <a:xfrm>
              <a:off x="3435806" y="475934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7" name="rc177"/>
            <p:cNvSpPr/>
            <p:nvPr/>
          </p:nvSpPr>
          <p:spPr>
            <a:xfrm>
              <a:off x="3747331" y="475934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8" name="rc178"/>
            <p:cNvSpPr/>
            <p:nvPr/>
          </p:nvSpPr>
          <p:spPr>
            <a:xfrm>
              <a:off x="4058856" y="475934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9" name="rc179"/>
            <p:cNvSpPr/>
            <p:nvPr/>
          </p:nvSpPr>
          <p:spPr>
            <a:xfrm>
              <a:off x="4370381" y="475934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0" name="rc180"/>
            <p:cNvSpPr/>
            <p:nvPr/>
          </p:nvSpPr>
          <p:spPr>
            <a:xfrm>
              <a:off x="4681906"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1" name="rc181"/>
            <p:cNvSpPr/>
            <p:nvPr/>
          </p:nvSpPr>
          <p:spPr>
            <a:xfrm>
              <a:off x="4993431" y="475934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5304957"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5616482"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4" name="rc184"/>
            <p:cNvSpPr/>
            <p:nvPr/>
          </p:nvSpPr>
          <p:spPr>
            <a:xfrm>
              <a:off x="5928007"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5" name="rc185"/>
            <p:cNvSpPr/>
            <p:nvPr/>
          </p:nvSpPr>
          <p:spPr>
            <a:xfrm>
              <a:off x="6239532"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6" name="rc186"/>
            <p:cNvSpPr/>
            <p:nvPr/>
          </p:nvSpPr>
          <p:spPr>
            <a:xfrm>
              <a:off x="6551057"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7" name="rc187"/>
            <p:cNvSpPr/>
            <p:nvPr/>
          </p:nvSpPr>
          <p:spPr>
            <a:xfrm>
              <a:off x="6862582"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8" name="rc188"/>
            <p:cNvSpPr/>
            <p:nvPr/>
          </p:nvSpPr>
          <p:spPr>
            <a:xfrm>
              <a:off x="7174107"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9" name="rc189"/>
            <p:cNvSpPr/>
            <p:nvPr/>
          </p:nvSpPr>
          <p:spPr>
            <a:xfrm>
              <a:off x="7485632" y="475934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0" name="rc190"/>
            <p:cNvSpPr/>
            <p:nvPr/>
          </p:nvSpPr>
          <p:spPr>
            <a:xfrm>
              <a:off x="7797157"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8108683" y="475934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2" name="rc192"/>
            <p:cNvSpPr/>
            <p:nvPr/>
          </p:nvSpPr>
          <p:spPr>
            <a:xfrm>
              <a:off x="8420208" y="475934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8731733" y="475934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4" name="rc194"/>
            <p:cNvSpPr/>
            <p:nvPr/>
          </p:nvSpPr>
          <p:spPr>
            <a:xfrm>
              <a:off x="7797157" y="3636138"/>
              <a:ext cx="311525"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95" name="rc195"/>
            <p:cNvSpPr/>
            <p:nvPr/>
          </p:nvSpPr>
          <p:spPr>
            <a:xfrm>
              <a:off x="8108683" y="3636138"/>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8420208" y="3636138"/>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7" name="rc197"/>
            <p:cNvSpPr/>
            <p:nvPr/>
          </p:nvSpPr>
          <p:spPr>
            <a:xfrm>
              <a:off x="8731733" y="3636138"/>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8" name="rc198"/>
            <p:cNvSpPr/>
            <p:nvPr/>
          </p:nvSpPr>
          <p:spPr>
            <a:xfrm>
              <a:off x="4993431" y="5320945"/>
              <a:ext cx="311525" cy="28080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99" name="rc199"/>
            <p:cNvSpPr/>
            <p:nvPr/>
          </p:nvSpPr>
          <p:spPr>
            <a:xfrm>
              <a:off x="5304957" y="5320945"/>
              <a:ext cx="311525" cy="28080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00" name="rc200"/>
            <p:cNvSpPr/>
            <p:nvPr/>
          </p:nvSpPr>
          <p:spPr>
            <a:xfrm>
              <a:off x="5616482" y="5320945"/>
              <a:ext cx="311525" cy="2808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1" name="rc201"/>
            <p:cNvSpPr/>
            <p:nvPr/>
          </p:nvSpPr>
          <p:spPr>
            <a:xfrm>
              <a:off x="5928007" y="5320945"/>
              <a:ext cx="311525" cy="2808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2" name="rc202"/>
            <p:cNvSpPr/>
            <p:nvPr/>
          </p:nvSpPr>
          <p:spPr>
            <a:xfrm>
              <a:off x="6239532" y="5320945"/>
              <a:ext cx="311525" cy="2808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3" name="rc203"/>
            <p:cNvSpPr/>
            <p:nvPr/>
          </p:nvSpPr>
          <p:spPr>
            <a:xfrm>
              <a:off x="6551057" y="5320945"/>
              <a:ext cx="311525" cy="2808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4" name="rc204"/>
            <p:cNvSpPr/>
            <p:nvPr/>
          </p:nvSpPr>
          <p:spPr>
            <a:xfrm>
              <a:off x="6862582" y="5320945"/>
              <a:ext cx="311525" cy="28080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05" name="rc205"/>
            <p:cNvSpPr/>
            <p:nvPr/>
          </p:nvSpPr>
          <p:spPr>
            <a:xfrm>
              <a:off x="7174107" y="5320945"/>
              <a:ext cx="311525" cy="28080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06" name="rc206"/>
            <p:cNvSpPr/>
            <p:nvPr/>
          </p:nvSpPr>
          <p:spPr>
            <a:xfrm>
              <a:off x="7485632" y="5320945"/>
              <a:ext cx="311525" cy="280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07" name="rc207"/>
            <p:cNvSpPr/>
            <p:nvPr/>
          </p:nvSpPr>
          <p:spPr>
            <a:xfrm>
              <a:off x="7797157" y="5320945"/>
              <a:ext cx="311525" cy="28080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08" name="rc208"/>
            <p:cNvSpPr/>
            <p:nvPr/>
          </p:nvSpPr>
          <p:spPr>
            <a:xfrm>
              <a:off x="8108683" y="5320945"/>
              <a:ext cx="311525" cy="28080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09" name="rc209"/>
            <p:cNvSpPr/>
            <p:nvPr/>
          </p:nvSpPr>
          <p:spPr>
            <a:xfrm>
              <a:off x="8420208" y="5320945"/>
              <a:ext cx="311525" cy="280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10" name="rc210"/>
            <p:cNvSpPr/>
            <p:nvPr/>
          </p:nvSpPr>
          <p:spPr>
            <a:xfrm>
              <a:off x="8731733" y="5320945"/>
              <a:ext cx="311525" cy="28080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11" name="tx211"/>
            <p:cNvSpPr/>
            <p:nvPr/>
          </p:nvSpPr>
          <p:spPr>
            <a:xfrm>
              <a:off x="32197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2" name="tx212"/>
            <p:cNvSpPr/>
            <p:nvPr/>
          </p:nvSpPr>
          <p:spPr>
            <a:xfrm>
              <a:off x="35312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3" name="tx213"/>
            <p:cNvSpPr/>
            <p:nvPr/>
          </p:nvSpPr>
          <p:spPr>
            <a:xfrm>
              <a:off x="38428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4" name="tx214"/>
            <p:cNvSpPr/>
            <p:nvPr/>
          </p:nvSpPr>
          <p:spPr>
            <a:xfrm>
              <a:off x="41543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5" name="tx215"/>
            <p:cNvSpPr/>
            <p:nvPr/>
          </p:nvSpPr>
          <p:spPr>
            <a:xfrm>
              <a:off x="44658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6" name="tx216"/>
            <p:cNvSpPr/>
            <p:nvPr/>
          </p:nvSpPr>
          <p:spPr>
            <a:xfrm>
              <a:off x="47773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17" name="tx217"/>
            <p:cNvSpPr/>
            <p:nvPr/>
          </p:nvSpPr>
          <p:spPr>
            <a:xfrm>
              <a:off x="5088904"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18" name="tx218"/>
            <p:cNvSpPr/>
            <p:nvPr/>
          </p:nvSpPr>
          <p:spPr>
            <a:xfrm>
              <a:off x="5400429"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19" name="tx219"/>
            <p:cNvSpPr/>
            <p:nvPr/>
          </p:nvSpPr>
          <p:spPr>
            <a:xfrm>
              <a:off x="57119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20" name="tx220"/>
            <p:cNvSpPr/>
            <p:nvPr/>
          </p:nvSpPr>
          <p:spPr>
            <a:xfrm>
              <a:off x="60234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1" name="tx221"/>
            <p:cNvSpPr/>
            <p:nvPr/>
          </p:nvSpPr>
          <p:spPr>
            <a:xfrm>
              <a:off x="6335005"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2" name="tx222"/>
            <p:cNvSpPr/>
            <p:nvPr/>
          </p:nvSpPr>
          <p:spPr>
            <a:xfrm>
              <a:off x="66465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3" name="tx223"/>
            <p:cNvSpPr/>
            <p:nvPr/>
          </p:nvSpPr>
          <p:spPr>
            <a:xfrm>
              <a:off x="69580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4" name="tx224"/>
            <p:cNvSpPr/>
            <p:nvPr/>
          </p:nvSpPr>
          <p:spPr>
            <a:xfrm>
              <a:off x="72695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5" name="tx225"/>
            <p:cNvSpPr/>
            <p:nvPr/>
          </p:nvSpPr>
          <p:spPr>
            <a:xfrm>
              <a:off x="75811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6" name="tx226"/>
            <p:cNvSpPr/>
            <p:nvPr/>
          </p:nvSpPr>
          <p:spPr>
            <a:xfrm>
              <a:off x="78926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7" name="tx227"/>
            <p:cNvSpPr/>
            <p:nvPr/>
          </p:nvSpPr>
          <p:spPr>
            <a:xfrm>
              <a:off x="82041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8" name="tx228"/>
            <p:cNvSpPr/>
            <p:nvPr/>
          </p:nvSpPr>
          <p:spPr>
            <a:xfrm>
              <a:off x="851568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9" name="tx229"/>
            <p:cNvSpPr/>
            <p:nvPr/>
          </p:nvSpPr>
          <p:spPr>
            <a:xfrm>
              <a:off x="882720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0" name="tx230"/>
            <p:cNvSpPr/>
            <p:nvPr/>
          </p:nvSpPr>
          <p:spPr>
            <a:xfrm>
              <a:off x="10390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1" name="tx231"/>
            <p:cNvSpPr/>
            <p:nvPr/>
          </p:nvSpPr>
          <p:spPr>
            <a:xfrm>
              <a:off x="13506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2" name="tx232"/>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3" name="tx233"/>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4" name="tx234"/>
            <p:cNvSpPr/>
            <p:nvPr/>
          </p:nvSpPr>
          <p:spPr>
            <a:xfrm>
              <a:off x="22851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5" name="tx235"/>
            <p:cNvSpPr/>
            <p:nvPr/>
          </p:nvSpPr>
          <p:spPr>
            <a:xfrm>
              <a:off x="25967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6" name="tx236"/>
            <p:cNvSpPr/>
            <p:nvPr/>
          </p:nvSpPr>
          <p:spPr>
            <a:xfrm>
              <a:off x="2908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7" name="tx237"/>
            <p:cNvSpPr/>
            <p:nvPr/>
          </p:nvSpPr>
          <p:spPr>
            <a:xfrm>
              <a:off x="32197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8" name="tx238"/>
            <p:cNvSpPr/>
            <p:nvPr/>
          </p:nvSpPr>
          <p:spPr>
            <a:xfrm>
              <a:off x="35312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9" name="tx239"/>
            <p:cNvSpPr/>
            <p:nvPr/>
          </p:nvSpPr>
          <p:spPr>
            <a:xfrm>
              <a:off x="38428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0" name="tx240"/>
            <p:cNvSpPr/>
            <p:nvPr/>
          </p:nvSpPr>
          <p:spPr>
            <a:xfrm>
              <a:off x="41543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1" name="tx241"/>
            <p:cNvSpPr/>
            <p:nvPr/>
          </p:nvSpPr>
          <p:spPr>
            <a:xfrm>
              <a:off x="44658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2" name="tx242"/>
            <p:cNvSpPr/>
            <p:nvPr/>
          </p:nvSpPr>
          <p:spPr>
            <a:xfrm>
              <a:off x="47773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3" name="tx243"/>
            <p:cNvSpPr/>
            <p:nvPr/>
          </p:nvSpPr>
          <p:spPr>
            <a:xfrm>
              <a:off x="50889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4" name="tx244"/>
            <p:cNvSpPr/>
            <p:nvPr/>
          </p:nvSpPr>
          <p:spPr>
            <a:xfrm>
              <a:off x="5379336"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5690861"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60234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63350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0" name="tx250"/>
            <p:cNvSpPr/>
            <p:nvPr/>
          </p:nvSpPr>
          <p:spPr>
            <a:xfrm>
              <a:off x="72695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1" name="tx251"/>
            <p:cNvSpPr/>
            <p:nvPr/>
          </p:nvSpPr>
          <p:spPr>
            <a:xfrm>
              <a:off x="75811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78926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82041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4" name="tx254"/>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88272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6" name="tx256"/>
            <p:cNvSpPr/>
            <p:nvPr/>
          </p:nvSpPr>
          <p:spPr>
            <a:xfrm>
              <a:off x="10390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7" name="tx257"/>
            <p:cNvSpPr/>
            <p:nvPr/>
          </p:nvSpPr>
          <p:spPr>
            <a:xfrm>
              <a:off x="13506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8" name="tx258"/>
            <p:cNvSpPr/>
            <p:nvPr/>
          </p:nvSpPr>
          <p:spPr>
            <a:xfrm>
              <a:off x="16621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9" name="tx259"/>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0" name="tx260"/>
            <p:cNvSpPr/>
            <p:nvPr/>
          </p:nvSpPr>
          <p:spPr>
            <a:xfrm>
              <a:off x="22851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25967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2" name="tx262"/>
            <p:cNvSpPr/>
            <p:nvPr/>
          </p:nvSpPr>
          <p:spPr>
            <a:xfrm>
              <a:off x="2908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3" name="tx263"/>
            <p:cNvSpPr/>
            <p:nvPr/>
          </p:nvSpPr>
          <p:spPr>
            <a:xfrm>
              <a:off x="32197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4" name="tx264"/>
            <p:cNvSpPr/>
            <p:nvPr/>
          </p:nvSpPr>
          <p:spPr>
            <a:xfrm>
              <a:off x="35312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5" name="tx265"/>
            <p:cNvSpPr/>
            <p:nvPr/>
          </p:nvSpPr>
          <p:spPr>
            <a:xfrm>
              <a:off x="38428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6" name="tx266"/>
            <p:cNvSpPr/>
            <p:nvPr/>
          </p:nvSpPr>
          <p:spPr>
            <a:xfrm>
              <a:off x="41543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7" name="tx267"/>
            <p:cNvSpPr/>
            <p:nvPr/>
          </p:nvSpPr>
          <p:spPr>
            <a:xfrm>
              <a:off x="44658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8" name="tx268"/>
            <p:cNvSpPr/>
            <p:nvPr/>
          </p:nvSpPr>
          <p:spPr>
            <a:xfrm>
              <a:off x="47773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9" name="tx269"/>
            <p:cNvSpPr/>
            <p:nvPr/>
          </p:nvSpPr>
          <p:spPr>
            <a:xfrm>
              <a:off x="50889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0" name="tx270"/>
            <p:cNvSpPr/>
            <p:nvPr/>
          </p:nvSpPr>
          <p:spPr>
            <a:xfrm>
              <a:off x="5379336"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1" name="tx271"/>
            <p:cNvSpPr/>
            <p:nvPr/>
          </p:nvSpPr>
          <p:spPr>
            <a:xfrm>
              <a:off x="5690861"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2" name="tx272"/>
            <p:cNvSpPr/>
            <p:nvPr/>
          </p:nvSpPr>
          <p:spPr>
            <a:xfrm>
              <a:off x="60234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66465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5" name="tx275"/>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72695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7" name="tx277"/>
            <p:cNvSpPr/>
            <p:nvPr/>
          </p:nvSpPr>
          <p:spPr>
            <a:xfrm>
              <a:off x="75811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78926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82041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851568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2" name="tx282"/>
            <p:cNvSpPr/>
            <p:nvPr/>
          </p:nvSpPr>
          <p:spPr>
            <a:xfrm>
              <a:off x="69580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72695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4" name="tx284"/>
            <p:cNvSpPr/>
            <p:nvPr/>
          </p:nvSpPr>
          <p:spPr>
            <a:xfrm>
              <a:off x="75811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5" name="tx285"/>
            <p:cNvSpPr/>
            <p:nvPr/>
          </p:nvSpPr>
          <p:spPr>
            <a:xfrm>
              <a:off x="78926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6" name="tx286"/>
            <p:cNvSpPr/>
            <p:nvPr/>
          </p:nvSpPr>
          <p:spPr>
            <a:xfrm>
              <a:off x="82041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7" name="tx287"/>
            <p:cNvSpPr/>
            <p:nvPr/>
          </p:nvSpPr>
          <p:spPr>
            <a:xfrm>
              <a:off x="851568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8" name="tx288"/>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9" name="tx289"/>
            <p:cNvSpPr/>
            <p:nvPr/>
          </p:nvSpPr>
          <p:spPr>
            <a:xfrm>
              <a:off x="5690861"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60234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66465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72695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5" name="tx295"/>
            <p:cNvSpPr/>
            <p:nvPr/>
          </p:nvSpPr>
          <p:spPr>
            <a:xfrm>
              <a:off x="75811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78926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82041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851568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57119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60234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63350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66465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69580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72695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75811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78926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82041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9" name="tx309"/>
            <p:cNvSpPr/>
            <p:nvPr/>
          </p:nvSpPr>
          <p:spPr>
            <a:xfrm>
              <a:off x="851568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88272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758110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789263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820415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851568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5" name="tx315"/>
            <p:cNvSpPr/>
            <p:nvPr/>
          </p:nvSpPr>
          <p:spPr>
            <a:xfrm>
              <a:off x="882720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6" name="tx316"/>
            <p:cNvSpPr/>
            <p:nvPr/>
          </p:nvSpPr>
          <p:spPr>
            <a:xfrm>
              <a:off x="10390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7" name="tx317"/>
            <p:cNvSpPr/>
            <p:nvPr/>
          </p:nvSpPr>
          <p:spPr>
            <a:xfrm>
              <a:off x="13506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8" name="tx318"/>
            <p:cNvSpPr/>
            <p:nvPr/>
          </p:nvSpPr>
          <p:spPr>
            <a:xfrm>
              <a:off x="16621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9" name="tx319"/>
            <p:cNvSpPr/>
            <p:nvPr/>
          </p:nvSpPr>
          <p:spPr>
            <a:xfrm>
              <a:off x="197365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0" name="tx320"/>
            <p:cNvSpPr/>
            <p:nvPr/>
          </p:nvSpPr>
          <p:spPr>
            <a:xfrm>
              <a:off x="22851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1" name="tx321"/>
            <p:cNvSpPr/>
            <p:nvPr/>
          </p:nvSpPr>
          <p:spPr>
            <a:xfrm>
              <a:off x="25967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2" name="tx322"/>
            <p:cNvSpPr/>
            <p:nvPr/>
          </p:nvSpPr>
          <p:spPr>
            <a:xfrm>
              <a:off x="2908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3" name="tx323"/>
            <p:cNvSpPr/>
            <p:nvPr/>
          </p:nvSpPr>
          <p:spPr>
            <a:xfrm>
              <a:off x="32197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4" name="tx324"/>
            <p:cNvSpPr/>
            <p:nvPr/>
          </p:nvSpPr>
          <p:spPr>
            <a:xfrm>
              <a:off x="35312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5" name="tx325"/>
            <p:cNvSpPr/>
            <p:nvPr/>
          </p:nvSpPr>
          <p:spPr>
            <a:xfrm>
              <a:off x="38428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6" name="tx326"/>
            <p:cNvSpPr/>
            <p:nvPr/>
          </p:nvSpPr>
          <p:spPr>
            <a:xfrm>
              <a:off x="41543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7" name="tx327"/>
            <p:cNvSpPr/>
            <p:nvPr/>
          </p:nvSpPr>
          <p:spPr>
            <a:xfrm>
              <a:off x="44658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8" name="tx328"/>
            <p:cNvSpPr/>
            <p:nvPr/>
          </p:nvSpPr>
          <p:spPr>
            <a:xfrm>
              <a:off x="47773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9" name="tx329"/>
            <p:cNvSpPr/>
            <p:nvPr/>
          </p:nvSpPr>
          <p:spPr>
            <a:xfrm>
              <a:off x="50889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0" name="tx330"/>
            <p:cNvSpPr/>
            <p:nvPr/>
          </p:nvSpPr>
          <p:spPr>
            <a:xfrm>
              <a:off x="54004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1" name="tx331"/>
            <p:cNvSpPr/>
            <p:nvPr/>
          </p:nvSpPr>
          <p:spPr>
            <a:xfrm>
              <a:off x="57119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2" name="tx332"/>
            <p:cNvSpPr/>
            <p:nvPr/>
          </p:nvSpPr>
          <p:spPr>
            <a:xfrm>
              <a:off x="60234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3" name="tx333"/>
            <p:cNvSpPr/>
            <p:nvPr/>
          </p:nvSpPr>
          <p:spPr>
            <a:xfrm>
              <a:off x="63350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4" name="tx334"/>
            <p:cNvSpPr/>
            <p:nvPr/>
          </p:nvSpPr>
          <p:spPr>
            <a:xfrm>
              <a:off x="66465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5" name="tx335"/>
            <p:cNvSpPr/>
            <p:nvPr/>
          </p:nvSpPr>
          <p:spPr>
            <a:xfrm>
              <a:off x="69580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6" name="tx336"/>
            <p:cNvSpPr/>
            <p:nvPr/>
          </p:nvSpPr>
          <p:spPr>
            <a:xfrm>
              <a:off x="72695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75811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8" name="tx338"/>
            <p:cNvSpPr/>
            <p:nvPr/>
          </p:nvSpPr>
          <p:spPr>
            <a:xfrm>
              <a:off x="78926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9" name="tx339"/>
            <p:cNvSpPr/>
            <p:nvPr/>
          </p:nvSpPr>
          <p:spPr>
            <a:xfrm>
              <a:off x="82041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0" name="tx340"/>
            <p:cNvSpPr/>
            <p:nvPr/>
          </p:nvSpPr>
          <p:spPr>
            <a:xfrm>
              <a:off x="851568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1" name="tx341"/>
            <p:cNvSpPr/>
            <p:nvPr/>
          </p:nvSpPr>
          <p:spPr>
            <a:xfrm>
              <a:off x="882720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2" name="tx342"/>
            <p:cNvSpPr/>
            <p:nvPr/>
          </p:nvSpPr>
          <p:spPr>
            <a:xfrm>
              <a:off x="353127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3" name="tx343"/>
            <p:cNvSpPr/>
            <p:nvPr/>
          </p:nvSpPr>
          <p:spPr>
            <a:xfrm>
              <a:off x="384280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4" name="tx344"/>
            <p:cNvSpPr/>
            <p:nvPr/>
          </p:nvSpPr>
          <p:spPr>
            <a:xfrm>
              <a:off x="415432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5" name="tx345"/>
            <p:cNvSpPr/>
            <p:nvPr/>
          </p:nvSpPr>
          <p:spPr>
            <a:xfrm>
              <a:off x="446585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6" name="tx346"/>
            <p:cNvSpPr/>
            <p:nvPr/>
          </p:nvSpPr>
          <p:spPr>
            <a:xfrm>
              <a:off x="477737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7" name="tx347"/>
            <p:cNvSpPr/>
            <p:nvPr/>
          </p:nvSpPr>
          <p:spPr>
            <a:xfrm>
              <a:off x="5088904"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8" name="tx348"/>
            <p:cNvSpPr/>
            <p:nvPr/>
          </p:nvSpPr>
          <p:spPr>
            <a:xfrm>
              <a:off x="540042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9" name="tx349"/>
            <p:cNvSpPr/>
            <p:nvPr/>
          </p:nvSpPr>
          <p:spPr>
            <a:xfrm>
              <a:off x="5711955"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0" name="tx350"/>
            <p:cNvSpPr/>
            <p:nvPr/>
          </p:nvSpPr>
          <p:spPr>
            <a:xfrm>
              <a:off x="6023480"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1" name="tx351"/>
            <p:cNvSpPr/>
            <p:nvPr/>
          </p:nvSpPr>
          <p:spPr>
            <a:xfrm>
              <a:off x="63350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2" name="tx352"/>
            <p:cNvSpPr/>
            <p:nvPr/>
          </p:nvSpPr>
          <p:spPr>
            <a:xfrm>
              <a:off x="6646530"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3" name="tx353"/>
            <p:cNvSpPr/>
            <p:nvPr/>
          </p:nvSpPr>
          <p:spPr>
            <a:xfrm>
              <a:off x="6958055"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4" name="tx354"/>
            <p:cNvSpPr/>
            <p:nvPr/>
          </p:nvSpPr>
          <p:spPr>
            <a:xfrm>
              <a:off x="72695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5" name="tx355"/>
            <p:cNvSpPr/>
            <p:nvPr/>
          </p:nvSpPr>
          <p:spPr>
            <a:xfrm>
              <a:off x="75811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6" name="tx356"/>
            <p:cNvSpPr/>
            <p:nvPr/>
          </p:nvSpPr>
          <p:spPr>
            <a:xfrm>
              <a:off x="78926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7" name="tx357"/>
            <p:cNvSpPr/>
            <p:nvPr/>
          </p:nvSpPr>
          <p:spPr>
            <a:xfrm>
              <a:off x="82041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8" name="tx358"/>
            <p:cNvSpPr/>
            <p:nvPr/>
          </p:nvSpPr>
          <p:spPr>
            <a:xfrm>
              <a:off x="851568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9" name="tx359"/>
            <p:cNvSpPr/>
            <p:nvPr/>
          </p:nvSpPr>
          <p:spPr>
            <a:xfrm>
              <a:off x="882720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0" name="tx360"/>
            <p:cNvSpPr/>
            <p:nvPr/>
          </p:nvSpPr>
          <p:spPr>
            <a:xfrm>
              <a:off x="446585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1" name="tx361"/>
            <p:cNvSpPr/>
            <p:nvPr/>
          </p:nvSpPr>
          <p:spPr>
            <a:xfrm>
              <a:off x="477737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2" name="tx362"/>
            <p:cNvSpPr/>
            <p:nvPr/>
          </p:nvSpPr>
          <p:spPr>
            <a:xfrm>
              <a:off x="508890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3" name="tx363"/>
            <p:cNvSpPr/>
            <p:nvPr/>
          </p:nvSpPr>
          <p:spPr>
            <a:xfrm>
              <a:off x="54004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4" name="tx364"/>
            <p:cNvSpPr/>
            <p:nvPr/>
          </p:nvSpPr>
          <p:spPr>
            <a:xfrm>
              <a:off x="57119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5" name="tx365"/>
            <p:cNvSpPr/>
            <p:nvPr/>
          </p:nvSpPr>
          <p:spPr>
            <a:xfrm>
              <a:off x="60234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66465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8" name="tx368"/>
            <p:cNvSpPr/>
            <p:nvPr/>
          </p:nvSpPr>
          <p:spPr>
            <a:xfrm>
              <a:off x="69580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9" name="tx369"/>
            <p:cNvSpPr/>
            <p:nvPr/>
          </p:nvSpPr>
          <p:spPr>
            <a:xfrm>
              <a:off x="72695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0" name="tx370"/>
            <p:cNvSpPr/>
            <p:nvPr/>
          </p:nvSpPr>
          <p:spPr>
            <a:xfrm>
              <a:off x="75811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1" name="tx371"/>
            <p:cNvSpPr/>
            <p:nvPr/>
          </p:nvSpPr>
          <p:spPr>
            <a:xfrm>
              <a:off x="78926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2" name="tx372"/>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3" name="tx373"/>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4" name="tx374"/>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5" name="tx375"/>
            <p:cNvSpPr/>
            <p:nvPr/>
          </p:nvSpPr>
          <p:spPr>
            <a:xfrm>
              <a:off x="103907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6" name="tx376"/>
            <p:cNvSpPr/>
            <p:nvPr/>
          </p:nvSpPr>
          <p:spPr>
            <a:xfrm>
              <a:off x="135060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7" name="tx377"/>
            <p:cNvSpPr/>
            <p:nvPr/>
          </p:nvSpPr>
          <p:spPr>
            <a:xfrm>
              <a:off x="16621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8" name="tx378"/>
            <p:cNvSpPr/>
            <p:nvPr/>
          </p:nvSpPr>
          <p:spPr>
            <a:xfrm>
              <a:off x="197365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9" name="tx379"/>
            <p:cNvSpPr/>
            <p:nvPr/>
          </p:nvSpPr>
          <p:spPr>
            <a:xfrm>
              <a:off x="228517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0" name="tx380"/>
            <p:cNvSpPr/>
            <p:nvPr/>
          </p:nvSpPr>
          <p:spPr>
            <a:xfrm>
              <a:off x="259670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1" name="tx381"/>
            <p:cNvSpPr/>
            <p:nvPr/>
          </p:nvSpPr>
          <p:spPr>
            <a:xfrm>
              <a:off x="2908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2" name="tx382"/>
            <p:cNvSpPr/>
            <p:nvPr/>
          </p:nvSpPr>
          <p:spPr>
            <a:xfrm>
              <a:off x="321975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3" name="tx383"/>
            <p:cNvSpPr/>
            <p:nvPr/>
          </p:nvSpPr>
          <p:spPr>
            <a:xfrm>
              <a:off x="353127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4" name="tx384"/>
            <p:cNvSpPr/>
            <p:nvPr/>
          </p:nvSpPr>
          <p:spPr>
            <a:xfrm>
              <a:off x="384280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5" name="tx385"/>
            <p:cNvSpPr/>
            <p:nvPr/>
          </p:nvSpPr>
          <p:spPr>
            <a:xfrm>
              <a:off x="415432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6" name="tx386"/>
            <p:cNvSpPr/>
            <p:nvPr/>
          </p:nvSpPr>
          <p:spPr>
            <a:xfrm>
              <a:off x="446585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7" name="tx387"/>
            <p:cNvSpPr/>
            <p:nvPr/>
          </p:nvSpPr>
          <p:spPr>
            <a:xfrm>
              <a:off x="477737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8" name="tx388"/>
            <p:cNvSpPr/>
            <p:nvPr/>
          </p:nvSpPr>
          <p:spPr>
            <a:xfrm>
              <a:off x="508890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9" name="tx389"/>
            <p:cNvSpPr/>
            <p:nvPr/>
          </p:nvSpPr>
          <p:spPr>
            <a:xfrm>
              <a:off x="540042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0" name="tx390"/>
            <p:cNvSpPr/>
            <p:nvPr/>
          </p:nvSpPr>
          <p:spPr>
            <a:xfrm>
              <a:off x="57119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1" name="tx391"/>
            <p:cNvSpPr/>
            <p:nvPr/>
          </p:nvSpPr>
          <p:spPr>
            <a:xfrm>
              <a:off x="60234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2" name="tx392"/>
            <p:cNvSpPr/>
            <p:nvPr/>
          </p:nvSpPr>
          <p:spPr>
            <a:xfrm>
              <a:off x="63350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3" name="tx393"/>
            <p:cNvSpPr/>
            <p:nvPr/>
          </p:nvSpPr>
          <p:spPr>
            <a:xfrm>
              <a:off x="66465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4" name="tx394"/>
            <p:cNvSpPr/>
            <p:nvPr/>
          </p:nvSpPr>
          <p:spPr>
            <a:xfrm>
              <a:off x="69580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5" name="tx395"/>
            <p:cNvSpPr/>
            <p:nvPr/>
          </p:nvSpPr>
          <p:spPr>
            <a:xfrm>
              <a:off x="72695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6" name="tx396"/>
            <p:cNvSpPr/>
            <p:nvPr/>
          </p:nvSpPr>
          <p:spPr>
            <a:xfrm>
              <a:off x="75811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7" name="tx397"/>
            <p:cNvSpPr/>
            <p:nvPr/>
          </p:nvSpPr>
          <p:spPr>
            <a:xfrm>
              <a:off x="78926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8" name="tx398"/>
            <p:cNvSpPr/>
            <p:nvPr/>
          </p:nvSpPr>
          <p:spPr>
            <a:xfrm>
              <a:off x="82041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9" name="tx399"/>
            <p:cNvSpPr/>
            <p:nvPr/>
          </p:nvSpPr>
          <p:spPr>
            <a:xfrm>
              <a:off x="851568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0" name="tx400"/>
            <p:cNvSpPr/>
            <p:nvPr/>
          </p:nvSpPr>
          <p:spPr>
            <a:xfrm>
              <a:off x="882720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1" name="tx401"/>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2" name="tx402"/>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3" name="tx403"/>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4" name="tx404"/>
            <p:cNvSpPr/>
            <p:nvPr/>
          </p:nvSpPr>
          <p:spPr>
            <a:xfrm>
              <a:off x="789263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05" name="tx405"/>
            <p:cNvSpPr/>
            <p:nvPr/>
          </p:nvSpPr>
          <p:spPr>
            <a:xfrm>
              <a:off x="5088904"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06" name="tx406"/>
            <p:cNvSpPr/>
            <p:nvPr/>
          </p:nvSpPr>
          <p:spPr>
            <a:xfrm>
              <a:off x="5430574" y="54222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07" name="tx407"/>
            <p:cNvSpPr/>
            <p:nvPr/>
          </p:nvSpPr>
          <p:spPr>
            <a:xfrm>
              <a:off x="5742099" y="54209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08" name="tx408"/>
            <p:cNvSpPr/>
            <p:nvPr/>
          </p:nvSpPr>
          <p:spPr>
            <a:xfrm>
              <a:off x="6053624" y="54209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09" name="tx409"/>
            <p:cNvSpPr/>
            <p:nvPr/>
          </p:nvSpPr>
          <p:spPr>
            <a:xfrm>
              <a:off x="6365150" y="54209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10" name="tx410"/>
            <p:cNvSpPr/>
            <p:nvPr/>
          </p:nvSpPr>
          <p:spPr>
            <a:xfrm>
              <a:off x="6676675" y="54209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11" name="tx411"/>
            <p:cNvSpPr/>
            <p:nvPr/>
          </p:nvSpPr>
          <p:spPr>
            <a:xfrm>
              <a:off x="6988200" y="54222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12" name="tx412"/>
            <p:cNvSpPr/>
            <p:nvPr/>
          </p:nvSpPr>
          <p:spPr>
            <a:xfrm>
              <a:off x="7299725" y="54222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13" name="tx413"/>
            <p:cNvSpPr/>
            <p:nvPr/>
          </p:nvSpPr>
          <p:spPr>
            <a:xfrm>
              <a:off x="7611250" y="542355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14" name="tx414"/>
            <p:cNvSpPr/>
            <p:nvPr/>
          </p:nvSpPr>
          <p:spPr>
            <a:xfrm>
              <a:off x="7892630"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15" name="tx415"/>
            <p:cNvSpPr/>
            <p:nvPr/>
          </p:nvSpPr>
          <p:spPr>
            <a:xfrm>
              <a:off x="8204155"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16" name="tx416"/>
            <p:cNvSpPr/>
            <p:nvPr/>
          </p:nvSpPr>
          <p:spPr>
            <a:xfrm>
              <a:off x="8515681"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17" name="tx417"/>
            <p:cNvSpPr/>
            <p:nvPr/>
          </p:nvSpPr>
          <p:spPr>
            <a:xfrm>
              <a:off x="8827206"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18" name="tx418"/>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19" name="tx419"/>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20" name="tx420"/>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21" name="tx421"/>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22" name="tx422"/>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23" name="tx423"/>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24" name="tx424"/>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25" name="tx425"/>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26" name="tx426"/>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27" name="tx427"/>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28" name="tx428"/>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29" name="tx429"/>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30" name="tx430"/>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31" name="tx431"/>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32" name="tx432"/>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33" name="tx433"/>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34" name="tx434"/>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35" name="tx435"/>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36" name="tx436"/>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37" name="tx437"/>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38" name="tx438"/>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39" name="tx439"/>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40" name="tx440"/>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41" name="tx441"/>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42" name="tx442"/>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43" name="tx443"/>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44" name="tx444"/>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45" name="tx445"/>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46" name="tx446"/>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47" name="tx447"/>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48" name="tx448"/>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49" name="tx449"/>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50" name="tx450"/>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51" name="tx451"/>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52" name="tx452"/>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53" name="tx453"/>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54" name="tx454"/>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55" name="tx455"/>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56" name="tx456"/>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57" name="tx457"/>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58" name="pic458"/>
            <p:cNvPicPr/>
            <p:nvPr/>
          </p:nvPicPr>
          <p:blipFill>
            <a:blip r:embed="rId2" cstate="print"/>
            <a:stretch>
              <a:fillRect/>
            </a:stretch>
          </p:blipFill>
          <p:spPr>
            <a:xfrm>
              <a:off x="4647033" y="5838594"/>
              <a:ext cx="2160000" cy="219455"/>
            </a:xfrm>
            <a:prstGeom prst="rect">
              <a:avLst/>
            </a:prstGeom>
          </p:spPr>
        </p:pic>
        <p:sp>
          <p:nvSpPr>
            <p:cNvPr id="459" name="pl459"/>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0" name="pl460"/>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1" name="pl461"/>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2" name="pl462"/>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3" name="pl463"/>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4" name="pl464"/>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5" name="pl465"/>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6" name="pl466"/>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7" name="pl467"/>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8" name="pl468"/>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9" name="pl469"/>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0" name="pl470"/>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1" name="tx471"/>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72" name="tx472"/>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73" name="tx473"/>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74" name="tx474"/>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75" name="tx475"/>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76" name="tx476"/>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77" name="tx477"/>
            <p:cNvSpPr/>
            <p:nvPr/>
          </p:nvSpPr>
          <p:spPr>
            <a:xfrm>
              <a:off x="912452" y="1332266"/>
              <a:ext cx="277735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Japan, 2000-2025</a:t>
              </a:r>
            </a:p>
          </p:txBody>
        </p:sp>
        <p:sp>
          <p:nvSpPr>
            <p:cNvPr id="478" name="tx47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79" name="tx47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80" name="tx48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12 out of 13 (92%) vaccines in the schedule achieved coverage of 90% or more. Vaccine coverage ranged from 91% to 98%.
Since 2007, estimates have been made for 9 new vaccines. RotaC is the newest vaccine reported (2022), which achieved 94% coverage in 2025.
In 2025, Japan did not report any stockouts of vaccines or supplies.</a:t>
            </a:r>
          </a:p>
        </p:txBody>
      </p:sp>
      <p:sp>
        <p:nvSpPr>
          <p:cNvPr id="4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three antigens, remained unchanged for five, and declined for five, indicating limited improvement in routine immunization performance; 12 achieved at least 90% coverage.</a:t>
            </a:r>
          </a:p>
        </p:txBody>
      </p:sp>
      <p:grpSp xmlns:pic="http://schemas.openxmlformats.org/drawingml/2006/picture">
        <p:nvGrpSpPr>
          <p:cNvPr id="483" name=""/>
          <p:cNvGrpSpPr/>
          <p:nvPr/>
        </p:nvGrpSpPr>
        <p:grpSpPr>
          <a:xfrm>
            <a:off x="292608" y="1005840"/>
            <a:ext cx="8595360" cy="28575"/>
            <a:chOff x="292608" y="1005840"/>
            <a:chExt cx="8595360" cy="28575"/>
          </a:xfrm>
        </p:grpSpPr>
        <p:sp>
          <p:nvSpPr>
            <p:cNvPr id="48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P7TF5XRZ5TZD-1674051314-8102</_dlc_DocId>
    <_dlc_DocIdUrl xmlns="5ce71423-0d49-4a04-8822-86064e799dcd">
      <Url>https://unicef.sharepoint.com/teams/DAPM-DataComm/_layouts/15/DocIdRedir.aspx?ID=P7TF5XRZ5TZD-1674051314-8102</Url>
      <Description>P7TF5XRZ5TZD-1674051314-8102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7ABCEE24-39D2-4041-805D-5FA0040D1E1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2026-07-10T23:19:17Z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cc06abda-26d6-4777-ab26-b52f6cc12528</vt:lpwstr>
  </property>
</Properties>
</file>