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405288356ab4c5f45ed35c1386fd6b54eda3d6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6b8a9ddb1b7af1b826cbaa72dcbc98eb7cb3f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2097bd56913bb3678268e41ac7b7f7da24269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953595"/>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1267024" y="195359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76" y="1953595"/>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27" y="1953595"/>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2200178" y="1953595"/>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2511229" y="1953595"/>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80" y="1953595"/>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32" y="1953595"/>
              <a:ext cx="311051" cy="30382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83" y="1953595"/>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34" y="1953595"/>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85" y="1953595"/>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37" y="195359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88" y="195359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39" y="195359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90" y="1953595"/>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42" y="195359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93" y="195359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44" y="195359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95" y="195359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47" y="1953595"/>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8" y="195359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9" y="1953595"/>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100" y="1953595"/>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52" y="195359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3" y="1953595"/>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4" y="1953595"/>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73"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7024"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76"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561240"/>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78"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29"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80" y="2561240"/>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32"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83"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34" y="2561240"/>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85" y="2561240"/>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37" y="2561240"/>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88" y="2561240"/>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39"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90"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42"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93"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44" y="256124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95"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47" y="256124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8" y="2561240"/>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9" y="2561240"/>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100" y="2561240"/>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52"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3" y="2561240"/>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4" y="256124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73" y="2865063"/>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67024" y="2865063"/>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76" y="2865063"/>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27" y="2865063"/>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78" y="2865063"/>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29" y="2865063"/>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2865063"/>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32" y="2865063"/>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83" y="2865063"/>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34" y="2865063"/>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85" y="2865063"/>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37" y="2865063"/>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88" y="2865063"/>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39" y="2865063"/>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90" y="2865063"/>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42" y="2865063"/>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93" y="2865063"/>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44" y="2865063"/>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95" y="2865063"/>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47" y="2865063"/>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8" y="2865063"/>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9" y="2865063"/>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100" y="2865063"/>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52" y="2865063"/>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3" y="2865063"/>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4" y="2865063"/>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1889127" y="3472707"/>
              <a:ext cx="311051" cy="303822"/>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2200178" y="3472707"/>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2511229" y="3472707"/>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2822280" y="3472707"/>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3133332" y="3472707"/>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3472707"/>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3755434" y="3472707"/>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4066485" y="3472707"/>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37" y="3472707"/>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4688588" y="3472707"/>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39" y="3472707"/>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5310690" y="3472707"/>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5621742" y="3472707"/>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932793" y="3472707"/>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6243844" y="3472707"/>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6554895" y="3472707"/>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865947" y="3472707"/>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8" y="3472707"/>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9" y="3472707"/>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100" y="3472707"/>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52" y="3472707"/>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3" y="3472707"/>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4" y="3472707"/>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3" y="2257418"/>
              <a:ext cx="311051"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4" y="2257418"/>
              <a:ext cx="311051" cy="30382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27" y="3168885"/>
              <a:ext cx="311051" cy="303822"/>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78" y="3168885"/>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29" y="316888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80" y="3168885"/>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32" y="3168885"/>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83" y="3168885"/>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34" y="3168885"/>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85" y="3168885"/>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3168885"/>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88" y="316888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39" y="316888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90" y="3168885"/>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42" y="3168885"/>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93" y="316888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44" y="316888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95" y="3168885"/>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47" y="316888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8" y="3168885"/>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9" y="3168885"/>
              <a:ext cx="311051" cy="30382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100" y="3168885"/>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52" y="316888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3" y="3168885"/>
              <a:ext cx="311051" cy="30382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4" y="3168885"/>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5621742" y="3776530"/>
              <a:ext cx="311051" cy="30382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1" name="rc131"/>
            <p:cNvSpPr/>
            <p:nvPr/>
          </p:nvSpPr>
          <p:spPr>
            <a:xfrm>
              <a:off x="5932793" y="377653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243844" y="377653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6554895" y="377653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6865947" y="3776530"/>
              <a:ext cx="311051" cy="30382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7176998" y="377653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9" y="3776530"/>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100" y="3776530"/>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52" y="3776530"/>
              <a:ext cx="311051" cy="30382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3" y="377653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4" y="3776530"/>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9" y="4080352"/>
              <a:ext cx="311051" cy="303822"/>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100" y="4080352"/>
              <a:ext cx="311051" cy="303822"/>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52" y="4080352"/>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3" y="4080352"/>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4" y="4080352"/>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955973" y="4384175"/>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1267024" y="4384175"/>
              <a:ext cx="311051" cy="30382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1578076" y="4384175"/>
              <a:ext cx="311051" cy="30382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1889127" y="4384175"/>
              <a:ext cx="311051"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2200178" y="4384175"/>
              <a:ext cx="311051" cy="30382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2511229" y="4384175"/>
              <a:ext cx="311051" cy="30382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2" name="rc152"/>
            <p:cNvSpPr/>
            <p:nvPr/>
          </p:nvSpPr>
          <p:spPr>
            <a:xfrm>
              <a:off x="2822280" y="4384175"/>
              <a:ext cx="311051" cy="30382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3133332" y="4384175"/>
              <a:ext cx="311051"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4" name="rc154"/>
            <p:cNvSpPr/>
            <p:nvPr/>
          </p:nvSpPr>
          <p:spPr>
            <a:xfrm>
              <a:off x="3444383" y="4384175"/>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3755434" y="4384175"/>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4066485" y="4384175"/>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4377537" y="4384175"/>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4688588" y="438417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4999639" y="4384175"/>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690" y="4384175"/>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4384175"/>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2" name="rc162"/>
            <p:cNvSpPr/>
            <p:nvPr/>
          </p:nvSpPr>
          <p:spPr>
            <a:xfrm>
              <a:off x="5932793" y="4384175"/>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243844" y="4384175"/>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6554895" y="4384175"/>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5" name="rc165"/>
            <p:cNvSpPr/>
            <p:nvPr/>
          </p:nvSpPr>
          <p:spPr>
            <a:xfrm>
              <a:off x="6865947" y="4384175"/>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7176998" y="438417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7488049" y="4384175"/>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7799100" y="4384175"/>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52" y="438417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3" y="4384175"/>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4" y="4384175"/>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1267024" y="4991819"/>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1578076" y="4991819"/>
              <a:ext cx="311051" cy="30382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1889127" y="4991819"/>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2200178" y="4991819"/>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2511229" y="4991819"/>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2822280" y="4991819"/>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8" name="rc178"/>
            <p:cNvSpPr/>
            <p:nvPr/>
          </p:nvSpPr>
          <p:spPr>
            <a:xfrm>
              <a:off x="3133332" y="4991819"/>
              <a:ext cx="311051" cy="30382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3444383" y="4991819"/>
              <a:ext cx="311051" cy="30382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3755434" y="4991819"/>
              <a:ext cx="311051"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1" name="rc181"/>
            <p:cNvSpPr/>
            <p:nvPr/>
          </p:nvSpPr>
          <p:spPr>
            <a:xfrm>
              <a:off x="4066485" y="4991819"/>
              <a:ext cx="311051" cy="30382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37" y="4991819"/>
              <a:ext cx="311051" cy="30382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88" y="4991819"/>
              <a:ext cx="311051"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39" y="4991819"/>
              <a:ext cx="311051" cy="30382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90" y="4991819"/>
              <a:ext cx="311051" cy="30382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42" y="4991819"/>
              <a:ext cx="311051"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93" y="4991819"/>
              <a:ext cx="311051" cy="30382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4991819"/>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95" y="4991819"/>
              <a:ext cx="311051" cy="30382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47" y="4991819"/>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8" y="4991819"/>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9" y="4991819"/>
              <a:ext cx="311051" cy="30382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100" y="4991819"/>
              <a:ext cx="311051" cy="30382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52" y="4991819"/>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3" y="4991819"/>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4" y="4991819"/>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955973" y="4687997"/>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8" name="rc198"/>
            <p:cNvSpPr/>
            <p:nvPr/>
          </p:nvSpPr>
          <p:spPr>
            <a:xfrm>
              <a:off x="1267024" y="4687997"/>
              <a:ext cx="311051" cy="30382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9" name="rc199"/>
            <p:cNvSpPr/>
            <p:nvPr/>
          </p:nvSpPr>
          <p:spPr>
            <a:xfrm>
              <a:off x="1578076" y="4687997"/>
              <a:ext cx="311051" cy="30382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1889127" y="4687997"/>
              <a:ext cx="311051" cy="30382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1" name="rc201"/>
            <p:cNvSpPr/>
            <p:nvPr/>
          </p:nvSpPr>
          <p:spPr>
            <a:xfrm>
              <a:off x="2200178" y="4687997"/>
              <a:ext cx="311051" cy="30382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2511229" y="4687997"/>
              <a:ext cx="311051" cy="30382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2822280" y="4687997"/>
              <a:ext cx="311051" cy="30382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4" name="rc204"/>
            <p:cNvSpPr/>
            <p:nvPr/>
          </p:nvSpPr>
          <p:spPr>
            <a:xfrm>
              <a:off x="3133332" y="4687997"/>
              <a:ext cx="311051" cy="30382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5" name="rc205"/>
            <p:cNvSpPr/>
            <p:nvPr/>
          </p:nvSpPr>
          <p:spPr>
            <a:xfrm>
              <a:off x="3444383" y="4687997"/>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3755434" y="4687997"/>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4066485" y="4687997"/>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4377537" y="4687997"/>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9" name="rc209"/>
            <p:cNvSpPr/>
            <p:nvPr/>
          </p:nvSpPr>
          <p:spPr>
            <a:xfrm>
              <a:off x="4688588" y="4687997"/>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4999639" y="4687997"/>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5310690" y="4687997"/>
              <a:ext cx="311051" cy="30382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5621742" y="4687997"/>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5932793" y="4687997"/>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44" y="4687997"/>
              <a:ext cx="311051" cy="30382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95" y="4687997"/>
              <a:ext cx="311051" cy="30382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47" y="4687997"/>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4687997"/>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9" y="4687997"/>
              <a:ext cx="311051" cy="30382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100" y="4687997"/>
              <a:ext cx="311051" cy="30382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52" y="4687997"/>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3" y="4687997"/>
              <a:ext cx="311051" cy="30382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4" y="4687997"/>
              <a:ext cx="311051" cy="30382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895" y="5295642"/>
              <a:ext cx="311051" cy="303822"/>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47" y="5295642"/>
              <a:ext cx="311051" cy="303822"/>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5295642"/>
              <a:ext cx="311051" cy="303822"/>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26" name="rc226"/>
            <p:cNvSpPr/>
            <p:nvPr/>
          </p:nvSpPr>
          <p:spPr>
            <a:xfrm>
              <a:off x="7488049" y="5295642"/>
              <a:ext cx="311051" cy="303822"/>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7" name="rc227"/>
            <p:cNvSpPr/>
            <p:nvPr/>
          </p:nvSpPr>
          <p:spPr>
            <a:xfrm>
              <a:off x="7799100" y="5295642"/>
              <a:ext cx="311051" cy="303822"/>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52" y="5295642"/>
              <a:ext cx="311051" cy="303822"/>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3" y="5295642"/>
              <a:ext cx="311051" cy="303822"/>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4" y="5295642"/>
              <a:ext cx="311051" cy="303822"/>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31" name="tx231"/>
            <p:cNvSpPr/>
            <p:nvPr/>
          </p:nvSpPr>
          <p:spPr>
            <a:xfrm>
              <a:off x="105124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2" name="tx232"/>
            <p:cNvSpPr/>
            <p:nvPr/>
          </p:nvSpPr>
          <p:spPr>
            <a:xfrm>
              <a:off x="136229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3" name="tx233"/>
            <p:cNvSpPr/>
            <p:nvPr/>
          </p:nvSpPr>
          <p:spPr>
            <a:xfrm>
              <a:off x="1673342"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4" name="tx234"/>
            <p:cNvSpPr/>
            <p:nvPr/>
          </p:nvSpPr>
          <p:spPr>
            <a:xfrm>
              <a:off x="1984393"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5" name="tx235"/>
            <p:cNvSpPr/>
            <p:nvPr/>
          </p:nvSpPr>
          <p:spPr>
            <a:xfrm>
              <a:off x="2295445"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6" name="tx236"/>
            <p:cNvSpPr/>
            <p:nvPr/>
          </p:nvSpPr>
          <p:spPr>
            <a:xfrm>
              <a:off x="2606496"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7" name="tx237"/>
            <p:cNvSpPr/>
            <p:nvPr/>
          </p:nvSpPr>
          <p:spPr>
            <a:xfrm>
              <a:off x="2917547"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8" name="tx238"/>
            <p:cNvSpPr/>
            <p:nvPr/>
          </p:nvSpPr>
          <p:spPr>
            <a:xfrm>
              <a:off x="322859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9" name="tx239"/>
            <p:cNvSpPr/>
            <p:nvPr/>
          </p:nvSpPr>
          <p:spPr>
            <a:xfrm>
              <a:off x="353965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0" name="tx240"/>
            <p:cNvSpPr/>
            <p:nvPr/>
          </p:nvSpPr>
          <p:spPr>
            <a:xfrm>
              <a:off x="385070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1" name="tx241"/>
            <p:cNvSpPr/>
            <p:nvPr/>
          </p:nvSpPr>
          <p:spPr>
            <a:xfrm>
              <a:off x="4161752"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2" name="tx242"/>
            <p:cNvSpPr/>
            <p:nvPr/>
          </p:nvSpPr>
          <p:spPr>
            <a:xfrm>
              <a:off x="4472803"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3" name="tx243"/>
            <p:cNvSpPr/>
            <p:nvPr/>
          </p:nvSpPr>
          <p:spPr>
            <a:xfrm>
              <a:off x="4783855"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4" name="tx244"/>
            <p:cNvSpPr/>
            <p:nvPr/>
          </p:nvSpPr>
          <p:spPr>
            <a:xfrm>
              <a:off x="5094906"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5" name="tx245"/>
            <p:cNvSpPr/>
            <p:nvPr/>
          </p:nvSpPr>
          <p:spPr>
            <a:xfrm>
              <a:off x="5405957"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6" name="tx246"/>
            <p:cNvSpPr/>
            <p:nvPr/>
          </p:nvSpPr>
          <p:spPr>
            <a:xfrm>
              <a:off x="571700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7" name="tx247"/>
            <p:cNvSpPr/>
            <p:nvPr/>
          </p:nvSpPr>
          <p:spPr>
            <a:xfrm>
              <a:off x="602806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8" name="tx248"/>
            <p:cNvSpPr/>
            <p:nvPr/>
          </p:nvSpPr>
          <p:spPr>
            <a:xfrm>
              <a:off x="633911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9" name="tx249"/>
            <p:cNvSpPr/>
            <p:nvPr/>
          </p:nvSpPr>
          <p:spPr>
            <a:xfrm>
              <a:off x="6650162"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0" name="tx250"/>
            <p:cNvSpPr/>
            <p:nvPr/>
          </p:nvSpPr>
          <p:spPr>
            <a:xfrm>
              <a:off x="6940136"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1" name="tx251"/>
            <p:cNvSpPr/>
            <p:nvPr/>
          </p:nvSpPr>
          <p:spPr>
            <a:xfrm>
              <a:off x="7272265"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2" name="tx252"/>
            <p:cNvSpPr/>
            <p:nvPr/>
          </p:nvSpPr>
          <p:spPr>
            <a:xfrm>
              <a:off x="7562239"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3" name="tx253"/>
            <p:cNvSpPr/>
            <p:nvPr/>
          </p:nvSpPr>
          <p:spPr>
            <a:xfrm>
              <a:off x="7873290" y="206669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4" name="tx254"/>
            <p:cNvSpPr/>
            <p:nvPr/>
          </p:nvSpPr>
          <p:spPr>
            <a:xfrm>
              <a:off x="8205418"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5" name="tx255"/>
            <p:cNvSpPr/>
            <p:nvPr/>
          </p:nvSpPr>
          <p:spPr>
            <a:xfrm>
              <a:off x="8516470"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6" name="tx256"/>
            <p:cNvSpPr/>
            <p:nvPr/>
          </p:nvSpPr>
          <p:spPr>
            <a:xfrm>
              <a:off x="8827521" y="2066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7" name="tx257"/>
            <p:cNvSpPr/>
            <p:nvPr/>
          </p:nvSpPr>
          <p:spPr>
            <a:xfrm>
              <a:off x="105124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8" name="tx258"/>
            <p:cNvSpPr/>
            <p:nvPr/>
          </p:nvSpPr>
          <p:spPr>
            <a:xfrm>
              <a:off x="1362291"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9" name="tx259"/>
            <p:cNvSpPr/>
            <p:nvPr/>
          </p:nvSpPr>
          <p:spPr>
            <a:xfrm>
              <a:off x="1673342"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60" name="tx260"/>
            <p:cNvSpPr/>
            <p:nvPr/>
          </p:nvSpPr>
          <p:spPr>
            <a:xfrm>
              <a:off x="1984393"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1" name="tx261"/>
            <p:cNvSpPr/>
            <p:nvPr/>
          </p:nvSpPr>
          <p:spPr>
            <a:xfrm>
              <a:off x="2295445"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62" name="tx262"/>
            <p:cNvSpPr/>
            <p:nvPr/>
          </p:nvSpPr>
          <p:spPr>
            <a:xfrm>
              <a:off x="260649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63" name="tx263"/>
            <p:cNvSpPr/>
            <p:nvPr/>
          </p:nvSpPr>
          <p:spPr>
            <a:xfrm>
              <a:off x="2917547"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4" name="tx264"/>
            <p:cNvSpPr/>
            <p:nvPr/>
          </p:nvSpPr>
          <p:spPr>
            <a:xfrm>
              <a:off x="322859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5" name="tx265"/>
            <p:cNvSpPr/>
            <p:nvPr/>
          </p:nvSpPr>
          <p:spPr>
            <a:xfrm>
              <a:off x="353965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6" name="tx266"/>
            <p:cNvSpPr/>
            <p:nvPr/>
          </p:nvSpPr>
          <p:spPr>
            <a:xfrm>
              <a:off x="3850701"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7" name="tx267"/>
            <p:cNvSpPr/>
            <p:nvPr/>
          </p:nvSpPr>
          <p:spPr>
            <a:xfrm>
              <a:off x="4161752"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8" name="tx268"/>
            <p:cNvSpPr/>
            <p:nvPr/>
          </p:nvSpPr>
          <p:spPr>
            <a:xfrm>
              <a:off x="4472803"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9" name="tx269"/>
            <p:cNvSpPr/>
            <p:nvPr/>
          </p:nvSpPr>
          <p:spPr>
            <a:xfrm>
              <a:off x="4783855"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0" name="tx270"/>
            <p:cNvSpPr/>
            <p:nvPr/>
          </p:nvSpPr>
          <p:spPr>
            <a:xfrm>
              <a:off x="5094906"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1" name="tx271"/>
            <p:cNvSpPr/>
            <p:nvPr/>
          </p:nvSpPr>
          <p:spPr>
            <a:xfrm>
              <a:off x="5405957"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2" name="tx272"/>
            <p:cNvSpPr/>
            <p:nvPr/>
          </p:nvSpPr>
          <p:spPr>
            <a:xfrm>
              <a:off x="571700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3" name="tx273"/>
            <p:cNvSpPr/>
            <p:nvPr/>
          </p:nvSpPr>
          <p:spPr>
            <a:xfrm>
              <a:off x="602806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4" name="tx274"/>
            <p:cNvSpPr/>
            <p:nvPr/>
          </p:nvSpPr>
          <p:spPr>
            <a:xfrm>
              <a:off x="6339111"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5" name="tx275"/>
            <p:cNvSpPr/>
            <p:nvPr/>
          </p:nvSpPr>
          <p:spPr>
            <a:xfrm>
              <a:off x="6629085"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6" name="tx276"/>
            <p:cNvSpPr/>
            <p:nvPr/>
          </p:nvSpPr>
          <p:spPr>
            <a:xfrm>
              <a:off x="6961213"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7" name="tx277"/>
            <p:cNvSpPr/>
            <p:nvPr/>
          </p:nvSpPr>
          <p:spPr>
            <a:xfrm>
              <a:off x="7251188"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8" name="tx278"/>
            <p:cNvSpPr/>
            <p:nvPr/>
          </p:nvSpPr>
          <p:spPr>
            <a:xfrm>
              <a:off x="7562239" y="267433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9" name="tx279"/>
            <p:cNvSpPr/>
            <p:nvPr/>
          </p:nvSpPr>
          <p:spPr>
            <a:xfrm>
              <a:off x="7894367"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80" name="tx280"/>
            <p:cNvSpPr/>
            <p:nvPr/>
          </p:nvSpPr>
          <p:spPr>
            <a:xfrm>
              <a:off x="8205418"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1" name="tx281"/>
            <p:cNvSpPr/>
            <p:nvPr/>
          </p:nvSpPr>
          <p:spPr>
            <a:xfrm>
              <a:off x="8516470"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2" name="tx282"/>
            <p:cNvSpPr/>
            <p:nvPr/>
          </p:nvSpPr>
          <p:spPr>
            <a:xfrm>
              <a:off x="8827521" y="267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3" name="tx283"/>
            <p:cNvSpPr/>
            <p:nvPr/>
          </p:nvSpPr>
          <p:spPr>
            <a:xfrm>
              <a:off x="1051240"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4" name="tx284"/>
            <p:cNvSpPr/>
            <p:nvPr/>
          </p:nvSpPr>
          <p:spPr>
            <a:xfrm>
              <a:off x="1362291"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85" name="tx285"/>
            <p:cNvSpPr/>
            <p:nvPr/>
          </p:nvSpPr>
          <p:spPr>
            <a:xfrm>
              <a:off x="1673342"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6" name="tx286"/>
            <p:cNvSpPr/>
            <p:nvPr/>
          </p:nvSpPr>
          <p:spPr>
            <a:xfrm>
              <a:off x="1984393"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7" name="tx287"/>
            <p:cNvSpPr/>
            <p:nvPr/>
          </p:nvSpPr>
          <p:spPr>
            <a:xfrm>
              <a:off x="2295445"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8" name="tx288"/>
            <p:cNvSpPr/>
            <p:nvPr/>
          </p:nvSpPr>
          <p:spPr>
            <a:xfrm>
              <a:off x="260649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9" name="tx289"/>
            <p:cNvSpPr/>
            <p:nvPr/>
          </p:nvSpPr>
          <p:spPr>
            <a:xfrm>
              <a:off x="2917547"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0" name="tx290"/>
            <p:cNvSpPr/>
            <p:nvPr/>
          </p:nvSpPr>
          <p:spPr>
            <a:xfrm>
              <a:off x="322859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1" name="tx291"/>
            <p:cNvSpPr/>
            <p:nvPr/>
          </p:nvSpPr>
          <p:spPr>
            <a:xfrm>
              <a:off x="3539650"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2" name="tx292"/>
            <p:cNvSpPr/>
            <p:nvPr/>
          </p:nvSpPr>
          <p:spPr>
            <a:xfrm>
              <a:off x="3850701"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3" name="tx293"/>
            <p:cNvSpPr/>
            <p:nvPr/>
          </p:nvSpPr>
          <p:spPr>
            <a:xfrm>
              <a:off x="4161752"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4" name="tx294"/>
            <p:cNvSpPr/>
            <p:nvPr/>
          </p:nvSpPr>
          <p:spPr>
            <a:xfrm>
              <a:off x="4472803"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5" name="tx295"/>
            <p:cNvSpPr/>
            <p:nvPr/>
          </p:nvSpPr>
          <p:spPr>
            <a:xfrm>
              <a:off x="4783855"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6" name="tx296"/>
            <p:cNvSpPr/>
            <p:nvPr/>
          </p:nvSpPr>
          <p:spPr>
            <a:xfrm>
              <a:off x="5094906"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7" name="tx297"/>
            <p:cNvSpPr/>
            <p:nvPr/>
          </p:nvSpPr>
          <p:spPr>
            <a:xfrm>
              <a:off x="5405957"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8" name="tx298"/>
            <p:cNvSpPr/>
            <p:nvPr/>
          </p:nvSpPr>
          <p:spPr>
            <a:xfrm>
              <a:off x="571700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9" name="tx299"/>
            <p:cNvSpPr/>
            <p:nvPr/>
          </p:nvSpPr>
          <p:spPr>
            <a:xfrm>
              <a:off x="6028060"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6339111"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1" name="tx301"/>
            <p:cNvSpPr/>
            <p:nvPr/>
          </p:nvSpPr>
          <p:spPr>
            <a:xfrm>
              <a:off x="6629085"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2" name="tx302"/>
            <p:cNvSpPr/>
            <p:nvPr/>
          </p:nvSpPr>
          <p:spPr>
            <a:xfrm>
              <a:off x="6961213"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3" name="tx303"/>
            <p:cNvSpPr/>
            <p:nvPr/>
          </p:nvSpPr>
          <p:spPr>
            <a:xfrm>
              <a:off x="7251188"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4" name="tx304"/>
            <p:cNvSpPr/>
            <p:nvPr/>
          </p:nvSpPr>
          <p:spPr>
            <a:xfrm>
              <a:off x="7562239" y="297815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05" name="tx305"/>
            <p:cNvSpPr/>
            <p:nvPr/>
          </p:nvSpPr>
          <p:spPr>
            <a:xfrm>
              <a:off x="7894367"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6" name="tx306"/>
            <p:cNvSpPr/>
            <p:nvPr/>
          </p:nvSpPr>
          <p:spPr>
            <a:xfrm>
              <a:off x="8205418"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7" name="tx307"/>
            <p:cNvSpPr/>
            <p:nvPr/>
          </p:nvSpPr>
          <p:spPr>
            <a:xfrm>
              <a:off x="8516470"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8827521" y="297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9" name="tx309"/>
            <p:cNvSpPr/>
            <p:nvPr/>
          </p:nvSpPr>
          <p:spPr>
            <a:xfrm>
              <a:off x="2295445"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0" name="tx310"/>
            <p:cNvSpPr/>
            <p:nvPr/>
          </p:nvSpPr>
          <p:spPr>
            <a:xfrm>
              <a:off x="260649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1" name="tx311"/>
            <p:cNvSpPr/>
            <p:nvPr/>
          </p:nvSpPr>
          <p:spPr>
            <a:xfrm>
              <a:off x="2917547"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2" name="tx312"/>
            <p:cNvSpPr/>
            <p:nvPr/>
          </p:nvSpPr>
          <p:spPr>
            <a:xfrm>
              <a:off x="322859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3" name="tx313"/>
            <p:cNvSpPr/>
            <p:nvPr/>
          </p:nvSpPr>
          <p:spPr>
            <a:xfrm>
              <a:off x="3539650"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4" name="tx314"/>
            <p:cNvSpPr/>
            <p:nvPr/>
          </p:nvSpPr>
          <p:spPr>
            <a:xfrm>
              <a:off x="385070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5" name="tx315"/>
            <p:cNvSpPr/>
            <p:nvPr/>
          </p:nvSpPr>
          <p:spPr>
            <a:xfrm>
              <a:off x="4161752"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6" name="tx316"/>
            <p:cNvSpPr/>
            <p:nvPr/>
          </p:nvSpPr>
          <p:spPr>
            <a:xfrm>
              <a:off x="4472803"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7" name="tx317"/>
            <p:cNvSpPr/>
            <p:nvPr/>
          </p:nvSpPr>
          <p:spPr>
            <a:xfrm>
              <a:off x="4783855"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8" name="tx318"/>
            <p:cNvSpPr/>
            <p:nvPr/>
          </p:nvSpPr>
          <p:spPr>
            <a:xfrm>
              <a:off x="5094906"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9" name="tx319"/>
            <p:cNvSpPr/>
            <p:nvPr/>
          </p:nvSpPr>
          <p:spPr>
            <a:xfrm>
              <a:off x="5405957"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0" name="tx320"/>
            <p:cNvSpPr/>
            <p:nvPr/>
          </p:nvSpPr>
          <p:spPr>
            <a:xfrm>
              <a:off x="571700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1" name="tx321"/>
            <p:cNvSpPr/>
            <p:nvPr/>
          </p:nvSpPr>
          <p:spPr>
            <a:xfrm>
              <a:off x="6028060"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633911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3" name="tx323"/>
            <p:cNvSpPr/>
            <p:nvPr/>
          </p:nvSpPr>
          <p:spPr>
            <a:xfrm>
              <a:off x="6629085" y="358580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4" name="tx324"/>
            <p:cNvSpPr/>
            <p:nvPr/>
          </p:nvSpPr>
          <p:spPr>
            <a:xfrm>
              <a:off x="6961213"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5" name="tx325"/>
            <p:cNvSpPr/>
            <p:nvPr/>
          </p:nvSpPr>
          <p:spPr>
            <a:xfrm>
              <a:off x="7251188" y="358580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6" name="tx326"/>
            <p:cNvSpPr/>
            <p:nvPr/>
          </p:nvSpPr>
          <p:spPr>
            <a:xfrm>
              <a:off x="7562239" y="358580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7" name="tx327"/>
            <p:cNvSpPr/>
            <p:nvPr/>
          </p:nvSpPr>
          <p:spPr>
            <a:xfrm>
              <a:off x="7873290" y="358580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8" name="tx328"/>
            <p:cNvSpPr/>
            <p:nvPr/>
          </p:nvSpPr>
          <p:spPr>
            <a:xfrm>
              <a:off x="8205418"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9" name="tx329"/>
            <p:cNvSpPr/>
            <p:nvPr/>
          </p:nvSpPr>
          <p:spPr>
            <a:xfrm>
              <a:off x="8516470"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0" name="tx330"/>
            <p:cNvSpPr/>
            <p:nvPr/>
          </p:nvSpPr>
          <p:spPr>
            <a:xfrm>
              <a:off x="8827521" y="358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1" name="tx331"/>
            <p:cNvSpPr/>
            <p:nvPr/>
          </p:nvSpPr>
          <p:spPr>
            <a:xfrm>
              <a:off x="2295445"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2" name="tx332"/>
            <p:cNvSpPr/>
            <p:nvPr/>
          </p:nvSpPr>
          <p:spPr>
            <a:xfrm>
              <a:off x="260649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3" name="tx333"/>
            <p:cNvSpPr/>
            <p:nvPr/>
          </p:nvSpPr>
          <p:spPr>
            <a:xfrm>
              <a:off x="2917547"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4" name="tx334"/>
            <p:cNvSpPr/>
            <p:nvPr/>
          </p:nvSpPr>
          <p:spPr>
            <a:xfrm>
              <a:off x="322859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5" name="tx335"/>
            <p:cNvSpPr/>
            <p:nvPr/>
          </p:nvSpPr>
          <p:spPr>
            <a:xfrm>
              <a:off x="3539650"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6" name="tx336"/>
            <p:cNvSpPr/>
            <p:nvPr/>
          </p:nvSpPr>
          <p:spPr>
            <a:xfrm>
              <a:off x="3850701"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7" name="tx337"/>
            <p:cNvSpPr/>
            <p:nvPr/>
          </p:nvSpPr>
          <p:spPr>
            <a:xfrm>
              <a:off x="4161752"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8" name="tx338"/>
            <p:cNvSpPr/>
            <p:nvPr/>
          </p:nvSpPr>
          <p:spPr>
            <a:xfrm>
              <a:off x="4472803"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9" name="tx339"/>
            <p:cNvSpPr/>
            <p:nvPr/>
          </p:nvSpPr>
          <p:spPr>
            <a:xfrm>
              <a:off x="4783855"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5094906"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1" name="tx341"/>
            <p:cNvSpPr/>
            <p:nvPr/>
          </p:nvSpPr>
          <p:spPr>
            <a:xfrm>
              <a:off x="5384880"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2" name="tx342"/>
            <p:cNvSpPr/>
            <p:nvPr/>
          </p:nvSpPr>
          <p:spPr>
            <a:xfrm>
              <a:off x="571700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3" name="tx343"/>
            <p:cNvSpPr/>
            <p:nvPr/>
          </p:nvSpPr>
          <p:spPr>
            <a:xfrm>
              <a:off x="6028060"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4" name="tx344"/>
            <p:cNvSpPr/>
            <p:nvPr/>
          </p:nvSpPr>
          <p:spPr>
            <a:xfrm>
              <a:off x="6339111"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5" name="tx345"/>
            <p:cNvSpPr/>
            <p:nvPr/>
          </p:nvSpPr>
          <p:spPr>
            <a:xfrm>
              <a:off x="6629085"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6" name="tx346"/>
            <p:cNvSpPr/>
            <p:nvPr/>
          </p:nvSpPr>
          <p:spPr>
            <a:xfrm>
              <a:off x="6940136"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7" name="tx347"/>
            <p:cNvSpPr/>
            <p:nvPr/>
          </p:nvSpPr>
          <p:spPr>
            <a:xfrm>
              <a:off x="7251188"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8" name="tx348"/>
            <p:cNvSpPr/>
            <p:nvPr/>
          </p:nvSpPr>
          <p:spPr>
            <a:xfrm>
              <a:off x="7562239"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9" name="tx349"/>
            <p:cNvSpPr/>
            <p:nvPr/>
          </p:nvSpPr>
          <p:spPr>
            <a:xfrm>
              <a:off x="7894367"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0" name="tx350"/>
            <p:cNvSpPr/>
            <p:nvPr/>
          </p:nvSpPr>
          <p:spPr>
            <a:xfrm>
              <a:off x="8205418"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1" name="tx351"/>
            <p:cNvSpPr/>
            <p:nvPr/>
          </p:nvSpPr>
          <p:spPr>
            <a:xfrm>
              <a:off x="8516470"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2" name="tx352"/>
            <p:cNvSpPr/>
            <p:nvPr/>
          </p:nvSpPr>
          <p:spPr>
            <a:xfrm>
              <a:off x="8827521" y="32819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3" name="tx353"/>
            <p:cNvSpPr/>
            <p:nvPr/>
          </p:nvSpPr>
          <p:spPr>
            <a:xfrm>
              <a:off x="6028060"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4" name="tx354"/>
            <p:cNvSpPr/>
            <p:nvPr/>
          </p:nvSpPr>
          <p:spPr>
            <a:xfrm>
              <a:off x="6339111"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5" name="tx355"/>
            <p:cNvSpPr/>
            <p:nvPr/>
          </p:nvSpPr>
          <p:spPr>
            <a:xfrm>
              <a:off x="6650162"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6" name="tx356"/>
            <p:cNvSpPr/>
            <p:nvPr/>
          </p:nvSpPr>
          <p:spPr>
            <a:xfrm>
              <a:off x="6961213"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7" name="tx357"/>
            <p:cNvSpPr/>
            <p:nvPr/>
          </p:nvSpPr>
          <p:spPr>
            <a:xfrm>
              <a:off x="7272265"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8" name="tx358"/>
            <p:cNvSpPr/>
            <p:nvPr/>
          </p:nvSpPr>
          <p:spPr>
            <a:xfrm>
              <a:off x="7583316"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9" name="tx359"/>
            <p:cNvSpPr/>
            <p:nvPr/>
          </p:nvSpPr>
          <p:spPr>
            <a:xfrm>
              <a:off x="7873290" y="388962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0" name="tx360"/>
            <p:cNvSpPr/>
            <p:nvPr/>
          </p:nvSpPr>
          <p:spPr>
            <a:xfrm>
              <a:off x="8205418"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1" name="tx361"/>
            <p:cNvSpPr/>
            <p:nvPr/>
          </p:nvSpPr>
          <p:spPr>
            <a:xfrm>
              <a:off x="8516470"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2" name="tx362"/>
            <p:cNvSpPr/>
            <p:nvPr/>
          </p:nvSpPr>
          <p:spPr>
            <a:xfrm>
              <a:off x="8827521"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3" name="tx363"/>
            <p:cNvSpPr/>
            <p:nvPr/>
          </p:nvSpPr>
          <p:spPr>
            <a:xfrm>
              <a:off x="8205418"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4" name="tx364"/>
            <p:cNvSpPr/>
            <p:nvPr/>
          </p:nvSpPr>
          <p:spPr>
            <a:xfrm>
              <a:off x="8516470"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5" name="tx365"/>
            <p:cNvSpPr/>
            <p:nvPr/>
          </p:nvSpPr>
          <p:spPr>
            <a:xfrm>
              <a:off x="8827521" y="4193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6" name="tx366"/>
            <p:cNvSpPr/>
            <p:nvPr/>
          </p:nvSpPr>
          <p:spPr>
            <a:xfrm>
              <a:off x="1051240"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7" name="tx367"/>
            <p:cNvSpPr/>
            <p:nvPr/>
          </p:nvSpPr>
          <p:spPr>
            <a:xfrm>
              <a:off x="1362291"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8" name="tx368"/>
            <p:cNvSpPr/>
            <p:nvPr/>
          </p:nvSpPr>
          <p:spPr>
            <a:xfrm>
              <a:off x="1673342"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9" name="tx369"/>
            <p:cNvSpPr/>
            <p:nvPr/>
          </p:nvSpPr>
          <p:spPr>
            <a:xfrm>
              <a:off x="1963317" y="449726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0" name="tx370"/>
            <p:cNvSpPr/>
            <p:nvPr/>
          </p:nvSpPr>
          <p:spPr>
            <a:xfrm>
              <a:off x="2274368" y="449726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1" name="tx371"/>
            <p:cNvSpPr/>
            <p:nvPr/>
          </p:nvSpPr>
          <p:spPr>
            <a:xfrm>
              <a:off x="2606496"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2" name="tx372"/>
            <p:cNvSpPr/>
            <p:nvPr/>
          </p:nvSpPr>
          <p:spPr>
            <a:xfrm>
              <a:off x="2917547"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3" name="tx373"/>
            <p:cNvSpPr/>
            <p:nvPr/>
          </p:nvSpPr>
          <p:spPr>
            <a:xfrm>
              <a:off x="3228598"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4" name="tx374"/>
            <p:cNvSpPr/>
            <p:nvPr/>
          </p:nvSpPr>
          <p:spPr>
            <a:xfrm>
              <a:off x="3539650"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5" name="tx375"/>
            <p:cNvSpPr/>
            <p:nvPr/>
          </p:nvSpPr>
          <p:spPr>
            <a:xfrm>
              <a:off x="3850701"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6" name="tx376"/>
            <p:cNvSpPr/>
            <p:nvPr/>
          </p:nvSpPr>
          <p:spPr>
            <a:xfrm>
              <a:off x="4161752"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7" name="tx377"/>
            <p:cNvSpPr/>
            <p:nvPr/>
          </p:nvSpPr>
          <p:spPr>
            <a:xfrm>
              <a:off x="4472803"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8" name="tx378"/>
            <p:cNvSpPr/>
            <p:nvPr/>
          </p:nvSpPr>
          <p:spPr>
            <a:xfrm>
              <a:off x="4783855"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9" name="tx379"/>
            <p:cNvSpPr/>
            <p:nvPr/>
          </p:nvSpPr>
          <p:spPr>
            <a:xfrm>
              <a:off x="5094906"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0" name="tx380"/>
            <p:cNvSpPr/>
            <p:nvPr/>
          </p:nvSpPr>
          <p:spPr>
            <a:xfrm>
              <a:off x="5405957"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1" name="tx381"/>
            <p:cNvSpPr/>
            <p:nvPr/>
          </p:nvSpPr>
          <p:spPr>
            <a:xfrm>
              <a:off x="5717008"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2" name="tx382"/>
            <p:cNvSpPr/>
            <p:nvPr/>
          </p:nvSpPr>
          <p:spPr>
            <a:xfrm>
              <a:off x="6006983" y="449726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3" name="tx383"/>
            <p:cNvSpPr/>
            <p:nvPr/>
          </p:nvSpPr>
          <p:spPr>
            <a:xfrm>
              <a:off x="6339111"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4" name="tx384"/>
            <p:cNvSpPr/>
            <p:nvPr/>
          </p:nvSpPr>
          <p:spPr>
            <a:xfrm>
              <a:off x="6629085" y="449726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5" name="tx385"/>
            <p:cNvSpPr/>
            <p:nvPr/>
          </p:nvSpPr>
          <p:spPr>
            <a:xfrm>
              <a:off x="6961213"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6" name="tx386"/>
            <p:cNvSpPr/>
            <p:nvPr/>
          </p:nvSpPr>
          <p:spPr>
            <a:xfrm>
              <a:off x="7272265"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7" name="tx387"/>
            <p:cNvSpPr/>
            <p:nvPr/>
          </p:nvSpPr>
          <p:spPr>
            <a:xfrm>
              <a:off x="7583316"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8" name="tx388"/>
            <p:cNvSpPr/>
            <p:nvPr/>
          </p:nvSpPr>
          <p:spPr>
            <a:xfrm>
              <a:off x="7873290" y="449726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9" name="tx389"/>
            <p:cNvSpPr/>
            <p:nvPr/>
          </p:nvSpPr>
          <p:spPr>
            <a:xfrm>
              <a:off x="8205418"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0" name="tx390"/>
            <p:cNvSpPr/>
            <p:nvPr/>
          </p:nvSpPr>
          <p:spPr>
            <a:xfrm>
              <a:off x="8516470"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1" name="tx391"/>
            <p:cNvSpPr/>
            <p:nvPr/>
          </p:nvSpPr>
          <p:spPr>
            <a:xfrm>
              <a:off x="8827521" y="4497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2" name="tx392"/>
            <p:cNvSpPr/>
            <p:nvPr/>
          </p:nvSpPr>
          <p:spPr>
            <a:xfrm>
              <a:off x="1362291"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3" name="tx393"/>
            <p:cNvSpPr/>
            <p:nvPr/>
          </p:nvSpPr>
          <p:spPr>
            <a:xfrm>
              <a:off x="1673342"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4" name="tx394"/>
            <p:cNvSpPr/>
            <p:nvPr/>
          </p:nvSpPr>
          <p:spPr>
            <a:xfrm>
              <a:off x="1963317"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5" name="tx395"/>
            <p:cNvSpPr/>
            <p:nvPr/>
          </p:nvSpPr>
          <p:spPr>
            <a:xfrm>
              <a:off x="2274368"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6" name="tx396"/>
            <p:cNvSpPr/>
            <p:nvPr/>
          </p:nvSpPr>
          <p:spPr>
            <a:xfrm>
              <a:off x="2606496"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7" name="tx397"/>
            <p:cNvSpPr/>
            <p:nvPr/>
          </p:nvSpPr>
          <p:spPr>
            <a:xfrm>
              <a:off x="2917547"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8" name="tx398"/>
            <p:cNvSpPr/>
            <p:nvPr/>
          </p:nvSpPr>
          <p:spPr>
            <a:xfrm>
              <a:off x="3228598"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9" name="tx399"/>
            <p:cNvSpPr/>
            <p:nvPr/>
          </p:nvSpPr>
          <p:spPr>
            <a:xfrm>
              <a:off x="3539650"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0" name="tx400"/>
            <p:cNvSpPr/>
            <p:nvPr/>
          </p:nvSpPr>
          <p:spPr>
            <a:xfrm>
              <a:off x="3850701"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1" name="tx401"/>
            <p:cNvSpPr/>
            <p:nvPr/>
          </p:nvSpPr>
          <p:spPr>
            <a:xfrm>
              <a:off x="4472803"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02" name="tx402"/>
            <p:cNvSpPr/>
            <p:nvPr/>
          </p:nvSpPr>
          <p:spPr>
            <a:xfrm>
              <a:off x="4783855"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3" name="tx403"/>
            <p:cNvSpPr/>
            <p:nvPr/>
          </p:nvSpPr>
          <p:spPr>
            <a:xfrm>
              <a:off x="5094906"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4" name="tx404"/>
            <p:cNvSpPr/>
            <p:nvPr/>
          </p:nvSpPr>
          <p:spPr>
            <a:xfrm>
              <a:off x="5405957"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5" name="tx405"/>
            <p:cNvSpPr/>
            <p:nvPr/>
          </p:nvSpPr>
          <p:spPr>
            <a:xfrm>
              <a:off x="5717008"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6" name="tx406"/>
            <p:cNvSpPr/>
            <p:nvPr/>
          </p:nvSpPr>
          <p:spPr>
            <a:xfrm>
              <a:off x="6006983"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7" name="tx407"/>
            <p:cNvSpPr/>
            <p:nvPr/>
          </p:nvSpPr>
          <p:spPr>
            <a:xfrm>
              <a:off x="6339111"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8" name="tx408"/>
            <p:cNvSpPr/>
            <p:nvPr/>
          </p:nvSpPr>
          <p:spPr>
            <a:xfrm>
              <a:off x="6629085"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9" name="tx409"/>
            <p:cNvSpPr/>
            <p:nvPr/>
          </p:nvSpPr>
          <p:spPr>
            <a:xfrm>
              <a:off x="6961213"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0" name="tx410"/>
            <p:cNvSpPr/>
            <p:nvPr/>
          </p:nvSpPr>
          <p:spPr>
            <a:xfrm>
              <a:off x="7272265"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1" name="tx411"/>
            <p:cNvSpPr/>
            <p:nvPr/>
          </p:nvSpPr>
          <p:spPr>
            <a:xfrm>
              <a:off x="7583316"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2" name="tx412"/>
            <p:cNvSpPr/>
            <p:nvPr/>
          </p:nvSpPr>
          <p:spPr>
            <a:xfrm>
              <a:off x="7873290" y="5104914"/>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3" name="tx413"/>
            <p:cNvSpPr/>
            <p:nvPr/>
          </p:nvSpPr>
          <p:spPr>
            <a:xfrm>
              <a:off x="8205418"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4" name="tx414"/>
            <p:cNvSpPr/>
            <p:nvPr/>
          </p:nvSpPr>
          <p:spPr>
            <a:xfrm>
              <a:off x="8516470"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15" name="tx415"/>
            <p:cNvSpPr/>
            <p:nvPr/>
          </p:nvSpPr>
          <p:spPr>
            <a:xfrm>
              <a:off x="8827521"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16" name="tx416"/>
            <p:cNvSpPr/>
            <p:nvPr/>
          </p:nvSpPr>
          <p:spPr>
            <a:xfrm>
              <a:off x="105124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7" name="tx417"/>
            <p:cNvSpPr/>
            <p:nvPr/>
          </p:nvSpPr>
          <p:spPr>
            <a:xfrm>
              <a:off x="136229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8" name="tx418"/>
            <p:cNvSpPr/>
            <p:nvPr/>
          </p:nvSpPr>
          <p:spPr>
            <a:xfrm>
              <a:off x="1673342"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9" name="tx419"/>
            <p:cNvSpPr/>
            <p:nvPr/>
          </p:nvSpPr>
          <p:spPr>
            <a:xfrm>
              <a:off x="1984393"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0" name="tx420"/>
            <p:cNvSpPr/>
            <p:nvPr/>
          </p:nvSpPr>
          <p:spPr>
            <a:xfrm>
              <a:off x="2295445"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1" name="tx421"/>
            <p:cNvSpPr/>
            <p:nvPr/>
          </p:nvSpPr>
          <p:spPr>
            <a:xfrm>
              <a:off x="2606496"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2" name="tx422"/>
            <p:cNvSpPr/>
            <p:nvPr/>
          </p:nvSpPr>
          <p:spPr>
            <a:xfrm>
              <a:off x="2917547"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3" name="tx423"/>
            <p:cNvSpPr/>
            <p:nvPr/>
          </p:nvSpPr>
          <p:spPr>
            <a:xfrm>
              <a:off x="322859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4" name="tx424"/>
            <p:cNvSpPr/>
            <p:nvPr/>
          </p:nvSpPr>
          <p:spPr>
            <a:xfrm>
              <a:off x="353965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5" name="tx425"/>
            <p:cNvSpPr/>
            <p:nvPr/>
          </p:nvSpPr>
          <p:spPr>
            <a:xfrm>
              <a:off x="385070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6" name="tx426"/>
            <p:cNvSpPr/>
            <p:nvPr/>
          </p:nvSpPr>
          <p:spPr>
            <a:xfrm>
              <a:off x="4161752"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7" name="tx427"/>
            <p:cNvSpPr/>
            <p:nvPr/>
          </p:nvSpPr>
          <p:spPr>
            <a:xfrm>
              <a:off x="4472803"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8" name="tx428"/>
            <p:cNvSpPr/>
            <p:nvPr/>
          </p:nvSpPr>
          <p:spPr>
            <a:xfrm>
              <a:off x="4783855"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9" name="tx429"/>
            <p:cNvSpPr/>
            <p:nvPr/>
          </p:nvSpPr>
          <p:spPr>
            <a:xfrm>
              <a:off x="5094906"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0" name="tx430"/>
            <p:cNvSpPr/>
            <p:nvPr/>
          </p:nvSpPr>
          <p:spPr>
            <a:xfrm>
              <a:off x="5405957"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1" name="tx431"/>
            <p:cNvSpPr/>
            <p:nvPr/>
          </p:nvSpPr>
          <p:spPr>
            <a:xfrm>
              <a:off x="571700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2" name="tx432"/>
            <p:cNvSpPr/>
            <p:nvPr/>
          </p:nvSpPr>
          <p:spPr>
            <a:xfrm>
              <a:off x="602806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3" name="tx433"/>
            <p:cNvSpPr/>
            <p:nvPr/>
          </p:nvSpPr>
          <p:spPr>
            <a:xfrm>
              <a:off x="633911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4" name="tx434"/>
            <p:cNvSpPr/>
            <p:nvPr/>
          </p:nvSpPr>
          <p:spPr>
            <a:xfrm>
              <a:off x="6650162"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5" name="tx435"/>
            <p:cNvSpPr/>
            <p:nvPr/>
          </p:nvSpPr>
          <p:spPr>
            <a:xfrm>
              <a:off x="6961213"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7272265"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7" name="tx437"/>
            <p:cNvSpPr/>
            <p:nvPr/>
          </p:nvSpPr>
          <p:spPr>
            <a:xfrm>
              <a:off x="7583316"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8" name="tx438"/>
            <p:cNvSpPr/>
            <p:nvPr/>
          </p:nvSpPr>
          <p:spPr>
            <a:xfrm>
              <a:off x="7894367"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9" name="tx439"/>
            <p:cNvSpPr/>
            <p:nvPr/>
          </p:nvSpPr>
          <p:spPr>
            <a:xfrm>
              <a:off x="8205418"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0" name="tx440"/>
            <p:cNvSpPr/>
            <p:nvPr/>
          </p:nvSpPr>
          <p:spPr>
            <a:xfrm>
              <a:off x="8516470"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1" name="tx441"/>
            <p:cNvSpPr/>
            <p:nvPr/>
          </p:nvSpPr>
          <p:spPr>
            <a:xfrm>
              <a:off x="8827521" y="4801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2" name="tx442"/>
            <p:cNvSpPr/>
            <p:nvPr/>
          </p:nvSpPr>
          <p:spPr>
            <a:xfrm>
              <a:off x="1963317" y="3585802"/>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43" name="tx443"/>
            <p:cNvSpPr/>
            <p:nvPr/>
          </p:nvSpPr>
          <p:spPr>
            <a:xfrm>
              <a:off x="8516470"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44" name="tx444"/>
            <p:cNvSpPr/>
            <p:nvPr/>
          </p:nvSpPr>
          <p:spPr>
            <a:xfrm>
              <a:off x="8827521" y="2370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45" name="tx445"/>
            <p:cNvSpPr/>
            <p:nvPr/>
          </p:nvSpPr>
          <p:spPr>
            <a:xfrm>
              <a:off x="1963317" y="328198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46" name="tx446"/>
            <p:cNvSpPr/>
            <p:nvPr/>
          </p:nvSpPr>
          <p:spPr>
            <a:xfrm>
              <a:off x="5717008" y="3889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47" name="tx447"/>
            <p:cNvSpPr/>
            <p:nvPr/>
          </p:nvSpPr>
          <p:spPr>
            <a:xfrm>
              <a:off x="7613445" y="4193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8" name="tx448"/>
            <p:cNvSpPr/>
            <p:nvPr/>
          </p:nvSpPr>
          <p:spPr>
            <a:xfrm>
              <a:off x="7924497" y="4193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49" name="tx449"/>
            <p:cNvSpPr/>
            <p:nvPr/>
          </p:nvSpPr>
          <p:spPr>
            <a:xfrm>
              <a:off x="4161752" y="510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50" name="tx450"/>
            <p:cNvSpPr/>
            <p:nvPr/>
          </p:nvSpPr>
          <p:spPr>
            <a:xfrm>
              <a:off x="6680292"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1" name="tx451"/>
            <p:cNvSpPr/>
            <p:nvPr/>
          </p:nvSpPr>
          <p:spPr>
            <a:xfrm>
              <a:off x="6991343"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2" name="tx452"/>
            <p:cNvSpPr/>
            <p:nvPr/>
          </p:nvSpPr>
          <p:spPr>
            <a:xfrm>
              <a:off x="7302394"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3" name="tx453"/>
            <p:cNvSpPr/>
            <p:nvPr/>
          </p:nvSpPr>
          <p:spPr>
            <a:xfrm>
              <a:off x="7613445"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4" name="tx454"/>
            <p:cNvSpPr/>
            <p:nvPr/>
          </p:nvSpPr>
          <p:spPr>
            <a:xfrm>
              <a:off x="7924497"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5" name="tx455"/>
            <p:cNvSpPr/>
            <p:nvPr/>
          </p:nvSpPr>
          <p:spPr>
            <a:xfrm>
              <a:off x="8235548"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6" name="tx456"/>
            <p:cNvSpPr/>
            <p:nvPr/>
          </p:nvSpPr>
          <p:spPr>
            <a:xfrm>
              <a:off x="8546599" y="5408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7" name="tx457"/>
            <p:cNvSpPr/>
            <p:nvPr/>
          </p:nvSpPr>
          <p:spPr>
            <a:xfrm>
              <a:off x="8827521" y="5408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58" name="tx458"/>
            <p:cNvSpPr/>
            <p:nvPr/>
          </p:nvSpPr>
          <p:spPr>
            <a:xfrm>
              <a:off x="98714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459" name="tx459"/>
            <p:cNvSpPr/>
            <p:nvPr/>
          </p:nvSpPr>
          <p:spPr>
            <a:xfrm>
              <a:off x="129819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460" name="tx460"/>
            <p:cNvSpPr/>
            <p:nvPr/>
          </p:nvSpPr>
          <p:spPr>
            <a:xfrm>
              <a:off x="160924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461" name="tx461"/>
            <p:cNvSpPr/>
            <p:nvPr/>
          </p:nvSpPr>
          <p:spPr>
            <a:xfrm>
              <a:off x="192029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462" name="tx462"/>
            <p:cNvSpPr/>
            <p:nvPr/>
          </p:nvSpPr>
          <p:spPr>
            <a:xfrm>
              <a:off x="223134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463" name="tx463"/>
            <p:cNvSpPr/>
            <p:nvPr/>
          </p:nvSpPr>
          <p:spPr>
            <a:xfrm>
              <a:off x="254239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464" name="tx464"/>
            <p:cNvSpPr/>
            <p:nvPr/>
          </p:nvSpPr>
          <p:spPr>
            <a:xfrm>
              <a:off x="285344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465" name="tx465"/>
            <p:cNvSpPr/>
            <p:nvPr/>
          </p:nvSpPr>
          <p:spPr>
            <a:xfrm>
              <a:off x="316449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466" name="tx466"/>
            <p:cNvSpPr/>
            <p:nvPr/>
          </p:nvSpPr>
          <p:spPr>
            <a:xfrm>
              <a:off x="347555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467" name="tx467"/>
            <p:cNvSpPr/>
            <p:nvPr/>
          </p:nvSpPr>
          <p:spPr>
            <a:xfrm>
              <a:off x="378660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468" name="tx468"/>
            <p:cNvSpPr/>
            <p:nvPr/>
          </p:nvSpPr>
          <p:spPr>
            <a:xfrm>
              <a:off x="409765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469" name="tx469"/>
            <p:cNvSpPr/>
            <p:nvPr/>
          </p:nvSpPr>
          <p:spPr>
            <a:xfrm>
              <a:off x="4412864" y="1780573"/>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470" name="tx470"/>
            <p:cNvSpPr/>
            <p:nvPr/>
          </p:nvSpPr>
          <p:spPr>
            <a:xfrm>
              <a:off x="471975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471" name="tx471"/>
            <p:cNvSpPr/>
            <p:nvPr/>
          </p:nvSpPr>
          <p:spPr>
            <a:xfrm>
              <a:off x="503080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472" name="tx472"/>
            <p:cNvSpPr/>
            <p:nvPr/>
          </p:nvSpPr>
          <p:spPr>
            <a:xfrm>
              <a:off x="534185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473" name="tx473"/>
            <p:cNvSpPr/>
            <p:nvPr/>
          </p:nvSpPr>
          <p:spPr>
            <a:xfrm>
              <a:off x="565290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474" name="tx474"/>
            <p:cNvSpPr/>
            <p:nvPr/>
          </p:nvSpPr>
          <p:spPr>
            <a:xfrm>
              <a:off x="596396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475" name="tx475"/>
            <p:cNvSpPr/>
            <p:nvPr/>
          </p:nvSpPr>
          <p:spPr>
            <a:xfrm>
              <a:off x="627501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476" name="tx476"/>
            <p:cNvSpPr/>
            <p:nvPr/>
          </p:nvSpPr>
          <p:spPr>
            <a:xfrm>
              <a:off x="658606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77" name="tx477"/>
            <p:cNvSpPr/>
            <p:nvPr/>
          </p:nvSpPr>
          <p:spPr>
            <a:xfrm>
              <a:off x="689711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78" name="tx478"/>
            <p:cNvSpPr/>
            <p:nvPr/>
          </p:nvSpPr>
          <p:spPr>
            <a:xfrm>
              <a:off x="720816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79" name="tx479"/>
            <p:cNvSpPr/>
            <p:nvPr/>
          </p:nvSpPr>
          <p:spPr>
            <a:xfrm>
              <a:off x="751921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0" name="tx480"/>
            <p:cNvSpPr/>
            <p:nvPr/>
          </p:nvSpPr>
          <p:spPr>
            <a:xfrm>
              <a:off x="783026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1" name="tx481"/>
            <p:cNvSpPr/>
            <p:nvPr/>
          </p:nvSpPr>
          <p:spPr>
            <a:xfrm>
              <a:off x="814131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2" name="tx482"/>
            <p:cNvSpPr/>
            <p:nvPr/>
          </p:nvSpPr>
          <p:spPr>
            <a:xfrm>
              <a:off x="845237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3" name="tx483"/>
            <p:cNvSpPr/>
            <p:nvPr/>
          </p:nvSpPr>
          <p:spPr>
            <a:xfrm>
              <a:off x="876342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4" name="tx484"/>
            <p:cNvSpPr/>
            <p:nvPr/>
          </p:nvSpPr>
          <p:spPr>
            <a:xfrm>
              <a:off x="576671" y="5407548"/>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485" name="tx485"/>
            <p:cNvSpPr/>
            <p:nvPr/>
          </p:nvSpPr>
          <p:spPr>
            <a:xfrm>
              <a:off x="551799" y="5103726"/>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86" name="tx486"/>
            <p:cNvSpPr/>
            <p:nvPr/>
          </p:nvSpPr>
          <p:spPr>
            <a:xfrm>
              <a:off x="564235" y="4799903"/>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487" name="tx487"/>
            <p:cNvSpPr/>
            <p:nvPr/>
          </p:nvSpPr>
          <p:spPr>
            <a:xfrm>
              <a:off x="551799" y="4496081"/>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88" name="tx488"/>
            <p:cNvSpPr/>
            <p:nvPr/>
          </p:nvSpPr>
          <p:spPr>
            <a:xfrm>
              <a:off x="601451" y="4192258"/>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89" name="tx489"/>
            <p:cNvSpPr/>
            <p:nvPr/>
          </p:nvSpPr>
          <p:spPr>
            <a:xfrm>
              <a:off x="619922" y="3888436"/>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90" name="tx490"/>
            <p:cNvSpPr/>
            <p:nvPr/>
          </p:nvSpPr>
          <p:spPr>
            <a:xfrm>
              <a:off x="520527" y="3584614"/>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91" name="tx491"/>
            <p:cNvSpPr/>
            <p:nvPr/>
          </p:nvSpPr>
          <p:spPr>
            <a:xfrm>
              <a:off x="632449" y="328079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92" name="tx492"/>
            <p:cNvSpPr/>
            <p:nvPr/>
          </p:nvSpPr>
          <p:spPr>
            <a:xfrm>
              <a:off x="576671" y="297696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93" name="tx493"/>
            <p:cNvSpPr/>
            <p:nvPr/>
          </p:nvSpPr>
          <p:spPr>
            <a:xfrm>
              <a:off x="576671" y="2673146"/>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94" name="tx494"/>
            <p:cNvSpPr/>
            <p:nvPr/>
          </p:nvSpPr>
          <p:spPr>
            <a:xfrm>
              <a:off x="508182" y="2369324"/>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495" name="tx495"/>
            <p:cNvSpPr/>
            <p:nvPr/>
          </p:nvSpPr>
          <p:spPr>
            <a:xfrm>
              <a:off x="620105" y="206550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96" name="tx496"/>
            <p:cNvSpPr/>
            <p:nvPr/>
          </p:nvSpPr>
          <p:spPr>
            <a:xfrm>
              <a:off x="3190998" y="5984873"/>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pic>
          <p:nvPicPr>
            <p:cNvPr id="497" name="pic497"/>
            <p:cNvPicPr/>
            <p:nvPr/>
          </p:nvPicPr>
          <p:blipFill>
            <a:blip r:embed="rId2" cstate="print"/>
            <a:stretch>
              <a:fillRect/>
            </a:stretch>
          </p:blipFill>
          <p:spPr>
            <a:xfrm>
              <a:off x="4648280" y="5838614"/>
              <a:ext cx="2160000" cy="219455"/>
            </a:xfrm>
            <a:prstGeom prst="rect">
              <a:avLst/>
            </a:prstGeom>
          </p:spPr>
        </p:pic>
        <p:sp>
          <p:nvSpPr>
            <p:cNvPr id="498" name="pl498"/>
            <p:cNvSpPr/>
            <p:nvPr/>
          </p:nvSpPr>
          <p:spPr>
            <a:xfrm>
              <a:off x="465188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594356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15884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37412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58940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80468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465188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594356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15884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37412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58940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80468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tx510"/>
            <p:cNvSpPr/>
            <p:nvPr/>
          </p:nvSpPr>
          <p:spPr>
            <a:xfrm>
              <a:off x="4620791" y="61276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11" name="tx511"/>
            <p:cNvSpPr/>
            <p:nvPr/>
          </p:nvSpPr>
          <p:spPr>
            <a:xfrm>
              <a:off x="588138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12" name="tx512"/>
            <p:cNvSpPr/>
            <p:nvPr/>
          </p:nvSpPr>
          <p:spPr>
            <a:xfrm>
              <a:off x="609666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13" name="tx513"/>
            <p:cNvSpPr/>
            <p:nvPr/>
          </p:nvSpPr>
          <p:spPr>
            <a:xfrm>
              <a:off x="631194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14" name="tx514"/>
            <p:cNvSpPr/>
            <p:nvPr/>
          </p:nvSpPr>
          <p:spPr>
            <a:xfrm>
              <a:off x="652722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15" name="tx515"/>
            <p:cNvSpPr/>
            <p:nvPr/>
          </p:nvSpPr>
          <p:spPr>
            <a:xfrm>
              <a:off x="6711412" y="61276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16" name="tx516"/>
            <p:cNvSpPr/>
            <p:nvPr/>
          </p:nvSpPr>
          <p:spPr>
            <a:xfrm>
              <a:off x="924868" y="1368037"/>
              <a:ext cx="29304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Jamaica, 2000-2025</a:t>
              </a:r>
            </a:p>
          </p:txBody>
        </p:sp>
        <p:sp>
          <p:nvSpPr>
            <p:cNvPr id="517" name="tx517"/>
            <p:cNvSpPr/>
            <p:nvPr/>
          </p:nvSpPr>
          <p:spPr>
            <a:xfrm>
              <a:off x="4850248" y="6370347"/>
              <a:ext cx="4224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 </a:t>
              </a:r>
            </a:p>
          </p:txBody>
        </p:sp>
        <p:sp>
          <p:nvSpPr>
            <p:cNvPr id="518" name="tx518"/>
            <p:cNvSpPr/>
            <p:nvPr/>
          </p:nvSpPr>
          <p:spPr>
            <a:xfrm>
              <a:off x="6874821" y="6491048"/>
              <a:ext cx="21995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Stock information available from 2003.</a:t>
              </a:r>
            </a:p>
          </p:txBody>
        </p:sp>
        <p:sp>
          <p:nvSpPr>
            <p:cNvPr id="519" name="tx519"/>
            <p:cNvSpPr/>
            <p:nvPr/>
          </p:nvSpPr>
          <p:spPr>
            <a:xfrm>
              <a:off x="4339556" y="6611748"/>
              <a:ext cx="4734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where there was a vaccine stockout at the national or subnational level.</a:t>
              </a:r>
            </a:p>
          </p:txBody>
        </p:sp>
      </p:grpSp>
      <p:sp>
        <p:nvSpPr>
          <p:cNvPr id="5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trends in vaccine coverage since 2000, with green cells indicating coverage of 90% or more.
In 2025, 10 out of 12 (83%) vaccines in the schedule achieved coverage of 90% or more. Vaccine coverage ranged from 55% to 98%.
Since 2001, estimates have been made for 7 new vaccines. HepBB is the newest vaccine reported (2024), which achieved 55% coverage in 2025.
In 2025, Jamaica reported stockouts of vaccines/supplies (PCV) (more information on slide 8).</a:t>
            </a:r>
          </a:p>
        </p:txBody>
      </p:sp>
      <p:sp>
        <p:nvSpPr>
          <p:cNvPr id="5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coverage increased for two antigens, remained unchanged for three, and declined for seven, indicating limited improvement in routine immunization performance; 10 achieved at least 90% coverage.</a:t>
            </a:r>
          </a:p>
        </p:txBody>
      </p:sp>
      <p:grpSp xmlns:pic="http://schemas.openxmlformats.org/drawingml/2006/picture">
        <p:nvGrpSpPr>
          <p:cNvPr id="522" name=""/>
          <p:cNvGrpSpPr/>
          <p:nvPr/>
        </p:nvGrpSpPr>
        <p:grpSpPr>
          <a:xfrm>
            <a:off x="292608" y="1005840"/>
            <a:ext cx="8595360" cy="28575"/>
            <a:chOff x="292608" y="1005840"/>
            <a:chExt cx="8595360" cy="28575"/>
          </a:xfrm>
        </p:grpSpPr>
        <p:sp>
          <p:nvSpPr>
            <p:cNvPr id="5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6977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07173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2736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47565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47810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8795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5268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44707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67271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87467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7663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27859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803984" y="167761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7" name="pl17"/>
            <p:cNvSpPr/>
            <p:nvPr/>
          </p:nvSpPr>
          <p:spPr>
            <a:xfrm>
              <a:off x="143917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47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78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8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133"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55"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916"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77"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38"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9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174" y="1318495"/>
              <a:ext cx="6481525" cy="319216"/>
            </a:xfrm>
            <a:custGeom>
              <a:avLst/>
              <a:pathLst>
                <a:path w="6481525" h="319216">
                  <a:moveTo>
                    <a:pt x="0" y="79804"/>
                  </a:moveTo>
                  <a:lnTo>
                    <a:pt x="259261" y="0"/>
                  </a:lnTo>
                  <a:lnTo>
                    <a:pt x="518522" y="0"/>
                  </a:lnTo>
                  <a:lnTo>
                    <a:pt x="777783" y="39902"/>
                  </a:lnTo>
                  <a:lnTo>
                    <a:pt x="1037044" y="0"/>
                  </a:lnTo>
                  <a:lnTo>
                    <a:pt x="1296305" y="0"/>
                  </a:lnTo>
                  <a:lnTo>
                    <a:pt x="1555566" y="119706"/>
                  </a:lnTo>
                  <a:lnTo>
                    <a:pt x="1814827" y="79804"/>
                  </a:lnTo>
                  <a:lnTo>
                    <a:pt x="2074088" y="79804"/>
                  </a:lnTo>
                  <a:lnTo>
                    <a:pt x="2333349" y="319216"/>
                  </a:lnTo>
                  <a:lnTo>
                    <a:pt x="2592610" y="39902"/>
                  </a:lnTo>
                  <a:lnTo>
                    <a:pt x="2851871" y="199510"/>
                  </a:lnTo>
                  <a:lnTo>
                    <a:pt x="3111132" y="39902"/>
                  </a:lnTo>
                  <a:lnTo>
                    <a:pt x="3370393" y="79804"/>
                  </a:lnTo>
                  <a:lnTo>
                    <a:pt x="3629654" y="79804"/>
                  </a:lnTo>
                  <a:lnTo>
                    <a:pt x="3888915" y="79804"/>
                  </a:lnTo>
                  <a:lnTo>
                    <a:pt x="4148176" y="0"/>
                  </a:lnTo>
                  <a:lnTo>
                    <a:pt x="4407437" y="159608"/>
                  </a:lnTo>
                  <a:lnTo>
                    <a:pt x="4666698" y="0"/>
                  </a:lnTo>
                  <a:lnTo>
                    <a:pt x="4925959" y="79804"/>
                  </a:lnTo>
                  <a:lnTo>
                    <a:pt x="5185220" y="119706"/>
                  </a:lnTo>
                  <a:lnTo>
                    <a:pt x="5444481" y="239412"/>
                  </a:lnTo>
                  <a:lnTo>
                    <a:pt x="5703742" y="39902"/>
                  </a:lnTo>
                  <a:lnTo>
                    <a:pt x="5963003" y="0"/>
                  </a:lnTo>
                  <a:lnTo>
                    <a:pt x="6222264" y="0"/>
                  </a:lnTo>
                  <a:lnTo>
                    <a:pt x="6481525" y="159608"/>
                  </a:lnTo>
                </a:path>
              </a:pathLst>
            </a:custGeom>
            <a:ln w="27101" cap="flat">
              <a:solidFill>
                <a:srgbClr val="F8766D">
                  <a:alpha val="100000"/>
                </a:srgbClr>
              </a:solidFill>
              <a:prstDash val="solid"/>
              <a:round/>
            </a:ln>
          </p:spPr>
          <p:txBody>
            <a:bodyPr/>
            <a:lstStyle/>
            <a:p/>
          </p:txBody>
        </p:sp>
        <p:sp>
          <p:nvSpPr>
            <p:cNvPr id="29" name="pl29"/>
            <p:cNvSpPr/>
            <p:nvPr/>
          </p:nvSpPr>
          <p:spPr>
            <a:xfrm>
              <a:off x="1439174" y="1318495"/>
              <a:ext cx="6481525" cy="359118"/>
            </a:xfrm>
            <a:custGeom>
              <a:avLst/>
              <a:pathLst>
                <a:path w="6481525" h="359118">
                  <a:moveTo>
                    <a:pt x="0" y="239412"/>
                  </a:moveTo>
                  <a:lnTo>
                    <a:pt x="259261" y="39902"/>
                  </a:lnTo>
                  <a:lnTo>
                    <a:pt x="518522" y="79804"/>
                  </a:lnTo>
                  <a:lnTo>
                    <a:pt x="777783" y="199510"/>
                  </a:lnTo>
                  <a:lnTo>
                    <a:pt x="1037044" y="119706"/>
                  </a:lnTo>
                  <a:lnTo>
                    <a:pt x="1296305" y="0"/>
                  </a:lnTo>
                  <a:lnTo>
                    <a:pt x="1555566" y="199510"/>
                  </a:lnTo>
                  <a:lnTo>
                    <a:pt x="1814827" y="319216"/>
                  </a:lnTo>
                  <a:lnTo>
                    <a:pt x="2074088" y="359118"/>
                  </a:lnTo>
                  <a:lnTo>
                    <a:pt x="2333349" y="359118"/>
                  </a:lnTo>
                  <a:lnTo>
                    <a:pt x="2592610" y="199510"/>
                  </a:lnTo>
                  <a:lnTo>
                    <a:pt x="2851871" y="279314"/>
                  </a:lnTo>
                  <a:lnTo>
                    <a:pt x="3111132" y="119706"/>
                  </a:lnTo>
                  <a:lnTo>
                    <a:pt x="3370393" y="239412"/>
                  </a:lnTo>
                  <a:lnTo>
                    <a:pt x="3629654" y="279314"/>
                  </a:lnTo>
                  <a:lnTo>
                    <a:pt x="3888915" y="319216"/>
                  </a:lnTo>
                  <a:lnTo>
                    <a:pt x="4148176" y="0"/>
                  </a:lnTo>
                  <a:lnTo>
                    <a:pt x="4407437" y="239412"/>
                  </a:lnTo>
                  <a:lnTo>
                    <a:pt x="4666698" y="79804"/>
                  </a:lnTo>
                  <a:lnTo>
                    <a:pt x="4925959" y="119706"/>
                  </a:lnTo>
                  <a:lnTo>
                    <a:pt x="5185220" y="119706"/>
                  </a:lnTo>
                  <a:lnTo>
                    <a:pt x="5444481" y="359118"/>
                  </a:lnTo>
                  <a:lnTo>
                    <a:pt x="5703742" y="39902"/>
                  </a:lnTo>
                  <a:lnTo>
                    <a:pt x="5963003" y="0"/>
                  </a:lnTo>
                  <a:lnTo>
                    <a:pt x="6222264" y="0"/>
                  </a:lnTo>
                  <a:lnTo>
                    <a:pt x="6481525" y="159608"/>
                  </a:lnTo>
                </a:path>
              </a:pathLst>
            </a:custGeom>
            <a:ln w="27101" cap="flat">
              <a:solidFill>
                <a:srgbClr val="7CAE00">
                  <a:alpha val="100000"/>
                </a:srgbClr>
              </a:solidFill>
              <a:prstDash val="solid"/>
              <a:round/>
            </a:ln>
          </p:spPr>
          <p:txBody>
            <a:bodyPr/>
            <a:lstStyle/>
            <a:p/>
          </p:txBody>
        </p:sp>
        <p:sp>
          <p:nvSpPr>
            <p:cNvPr id="30" name="pl30"/>
            <p:cNvSpPr/>
            <p:nvPr/>
          </p:nvSpPr>
          <p:spPr>
            <a:xfrm>
              <a:off x="1439174" y="1478103"/>
              <a:ext cx="6481525" cy="758138"/>
            </a:xfrm>
            <a:custGeom>
              <a:avLst/>
              <a:pathLst>
                <a:path w="6481525" h="758138">
                  <a:moveTo>
                    <a:pt x="0" y="279314"/>
                  </a:moveTo>
                  <a:lnTo>
                    <a:pt x="259261" y="399020"/>
                  </a:lnTo>
                  <a:lnTo>
                    <a:pt x="518522" y="359118"/>
                  </a:lnTo>
                  <a:lnTo>
                    <a:pt x="777783" y="678334"/>
                  </a:lnTo>
                  <a:lnTo>
                    <a:pt x="1037044" y="359118"/>
                  </a:lnTo>
                  <a:lnTo>
                    <a:pt x="1296305" y="438922"/>
                  </a:lnTo>
                  <a:lnTo>
                    <a:pt x="1555566" y="319216"/>
                  </a:lnTo>
                  <a:lnTo>
                    <a:pt x="1814827" y="758138"/>
                  </a:lnTo>
                  <a:lnTo>
                    <a:pt x="2074088" y="279314"/>
                  </a:lnTo>
                  <a:lnTo>
                    <a:pt x="2333349" y="279314"/>
                  </a:lnTo>
                  <a:lnTo>
                    <a:pt x="2592610" y="239412"/>
                  </a:lnTo>
                  <a:lnTo>
                    <a:pt x="2851871" y="279314"/>
                  </a:lnTo>
                  <a:lnTo>
                    <a:pt x="3111132" y="79804"/>
                  </a:lnTo>
                  <a:lnTo>
                    <a:pt x="3370393" y="39902"/>
                  </a:lnTo>
                  <a:lnTo>
                    <a:pt x="3629654" y="119706"/>
                  </a:lnTo>
                  <a:lnTo>
                    <a:pt x="3888915" y="159608"/>
                  </a:lnTo>
                  <a:lnTo>
                    <a:pt x="4148176" y="0"/>
                  </a:lnTo>
                  <a:lnTo>
                    <a:pt x="4407437" y="0"/>
                  </a:lnTo>
                  <a:lnTo>
                    <a:pt x="4666698" y="239412"/>
                  </a:lnTo>
                  <a:lnTo>
                    <a:pt x="4925959" y="39902"/>
                  </a:lnTo>
                  <a:lnTo>
                    <a:pt x="5185220" y="79804"/>
                  </a:lnTo>
                  <a:lnTo>
                    <a:pt x="5444481" y="279314"/>
                  </a:lnTo>
                  <a:lnTo>
                    <a:pt x="5703742" y="159608"/>
                  </a:lnTo>
                  <a:lnTo>
                    <a:pt x="5963003" y="79804"/>
                  </a:lnTo>
                  <a:lnTo>
                    <a:pt x="6222264" y="39902"/>
                  </a:lnTo>
                  <a:lnTo>
                    <a:pt x="6481525" y="79804"/>
                  </a:lnTo>
                </a:path>
              </a:pathLst>
            </a:custGeom>
            <a:ln w="27101" cap="flat">
              <a:solidFill>
                <a:srgbClr val="00BFC4">
                  <a:alpha val="100000"/>
                </a:srgbClr>
              </a:solidFill>
              <a:prstDash val="solid"/>
              <a:round/>
            </a:ln>
          </p:spPr>
          <p:txBody>
            <a:bodyPr/>
            <a:lstStyle/>
            <a:p/>
          </p:txBody>
        </p:sp>
        <p:sp>
          <p:nvSpPr>
            <p:cNvPr id="31" name="pl31"/>
            <p:cNvSpPr/>
            <p:nvPr/>
          </p:nvSpPr>
          <p:spPr>
            <a:xfrm>
              <a:off x="1698435" y="1438201"/>
              <a:ext cx="6222264" cy="1596082"/>
            </a:xfrm>
            <a:custGeom>
              <a:avLst/>
              <a:pathLst>
                <a:path w="6222264" h="1596082">
                  <a:moveTo>
                    <a:pt x="0" y="0"/>
                  </a:moveTo>
                  <a:lnTo>
                    <a:pt x="259261" y="0"/>
                  </a:lnTo>
                  <a:lnTo>
                    <a:pt x="518522" y="39902"/>
                  </a:lnTo>
                  <a:lnTo>
                    <a:pt x="777783" y="39902"/>
                  </a:lnTo>
                  <a:lnTo>
                    <a:pt x="1037044" y="199510"/>
                  </a:lnTo>
                  <a:lnTo>
                    <a:pt x="1296305" y="319216"/>
                  </a:lnTo>
                  <a:lnTo>
                    <a:pt x="1555566" y="478824"/>
                  </a:lnTo>
                  <a:lnTo>
                    <a:pt x="1814827" y="638432"/>
                  </a:lnTo>
                  <a:lnTo>
                    <a:pt x="2074088" y="718236"/>
                  </a:lnTo>
                  <a:lnTo>
                    <a:pt x="2333349" y="1596082"/>
                  </a:lnTo>
                  <a:lnTo>
                    <a:pt x="2592610" y="1436473"/>
                  </a:lnTo>
                  <a:lnTo>
                    <a:pt x="2851871" y="798041"/>
                  </a:lnTo>
                  <a:lnTo>
                    <a:pt x="3111132" y="997551"/>
                  </a:lnTo>
                  <a:lnTo>
                    <a:pt x="3370393" y="957649"/>
                  </a:lnTo>
                  <a:lnTo>
                    <a:pt x="3629654" y="518726"/>
                  </a:lnTo>
                  <a:lnTo>
                    <a:pt x="3888915" y="438922"/>
                  </a:lnTo>
                  <a:lnTo>
                    <a:pt x="4148176" y="39902"/>
                  </a:lnTo>
                  <a:lnTo>
                    <a:pt x="4407437" y="558628"/>
                  </a:lnTo>
                  <a:lnTo>
                    <a:pt x="4666698" y="159608"/>
                  </a:lnTo>
                  <a:lnTo>
                    <a:pt x="4925959" y="279314"/>
                  </a:lnTo>
                  <a:lnTo>
                    <a:pt x="5185220" y="438922"/>
                  </a:lnTo>
                  <a:lnTo>
                    <a:pt x="5444481" y="518726"/>
                  </a:lnTo>
                  <a:lnTo>
                    <a:pt x="5703742" y="279314"/>
                  </a:lnTo>
                  <a:lnTo>
                    <a:pt x="5963003" y="119706"/>
                  </a:lnTo>
                  <a:lnTo>
                    <a:pt x="6222264" y="119706"/>
                  </a:lnTo>
                </a:path>
              </a:pathLst>
            </a:custGeom>
            <a:ln w="27101" cap="flat">
              <a:solidFill>
                <a:srgbClr val="C77CFF">
                  <a:alpha val="100000"/>
                </a:srgbClr>
              </a:solidFill>
              <a:prstDash val="solid"/>
              <a:round/>
            </a:ln>
          </p:spPr>
          <p:txBody>
            <a:bodyPr/>
            <a:lstStyle/>
            <a:p/>
          </p:txBody>
        </p:sp>
        <p:sp>
          <p:nvSpPr>
            <p:cNvPr id="32" name="pl32"/>
            <p:cNvSpPr/>
            <p:nvPr/>
          </p:nvSpPr>
          <p:spPr>
            <a:xfrm>
              <a:off x="803984" y="1677614"/>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3" name="pt33"/>
            <p:cNvSpPr/>
            <p:nvPr/>
          </p:nvSpPr>
          <p:spPr>
            <a:xfrm>
              <a:off x="7882322" y="14397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322" y="14397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322" y="15195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322" y="15195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797" y="13599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797" y="15195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797" y="1719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60058" y="13998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09" y="1401825"/>
              <a:ext cx="242751" cy="71420"/>
            </a:xfrm>
            <a:custGeom>
              <a:avLst/>
              <a:pathLst>
                <a:path w="242751" h="71420">
                  <a:moveTo>
                    <a:pt x="242751" y="0"/>
                  </a:moveTo>
                  <a:lnTo>
                    <a:pt x="0" y="71420"/>
                  </a:lnTo>
                </a:path>
              </a:pathLst>
            </a:custGeom>
          </p:spPr>
          <p:txBody>
            <a:bodyPr/>
            <a:lstStyle/>
            <a:p/>
          </p:txBody>
        </p:sp>
        <p:sp>
          <p:nvSpPr>
            <p:cNvPr id="42" name="pl42"/>
            <p:cNvSpPr/>
            <p:nvPr/>
          </p:nvSpPr>
          <p:spPr>
            <a:xfrm>
              <a:off x="7928168" y="1135388"/>
              <a:ext cx="251792" cy="332841"/>
            </a:xfrm>
            <a:custGeom>
              <a:avLst/>
              <a:pathLst>
                <a:path w="251792" h="332841">
                  <a:moveTo>
                    <a:pt x="251792" y="0"/>
                  </a:moveTo>
                  <a:lnTo>
                    <a:pt x="0" y="332841"/>
                  </a:lnTo>
                </a:path>
              </a:pathLst>
            </a:custGeom>
          </p:spPr>
          <p:txBody>
            <a:bodyPr/>
            <a:lstStyle/>
            <a:p/>
          </p:txBody>
        </p:sp>
        <p:sp>
          <p:nvSpPr>
            <p:cNvPr id="43" name="pl43"/>
            <p:cNvSpPr/>
            <p:nvPr/>
          </p:nvSpPr>
          <p:spPr>
            <a:xfrm>
              <a:off x="7936614" y="1563399"/>
              <a:ext cx="243345" cy="83972"/>
            </a:xfrm>
            <a:custGeom>
              <a:avLst/>
              <a:pathLst>
                <a:path w="243345" h="83972">
                  <a:moveTo>
                    <a:pt x="243345" y="83972"/>
                  </a:moveTo>
                  <a:lnTo>
                    <a:pt x="0" y="0"/>
                  </a:lnTo>
                </a:path>
              </a:pathLst>
            </a:custGeom>
          </p:spPr>
          <p:txBody>
            <a:bodyPr/>
            <a:lstStyle/>
            <a:p/>
          </p:txBody>
        </p:sp>
        <p:sp>
          <p:nvSpPr>
            <p:cNvPr id="44" name="pl44"/>
            <p:cNvSpPr/>
            <p:nvPr/>
          </p:nvSpPr>
          <p:spPr>
            <a:xfrm>
              <a:off x="7927862" y="1567857"/>
              <a:ext cx="252097" cy="350173"/>
            </a:xfrm>
            <a:custGeom>
              <a:avLst/>
              <a:pathLst>
                <a:path w="252097" h="350173">
                  <a:moveTo>
                    <a:pt x="252097" y="350173"/>
                  </a:moveTo>
                  <a:lnTo>
                    <a:pt x="0" y="0"/>
                  </a:lnTo>
                </a:path>
              </a:pathLst>
            </a:custGeom>
          </p:spPr>
          <p:txBody>
            <a:bodyPr/>
            <a:lstStyle/>
            <a:p/>
          </p:txBody>
        </p:sp>
        <p:sp>
          <p:nvSpPr>
            <p:cNvPr id="45" name="pg45"/>
            <p:cNvSpPr/>
            <p:nvPr/>
          </p:nvSpPr>
          <p:spPr>
            <a:xfrm>
              <a:off x="8111380" y="1298807"/>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40" y="1344527"/>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DTP1: 95%</a:t>
              </a:r>
            </a:p>
          </p:txBody>
        </p:sp>
        <p:sp>
          <p:nvSpPr>
            <p:cNvPr id="47" name="pg47"/>
            <p:cNvSpPr/>
            <p:nvPr/>
          </p:nvSpPr>
          <p:spPr>
            <a:xfrm>
              <a:off x="8111380" y="1025394"/>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40" y="1071114"/>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DTP3: 95%</a:t>
              </a:r>
            </a:p>
          </p:txBody>
        </p:sp>
        <p:sp>
          <p:nvSpPr>
            <p:cNvPr id="49" name="pg49"/>
            <p:cNvSpPr/>
            <p:nvPr/>
          </p:nvSpPr>
          <p:spPr>
            <a:xfrm>
              <a:off x="8111380" y="1572383"/>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40" y="1618103"/>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MCV1: 93%</a:t>
              </a:r>
            </a:p>
          </p:txBody>
        </p:sp>
        <p:sp>
          <p:nvSpPr>
            <p:cNvPr id="51" name="pg51"/>
            <p:cNvSpPr/>
            <p:nvPr/>
          </p:nvSpPr>
          <p:spPr>
            <a:xfrm>
              <a:off x="8111380" y="1845508"/>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40" y="1891228"/>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MCV2: 93%</a:t>
              </a:r>
            </a:p>
          </p:txBody>
        </p:sp>
        <p:sp>
          <p:nvSpPr>
            <p:cNvPr id="53" name="tx53"/>
            <p:cNvSpPr/>
            <p:nvPr/>
          </p:nvSpPr>
          <p:spPr>
            <a:xfrm>
              <a:off x="663630" y="52187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4" name="tx54"/>
            <p:cNvSpPr/>
            <p:nvPr/>
          </p:nvSpPr>
          <p:spPr>
            <a:xfrm>
              <a:off x="585906" y="44207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85906" y="362269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6" name="tx56"/>
            <p:cNvSpPr/>
            <p:nvPr/>
          </p:nvSpPr>
          <p:spPr>
            <a:xfrm>
              <a:off x="585906" y="282465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7" name="tx57"/>
            <p:cNvSpPr/>
            <p:nvPr/>
          </p:nvSpPr>
          <p:spPr>
            <a:xfrm>
              <a:off x="585906" y="202661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8" name="tx58"/>
            <p:cNvSpPr/>
            <p:nvPr/>
          </p:nvSpPr>
          <p:spPr>
            <a:xfrm>
              <a:off x="508182" y="12285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9" name="tx59"/>
            <p:cNvSpPr/>
            <p:nvPr/>
          </p:nvSpPr>
          <p:spPr>
            <a:xfrm>
              <a:off x="585906" y="1627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0" name="tx60"/>
            <p:cNvSpPr/>
            <p:nvPr/>
          </p:nvSpPr>
          <p:spPr>
            <a:xfrm rot="-5400000">
              <a:off x="128372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1" name="tx61"/>
            <p:cNvSpPr/>
            <p:nvPr/>
          </p:nvSpPr>
          <p:spPr>
            <a:xfrm rot="-5400000">
              <a:off x="258003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2" name="tx62"/>
            <p:cNvSpPr/>
            <p:nvPr/>
          </p:nvSpPr>
          <p:spPr>
            <a:xfrm rot="-5400000">
              <a:off x="387633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 name="tx63"/>
            <p:cNvSpPr/>
            <p:nvPr/>
          </p:nvSpPr>
          <p:spPr>
            <a:xfrm rot="-5400000">
              <a:off x="517264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 name="tx64"/>
            <p:cNvSpPr/>
            <p:nvPr/>
          </p:nvSpPr>
          <p:spPr>
            <a:xfrm rot="-5400000">
              <a:off x="6209685"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5" name="tx65"/>
            <p:cNvSpPr/>
            <p:nvPr/>
          </p:nvSpPr>
          <p:spPr>
            <a:xfrm rot="-5400000">
              <a:off x="646894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6" name="tx66"/>
            <p:cNvSpPr/>
            <p:nvPr/>
          </p:nvSpPr>
          <p:spPr>
            <a:xfrm rot="-5400000">
              <a:off x="6728207"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7" name="tx67"/>
            <p:cNvSpPr/>
            <p:nvPr/>
          </p:nvSpPr>
          <p:spPr>
            <a:xfrm rot="-5400000">
              <a:off x="6987468"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8" name="tx68"/>
            <p:cNvSpPr/>
            <p:nvPr/>
          </p:nvSpPr>
          <p:spPr>
            <a:xfrm rot="-5400000">
              <a:off x="7246729"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9" name="tx69"/>
            <p:cNvSpPr/>
            <p:nvPr/>
          </p:nvSpPr>
          <p:spPr>
            <a:xfrm rot="-5400000">
              <a:off x="7505990"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0" name="tx70"/>
            <p:cNvSpPr/>
            <p:nvPr/>
          </p:nvSpPr>
          <p:spPr>
            <a:xfrm rot="-5400000">
              <a:off x="776525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1" name="tx71"/>
            <p:cNvSpPr/>
            <p:nvPr/>
          </p:nvSpPr>
          <p:spPr>
            <a:xfrm rot="-5400000">
              <a:off x="-37121" y="302416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2" name="pl72"/>
            <p:cNvSpPr/>
            <p:nvPr/>
          </p:nvSpPr>
          <p:spPr>
            <a:xfrm>
              <a:off x="3533433" y="634455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141" y="634455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48" y="634455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645" y="634455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533"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77" name="tx77"/>
            <p:cNvSpPr/>
            <p:nvPr/>
          </p:nvSpPr>
          <p:spPr>
            <a:xfrm>
              <a:off x="4516240"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8" name="tx78"/>
            <p:cNvSpPr/>
            <p:nvPr/>
          </p:nvSpPr>
          <p:spPr>
            <a:xfrm>
              <a:off x="5231947"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79" name="tx79"/>
            <p:cNvSpPr/>
            <p:nvPr/>
          </p:nvSpPr>
          <p:spPr>
            <a:xfrm>
              <a:off x="5978744"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0" name="tx80"/>
            <p:cNvSpPr/>
            <p:nvPr/>
          </p:nvSpPr>
          <p:spPr>
            <a:xfrm>
              <a:off x="803984" y="435349"/>
              <a:ext cx="460025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key childhood vaccines (%), Jamaica, 2000-2025</a:t>
              </a:r>
            </a:p>
          </p:txBody>
        </p:sp>
        <p:sp>
          <p:nvSpPr>
            <p:cNvPr id="81" name="tx8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873967"/>
              <a:ext cx="1861912" cy="132384"/>
            </a:xfrm>
            <a:prstGeom prst="rect">
              <a:avLst/>
            </a:prstGeom>
            <a:solidFill>
              <a:srgbClr val="D9D9D9">
                <a:alpha val="60000"/>
              </a:srgbClr>
            </a:solidFill>
          </p:spPr>
          <p:txBody>
            <a:bodyPr/>
            <a:lstStyle/>
            <a:p/>
          </p:txBody>
        </p:sp>
        <p:sp>
          <p:nvSpPr>
            <p:cNvPr id="9" name="pl9"/>
            <p:cNvSpPr/>
            <p:nvPr/>
          </p:nvSpPr>
          <p:spPr>
            <a:xfrm>
              <a:off x="1834803"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855" y="891258"/>
              <a:ext cx="396026"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LACR: 89%</a:t>
              </a:r>
            </a:p>
          </p:txBody>
        </p:sp>
        <p:sp>
          <p:nvSpPr>
            <p:cNvPr id="11" name="pt11"/>
            <p:cNvSpPr/>
            <p:nvPr/>
          </p:nvSpPr>
          <p:spPr>
            <a:xfrm>
              <a:off x="918461" y="527971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33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49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56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1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7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0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6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2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8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49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1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72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3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39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5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18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8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4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6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2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8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4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1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7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3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29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5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1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8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4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45" name="tx45"/>
            <p:cNvSpPr/>
            <p:nvPr/>
          </p:nvSpPr>
          <p:spPr>
            <a:xfrm>
              <a:off x="1316468" y="516225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46" name="tx46"/>
            <p:cNvSpPr/>
            <p:nvPr/>
          </p:nvSpPr>
          <p:spPr>
            <a:xfrm>
              <a:off x="1671118" y="502987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47" name="tx47"/>
            <p:cNvSpPr/>
            <p:nvPr/>
          </p:nvSpPr>
          <p:spPr>
            <a:xfrm>
              <a:off x="1280873" y="48974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48" name="tx48"/>
            <p:cNvSpPr/>
            <p:nvPr/>
          </p:nvSpPr>
          <p:spPr>
            <a:xfrm>
              <a:off x="1285262" y="4765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49" name="tx49"/>
            <p:cNvSpPr/>
            <p:nvPr/>
          </p:nvSpPr>
          <p:spPr>
            <a:xfrm>
              <a:off x="1285262" y="46327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50" name="tx50"/>
            <p:cNvSpPr/>
            <p:nvPr/>
          </p:nvSpPr>
          <p:spPr>
            <a:xfrm>
              <a:off x="1345676" y="4500332"/>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51" name="tx51"/>
            <p:cNvSpPr/>
            <p:nvPr/>
          </p:nvSpPr>
          <p:spPr>
            <a:xfrm>
              <a:off x="1440260" y="436794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52" name="tx52"/>
            <p:cNvSpPr/>
            <p:nvPr/>
          </p:nvSpPr>
          <p:spPr>
            <a:xfrm>
              <a:off x="1499120" y="42355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53" name="tx53"/>
            <p:cNvSpPr/>
            <p:nvPr/>
          </p:nvSpPr>
          <p:spPr>
            <a:xfrm>
              <a:off x="1552826" y="410317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54" name="tx54"/>
            <p:cNvSpPr/>
            <p:nvPr/>
          </p:nvSpPr>
          <p:spPr>
            <a:xfrm>
              <a:off x="1526400" y="39707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55" name="tx55"/>
            <p:cNvSpPr/>
            <p:nvPr/>
          </p:nvSpPr>
          <p:spPr>
            <a:xfrm>
              <a:off x="1571238" y="38384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56" name="tx56"/>
            <p:cNvSpPr/>
            <p:nvPr/>
          </p:nvSpPr>
          <p:spPr>
            <a:xfrm>
              <a:off x="1589740" y="37060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57" name="tx57"/>
            <p:cNvSpPr/>
            <p:nvPr/>
          </p:nvSpPr>
          <p:spPr>
            <a:xfrm>
              <a:off x="1617021" y="35736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58" name="tx58"/>
            <p:cNvSpPr/>
            <p:nvPr/>
          </p:nvSpPr>
          <p:spPr>
            <a:xfrm>
              <a:off x="1631134" y="344125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59" name="tx59"/>
            <p:cNvSpPr/>
            <p:nvPr/>
          </p:nvSpPr>
          <p:spPr>
            <a:xfrm>
              <a:off x="1671582" y="33088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60" name="tx60"/>
            <p:cNvSpPr/>
            <p:nvPr/>
          </p:nvSpPr>
          <p:spPr>
            <a:xfrm>
              <a:off x="1677435" y="3176489"/>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61" name="tx61"/>
            <p:cNvSpPr/>
            <p:nvPr/>
          </p:nvSpPr>
          <p:spPr>
            <a:xfrm>
              <a:off x="1685696" y="30441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62" name="tx62"/>
            <p:cNvSpPr/>
            <p:nvPr/>
          </p:nvSpPr>
          <p:spPr>
            <a:xfrm>
              <a:off x="1703344" y="29117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63" name="tx63"/>
            <p:cNvSpPr/>
            <p:nvPr/>
          </p:nvSpPr>
          <p:spPr>
            <a:xfrm>
              <a:off x="1752662" y="277933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64" name="tx64"/>
            <p:cNvSpPr/>
            <p:nvPr/>
          </p:nvSpPr>
          <p:spPr>
            <a:xfrm>
              <a:off x="1779942" y="264695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65" name="tx65"/>
            <p:cNvSpPr/>
            <p:nvPr/>
          </p:nvSpPr>
          <p:spPr>
            <a:xfrm>
              <a:off x="1731479" y="251456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66" name="tx66"/>
            <p:cNvSpPr/>
            <p:nvPr/>
          </p:nvSpPr>
          <p:spPr>
            <a:xfrm>
              <a:off x="1780706" y="238218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67" name="tx67"/>
            <p:cNvSpPr/>
            <p:nvPr/>
          </p:nvSpPr>
          <p:spPr>
            <a:xfrm>
              <a:off x="1785095" y="224979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68" name="tx68"/>
            <p:cNvSpPr/>
            <p:nvPr/>
          </p:nvSpPr>
          <p:spPr>
            <a:xfrm>
              <a:off x="1813930" y="211741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69" name="tx69"/>
            <p:cNvSpPr/>
            <p:nvPr/>
          </p:nvSpPr>
          <p:spPr>
            <a:xfrm>
              <a:off x="1807986" y="198503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70" name="tx70"/>
            <p:cNvSpPr/>
            <p:nvPr/>
          </p:nvSpPr>
          <p:spPr>
            <a:xfrm>
              <a:off x="1803597" y="185264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71" name="tx71"/>
            <p:cNvSpPr/>
            <p:nvPr/>
          </p:nvSpPr>
          <p:spPr>
            <a:xfrm>
              <a:off x="1827006" y="1720262"/>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72" name="tx72"/>
            <p:cNvSpPr/>
            <p:nvPr/>
          </p:nvSpPr>
          <p:spPr>
            <a:xfrm>
              <a:off x="1799208" y="1587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73" name="tx73"/>
            <p:cNvSpPr/>
            <p:nvPr/>
          </p:nvSpPr>
          <p:spPr>
            <a:xfrm>
              <a:off x="1807986" y="14554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74" name="tx74"/>
            <p:cNvSpPr/>
            <p:nvPr/>
          </p:nvSpPr>
          <p:spPr>
            <a:xfrm>
              <a:off x="1812467" y="132310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75" name="tx75"/>
            <p:cNvSpPr/>
            <p:nvPr/>
          </p:nvSpPr>
          <p:spPr>
            <a:xfrm>
              <a:off x="1814021" y="1190725"/>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76" name="tx76"/>
            <p:cNvSpPr/>
            <p:nvPr/>
          </p:nvSpPr>
          <p:spPr>
            <a:xfrm>
              <a:off x="1805060" y="105834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77" name="rc77"/>
            <p:cNvSpPr/>
            <p:nvPr/>
          </p:nvSpPr>
          <p:spPr>
            <a:xfrm>
              <a:off x="343909" y="874964"/>
              <a:ext cx="1861912" cy="4659926"/>
            </a:xfrm>
            <a:prstGeom prst="rect">
              <a:avLst/>
            </a:prstGeom>
            <a:noFill/>
            <a:ln w="13550" cap="rnd">
              <a:solidFill>
                <a:srgbClr val="999999">
                  <a:alpha val="100000"/>
                </a:srgbClr>
              </a:solidFill>
              <a:prstDash val="solid"/>
              <a:round/>
            </a:ln>
          </p:spPr>
          <p:txBody>
            <a:bodyPr/>
            <a:lstStyle/>
            <a:p/>
          </p:txBody>
        </p:sp>
        <p:sp>
          <p:nvSpPr>
            <p:cNvPr id="78" name="pl78"/>
            <p:cNvSpPr/>
            <p:nvPr/>
          </p:nvSpPr>
          <p:spPr>
            <a:xfrm>
              <a:off x="229314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2344429"/>
              <a:ext cx="1861912" cy="132384"/>
            </a:xfrm>
            <a:prstGeom prst="rect">
              <a:avLst/>
            </a:prstGeom>
            <a:solidFill>
              <a:srgbClr val="D9D9D9">
                <a:alpha val="60000"/>
              </a:srgbClr>
            </a:solidFill>
          </p:spPr>
          <p:txBody>
            <a:bodyPr/>
            <a:lstStyle/>
            <a:p/>
          </p:txBody>
        </p:sp>
        <p:sp>
          <p:nvSpPr>
            <p:cNvPr id="83" name="pl83"/>
            <p:cNvSpPr/>
            <p:nvPr/>
          </p:nvSpPr>
          <p:spPr>
            <a:xfrm>
              <a:off x="3602620"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672" y="891258"/>
              <a:ext cx="396026"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LACR: 83%</a:t>
              </a:r>
            </a:p>
          </p:txBody>
        </p:sp>
        <p:sp>
          <p:nvSpPr>
            <p:cNvPr id="85" name="pt85"/>
            <p:cNvSpPr/>
            <p:nvPr/>
          </p:nvSpPr>
          <p:spPr>
            <a:xfrm>
              <a:off x="2658998" y="527971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733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49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256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018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177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85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530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206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0882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558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234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6911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5872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263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2939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6157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291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8968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76441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3203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4996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3672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348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024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19701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377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053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5729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405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081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1758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0434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19" name="tx119"/>
            <p:cNvSpPr/>
            <p:nvPr/>
          </p:nvSpPr>
          <p:spPr>
            <a:xfrm>
              <a:off x="3057005" y="516225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20" name="tx120"/>
            <p:cNvSpPr/>
            <p:nvPr/>
          </p:nvSpPr>
          <p:spPr>
            <a:xfrm>
              <a:off x="3084285" y="502987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21" name="tx121"/>
            <p:cNvSpPr/>
            <p:nvPr/>
          </p:nvSpPr>
          <p:spPr>
            <a:xfrm>
              <a:off x="3520778" y="48974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122" name="tx122"/>
            <p:cNvSpPr/>
            <p:nvPr/>
          </p:nvSpPr>
          <p:spPr>
            <a:xfrm>
              <a:off x="3575339" y="4765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123" name="tx123"/>
            <p:cNvSpPr/>
            <p:nvPr/>
          </p:nvSpPr>
          <p:spPr>
            <a:xfrm>
              <a:off x="3575339" y="463271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124" name="tx124"/>
            <p:cNvSpPr/>
            <p:nvPr/>
          </p:nvSpPr>
          <p:spPr>
            <a:xfrm>
              <a:off x="3227006" y="4500332"/>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125" name="tx125"/>
            <p:cNvSpPr/>
            <p:nvPr/>
          </p:nvSpPr>
          <p:spPr>
            <a:xfrm>
              <a:off x="3222616" y="4367948"/>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126" name="tx126"/>
            <p:cNvSpPr/>
            <p:nvPr/>
          </p:nvSpPr>
          <p:spPr>
            <a:xfrm>
              <a:off x="3216764" y="423556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127" name="tx127"/>
            <p:cNvSpPr/>
            <p:nvPr/>
          </p:nvSpPr>
          <p:spPr>
            <a:xfrm>
              <a:off x="3320644" y="410317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128" name="tx128"/>
            <p:cNvSpPr/>
            <p:nvPr/>
          </p:nvSpPr>
          <p:spPr>
            <a:xfrm>
              <a:off x="3330277" y="39707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129" name="tx129"/>
            <p:cNvSpPr/>
            <p:nvPr/>
          </p:nvSpPr>
          <p:spPr>
            <a:xfrm>
              <a:off x="3339055" y="38384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130" name="tx130"/>
            <p:cNvSpPr/>
            <p:nvPr/>
          </p:nvSpPr>
          <p:spPr>
            <a:xfrm>
              <a:off x="3357557" y="37060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131" name="tx131"/>
            <p:cNvSpPr/>
            <p:nvPr/>
          </p:nvSpPr>
          <p:spPr>
            <a:xfrm>
              <a:off x="3357557" y="35736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132" name="tx132"/>
            <p:cNvSpPr/>
            <p:nvPr/>
          </p:nvSpPr>
          <p:spPr>
            <a:xfrm>
              <a:off x="3384838" y="34412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133" name="tx133"/>
            <p:cNvSpPr/>
            <p:nvPr/>
          </p:nvSpPr>
          <p:spPr>
            <a:xfrm>
              <a:off x="3376060" y="330887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34" name="tx134"/>
            <p:cNvSpPr/>
            <p:nvPr/>
          </p:nvSpPr>
          <p:spPr>
            <a:xfrm>
              <a:off x="3390173" y="31764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135" name="tx135"/>
            <p:cNvSpPr/>
            <p:nvPr/>
          </p:nvSpPr>
          <p:spPr>
            <a:xfrm>
              <a:off x="3457902" y="304410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136" name="tx136"/>
            <p:cNvSpPr/>
            <p:nvPr/>
          </p:nvSpPr>
          <p:spPr>
            <a:xfrm>
              <a:off x="3480794" y="29117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137" name="tx137"/>
            <p:cNvSpPr/>
            <p:nvPr/>
          </p:nvSpPr>
          <p:spPr>
            <a:xfrm>
              <a:off x="3548523" y="27793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138" name="tx138"/>
            <p:cNvSpPr/>
            <p:nvPr/>
          </p:nvSpPr>
          <p:spPr>
            <a:xfrm>
              <a:off x="3562636" y="264695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139" name="tx139"/>
            <p:cNvSpPr/>
            <p:nvPr/>
          </p:nvSpPr>
          <p:spPr>
            <a:xfrm>
              <a:off x="3634754" y="251456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40" name="tx140"/>
            <p:cNvSpPr/>
            <p:nvPr/>
          </p:nvSpPr>
          <p:spPr>
            <a:xfrm>
              <a:off x="3634846" y="238218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141" name="tx141"/>
            <p:cNvSpPr/>
            <p:nvPr/>
          </p:nvSpPr>
          <p:spPr>
            <a:xfrm>
              <a:off x="3630365" y="22497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42" name="tx142"/>
            <p:cNvSpPr/>
            <p:nvPr/>
          </p:nvSpPr>
          <p:spPr>
            <a:xfrm>
              <a:off x="3684163" y="211741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43" name="tx143"/>
            <p:cNvSpPr/>
            <p:nvPr/>
          </p:nvSpPr>
          <p:spPr>
            <a:xfrm>
              <a:off x="3684163" y="198503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44" name="tx144"/>
            <p:cNvSpPr/>
            <p:nvPr/>
          </p:nvSpPr>
          <p:spPr>
            <a:xfrm>
              <a:off x="3654720" y="185264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45" name="tx145"/>
            <p:cNvSpPr/>
            <p:nvPr/>
          </p:nvSpPr>
          <p:spPr>
            <a:xfrm>
              <a:off x="3690962" y="1720262"/>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46" name="tx146"/>
            <p:cNvSpPr/>
            <p:nvPr/>
          </p:nvSpPr>
          <p:spPr>
            <a:xfrm>
              <a:off x="3745432" y="158787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47" name="tx147"/>
            <p:cNvSpPr/>
            <p:nvPr/>
          </p:nvSpPr>
          <p:spPr>
            <a:xfrm>
              <a:off x="3735099" y="14554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48" name="tx148"/>
            <p:cNvSpPr/>
            <p:nvPr/>
          </p:nvSpPr>
          <p:spPr>
            <a:xfrm>
              <a:off x="3758508" y="132310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149" name="tx149"/>
            <p:cNvSpPr/>
            <p:nvPr/>
          </p:nvSpPr>
          <p:spPr>
            <a:xfrm>
              <a:off x="3730710" y="11907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50" name="tx150"/>
            <p:cNvSpPr/>
            <p:nvPr/>
          </p:nvSpPr>
          <p:spPr>
            <a:xfrm>
              <a:off x="3743969" y="105834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151" name="rc151"/>
            <p:cNvSpPr/>
            <p:nvPr/>
          </p:nvSpPr>
          <p:spPr>
            <a:xfrm>
              <a:off x="2275410" y="874964"/>
              <a:ext cx="1861912" cy="4659926"/>
            </a:xfrm>
            <a:prstGeom prst="rect">
              <a:avLst/>
            </a:prstGeom>
            <a:noFill/>
            <a:ln w="13550" cap="rnd">
              <a:solidFill>
                <a:srgbClr val="999999">
                  <a:alpha val="100000"/>
                </a:srgbClr>
              </a:solidFill>
              <a:prstDash val="solid"/>
              <a:round/>
            </a:ln>
          </p:spPr>
          <p:txBody>
            <a:bodyPr/>
            <a:lstStyle/>
            <a:p/>
          </p:txBody>
        </p:sp>
        <p:sp>
          <p:nvSpPr>
            <p:cNvPr id="152" name="pl152"/>
            <p:cNvSpPr/>
            <p:nvPr/>
          </p:nvSpPr>
          <p:spPr>
            <a:xfrm>
              <a:off x="422464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2873967"/>
              <a:ext cx="1861912" cy="132384"/>
            </a:xfrm>
            <a:prstGeom prst="rect">
              <a:avLst/>
            </a:prstGeom>
            <a:solidFill>
              <a:srgbClr val="D9D9D9">
                <a:alpha val="60000"/>
              </a:srgbClr>
            </a:solidFill>
          </p:spPr>
          <p:txBody>
            <a:bodyPr/>
            <a:lstStyle/>
            <a:p/>
          </p:txBody>
        </p:sp>
        <p:sp>
          <p:nvSpPr>
            <p:cNvPr id="157" name="pl157"/>
            <p:cNvSpPr/>
            <p:nvPr/>
          </p:nvSpPr>
          <p:spPr>
            <a:xfrm>
              <a:off x="5697806"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859" y="891258"/>
              <a:ext cx="396026"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LACR: 89%</a:t>
              </a:r>
            </a:p>
          </p:txBody>
        </p:sp>
        <p:sp>
          <p:nvSpPr>
            <p:cNvPr id="159" name="pt159"/>
            <p:cNvSpPr/>
            <p:nvPr/>
          </p:nvSpPr>
          <p:spPr>
            <a:xfrm>
              <a:off x="4699622" y="527971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33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49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56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18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7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0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6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2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8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49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1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72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3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39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5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18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8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4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6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2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8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4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1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7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3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29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5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1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8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4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93" name="tx193"/>
            <p:cNvSpPr/>
            <p:nvPr/>
          </p:nvSpPr>
          <p:spPr>
            <a:xfrm>
              <a:off x="5261314" y="516225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94" name="tx194"/>
            <p:cNvSpPr/>
            <p:nvPr/>
          </p:nvSpPr>
          <p:spPr>
            <a:xfrm>
              <a:off x="5343156" y="502987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95" name="tx195"/>
            <p:cNvSpPr/>
            <p:nvPr/>
          </p:nvSpPr>
          <p:spPr>
            <a:xfrm>
              <a:off x="5534122" y="48974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196" name="tx196"/>
            <p:cNvSpPr/>
            <p:nvPr/>
          </p:nvSpPr>
          <p:spPr>
            <a:xfrm>
              <a:off x="5561403" y="4765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197" name="tx197"/>
            <p:cNvSpPr/>
            <p:nvPr/>
          </p:nvSpPr>
          <p:spPr>
            <a:xfrm>
              <a:off x="5171158" y="46327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198" name="tx198"/>
            <p:cNvSpPr/>
            <p:nvPr/>
          </p:nvSpPr>
          <p:spPr>
            <a:xfrm>
              <a:off x="5208680" y="4500332"/>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199" name="tx199"/>
            <p:cNvSpPr/>
            <p:nvPr/>
          </p:nvSpPr>
          <p:spPr>
            <a:xfrm>
              <a:off x="5275983" y="436794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00" name="tx200"/>
            <p:cNvSpPr/>
            <p:nvPr/>
          </p:nvSpPr>
          <p:spPr>
            <a:xfrm>
              <a:off x="5362123" y="42355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01" name="tx201"/>
            <p:cNvSpPr/>
            <p:nvPr/>
          </p:nvSpPr>
          <p:spPr>
            <a:xfrm>
              <a:off x="5415830" y="410317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202" name="tx202"/>
            <p:cNvSpPr/>
            <p:nvPr/>
          </p:nvSpPr>
          <p:spPr>
            <a:xfrm>
              <a:off x="5389404" y="39707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203" name="tx203"/>
            <p:cNvSpPr/>
            <p:nvPr/>
          </p:nvSpPr>
          <p:spPr>
            <a:xfrm>
              <a:off x="5434241" y="38384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204" name="tx204"/>
            <p:cNvSpPr/>
            <p:nvPr/>
          </p:nvSpPr>
          <p:spPr>
            <a:xfrm>
              <a:off x="5452744" y="37060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205" name="tx205"/>
            <p:cNvSpPr/>
            <p:nvPr/>
          </p:nvSpPr>
          <p:spPr>
            <a:xfrm>
              <a:off x="5480025" y="35736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06" name="tx206"/>
            <p:cNvSpPr/>
            <p:nvPr/>
          </p:nvSpPr>
          <p:spPr>
            <a:xfrm>
              <a:off x="5494138" y="344125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207" name="tx207"/>
            <p:cNvSpPr/>
            <p:nvPr/>
          </p:nvSpPr>
          <p:spPr>
            <a:xfrm>
              <a:off x="5534586" y="33088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08" name="tx208"/>
            <p:cNvSpPr/>
            <p:nvPr/>
          </p:nvSpPr>
          <p:spPr>
            <a:xfrm>
              <a:off x="5540438" y="3176489"/>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09" name="tx209"/>
            <p:cNvSpPr/>
            <p:nvPr/>
          </p:nvSpPr>
          <p:spPr>
            <a:xfrm>
              <a:off x="5548699" y="30441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210" name="tx210"/>
            <p:cNvSpPr/>
            <p:nvPr/>
          </p:nvSpPr>
          <p:spPr>
            <a:xfrm>
              <a:off x="5566347" y="29117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211" name="tx211"/>
            <p:cNvSpPr/>
            <p:nvPr/>
          </p:nvSpPr>
          <p:spPr>
            <a:xfrm>
              <a:off x="5615665" y="277933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12" name="tx212"/>
            <p:cNvSpPr/>
            <p:nvPr/>
          </p:nvSpPr>
          <p:spPr>
            <a:xfrm>
              <a:off x="5642946" y="264695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13" name="tx213"/>
            <p:cNvSpPr/>
            <p:nvPr/>
          </p:nvSpPr>
          <p:spPr>
            <a:xfrm>
              <a:off x="5643709" y="251456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214" name="tx214"/>
            <p:cNvSpPr/>
            <p:nvPr/>
          </p:nvSpPr>
          <p:spPr>
            <a:xfrm>
              <a:off x="5648098" y="238218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15" name="tx215"/>
            <p:cNvSpPr/>
            <p:nvPr/>
          </p:nvSpPr>
          <p:spPr>
            <a:xfrm>
              <a:off x="5621764" y="224979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216" name="tx216"/>
            <p:cNvSpPr/>
            <p:nvPr/>
          </p:nvSpPr>
          <p:spPr>
            <a:xfrm>
              <a:off x="5643709" y="21174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17" name="tx217"/>
            <p:cNvSpPr/>
            <p:nvPr/>
          </p:nvSpPr>
          <p:spPr>
            <a:xfrm>
              <a:off x="5676934" y="198503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18" name="tx218"/>
            <p:cNvSpPr/>
            <p:nvPr/>
          </p:nvSpPr>
          <p:spPr>
            <a:xfrm>
              <a:off x="5670990" y="18526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19" name="tx219"/>
            <p:cNvSpPr/>
            <p:nvPr/>
          </p:nvSpPr>
          <p:spPr>
            <a:xfrm>
              <a:off x="5666601" y="17202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20" name="tx220"/>
            <p:cNvSpPr/>
            <p:nvPr/>
          </p:nvSpPr>
          <p:spPr>
            <a:xfrm>
              <a:off x="5690009" y="1587878"/>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21" name="tx221"/>
            <p:cNvSpPr/>
            <p:nvPr/>
          </p:nvSpPr>
          <p:spPr>
            <a:xfrm>
              <a:off x="5662212" y="14554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22" name="tx222"/>
            <p:cNvSpPr/>
            <p:nvPr/>
          </p:nvSpPr>
          <p:spPr>
            <a:xfrm>
              <a:off x="5675470" y="132310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223" name="tx223"/>
            <p:cNvSpPr/>
            <p:nvPr/>
          </p:nvSpPr>
          <p:spPr>
            <a:xfrm>
              <a:off x="5677025" y="1190725"/>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24" name="tx224"/>
            <p:cNvSpPr/>
            <p:nvPr/>
          </p:nvSpPr>
          <p:spPr>
            <a:xfrm>
              <a:off x="5668064" y="105834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25" name="rc225"/>
            <p:cNvSpPr/>
            <p:nvPr/>
          </p:nvSpPr>
          <p:spPr>
            <a:xfrm>
              <a:off x="4206912" y="874964"/>
              <a:ext cx="1861912" cy="4659926"/>
            </a:xfrm>
            <a:prstGeom prst="rect">
              <a:avLst/>
            </a:prstGeom>
            <a:noFill/>
            <a:ln w="13550" cap="rnd">
              <a:solidFill>
                <a:srgbClr val="999999">
                  <a:alpha val="100000"/>
                </a:srgbClr>
              </a:solidFill>
              <a:prstDash val="solid"/>
              <a:round/>
            </a:ln>
          </p:spPr>
          <p:txBody>
            <a:bodyPr/>
            <a:lstStyle/>
            <a:p/>
          </p:txBody>
        </p:sp>
        <p:sp>
          <p:nvSpPr>
            <p:cNvPr id="226" name="pl226"/>
            <p:cNvSpPr/>
            <p:nvPr/>
          </p:nvSpPr>
          <p:spPr>
            <a:xfrm>
              <a:off x="615614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2248344"/>
              <a:ext cx="1861912" cy="136654"/>
            </a:xfrm>
            <a:prstGeom prst="rect">
              <a:avLst/>
            </a:prstGeom>
            <a:solidFill>
              <a:srgbClr val="D9D9D9">
                <a:alpha val="60000"/>
              </a:srgbClr>
            </a:solidFill>
          </p:spPr>
          <p:txBody>
            <a:bodyPr/>
            <a:lstStyle/>
            <a:p/>
          </p:txBody>
        </p:sp>
        <p:sp>
          <p:nvSpPr>
            <p:cNvPr id="231" name="pl231"/>
            <p:cNvSpPr/>
            <p:nvPr/>
          </p:nvSpPr>
          <p:spPr>
            <a:xfrm>
              <a:off x="7438343"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1395" y="891258"/>
              <a:ext cx="396026"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LACR: 82%</a:t>
              </a:r>
            </a:p>
          </p:txBody>
        </p:sp>
        <p:sp>
          <p:nvSpPr>
            <p:cNvPr id="233" name="pt233"/>
            <p:cNvSpPr/>
            <p:nvPr/>
          </p:nvSpPr>
          <p:spPr>
            <a:xfrm>
              <a:off x="6631124" y="527971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06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4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7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10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4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7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4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8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1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5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8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2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5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29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24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58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1993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6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099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31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6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0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3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69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38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7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0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4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66" name="tx266"/>
            <p:cNvSpPr/>
            <p:nvPr/>
          </p:nvSpPr>
          <p:spPr>
            <a:xfrm>
              <a:off x="6947289" y="515798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67" name="tx267"/>
            <p:cNvSpPr/>
            <p:nvPr/>
          </p:nvSpPr>
          <p:spPr>
            <a:xfrm>
              <a:off x="7356501" y="50213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268" name="tx268"/>
            <p:cNvSpPr/>
            <p:nvPr/>
          </p:nvSpPr>
          <p:spPr>
            <a:xfrm>
              <a:off x="7411062" y="488467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269" name="tx269"/>
            <p:cNvSpPr/>
            <p:nvPr/>
          </p:nvSpPr>
          <p:spPr>
            <a:xfrm>
              <a:off x="7438343" y="47480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270" name="tx270"/>
            <p:cNvSpPr/>
            <p:nvPr/>
          </p:nvSpPr>
          <p:spPr>
            <a:xfrm>
              <a:off x="7090009" y="4611364"/>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71" name="tx271"/>
            <p:cNvSpPr/>
            <p:nvPr/>
          </p:nvSpPr>
          <p:spPr>
            <a:xfrm>
              <a:off x="7085620" y="4474710"/>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272" name="tx272"/>
            <p:cNvSpPr/>
            <p:nvPr/>
          </p:nvSpPr>
          <p:spPr>
            <a:xfrm>
              <a:off x="7098362" y="433805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73" name="tx273"/>
            <p:cNvSpPr/>
            <p:nvPr/>
          </p:nvSpPr>
          <p:spPr>
            <a:xfrm>
              <a:off x="7193280" y="42014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274" name="tx274"/>
            <p:cNvSpPr/>
            <p:nvPr/>
          </p:nvSpPr>
          <p:spPr>
            <a:xfrm>
              <a:off x="7202058" y="406474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275" name="tx275"/>
            <p:cNvSpPr/>
            <p:nvPr/>
          </p:nvSpPr>
          <p:spPr>
            <a:xfrm>
              <a:off x="7265490" y="3928091"/>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276" name="tx276"/>
            <p:cNvSpPr/>
            <p:nvPr/>
          </p:nvSpPr>
          <p:spPr>
            <a:xfrm>
              <a:off x="7247842" y="37914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277" name="tx277"/>
            <p:cNvSpPr/>
            <p:nvPr/>
          </p:nvSpPr>
          <p:spPr>
            <a:xfrm>
              <a:off x="7266344" y="36547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78" name="tx278"/>
            <p:cNvSpPr/>
            <p:nvPr/>
          </p:nvSpPr>
          <p:spPr>
            <a:xfrm>
              <a:off x="7308347" y="351812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79" name="tx279"/>
            <p:cNvSpPr/>
            <p:nvPr/>
          </p:nvSpPr>
          <p:spPr>
            <a:xfrm>
              <a:off x="7280458" y="338147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280" name="tx280"/>
            <p:cNvSpPr/>
            <p:nvPr/>
          </p:nvSpPr>
          <p:spPr>
            <a:xfrm>
              <a:off x="7320906" y="32448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281" name="tx281"/>
            <p:cNvSpPr/>
            <p:nvPr/>
          </p:nvSpPr>
          <p:spPr>
            <a:xfrm>
              <a:off x="7384246" y="31081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82" name="tx282"/>
            <p:cNvSpPr/>
            <p:nvPr/>
          </p:nvSpPr>
          <p:spPr>
            <a:xfrm>
              <a:off x="7411526" y="29715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83" name="tx283"/>
            <p:cNvSpPr/>
            <p:nvPr/>
          </p:nvSpPr>
          <p:spPr>
            <a:xfrm>
              <a:off x="7438807" y="28348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84" name="tx284"/>
            <p:cNvSpPr/>
            <p:nvPr/>
          </p:nvSpPr>
          <p:spPr>
            <a:xfrm>
              <a:off x="7425640" y="269819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285" name="tx285"/>
            <p:cNvSpPr/>
            <p:nvPr/>
          </p:nvSpPr>
          <p:spPr>
            <a:xfrm>
              <a:off x="7425640" y="256154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286" name="tx286"/>
            <p:cNvSpPr/>
            <p:nvPr/>
          </p:nvSpPr>
          <p:spPr>
            <a:xfrm>
              <a:off x="7497758" y="24248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87" name="tx287"/>
            <p:cNvSpPr/>
            <p:nvPr/>
          </p:nvSpPr>
          <p:spPr>
            <a:xfrm>
              <a:off x="7497849" y="22882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288" name="tx288"/>
            <p:cNvSpPr/>
            <p:nvPr/>
          </p:nvSpPr>
          <p:spPr>
            <a:xfrm>
              <a:off x="7493369" y="21515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89" name="tx289"/>
            <p:cNvSpPr/>
            <p:nvPr/>
          </p:nvSpPr>
          <p:spPr>
            <a:xfrm>
              <a:off x="7547167" y="201492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90" name="tx290"/>
            <p:cNvSpPr/>
            <p:nvPr/>
          </p:nvSpPr>
          <p:spPr>
            <a:xfrm>
              <a:off x="7547167" y="187826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91" name="tx291"/>
            <p:cNvSpPr/>
            <p:nvPr/>
          </p:nvSpPr>
          <p:spPr>
            <a:xfrm>
              <a:off x="7517723" y="174161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92" name="tx292"/>
            <p:cNvSpPr/>
            <p:nvPr/>
          </p:nvSpPr>
          <p:spPr>
            <a:xfrm>
              <a:off x="7598103" y="16049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93" name="tx293"/>
            <p:cNvSpPr/>
            <p:nvPr/>
          </p:nvSpPr>
          <p:spPr>
            <a:xfrm>
              <a:off x="7621511" y="1468305"/>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94" name="tx294"/>
            <p:cNvSpPr/>
            <p:nvPr/>
          </p:nvSpPr>
          <p:spPr>
            <a:xfrm>
              <a:off x="7593714" y="13316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95" name="tx295"/>
            <p:cNvSpPr/>
            <p:nvPr/>
          </p:nvSpPr>
          <p:spPr>
            <a:xfrm>
              <a:off x="7606972" y="11949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296" name="tx296"/>
            <p:cNvSpPr/>
            <p:nvPr/>
          </p:nvSpPr>
          <p:spPr>
            <a:xfrm>
              <a:off x="7608527" y="1058341"/>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97" name="rc297"/>
            <p:cNvSpPr/>
            <p:nvPr/>
          </p:nvSpPr>
          <p:spPr>
            <a:xfrm>
              <a:off x="6138414" y="874964"/>
              <a:ext cx="1861912" cy="4659926"/>
            </a:xfrm>
            <a:prstGeom prst="rect">
              <a:avLst/>
            </a:prstGeom>
            <a:noFill/>
            <a:ln w="13550" cap="rnd">
              <a:solidFill>
                <a:srgbClr val="999999">
                  <a:alpha val="100000"/>
                </a:srgbClr>
              </a:solidFill>
              <a:prstDash val="solid"/>
              <a:round/>
            </a:ln>
          </p:spPr>
          <p:txBody>
            <a:bodyPr/>
            <a:lstStyle/>
            <a:p/>
          </p:txBody>
        </p:sp>
        <p:sp>
          <p:nvSpPr>
            <p:cNvPr id="298" name="pl298"/>
            <p:cNvSpPr/>
            <p:nvPr/>
          </p:nvSpPr>
          <p:spPr>
            <a:xfrm>
              <a:off x="808764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2609198"/>
              <a:ext cx="1861912" cy="132384"/>
            </a:xfrm>
            <a:prstGeom prst="rect">
              <a:avLst/>
            </a:prstGeom>
            <a:solidFill>
              <a:srgbClr val="D9D9D9">
                <a:alpha val="60000"/>
              </a:srgbClr>
            </a:solidFill>
          </p:spPr>
          <p:txBody>
            <a:bodyPr/>
            <a:lstStyle/>
            <a:p/>
          </p:txBody>
        </p:sp>
        <p:sp>
          <p:nvSpPr>
            <p:cNvPr id="303" name="pl303"/>
            <p:cNvSpPr/>
            <p:nvPr/>
          </p:nvSpPr>
          <p:spPr>
            <a:xfrm>
              <a:off x="9478968"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2020" y="891258"/>
              <a:ext cx="396026"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LACR: 86%</a:t>
              </a:r>
            </a:p>
          </p:txBody>
        </p:sp>
        <p:sp>
          <p:nvSpPr>
            <p:cNvPr id="305" name="pt305"/>
            <p:cNvSpPr/>
            <p:nvPr/>
          </p:nvSpPr>
          <p:spPr>
            <a:xfrm>
              <a:off x="8535345" y="527971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733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49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256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018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177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85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5302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206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0882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558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234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6911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5872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263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2939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6157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291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8968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76441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3203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4996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3672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3488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024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19701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377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053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5729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405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081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1758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0434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39" name="tx339"/>
            <p:cNvSpPr/>
            <p:nvPr/>
          </p:nvSpPr>
          <p:spPr>
            <a:xfrm>
              <a:off x="8960633" y="516225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340" name="tx340"/>
            <p:cNvSpPr/>
            <p:nvPr/>
          </p:nvSpPr>
          <p:spPr>
            <a:xfrm>
              <a:off x="9097037" y="502987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341" name="tx341"/>
            <p:cNvSpPr/>
            <p:nvPr/>
          </p:nvSpPr>
          <p:spPr>
            <a:xfrm>
              <a:off x="9097037" y="48974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42" name="tx342"/>
            <p:cNvSpPr/>
            <p:nvPr/>
          </p:nvSpPr>
          <p:spPr>
            <a:xfrm>
              <a:off x="9397125" y="4765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43" name="tx343"/>
            <p:cNvSpPr/>
            <p:nvPr/>
          </p:nvSpPr>
          <p:spPr>
            <a:xfrm>
              <a:off x="9002492" y="463271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44" name="tx344"/>
            <p:cNvSpPr/>
            <p:nvPr/>
          </p:nvSpPr>
          <p:spPr>
            <a:xfrm>
              <a:off x="9061442" y="450033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45" name="tx345"/>
            <p:cNvSpPr/>
            <p:nvPr/>
          </p:nvSpPr>
          <p:spPr>
            <a:xfrm>
              <a:off x="9084334" y="436794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346" name="tx346"/>
            <p:cNvSpPr/>
            <p:nvPr/>
          </p:nvSpPr>
          <p:spPr>
            <a:xfrm>
              <a:off x="9124782" y="42355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47" name="tx347"/>
            <p:cNvSpPr/>
            <p:nvPr/>
          </p:nvSpPr>
          <p:spPr>
            <a:xfrm>
              <a:off x="9188122" y="410317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348" name="tx348"/>
            <p:cNvSpPr/>
            <p:nvPr/>
          </p:nvSpPr>
          <p:spPr>
            <a:xfrm>
              <a:off x="9197846" y="39707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349" name="tx349"/>
            <p:cNvSpPr/>
            <p:nvPr/>
          </p:nvSpPr>
          <p:spPr>
            <a:xfrm>
              <a:off x="9212476" y="3838411"/>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350" name="tx350"/>
            <p:cNvSpPr/>
            <p:nvPr/>
          </p:nvSpPr>
          <p:spPr>
            <a:xfrm>
              <a:off x="9251553" y="3706027"/>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351" name="tx351"/>
            <p:cNvSpPr/>
            <p:nvPr/>
          </p:nvSpPr>
          <p:spPr>
            <a:xfrm>
              <a:off x="9225127" y="357364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52" name="tx352"/>
            <p:cNvSpPr/>
            <p:nvPr/>
          </p:nvSpPr>
          <p:spPr>
            <a:xfrm>
              <a:off x="9261186" y="34412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353" name="tx353"/>
            <p:cNvSpPr/>
            <p:nvPr/>
          </p:nvSpPr>
          <p:spPr>
            <a:xfrm>
              <a:off x="9288467" y="33088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354" name="tx354"/>
            <p:cNvSpPr/>
            <p:nvPr/>
          </p:nvSpPr>
          <p:spPr>
            <a:xfrm>
              <a:off x="9275391" y="3176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355" name="tx355"/>
            <p:cNvSpPr/>
            <p:nvPr/>
          </p:nvSpPr>
          <p:spPr>
            <a:xfrm>
              <a:off x="9289930" y="3044105"/>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56" name="tx356"/>
            <p:cNvSpPr/>
            <p:nvPr/>
          </p:nvSpPr>
          <p:spPr>
            <a:xfrm>
              <a:off x="9315747" y="29117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357" name="tx357"/>
            <p:cNvSpPr/>
            <p:nvPr/>
          </p:nvSpPr>
          <p:spPr>
            <a:xfrm>
              <a:off x="9315747" y="27793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358" name="tx358"/>
            <p:cNvSpPr/>
            <p:nvPr/>
          </p:nvSpPr>
          <p:spPr>
            <a:xfrm>
              <a:off x="9374790" y="264695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359" name="tx359"/>
            <p:cNvSpPr/>
            <p:nvPr/>
          </p:nvSpPr>
          <p:spPr>
            <a:xfrm>
              <a:off x="9370309" y="251456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360" name="tx360"/>
            <p:cNvSpPr/>
            <p:nvPr/>
          </p:nvSpPr>
          <p:spPr>
            <a:xfrm>
              <a:off x="9376344" y="2382184"/>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361" name="tx361"/>
            <p:cNvSpPr/>
            <p:nvPr/>
          </p:nvSpPr>
          <p:spPr>
            <a:xfrm>
              <a:off x="9424107" y="224979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362" name="tx362"/>
            <p:cNvSpPr/>
            <p:nvPr/>
          </p:nvSpPr>
          <p:spPr>
            <a:xfrm>
              <a:off x="9429260" y="211741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363" name="tx363"/>
            <p:cNvSpPr/>
            <p:nvPr/>
          </p:nvSpPr>
          <p:spPr>
            <a:xfrm>
              <a:off x="9402925" y="198503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364" name="tx364"/>
            <p:cNvSpPr/>
            <p:nvPr/>
          </p:nvSpPr>
          <p:spPr>
            <a:xfrm>
              <a:off x="9485376" y="185264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365" name="tx365"/>
            <p:cNvSpPr/>
            <p:nvPr/>
          </p:nvSpPr>
          <p:spPr>
            <a:xfrm>
              <a:off x="9533230" y="172026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366" name="tx366"/>
            <p:cNvSpPr/>
            <p:nvPr/>
          </p:nvSpPr>
          <p:spPr>
            <a:xfrm>
              <a:off x="9525732" y="1587878"/>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367" name="tx367"/>
            <p:cNvSpPr/>
            <p:nvPr/>
          </p:nvSpPr>
          <p:spPr>
            <a:xfrm>
              <a:off x="9503787" y="145549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368" name="tx368"/>
            <p:cNvSpPr/>
            <p:nvPr/>
          </p:nvSpPr>
          <p:spPr>
            <a:xfrm>
              <a:off x="9529604" y="132310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369" name="tx369"/>
            <p:cNvSpPr/>
            <p:nvPr/>
          </p:nvSpPr>
          <p:spPr>
            <a:xfrm>
              <a:off x="9525215" y="11907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370" name="tx370"/>
            <p:cNvSpPr/>
            <p:nvPr/>
          </p:nvSpPr>
          <p:spPr>
            <a:xfrm>
              <a:off x="9538474" y="105834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371" name="rc371"/>
            <p:cNvSpPr/>
            <p:nvPr/>
          </p:nvSpPr>
          <p:spPr>
            <a:xfrm>
              <a:off x="8069916" y="874964"/>
              <a:ext cx="1861912" cy="4659926"/>
            </a:xfrm>
            <a:prstGeom prst="rect">
              <a:avLst/>
            </a:prstGeom>
            <a:noFill/>
            <a:ln w="13550" cap="rnd">
              <a:solidFill>
                <a:srgbClr val="999999">
                  <a:alpha val="100000"/>
                </a:srgbClr>
              </a:solidFill>
              <a:prstDash val="solid"/>
              <a:round/>
            </a:ln>
          </p:spPr>
          <p:txBody>
            <a:bodyPr/>
            <a:lstStyle/>
            <a:p/>
          </p:txBody>
        </p:sp>
        <p:sp>
          <p:nvSpPr>
            <p:cNvPr id="372" name="pl372"/>
            <p:cNvSpPr/>
            <p:nvPr/>
          </p:nvSpPr>
          <p:spPr>
            <a:xfrm>
              <a:off x="1001915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1947277"/>
              <a:ext cx="1861912" cy="132384"/>
            </a:xfrm>
            <a:prstGeom prst="rect">
              <a:avLst/>
            </a:prstGeom>
            <a:solidFill>
              <a:srgbClr val="D9D9D9">
                <a:alpha val="60000"/>
              </a:srgbClr>
            </a:solidFill>
          </p:spPr>
          <p:txBody>
            <a:bodyPr/>
            <a:lstStyle/>
            <a:p/>
          </p:txBody>
        </p:sp>
        <p:sp>
          <p:nvSpPr>
            <p:cNvPr id="377" name="pl377"/>
            <p:cNvSpPr/>
            <p:nvPr/>
          </p:nvSpPr>
          <p:spPr>
            <a:xfrm>
              <a:off x="11001258"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4310" y="891258"/>
              <a:ext cx="396026"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LACR: 71%</a:t>
              </a:r>
            </a:p>
          </p:txBody>
        </p:sp>
        <p:sp>
          <p:nvSpPr>
            <p:cNvPr id="379" name="pt379"/>
            <p:cNvSpPr/>
            <p:nvPr/>
          </p:nvSpPr>
          <p:spPr>
            <a:xfrm>
              <a:off x="10057636" y="527971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733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49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256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018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177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85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5302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206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08826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5587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234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6911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5872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2633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2939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6157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291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8968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7644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320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4996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3672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3488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024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19701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377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053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5729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405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081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1758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0434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413" name="tx413"/>
            <p:cNvSpPr/>
            <p:nvPr/>
          </p:nvSpPr>
          <p:spPr>
            <a:xfrm>
              <a:off x="10455643" y="51622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414" name="tx414"/>
            <p:cNvSpPr/>
            <p:nvPr/>
          </p:nvSpPr>
          <p:spPr>
            <a:xfrm>
              <a:off x="10510204" y="502987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415" name="tx415"/>
            <p:cNvSpPr/>
            <p:nvPr/>
          </p:nvSpPr>
          <p:spPr>
            <a:xfrm>
              <a:off x="10619327" y="48974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416" name="tx416"/>
            <p:cNvSpPr/>
            <p:nvPr/>
          </p:nvSpPr>
          <p:spPr>
            <a:xfrm>
              <a:off x="10864854" y="476510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417" name="tx417"/>
            <p:cNvSpPr/>
            <p:nvPr/>
          </p:nvSpPr>
          <p:spPr>
            <a:xfrm>
              <a:off x="10973977" y="46327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418" name="tx418"/>
            <p:cNvSpPr/>
            <p:nvPr/>
          </p:nvSpPr>
          <p:spPr>
            <a:xfrm>
              <a:off x="11001258" y="450033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419" name="tx419"/>
            <p:cNvSpPr/>
            <p:nvPr/>
          </p:nvSpPr>
          <p:spPr>
            <a:xfrm>
              <a:off x="11028539" y="436794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420" name="tx420"/>
            <p:cNvSpPr/>
            <p:nvPr/>
          </p:nvSpPr>
          <p:spPr>
            <a:xfrm>
              <a:off x="11083100" y="42355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421" name="tx421"/>
            <p:cNvSpPr/>
            <p:nvPr/>
          </p:nvSpPr>
          <p:spPr>
            <a:xfrm>
              <a:off x="11083100" y="4103179"/>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422" name="tx422"/>
            <p:cNvSpPr/>
            <p:nvPr/>
          </p:nvSpPr>
          <p:spPr>
            <a:xfrm>
              <a:off x="11137662" y="3970795"/>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23" name="tx423"/>
            <p:cNvSpPr/>
            <p:nvPr/>
          </p:nvSpPr>
          <p:spPr>
            <a:xfrm>
              <a:off x="11219504" y="38384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424" name="tx424"/>
            <p:cNvSpPr/>
            <p:nvPr/>
          </p:nvSpPr>
          <p:spPr>
            <a:xfrm>
              <a:off x="11274066" y="37060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425" name="tx425"/>
            <p:cNvSpPr/>
            <p:nvPr/>
          </p:nvSpPr>
          <p:spPr>
            <a:xfrm>
              <a:off x="11328627" y="357364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426" name="tx426"/>
            <p:cNvSpPr/>
            <p:nvPr/>
          </p:nvSpPr>
          <p:spPr>
            <a:xfrm>
              <a:off x="11328627" y="344125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427" name="tx427"/>
            <p:cNvSpPr/>
            <p:nvPr/>
          </p:nvSpPr>
          <p:spPr>
            <a:xfrm>
              <a:off x="11328627" y="330887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428" name="tx428"/>
            <p:cNvSpPr/>
            <p:nvPr/>
          </p:nvSpPr>
          <p:spPr>
            <a:xfrm>
              <a:off x="11355908" y="317648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429" name="tx429"/>
            <p:cNvSpPr/>
            <p:nvPr/>
          </p:nvSpPr>
          <p:spPr>
            <a:xfrm>
              <a:off x="11007666" y="304410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430" name="tx430"/>
            <p:cNvSpPr/>
            <p:nvPr/>
          </p:nvSpPr>
          <p:spPr>
            <a:xfrm>
              <a:off x="11043208" y="291172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31" name="tx431"/>
            <p:cNvSpPr/>
            <p:nvPr/>
          </p:nvSpPr>
          <p:spPr>
            <a:xfrm>
              <a:off x="11047506" y="27793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432" name="tx432"/>
            <p:cNvSpPr/>
            <p:nvPr/>
          </p:nvSpPr>
          <p:spPr>
            <a:xfrm>
              <a:off x="11083565" y="264695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433" name="tx433"/>
            <p:cNvSpPr/>
            <p:nvPr/>
          </p:nvSpPr>
          <p:spPr>
            <a:xfrm>
              <a:off x="11089417" y="2514568"/>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434" name="tx434"/>
            <p:cNvSpPr/>
            <p:nvPr/>
          </p:nvSpPr>
          <p:spPr>
            <a:xfrm>
              <a:off x="11110845" y="238218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35" name="tx435"/>
            <p:cNvSpPr/>
            <p:nvPr/>
          </p:nvSpPr>
          <p:spPr>
            <a:xfrm>
              <a:off x="11264897" y="224979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436" name="tx436"/>
            <p:cNvSpPr/>
            <p:nvPr/>
          </p:nvSpPr>
          <p:spPr>
            <a:xfrm>
              <a:off x="11301048" y="211741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437" name="tx437"/>
            <p:cNvSpPr/>
            <p:nvPr/>
          </p:nvSpPr>
          <p:spPr>
            <a:xfrm>
              <a:off x="11306291" y="198503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38" name="tx438"/>
            <p:cNvSpPr/>
            <p:nvPr/>
          </p:nvSpPr>
          <p:spPr>
            <a:xfrm>
              <a:off x="11301811" y="18526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439" name="tx439"/>
            <p:cNvSpPr/>
            <p:nvPr/>
          </p:nvSpPr>
          <p:spPr>
            <a:xfrm>
              <a:off x="11382890" y="172026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440" name="tx440"/>
            <p:cNvSpPr/>
            <p:nvPr/>
          </p:nvSpPr>
          <p:spPr>
            <a:xfrm>
              <a:off x="11353446" y="1587878"/>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441" name="tx441"/>
            <p:cNvSpPr/>
            <p:nvPr/>
          </p:nvSpPr>
          <p:spPr>
            <a:xfrm>
              <a:off x="11389688" y="1455494"/>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442" name="tx442"/>
            <p:cNvSpPr/>
            <p:nvPr/>
          </p:nvSpPr>
          <p:spPr>
            <a:xfrm>
              <a:off x="11402156" y="132310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443" name="tx443"/>
            <p:cNvSpPr/>
            <p:nvPr/>
          </p:nvSpPr>
          <p:spPr>
            <a:xfrm>
              <a:off x="11461106" y="11907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44" name="tx444"/>
            <p:cNvSpPr/>
            <p:nvPr/>
          </p:nvSpPr>
          <p:spPr>
            <a:xfrm>
              <a:off x="11469976" y="105834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45" name="rc445"/>
            <p:cNvSpPr/>
            <p:nvPr/>
          </p:nvSpPr>
          <p:spPr>
            <a:xfrm>
              <a:off x="10001418" y="874964"/>
              <a:ext cx="1861912" cy="4659926"/>
            </a:xfrm>
            <a:prstGeom prst="rect">
              <a:avLst/>
            </a:prstGeom>
            <a:noFill/>
            <a:ln w="13550" cap="rnd">
              <a:solidFill>
                <a:srgbClr val="999999">
                  <a:alpha val="100000"/>
                </a:srgbClr>
              </a:solidFill>
              <a:prstDash val="solid"/>
              <a:round/>
            </a:ln>
          </p:spPr>
          <p:txBody>
            <a:bodyPr/>
            <a:lstStyle/>
            <a:p/>
          </p:txBody>
        </p:sp>
        <p:sp>
          <p:nvSpPr>
            <p:cNvPr id="446" name="rc446"/>
            <p:cNvSpPr/>
            <p:nvPr/>
          </p:nvSpPr>
          <p:spPr>
            <a:xfrm>
              <a:off x="343909" y="660111"/>
              <a:ext cx="186191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4"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(95%)</a:t>
              </a:r>
            </a:p>
          </p:txBody>
        </p:sp>
        <p:sp>
          <p:nvSpPr>
            <p:cNvPr id="448" name="rc448"/>
            <p:cNvSpPr/>
            <p:nvPr/>
          </p:nvSpPr>
          <p:spPr>
            <a:xfrm>
              <a:off x="2275410" y="660111"/>
              <a:ext cx="186191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(95%)</a:t>
              </a:r>
            </a:p>
          </p:txBody>
        </p:sp>
        <p:sp>
          <p:nvSpPr>
            <p:cNvPr id="450" name="rc450"/>
            <p:cNvSpPr/>
            <p:nvPr/>
          </p:nvSpPr>
          <p:spPr>
            <a:xfrm>
              <a:off x="4206912" y="660111"/>
              <a:ext cx="186191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073" y="727533"/>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(95%)</a:t>
              </a:r>
            </a:p>
          </p:txBody>
        </p:sp>
        <p:sp>
          <p:nvSpPr>
            <p:cNvPr id="452" name="rc452"/>
            <p:cNvSpPr/>
            <p:nvPr/>
          </p:nvSpPr>
          <p:spPr>
            <a:xfrm>
              <a:off x="6138414" y="660111"/>
              <a:ext cx="186191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39" y="727533"/>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(95%)</a:t>
              </a:r>
            </a:p>
          </p:txBody>
        </p:sp>
        <p:sp>
          <p:nvSpPr>
            <p:cNvPr id="454" name="rc454"/>
            <p:cNvSpPr/>
            <p:nvPr/>
          </p:nvSpPr>
          <p:spPr>
            <a:xfrm>
              <a:off x="8069916" y="660111"/>
              <a:ext cx="186191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15"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(93%)</a:t>
              </a:r>
            </a:p>
          </p:txBody>
        </p:sp>
        <p:sp>
          <p:nvSpPr>
            <p:cNvPr id="456" name="rc456"/>
            <p:cNvSpPr/>
            <p:nvPr/>
          </p:nvSpPr>
          <p:spPr>
            <a:xfrm>
              <a:off x="10001418" y="660111"/>
              <a:ext cx="186191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17"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(93%)</a:t>
              </a:r>
            </a:p>
          </p:txBody>
        </p:sp>
        <p:sp>
          <p:nvSpPr>
            <p:cNvPr id="458" name="pl458"/>
            <p:cNvSpPr/>
            <p:nvPr/>
          </p:nvSpPr>
          <p:spPr>
            <a:xfrm>
              <a:off x="343909" y="5534891"/>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946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64" name="tx464"/>
            <p:cNvSpPr/>
            <p:nvPr/>
          </p:nvSpPr>
          <p:spPr>
            <a:xfrm rot="-5400000">
              <a:off x="84507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5" name="tx465"/>
            <p:cNvSpPr/>
            <p:nvPr/>
          </p:nvSpPr>
          <p:spPr>
            <a:xfrm rot="-5400000">
              <a:off x="139069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6" name="tx466"/>
            <p:cNvSpPr/>
            <p:nvPr/>
          </p:nvSpPr>
          <p:spPr>
            <a:xfrm rot="-5400000">
              <a:off x="193630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7" name="pl467"/>
            <p:cNvSpPr/>
            <p:nvPr/>
          </p:nvSpPr>
          <p:spPr>
            <a:xfrm>
              <a:off x="2275410" y="5534891"/>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96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73" name="tx473"/>
            <p:cNvSpPr/>
            <p:nvPr/>
          </p:nvSpPr>
          <p:spPr>
            <a:xfrm rot="-5400000">
              <a:off x="277657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4" name="tx474"/>
            <p:cNvSpPr/>
            <p:nvPr/>
          </p:nvSpPr>
          <p:spPr>
            <a:xfrm rot="-5400000">
              <a:off x="332219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5" name="tx475"/>
            <p:cNvSpPr/>
            <p:nvPr/>
          </p:nvSpPr>
          <p:spPr>
            <a:xfrm rot="-5400000">
              <a:off x="386781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76" name="pl476"/>
            <p:cNvSpPr/>
            <p:nvPr/>
          </p:nvSpPr>
          <p:spPr>
            <a:xfrm>
              <a:off x="4206912" y="5534891"/>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246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2" name="tx482"/>
            <p:cNvSpPr/>
            <p:nvPr/>
          </p:nvSpPr>
          <p:spPr>
            <a:xfrm rot="-5400000">
              <a:off x="470808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3" name="tx483"/>
            <p:cNvSpPr/>
            <p:nvPr/>
          </p:nvSpPr>
          <p:spPr>
            <a:xfrm rot="-5400000">
              <a:off x="525369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4" name="tx484"/>
            <p:cNvSpPr/>
            <p:nvPr/>
          </p:nvSpPr>
          <p:spPr>
            <a:xfrm rot="-5400000">
              <a:off x="579931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5" name="pl485"/>
            <p:cNvSpPr/>
            <p:nvPr/>
          </p:nvSpPr>
          <p:spPr>
            <a:xfrm>
              <a:off x="6138414" y="5534891"/>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96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1" name="tx491"/>
            <p:cNvSpPr/>
            <p:nvPr/>
          </p:nvSpPr>
          <p:spPr>
            <a:xfrm rot="-5400000">
              <a:off x="663958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2" name="tx492"/>
            <p:cNvSpPr/>
            <p:nvPr/>
          </p:nvSpPr>
          <p:spPr>
            <a:xfrm rot="-5400000">
              <a:off x="718519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3" name="tx493"/>
            <p:cNvSpPr/>
            <p:nvPr/>
          </p:nvSpPr>
          <p:spPr>
            <a:xfrm rot="-5400000">
              <a:off x="773081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4" name="pl494"/>
            <p:cNvSpPr/>
            <p:nvPr/>
          </p:nvSpPr>
          <p:spPr>
            <a:xfrm>
              <a:off x="8069916" y="5534891"/>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546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00" name="tx500"/>
            <p:cNvSpPr/>
            <p:nvPr/>
          </p:nvSpPr>
          <p:spPr>
            <a:xfrm rot="-5400000">
              <a:off x="857108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1" name="tx501"/>
            <p:cNvSpPr/>
            <p:nvPr/>
          </p:nvSpPr>
          <p:spPr>
            <a:xfrm rot="-5400000">
              <a:off x="911670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2" name="tx502"/>
            <p:cNvSpPr/>
            <p:nvPr/>
          </p:nvSpPr>
          <p:spPr>
            <a:xfrm rot="-5400000">
              <a:off x="966231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3" name="pl503"/>
            <p:cNvSpPr/>
            <p:nvPr/>
          </p:nvSpPr>
          <p:spPr>
            <a:xfrm>
              <a:off x="10001418" y="5534891"/>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97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09" name="tx509"/>
            <p:cNvSpPr/>
            <p:nvPr/>
          </p:nvSpPr>
          <p:spPr>
            <a:xfrm rot="-5400000">
              <a:off x="1050258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0" name="tx510"/>
            <p:cNvSpPr/>
            <p:nvPr/>
          </p:nvSpPr>
          <p:spPr>
            <a:xfrm rot="-5400000">
              <a:off x="1104820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1" name="tx511"/>
            <p:cNvSpPr/>
            <p:nvPr/>
          </p:nvSpPr>
          <p:spPr>
            <a:xfrm rot="-5400000">
              <a:off x="1159381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2" name="tx512"/>
            <p:cNvSpPr/>
            <p:nvPr/>
          </p:nvSpPr>
          <p:spPr>
            <a:xfrm>
              <a:off x="5672571" y="577587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3" name="tx513"/>
            <p:cNvSpPr/>
            <p:nvPr/>
          </p:nvSpPr>
          <p:spPr>
            <a:xfrm>
              <a:off x="3802513" y="617383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4" name="pt514"/>
            <p:cNvSpPr/>
            <p:nvPr/>
          </p:nvSpPr>
          <p:spPr>
            <a:xfrm>
              <a:off x="4800569" y="618049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850" y="618049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417" y="618049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984" y="61804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551" y="61804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7118" y="61804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243" y="618384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21" name="tx521"/>
            <p:cNvSpPr/>
            <p:nvPr/>
          </p:nvSpPr>
          <p:spPr>
            <a:xfrm>
              <a:off x="5571524"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22" name="tx522"/>
            <p:cNvSpPr/>
            <p:nvPr/>
          </p:nvSpPr>
          <p:spPr>
            <a:xfrm>
              <a:off x="6216091"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23" name="tx523"/>
            <p:cNvSpPr/>
            <p:nvPr/>
          </p:nvSpPr>
          <p:spPr>
            <a:xfrm>
              <a:off x="6860658"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24" name="tx524"/>
            <p:cNvSpPr/>
            <p:nvPr/>
          </p:nvSpPr>
          <p:spPr>
            <a:xfrm>
              <a:off x="7505225"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25" name="tx525"/>
            <p:cNvSpPr/>
            <p:nvPr/>
          </p:nvSpPr>
          <p:spPr>
            <a:xfrm>
              <a:off x="8149792" y="618384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26" name="tx526"/>
            <p:cNvSpPr/>
            <p:nvPr/>
          </p:nvSpPr>
          <p:spPr>
            <a:xfrm>
              <a:off x="343909" y="435349"/>
              <a:ext cx="55843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34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394499" y="6593460"/>
              <a:ext cx="6468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Country ISO codes displayed. Coverage in jam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4071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9074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4077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908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6573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1576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657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1582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689200"/>
              <a:ext cx="239877" cy="426500"/>
            </a:xfrm>
            <a:prstGeom prst="rect">
              <a:avLst/>
            </a:prstGeom>
            <a:solidFill>
              <a:srgbClr val="1CABE2">
                <a:alpha val="85098"/>
              </a:srgbClr>
            </a:solidFill>
          </p:spPr>
          <p:txBody>
            <a:bodyPr/>
            <a:lstStyle/>
            <a:p/>
          </p:txBody>
        </p:sp>
        <p:sp>
          <p:nvSpPr>
            <p:cNvPr id="26" name="rc26"/>
            <p:cNvSpPr/>
            <p:nvPr/>
          </p:nvSpPr>
          <p:spPr>
            <a:xfrm>
              <a:off x="1562984" y="3975733"/>
              <a:ext cx="239877" cy="139967"/>
            </a:xfrm>
            <a:prstGeom prst="rect">
              <a:avLst/>
            </a:prstGeom>
            <a:solidFill>
              <a:srgbClr val="1CABE2">
                <a:alpha val="85098"/>
              </a:srgbClr>
            </a:solidFill>
          </p:spPr>
          <p:txBody>
            <a:bodyPr/>
            <a:lstStyle/>
            <a:p/>
          </p:txBody>
        </p:sp>
        <p:sp>
          <p:nvSpPr>
            <p:cNvPr id="27" name="rc27"/>
            <p:cNvSpPr/>
            <p:nvPr/>
          </p:nvSpPr>
          <p:spPr>
            <a:xfrm>
              <a:off x="1829515" y="3976833"/>
              <a:ext cx="239877" cy="138867"/>
            </a:xfrm>
            <a:prstGeom prst="rect">
              <a:avLst/>
            </a:prstGeom>
            <a:solidFill>
              <a:srgbClr val="1CABE2">
                <a:alpha val="85098"/>
              </a:srgbClr>
            </a:solidFill>
          </p:spPr>
          <p:txBody>
            <a:bodyPr/>
            <a:lstStyle/>
            <a:p/>
          </p:txBody>
        </p:sp>
        <p:sp>
          <p:nvSpPr>
            <p:cNvPr id="28" name="rc28"/>
            <p:cNvSpPr/>
            <p:nvPr/>
          </p:nvSpPr>
          <p:spPr>
            <a:xfrm>
              <a:off x="2096045" y="3839341"/>
              <a:ext cx="239877" cy="276359"/>
            </a:xfrm>
            <a:prstGeom prst="rect">
              <a:avLst/>
            </a:prstGeom>
            <a:solidFill>
              <a:srgbClr val="1CABE2">
                <a:alpha val="85098"/>
              </a:srgbClr>
            </a:solidFill>
          </p:spPr>
          <p:txBody>
            <a:bodyPr/>
            <a:lstStyle/>
            <a:p/>
          </p:txBody>
        </p:sp>
        <p:sp>
          <p:nvSpPr>
            <p:cNvPr id="29" name="rc29"/>
            <p:cNvSpPr/>
            <p:nvPr/>
          </p:nvSpPr>
          <p:spPr>
            <a:xfrm>
              <a:off x="2362575" y="3979583"/>
              <a:ext cx="239877" cy="136117"/>
            </a:xfrm>
            <a:prstGeom prst="rect">
              <a:avLst/>
            </a:prstGeom>
            <a:solidFill>
              <a:srgbClr val="1CABE2">
                <a:alpha val="85098"/>
              </a:srgbClr>
            </a:solidFill>
          </p:spPr>
          <p:txBody>
            <a:bodyPr/>
            <a:lstStyle/>
            <a:p/>
          </p:txBody>
        </p:sp>
        <p:sp>
          <p:nvSpPr>
            <p:cNvPr id="30" name="rc30"/>
            <p:cNvSpPr/>
            <p:nvPr/>
          </p:nvSpPr>
          <p:spPr>
            <a:xfrm>
              <a:off x="2629106" y="3982058"/>
              <a:ext cx="239877" cy="133642"/>
            </a:xfrm>
            <a:prstGeom prst="rect">
              <a:avLst/>
            </a:prstGeom>
            <a:solidFill>
              <a:srgbClr val="1CABE2">
                <a:alpha val="85098"/>
              </a:srgbClr>
            </a:solidFill>
          </p:spPr>
          <p:txBody>
            <a:bodyPr/>
            <a:lstStyle/>
            <a:p/>
          </p:txBody>
        </p:sp>
        <p:sp>
          <p:nvSpPr>
            <p:cNvPr id="31" name="rc31"/>
            <p:cNvSpPr/>
            <p:nvPr/>
          </p:nvSpPr>
          <p:spPr>
            <a:xfrm>
              <a:off x="2895636" y="3592955"/>
              <a:ext cx="239877" cy="522745"/>
            </a:xfrm>
            <a:prstGeom prst="rect">
              <a:avLst/>
            </a:prstGeom>
            <a:solidFill>
              <a:srgbClr val="1CABE2">
                <a:alpha val="85098"/>
              </a:srgbClr>
            </a:solidFill>
          </p:spPr>
          <p:txBody>
            <a:bodyPr/>
            <a:lstStyle/>
            <a:p/>
          </p:txBody>
        </p:sp>
        <p:sp>
          <p:nvSpPr>
            <p:cNvPr id="32" name="rc32"/>
            <p:cNvSpPr/>
            <p:nvPr/>
          </p:nvSpPr>
          <p:spPr>
            <a:xfrm>
              <a:off x="3162166" y="3733747"/>
              <a:ext cx="239877" cy="381953"/>
            </a:xfrm>
            <a:prstGeom prst="rect">
              <a:avLst/>
            </a:prstGeom>
            <a:solidFill>
              <a:srgbClr val="1CABE2">
                <a:alpha val="85098"/>
              </a:srgbClr>
            </a:solidFill>
          </p:spPr>
          <p:txBody>
            <a:bodyPr/>
            <a:lstStyle/>
            <a:p/>
          </p:txBody>
        </p:sp>
        <p:sp>
          <p:nvSpPr>
            <p:cNvPr id="33" name="rc33"/>
            <p:cNvSpPr/>
            <p:nvPr/>
          </p:nvSpPr>
          <p:spPr>
            <a:xfrm>
              <a:off x="3428696" y="3744746"/>
              <a:ext cx="239877" cy="370953"/>
            </a:xfrm>
            <a:prstGeom prst="rect">
              <a:avLst/>
            </a:prstGeom>
            <a:solidFill>
              <a:srgbClr val="1CABE2">
                <a:alpha val="85098"/>
              </a:srgbClr>
            </a:solidFill>
          </p:spPr>
          <p:txBody>
            <a:bodyPr/>
            <a:lstStyle/>
            <a:p/>
          </p:txBody>
        </p:sp>
        <p:sp>
          <p:nvSpPr>
            <p:cNvPr id="34" name="rc34"/>
            <p:cNvSpPr/>
            <p:nvPr/>
          </p:nvSpPr>
          <p:spPr>
            <a:xfrm>
              <a:off x="3695227" y="3036387"/>
              <a:ext cx="239877" cy="1079313"/>
            </a:xfrm>
            <a:prstGeom prst="rect">
              <a:avLst/>
            </a:prstGeom>
            <a:solidFill>
              <a:srgbClr val="1CABE2">
                <a:alpha val="85098"/>
              </a:srgbClr>
            </a:solidFill>
          </p:spPr>
          <p:txBody>
            <a:bodyPr/>
            <a:lstStyle/>
            <a:p/>
          </p:txBody>
        </p:sp>
        <p:sp>
          <p:nvSpPr>
            <p:cNvPr id="35" name="rc35"/>
            <p:cNvSpPr/>
            <p:nvPr/>
          </p:nvSpPr>
          <p:spPr>
            <a:xfrm>
              <a:off x="3961757" y="3883889"/>
              <a:ext cx="239877" cy="231811"/>
            </a:xfrm>
            <a:prstGeom prst="rect">
              <a:avLst/>
            </a:prstGeom>
            <a:solidFill>
              <a:srgbClr val="1CABE2">
                <a:alpha val="85098"/>
              </a:srgbClr>
            </a:solidFill>
          </p:spPr>
          <p:txBody>
            <a:bodyPr/>
            <a:lstStyle/>
            <a:p/>
          </p:txBody>
        </p:sp>
        <p:sp>
          <p:nvSpPr>
            <p:cNvPr id="36" name="rc36"/>
            <p:cNvSpPr/>
            <p:nvPr/>
          </p:nvSpPr>
          <p:spPr>
            <a:xfrm>
              <a:off x="4228287" y="3445289"/>
              <a:ext cx="239877" cy="670411"/>
            </a:xfrm>
            <a:prstGeom prst="rect">
              <a:avLst/>
            </a:prstGeom>
            <a:solidFill>
              <a:srgbClr val="1CABE2">
                <a:alpha val="85098"/>
              </a:srgbClr>
            </a:solidFill>
          </p:spPr>
          <p:txBody>
            <a:bodyPr/>
            <a:lstStyle/>
            <a:p/>
          </p:txBody>
        </p:sp>
        <p:sp>
          <p:nvSpPr>
            <p:cNvPr id="37" name="rc37"/>
            <p:cNvSpPr/>
            <p:nvPr/>
          </p:nvSpPr>
          <p:spPr>
            <a:xfrm>
              <a:off x="4494818" y="3899013"/>
              <a:ext cx="239877" cy="216687"/>
            </a:xfrm>
            <a:prstGeom prst="rect">
              <a:avLst/>
            </a:prstGeom>
            <a:solidFill>
              <a:srgbClr val="1CABE2">
                <a:alpha val="85098"/>
              </a:srgbClr>
            </a:solidFill>
          </p:spPr>
          <p:txBody>
            <a:bodyPr/>
            <a:lstStyle/>
            <a:p/>
          </p:txBody>
        </p:sp>
        <p:sp>
          <p:nvSpPr>
            <p:cNvPr id="38" name="rc38"/>
            <p:cNvSpPr/>
            <p:nvPr/>
          </p:nvSpPr>
          <p:spPr>
            <a:xfrm>
              <a:off x="4761348" y="3799193"/>
              <a:ext cx="239877" cy="316506"/>
            </a:xfrm>
            <a:prstGeom prst="rect">
              <a:avLst/>
            </a:prstGeom>
            <a:solidFill>
              <a:srgbClr val="1CABE2">
                <a:alpha val="85098"/>
              </a:srgbClr>
            </a:solidFill>
          </p:spPr>
          <p:txBody>
            <a:bodyPr/>
            <a:lstStyle/>
            <a:p/>
          </p:txBody>
        </p:sp>
        <p:sp>
          <p:nvSpPr>
            <p:cNvPr id="39" name="rc39"/>
            <p:cNvSpPr/>
            <p:nvPr/>
          </p:nvSpPr>
          <p:spPr>
            <a:xfrm>
              <a:off x="5027878" y="3806068"/>
              <a:ext cx="239877" cy="309632"/>
            </a:xfrm>
            <a:prstGeom prst="rect">
              <a:avLst/>
            </a:prstGeom>
            <a:solidFill>
              <a:srgbClr val="1CABE2">
                <a:alpha val="85098"/>
              </a:srgbClr>
            </a:solidFill>
          </p:spPr>
          <p:txBody>
            <a:bodyPr/>
            <a:lstStyle/>
            <a:p/>
          </p:txBody>
        </p:sp>
        <p:sp>
          <p:nvSpPr>
            <p:cNvPr id="40" name="rc40"/>
            <p:cNvSpPr/>
            <p:nvPr/>
          </p:nvSpPr>
          <p:spPr>
            <a:xfrm>
              <a:off x="5294409" y="3812118"/>
              <a:ext cx="239877" cy="303582"/>
            </a:xfrm>
            <a:prstGeom prst="rect">
              <a:avLst/>
            </a:prstGeom>
            <a:solidFill>
              <a:srgbClr val="1CABE2">
                <a:alpha val="85098"/>
              </a:srgbClr>
            </a:solidFill>
          </p:spPr>
          <p:txBody>
            <a:bodyPr/>
            <a:lstStyle/>
            <a:p/>
          </p:txBody>
        </p:sp>
        <p:sp>
          <p:nvSpPr>
            <p:cNvPr id="41" name="rc41"/>
            <p:cNvSpPr/>
            <p:nvPr/>
          </p:nvSpPr>
          <p:spPr>
            <a:xfrm>
              <a:off x="5560939" y="4016981"/>
              <a:ext cx="239877" cy="98719"/>
            </a:xfrm>
            <a:prstGeom prst="rect">
              <a:avLst/>
            </a:prstGeom>
            <a:solidFill>
              <a:srgbClr val="1CABE2">
                <a:alpha val="85098"/>
              </a:srgbClr>
            </a:solidFill>
          </p:spPr>
          <p:txBody>
            <a:bodyPr/>
            <a:lstStyle/>
            <a:p/>
          </p:txBody>
        </p:sp>
        <p:sp>
          <p:nvSpPr>
            <p:cNvPr id="42" name="rc42"/>
            <p:cNvSpPr/>
            <p:nvPr/>
          </p:nvSpPr>
          <p:spPr>
            <a:xfrm>
              <a:off x="5827469" y="3635028"/>
              <a:ext cx="239877" cy="480672"/>
            </a:xfrm>
            <a:prstGeom prst="rect">
              <a:avLst/>
            </a:prstGeom>
            <a:solidFill>
              <a:srgbClr val="1CABE2">
                <a:alpha val="85098"/>
              </a:srgbClr>
            </a:solidFill>
          </p:spPr>
          <p:txBody>
            <a:bodyPr/>
            <a:lstStyle/>
            <a:p/>
          </p:txBody>
        </p:sp>
        <p:sp>
          <p:nvSpPr>
            <p:cNvPr id="43" name="rc43"/>
            <p:cNvSpPr/>
            <p:nvPr/>
          </p:nvSpPr>
          <p:spPr>
            <a:xfrm>
              <a:off x="6094000" y="4021656"/>
              <a:ext cx="239877" cy="94044"/>
            </a:xfrm>
            <a:prstGeom prst="rect">
              <a:avLst/>
            </a:prstGeom>
            <a:solidFill>
              <a:srgbClr val="1CABE2">
                <a:alpha val="85098"/>
              </a:srgbClr>
            </a:solidFill>
          </p:spPr>
          <p:txBody>
            <a:bodyPr/>
            <a:lstStyle/>
            <a:p/>
          </p:txBody>
        </p:sp>
        <p:sp>
          <p:nvSpPr>
            <p:cNvPr id="44" name="rc44"/>
            <p:cNvSpPr/>
            <p:nvPr/>
          </p:nvSpPr>
          <p:spPr>
            <a:xfrm>
              <a:off x="6360530" y="3836316"/>
              <a:ext cx="239877" cy="279384"/>
            </a:xfrm>
            <a:prstGeom prst="rect">
              <a:avLst/>
            </a:prstGeom>
            <a:solidFill>
              <a:srgbClr val="1CABE2">
                <a:alpha val="85098"/>
              </a:srgbClr>
            </a:solidFill>
          </p:spPr>
          <p:txBody>
            <a:bodyPr/>
            <a:lstStyle/>
            <a:p/>
          </p:txBody>
        </p:sp>
        <p:sp>
          <p:nvSpPr>
            <p:cNvPr id="45" name="rc45"/>
            <p:cNvSpPr/>
            <p:nvPr/>
          </p:nvSpPr>
          <p:spPr>
            <a:xfrm>
              <a:off x="6627060" y="3746946"/>
              <a:ext cx="239877" cy="368753"/>
            </a:xfrm>
            <a:prstGeom prst="rect">
              <a:avLst/>
            </a:prstGeom>
            <a:solidFill>
              <a:srgbClr val="1CABE2">
                <a:alpha val="85098"/>
              </a:srgbClr>
            </a:solidFill>
          </p:spPr>
          <p:txBody>
            <a:bodyPr/>
            <a:lstStyle/>
            <a:p/>
          </p:txBody>
        </p:sp>
        <p:sp>
          <p:nvSpPr>
            <p:cNvPr id="46" name="rc46"/>
            <p:cNvSpPr/>
            <p:nvPr/>
          </p:nvSpPr>
          <p:spPr>
            <a:xfrm>
              <a:off x="6893590" y="3471962"/>
              <a:ext cx="239877" cy="643738"/>
            </a:xfrm>
            <a:prstGeom prst="rect">
              <a:avLst/>
            </a:prstGeom>
            <a:solidFill>
              <a:srgbClr val="1CABE2">
                <a:alpha val="85098"/>
              </a:srgbClr>
            </a:solidFill>
          </p:spPr>
          <p:txBody>
            <a:bodyPr/>
            <a:lstStyle/>
            <a:p/>
          </p:txBody>
        </p:sp>
        <p:sp>
          <p:nvSpPr>
            <p:cNvPr id="47" name="rc47"/>
            <p:cNvSpPr/>
            <p:nvPr/>
          </p:nvSpPr>
          <p:spPr>
            <a:xfrm>
              <a:off x="7160121" y="3933111"/>
              <a:ext cx="239877" cy="182589"/>
            </a:xfrm>
            <a:prstGeom prst="rect">
              <a:avLst/>
            </a:prstGeom>
            <a:solidFill>
              <a:srgbClr val="1CABE2">
                <a:alpha val="85098"/>
              </a:srgbClr>
            </a:solidFill>
          </p:spPr>
          <p:txBody>
            <a:bodyPr/>
            <a:lstStyle/>
            <a:p/>
          </p:txBody>
        </p:sp>
        <p:sp>
          <p:nvSpPr>
            <p:cNvPr id="48" name="rc48"/>
            <p:cNvSpPr/>
            <p:nvPr/>
          </p:nvSpPr>
          <p:spPr>
            <a:xfrm>
              <a:off x="7426651" y="4026330"/>
              <a:ext cx="239877" cy="89369"/>
            </a:xfrm>
            <a:prstGeom prst="rect">
              <a:avLst/>
            </a:prstGeom>
            <a:solidFill>
              <a:srgbClr val="1CABE2">
                <a:alpha val="85098"/>
              </a:srgbClr>
            </a:solidFill>
          </p:spPr>
          <p:txBody>
            <a:bodyPr/>
            <a:lstStyle/>
            <a:p/>
          </p:txBody>
        </p:sp>
        <p:sp>
          <p:nvSpPr>
            <p:cNvPr id="49" name="rc49"/>
            <p:cNvSpPr/>
            <p:nvPr/>
          </p:nvSpPr>
          <p:spPr>
            <a:xfrm>
              <a:off x="7693181" y="4027430"/>
              <a:ext cx="239877" cy="88269"/>
            </a:xfrm>
            <a:prstGeom prst="rect">
              <a:avLst/>
            </a:prstGeom>
            <a:solidFill>
              <a:srgbClr val="1CABE2">
                <a:alpha val="85098"/>
              </a:srgbClr>
            </a:solidFill>
          </p:spPr>
          <p:txBody>
            <a:bodyPr/>
            <a:lstStyle/>
            <a:p/>
          </p:txBody>
        </p:sp>
        <p:sp>
          <p:nvSpPr>
            <p:cNvPr id="50" name="rc50"/>
            <p:cNvSpPr/>
            <p:nvPr/>
          </p:nvSpPr>
          <p:spPr>
            <a:xfrm>
              <a:off x="7959712" y="3683700"/>
              <a:ext cx="239877" cy="432000"/>
            </a:xfrm>
            <a:prstGeom prst="rect">
              <a:avLst/>
            </a:prstGeom>
            <a:solidFill>
              <a:srgbClr val="1CABE2">
                <a:alpha val="85098"/>
              </a:srgbClr>
            </a:solidFill>
          </p:spPr>
          <p:txBody>
            <a:bodyPr/>
            <a:lstStyle/>
            <a:p/>
          </p:txBody>
        </p:sp>
        <p:sp>
          <p:nvSpPr>
            <p:cNvPr id="51" name="rc51"/>
            <p:cNvSpPr/>
            <p:nvPr/>
          </p:nvSpPr>
          <p:spPr>
            <a:xfrm>
              <a:off x="1296454" y="3120532"/>
              <a:ext cx="239877" cy="568667"/>
            </a:xfrm>
            <a:prstGeom prst="rect">
              <a:avLst/>
            </a:prstGeom>
            <a:solidFill>
              <a:srgbClr val="B3B3B3">
                <a:alpha val="85098"/>
              </a:srgbClr>
            </a:solidFill>
          </p:spPr>
          <p:txBody>
            <a:bodyPr/>
            <a:lstStyle/>
            <a:p/>
          </p:txBody>
        </p:sp>
        <p:sp>
          <p:nvSpPr>
            <p:cNvPr id="52" name="rc52"/>
            <p:cNvSpPr/>
            <p:nvPr/>
          </p:nvSpPr>
          <p:spPr>
            <a:xfrm>
              <a:off x="1562984" y="3836041"/>
              <a:ext cx="239877" cy="139692"/>
            </a:xfrm>
            <a:prstGeom prst="rect">
              <a:avLst/>
            </a:prstGeom>
            <a:solidFill>
              <a:srgbClr val="B3B3B3">
                <a:alpha val="85098"/>
              </a:srgbClr>
            </a:solidFill>
          </p:spPr>
          <p:txBody>
            <a:bodyPr/>
            <a:lstStyle/>
            <a:p/>
          </p:txBody>
        </p:sp>
        <p:sp>
          <p:nvSpPr>
            <p:cNvPr id="53" name="rc53"/>
            <p:cNvSpPr/>
            <p:nvPr/>
          </p:nvSpPr>
          <p:spPr>
            <a:xfrm>
              <a:off x="1829515" y="3698824"/>
              <a:ext cx="239877" cy="278009"/>
            </a:xfrm>
            <a:prstGeom prst="rect">
              <a:avLst/>
            </a:prstGeom>
            <a:solidFill>
              <a:srgbClr val="B3B3B3">
                <a:alpha val="85098"/>
              </a:srgbClr>
            </a:solidFill>
          </p:spPr>
          <p:txBody>
            <a:bodyPr/>
            <a:lstStyle/>
            <a:p/>
          </p:txBody>
        </p:sp>
        <p:sp>
          <p:nvSpPr>
            <p:cNvPr id="54" name="rc54"/>
            <p:cNvSpPr/>
            <p:nvPr/>
          </p:nvSpPr>
          <p:spPr>
            <a:xfrm>
              <a:off x="2096045" y="3286898"/>
              <a:ext cx="239877" cy="552443"/>
            </a:xfrm>
            <a:prstGeom prst="rect">
              <a:avLst/>
            </a:prstGeom>
            <a:solidFill>
              <a:srgbClr val="B3B3B3">
                <a:alpha val="85098"/>
              </a:srgbClr>
            </a:solidFill>
          </p:spPr>
          <p:txBody>
            <a:bodyPr/>
            <a:lstStyle/>
            <a:p/>
          </p:txBody>
        </p:sp>
        <p:sp>
          <p:nvSpPr>
            <p:cNvPr id="55" name="rc55"/>
            <p:cNvSpPr/>
            <p:nvPr/>
          </p:nvSpPr>
          <p:spPr>
            <a:xfrm>
              <a:off x="2362575" y="3571231"/>
              <a:ext cx="239877" cy="408351"/>
            </a:xfrm>
            <a:prstGeom prst="rect">
              <a:avLst/>
            </a:prstGeom>
            <a:solidFill>
              <a:srgbClr val="B3B3B3">
                <a:alpha val="85098"/>
              </a:srgbClr>
            </a:solidFill>
          </p:spPr>
          <p:txBody>
            <a:bodyPr/>
            <a:lstStyle/>
            <a:p/>
          </p:txBody>
        </p:sp>
        <p:sp>
          <p:nvSpPr>
            <p:cNvPr id="56" name="rc56"/>
            <p:cNvSpPr/>
            <p:nvPr/>
          </p:nvSpPr>
          <p:spPr>
            <a:xfrm>
              <a:off x="2629106" y="3982058"/>
              <a:ext cx="239877" cy="0"/>
            </a:xfrm>
            <a:prstGeom prst="rect">
              <a:avLst/>
            </a:prstGeom>
            <a:solidFill>
              <a:srgbClr val="B3B3B3">
                <a:alpha val="85098"/>
              </a:srgbClr>
            </a:solidFill>
          </p:spPr>
          <p:txBody>
            <a:bodyPr/>
            <a:lstStyle/>
            <a:p/>
          </p:txBody>
        </p:sp>
        <p:sp>
          <p:nvSpPr>
            <p:cNvPr id="57" name="rc57"/>
            <p:cNvSpPr/>
            <p:nvPr/>
          </p:nvSpPr>
          <p:spPr>
            <a:xfrm>
              <a:off x="2895636" y="3331445"/>
              <a:ext cx="239877" cy="261510"/>
            </a:xfrm>
            <a:prstGeom prst="rect">
              <a:avLst/>
            </a:prstGeom>
            <a:solidFill>
              <a:srgbClr val="B3B3B3">
                <a:alpha val="85098"/>
              </a:srgbClr>
            </a:solidFill>
          </p:spPr>
          <p:txBody>
            <a:bodyPr/>
            <a:lstStyle/>
            <a:p/>
          </p:txBody>
        </p:sp>
        <p:sp>
          <p:nvSpPr>
            <p:cNvPr id="58" name="rc58"/>
            <p:cNvSpPr/>
            <p:nvPr/>
          </p:nvSpPr>
          <p:spPr>
            <a:xfrm>
              <a:off x="3162166" y="2969566"/>
              <a:ext cx="239877" cy="764181"/>
            </a:xfrm>
            <a:prstGeom prst="rect">
              <a:avLst/>
            </a:prstGeom>
            <a:solidFill>
              <a:srgbClr val="B3B3B3">
                <a:alpha val="85098"/>
              </a:srgbClr>
            </a:solidFill>
          </p:spPr>
          <p:txBody>
            <a:bodyPr/>
            <a:lstStyle/>
            <a:p/>
          </p:txBody>
        </p:sp>
        <p:sp>
          <p:nvSpPr>
            <p:cNvPr id="59" name="rc59"/>
            <p:cNvSpPr/>
            <p:nvPr/>
          </p:nvSpPr>
          <p:spPr>
            <a:xfrm>
              <a:off x="3428696" y="2879096"/>
              <a:ext cx="239877" cy="865650"/>
            </a:xfrm>
            <a:prstGeom prst="rect">
              <a:avLst/>
            </a:prstGeom>
            <a:solidFill>
              <a:srgbClr val="B3B3B3">
                <a:alpha val="85098"/>
              </a:srgbClr>
            </a:solidFill>
          </p:spPr>
          <p:txBody>
            <a:bodyPr/>
            <a:lstStyle/>
            <a:p/>
          </p:txBody>
        </p:sp>
        <p:sp>
          <p:nvSpPr>
            <p:cNvPr id="60" name="rc60"/>
            <p:cNvSpPr/>
            <p:nvPr/>
          </p:nvSpPr>
          <p:spPr>
            <a:xfrm>
              <a:off x="3695227" y="2916494"/>
              <a:ext cx="239877" cy="119893"/>
            </a:xfrm>
            <a:prstGeom prst="rect">
              <a:avLst/>
            </a:prstGeom>
            <a:solidFill>
              <a:srgbClr val="B3B3B3">
                <a:alpha val="85098"/>
              </a:srgbClr>
            </a:solidFill>
          </p:spPr>
          <p:txBody>
            <a:bodyPr/>
            <a:lstStyle/>
            <a:p/>
          </p:txBody>
        </p:sp>
        <p:sp>
          <p:nvSpPr>
            <p:cNvPr id="61" name="rc61"/>
            <p:cNvSpPr/>
            <p:nvPr/>
          </p:nvSpPr>
          <p:spPr>
            <a:xfrm>
              <a:off x="3961757" y="3420265"/>
              <a:ext cx="239877" cy="463623"/>
            </a:xfrm>
            <a:prstGeom prst="rect">
              <a:avLst/>
            </a:prstGeom>
            <a:solidFill>
              <a:srgbClr val="B3B3B3">
                <a:alpha val="85098"/>
              </a:srgbClr>
            </a:solidFill>
          </p:spPr>
          <p:txBody>
            <a:bodyPr/>
            <a:lstStyle/>
            <a:p/>
          </p:txBody>
        </p:sp>
        <p:sp>
          <p:nvSpPr>
            <p:cNvPr id="62" name="rc62"/>
            <p:cNvSpPr/>
            <p:nvPr/>
          </p:nvSpPr>
          <p:spPr>
            <a:xfrm>
              <a:off x="4228287" y="3221726"/>
              <a:ext cx="239877" cy="223562"/>
            </a:xfrm>
            <a:prstGeom prst="rect">
              <a:avLst/>
            </a:prstGeom>
            <a:solidFill>
              <a:srgbClr val="B3B3B3">
                <a:alpha val="85098"/>
              </a:srgbClr>
            </a:solidFill>
          </p:spPr>
          <p:txBody>
            <a:bodyPr/>
            <a:lstStyle/>
            <a:p/>
          </p:txBody>
        </p:sp>
        <p:sp>
          <p:nvSpPr>
            <p:cNvPr id="63" name="rc63"/>
            <p:cNvSpPr/>
            <p:nvPr/>
          </p:nvSpPr>
          <p:spPr>
            <a:xfrm>
              <a:off x="4494818" y="3682325"/>
              <a:ext cx="239877" cy="216687"/>
            </a:xfrm>
            <a:prstGeom prst="rect">
              <a:avLst/>
            </a:prstGeom>
            <a:solidFill>
              <a:srgbClr val="B3B3B3">
                <a:alpha val="85098"/>
              </a:srgbClr>
            </a:solidFill>
          </p:spPr>
          <p:txBody>
            <a:bodyPr/>
            <a:lstStyle/>
            <a:p/>
          </p:txBody>
        </p:sp>
        <p:sp>
          <p:nvSpPr>
            <p:cNvPr id="64" name="rc64"/>
            <p:cNvSpPr/>
            <p:nvPr/>
          </p:nvSpPr>
          <p:spPr>
            <a:xfrm>
              <a:off x="4761348" y="3377092"/>
              <a:ext cx="239877" cy="422100"/>
            </a:xfrm>
            <a:prstGeom prst="rect">
              <a:avLst/>
            </a:prstGeom>
            <a:solidFill>
              <a:srgbClr val="B3B3B3">
                <a:alpha val="85098"/>
              </a:srgbClr>
            </a:solidFill>
          </p:spPr>
          <p:txBody>
            <a:bodyPr/>
            <a:lstStyle/>
            <a:p/>
          </p:txBody>
        </p:sp>
        <p:sp>
          <p:nvSpPr>
            <p:cNvPr id="65" name="rc65"/>
            <p:cNvSpPr/>
            <p:nvPr/>
          </p:nvSpPr>
          <p:spPr>
            <a:xfrm>
              <a:off x="5027878" y="3290197"/>
              <a:ext cx="239877" cy="515870"/>
            </a:xfrm>
            <a:prstGeom prst="rect">
              <a:avLst/>
            </a:prstGeom>
            <a:solidFill>
              <a:srgbClr val="B3B3B3">
                <a:alpha val="85098"/>
              </a:srgbClr>
            </a:solidFill>
          </p:spPr>
          <p:txBody>
            <a:bodyPr/>
            <a:lstStyle/>
            <a:p/>
          </p:txBody>
        </p:sp>
        <p:sp>
          <p:nvSpPr>
            <p:cNvPr id="66" name="rc66"/>
            <p:cNvSpPr/>
            <p:nvPr/>
          </p:nvSpPr>
          <p:spPr>
            <a:xfrm>
              <a:off x="5294409" y="3204677"/>
              <a:ext cx="239877" cy="607440"/>
            </a:xfrm>
            <a:prstGeom prst="rect">
              <a:avLst/>
            </a:prstGeom>
            <a:solidFill>
              <a:srgbClr val="B3B3B3">
                <a:alpha val="85098"/>
              </a:srgbClr>
            </a:solidFill>
          </p:spPr>
          <p:txBody>
            <a:bodyPr/>
            <a:lstStyle/>
            <a:p/>
          </p:txBody>
        </p:sp>
        <p:sp>
          <p:nvSpPr>
            <p:cNvPr id="67" name="rc67"/>
            <p:cNvSpPr/>
            <p:nvPr/>
          </p:nvSpPr>
          <p:spPr>
            <a:xfrm>
              <a:off x="5560939" y="4016981"/>
              <a:ext cx="239877" cy="0"/>
            </a:xfrm>
            <a:prstGeom prst="rect">
              <a:avLst/>
            </a:prstGeom>
            <a:solidFill>
              <a:srgbClr val="B3B3B3">
                <a:alpha val="85098"/>
              </a:srgbClr>
            </a:solidFill>
          </p:spPr>
          <p:txBody>
            <a:bodyPr/>
            <a:lstStyle/>
            <a:p/>
          </p:txBody>
        </p:sp>
        <p:sp>
          <p:nvSpPr>
            <p:cNvPr id="68" name="rc68"/>
            <p:cNvSpPr/>
            <p:nvPr/>
          </p:nvSpPr>
          <p:spPr>
            <a:xfrm>
              <a:off x="5827469" y="3442539"/>
              <a:ext cx="239877" cy="192489"/>
            </a:xfrm>
            <a:prstGeom prst="rect">
              <a:avLst/>
            </a:prstGeom>
            <a:solidFill>
              <a:srgbClr val="B3B3B3">
                <a:alpha val="85098"/>
              </a:srgbClr>
            </a:solidFill>
          </p:spPr>
          <p:txBody>
            <a:bodyPr/>
            <a:lstStyle/>
            <a:p/>
          </p:txBody>
        </p:sp>
        <p:sp>
          <p:nvSpPr>
            <p:cNvPr id="69" name="rc69"/>
            <p:cNvSpPr/>
            <p:nvPr/>
          </p:nvSpPr>
          <p:spPr>
            <a:xfrm>
              <a:off x="6094000" y="3833566"/>
              <a:ext cx="239877" cy="188089"/>
            </a:xfrm>
            <a:prstGeom prst="rect">
              <a:avLst/>
            </a:prstGeom>
            <a:solidFill>
              <a:srgbClr val="B3B3B3">
                <a:alpha val="85098"/>
              </a:srgbClr>
            </a:solidFill>
          </p:spPr>
          <p:txBody>
            <a:bodyPr/>
            <a:lstStyle/>
            <a:p/>
          </p:txBody>
        </p:sp>
        <p:sp>
          <p:nvSpPr>
            <p:cNvPr id="70" name="rc70"/>
            <p:cNvSpPr/>
            <p:nvPr/>
          </p:nvSpPr>
          <p:spPr>
            <a:xfrm>
              <a:off x="6360530" y="3743097"/>
              <a:ext cx="239877" cy="93219"/>
            </a:xfrm>
            <a:prstGeom prst="rect">
              <a:avLst/>
            </a:prstGeom>
            <a:solidFill>
              <a:srgbClr val="B3B3B3">
                <a:alpha val="85098"/>
              </a:srgbClr>
            </a:solidFill>
          </p:spPr>
          <p:txBody>
            <a:bodyPr/>
            <a:lstStyle/>
            <a:p/>
          </p:txBody>
        </p:sp>
        <p:sp>
          <p:nvSpPr>
            <p:cNvPr id="71" name="rc71"/>
            <p:cNvSpPr/>
            <p:nvPr/>
          </p:nvSpPr>
          <p:spPr>
            <a:xfrm>
              <a:off x="6627060" y="3746946"/>
              <a:ext cx="239877" cy="0"/>
            </a:xfrm>
            <a:prstGeom prst="rect">
              <a:avLst/>
            </a:prstGeom>
            <a:solidFill>
              <a:srgbClr val="B3B3B3">
                <a:alpha val="85098"/>
              </a:srgbClr>
            </a:solidFill>
          </p:spPr>
          <p:txBody>
            <a:bodyPr/>
            <a:lstStyle/>
            <a:p/>
          </p:txBody>
        </p:sp>
        <p:sp>
          <p:nvSpPr>
            <p:cNvPr id="72" name="rc72"/>
            <p:cNvSpPr/>
            <p:nvPr/>
          </p:nvSpPr>
          <p:spPr>
            <a:xfrm>
              <a:off x="6893590" y="3196153"/>
              <a:ext cx="239877" cy="275809"/>
            </a:xfrm>
            <a:prstGeom prst="rect">
              <a:avLst/>
            </a:prstGeom>
            <a:solidFill>
              <a:srgbClr val="B3B3B3">
                <a:alpha val="85098"/>
              </a:srgbClr>
            </a:solidFill>
          </p:spPr>
          <p:txBody>
            <a:bodyPr/>
            <a:lstStyle/>
            <a:p/>
          </p:txBody>
        </p:sp>
        <p:sp>
          <p:nvSpPr>
            <p:cNvPr id="73" name="rc73"/>
            <p:cNvSpPr/>
            <p:nvPr/>
          </p:nvSpPr>
          <p:spPr>
            <a:xfrm>
              <a:off x="7160121" y="3933111"/>
              <a:ext cx="239877" cy="0"/>
            </a:xfrm>
            <a:prstGeom prst="rect">
              <a:avLst/>
            </a:prstGeom>
            <a:solidFill>
              <a:srgbClr val="B3B3B3">
                <a:alpha val="85098"/>
              </a:srgbClr>
            </a:solidFill>
          </p:spPr>
          <p:txBody>
            <a:bodyPr/>
            <a:lstStyle/>
            <a:p/>
          </p:txBody>
        </p:sp>
        <p:sp>
          <p:nvSpPr>
            <p:cNvPr id="74" name="rc74"/>
            <p:cNvSpPr/>
            <p:nvPr/>
          </p:nvSpPr>
          <p:spPr>
            <a:xfrm>
              <a:off x="7426651" y="4026330"/>
              <a:ext cx="239877" cy="0"/>
            </a:xfrm>
            <a:prstGeom prst="rect">
              <a:avLst/>
            </a:prstGeom>
            <a:solidFill>
              <a:srgbClr val="B3B3B3">
                <a:alpha val="85098"/>
              </a:srgbClr>
            </a:solidFill>
          </p:spPr>
          <p:txBody>
            <a:bodyPr/>
            <a:lstStyle/>
            <a:p/>
          </p:txBody>
        </p:sp>
        <p:sp>
          <p:nvSpPr>
            <p:cNvPr id="75" name="rc75"/>
            <p:cNvSpPr/>
            <p:nvPr/>
          </p:nvSpPr>
          <p:spPr>
            <a:xfrm>
              <a:off x="7693181" y="4027430"/>
              <a:ext cx="239877" cy="0"/>
            </a:xfrm>
            <a:prstGeom prst="rect">
              <a:avLst/>
            </a:prstGeom>
            <a:solidFill>
              <a:srgbClr val="B3B3B3">
                <a:alpha val="85098"/>
              </a:srgbClr>
            </a:solidFill>
          </p:spPr>
          <p:txBody>
            <a:bodyPr/>
            <a:lstStyle/>
            <a:p/>
          </p:txBody>
        </p:sp>
        <p:sp>
          <p:nvSpPr>
            <p:cNvPr id="76" name="rc76"/>
            <p:cNvSpPr/>
            <p:nvPr/>
          </p:nvSpPr>
          <p:spPr>
            <a:xfrm>
              <a:off x="7959712" y="3683700"/>
              <a:ext cx="239877" cy="0"/>
            </a:xfrm>
            <a:prstGeom prst="rect">
              <a:avLst/>
            </a:prstGeom>
            <a:solidFill>
              <a:srgbClr val="B3B3B3">
                <a:alpha val="85098"/>
              </a:srgbClr>
            </a:solidFill>
          </p:spPr>
          <p:txBody>
            <a:bodyPr/>
            <a:lstStyle/>
            <a:p/>
          </p:txBody>
        </p:sp>
        <p:sp>
          <p:nvSpPr>
            <p:cNvPr id="77" name="pl77"/>
            <p:cNvSpPr/>
            <p:nvPr/>
          </p:nvSpPr>
          <p:spPr>
            <a:xfrm>
              <a:off x="1416393" y="2075303"/>
              <a:ext cx="6663257" cy="164880"/>
            </a:xfrm>
            <a:custGeom>
              <a:avLst/>
              <a:pathLst>
                <a:path w="6663257" h="164880">
                  <a:moveTo>
                    <a:pt x="0" y="41220"/>
                  </a:moveTo>
                  <a:lnTo>
                    <a:pt x="266530" y="0"/>
                  </a:lnTo>
                  <a:lnTo>
                    <a:pt x="533060" y="0"/>
                  </a:lnTo>
                  <a:lnTo>
                    <a:pt x="799590" y="20610"/>
                  </a:lnTo>
                  <a:lnTo>
                    <a:pt x="1066121" y="0"/>
                  </a:lnTo>
                  <a:lnTo>
                    <a:pt x="1332651" y="0"/>
                  </a:lnTo>
                  <a:lnTo>
                    <a:pt x="1599181" y="61830"/>
                  </a:lnTo>
                  <a:lnTo>
                    <a:pt x="1865712" y="41220"/>
                  </a:lnTo>
                  <a:lnTo>
                    <a:pt x="2132242" y="41220"/>
                  </a:lnTo>
                  <a:lnTo>
                    <a:pt x="2398772" y="164880"/>
                  </a:lnTo>
                  <a:lnTo>
                    <a:pt x="2665303" y="20610"/>
                  </a:lnTo>
                  <a:lnTo>
                    <a:pt x="2931833" y="103050"/>
                  </a:lnTo>
                  <a:lnTo>
                    <a:pt x="3198363" y="20610"/>
                  </a:lnTo>
                  <a:lnTo>
                    <a:pt x="3464893" y="41220"/>
                  </a:lnTo>
                  <a:lnTo>
                    <a:pt x="3731424" y="41220"/>
                  </a:lnTo>
                  <a:lnTo>
                    <a:pt x="3997954" y="41220"/>
                  </a:lnTo>
                  <a:lnTo>
                    <a:pt x="4264484" y="0"/>
                  </a:lnTo>
                  <a:lnTo>
                    <a:pt x="4531015" y="82440"/>
                  </a:lnTo>
                  <a:lnTo>
                    <a:pt x="4797545" y="0"/>
                  </a:lnTo>
                  <a:lnTo>
                    <a:pt x="5064075" y="41220"/>
                  </a:lnTo>
                  <a:lnTo>
                    <a:pt x="5330606" y="61830"/>
                  </a:lnTo>
                  <a:lnTo>
                    <a:pt x="5597136" y="123660"/>
                  </a:lnTo>
                  <a:lnTo>
                    <a:pt x="5863666" y="20610"/>
                  </a:lnTo>
                  <a:lnTo>
                    <a:pt x="6130197" y="0"/>
                  </a:lnTo>
                  <a:lnTo>
                    <a:pt x="6396727" y="0"/>
                  </a:lnTo>
                  <a:lnTo>
                    <a:pt x="6663257" y="82440"/>
                  </a:lnTo>
                </a:path>
              </a:pathLst>
            </a:custGeom>
            <a:ln w="27101" cap="flat">
              <a:solidFill>
                <a:srgbClr val="0058AB">
                  <a:alpha val="100000"/>
                </a:srgbClr>
              </a:solidFill>
              <a:prstDash val="solid"/>
              <a:round/>
            </a:ln>
          </p:spPr>
          <p:txBody>
            <a:bodyPr/>
            <a:lstStyle/>
            <a:p/>
          </p:txBody>
        </p:sp>
        <p:sp>
          <p:nvSpPr>
            <p:cNvPr id="78" name="pl78"/>
            <p:cNvSpPr/>
            <p:nvPr/>
          </p:nvSpPr>
          <p:spPr>
            <a:xfrm>
              <a:off x="1416393" y="2075303"/>
              <a:ext cx="6663257" cy="185490"/>
            </a:xfrm>
            <a:custGeom>
              <a:avLst/>
              <a:pathLst>
                <a:path w="6663257" h="185490">
                  <a:moveTo>
                    <a:pt x="0" y="123660"/>
                  </a:moveTo>
                  <a:lnTo>
                    <a:pt x="266530" y="20610"/>
                  </a:lnTo>
                  <a:lnTo>
                    <a:pt x="533060" y="41220"/>
                  </a:lnTo>
                  <a:lnTo>
                    <a:pt x="799590" y="103050"/>
                  </a:lnTo>
                  <a:lnTo>
                    <a:pt x="1066121" y="61830"/>
                  </a:lnTo>
                  <a:lnTo>
                    <a:pt x="1332651" y="0"/>
                  </a:lnTo>
                  <a:lnTo>
                    <a:pt x="1599181" y="103050"/>
                  </a:lnTo>
                  <a:lnTo>
                    <a:pt x="1865712" y="164880"/>
                  </a:lnTo>
                  <a:lnTo>
                    <a:pt x="2132242" y="185490"/>
                  </a:lnTo>
                  <a:lnTo>
                    <a:pt x="2398772" y="185490"/>
                  </a:lnTo>
                  <a:lnTo>
                    <a:pt x="2665303" y="103050"/>
                  </a:lnTo>
                  <a:lnTo>
                    <a:pt x="2931833" y="144270"/>
                  </a:lnTo>
                  <a:lnTo>
                    <a:pt x="3198363" y="61830"/>
                  </a:lnTo>
                  <a:lnTo>
                    <a:pt x="3464893" y="123660"/>
                  </a:lnTo>
                  <a:lnTo>
                    <a:pt x="3731424" y="144270"/>
                  </a:lnTo>
                  <a:lnTo>
                    <a:pt x="3997954" y="164880"/>
                  </a:lnTo>
                  <a:lnTo>
                    <a:pt x="4264484" y="0"/>
                  </a:lnTo>
                  <a:lnTo>
                    <a:pt x="4531015" y="123660"/>
                  </a:lnTo>
                  <a:lnTo>
                    <a:pt x="4797545" y="41220"/>
                  </a:lnTo>
                  <a:lnTo>
                    <a:pt x="5064075" y="61830"/>
                  </a:lnTo>
                  <a:lnTo>
                    <a:pt x="5330606" y="61830"/>
                  </a:lnTo>
                  <a:lnTo>
                    <a:pt x="5597136" y="185490"/>
                  </a:lnTo>
                  <a:lnTo>
                    <a:pt x="5863666" y="20610"/>
                  </a:lnTo>
                  <a:lnTo>
                    <a:pt x="6130197" y="0"/>
                  </a:lnTo>
                  <a:lnTo>
                    <a:pt x="6396727" y="0"/>
                  </a:lnTo>
                  <a:lnTo>
                    <a:pt x="6663257" y="82440"/>
                  </a:lnTo>
                </a:path>
              </a:pathLst>
            </a:custGeom>
            <a:ln w="27101" cap="flat">
              <a:solidFill>
                <a:srgbClr val="F26A21">
                  <a:alpha val="100000"/>
                </a:srgbClr>
              </a:solidFill>
              <a:prstDash val="solid"/>
              <a:round/>
            </a:ln>
          </p:spPr>
          <p:txBody>
            <a:bodyPr/>
            <a:lstStyle/>
            <a:p/>
          </p:txBody>
        </p:sp>
        <p:sp>
          <p:nvSpPr>
            <p:cNvPr id="79" name="tx79"/>
            <p:cNvSpPr/>
            <p:nvPr/>
          </p:nvSpPr>
          <p:spPr>
            <a:xfrm>
              <a:off x="1356134"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0" name="tx80"/>
            <p:cNvSpPr/>
            <p:nvPr/>
          </p:nvSpPr>
          <p:spPr>
            <a:xfrm>
              <a:off x="2688785" y="1920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1" name="tx81"/>
            <p:cNvSpPr/>
            <p:nvPr/>
          </p:nvSpPr>
          <p:spPr>
            <a:xfrm>
              <a:off x="4021437"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2" name="tx82"/>
            <p:cNvSpPr/>
            <p:nvPr/>
          </p:nvSpPr>
          <p:spPr>
            <a:xfrm>
              <a:off x="5354088"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3" name="tx83"/>
            <p:cNvSpPr/>
            <p:nvPr/>
          </p:nvSpPr>
          <p:spPr>
            <a:xfrm>
              <a:off x="6420210"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4" name="tx84"/>
            <p:cNvSpPr/>
            <p:nvPr/>
          </p:nvSpPr>
          <p:spPr>
            <a:xfrm>
              <a:off x="6686740" y="1981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5" name="tx85"/>
            <p:cNvSpPr/>
            <p:nvPr/>
          </p:nvSpPr>
          <p:spPr>
            <a:xfrm>
              <a:off x="6953270" y="2043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86" name="tx86"/>
            <p:cNvSpPr/>
            <p:nvPr/>
          </p:nvSpPr>
          <p:spPr>
            <a:xfrm>
              <a:off x="7219800"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7" name="tx87"/>
            <p:cNvSpPr/>
            <p:nvPr/>
          </p:nvSpPr>
          <p:spPr>
            <a:xfrm>
              <a:off x="7486331" y="1920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8" name="tx88"/>
            <p:cNvSpPr/>
            <p:nvPr/>
          </p:nvSpPr>
          <p:spPr>
            <a:xfrm>
              <a:off x="7752861" y="1920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9" name="tx89"/>
            <p:cNvSpPr/>
            <p:nvPr/>
          </p:nvSpPr>
          <p:spPr>
            <a:xfrm>
              <a:off x="8019391" y="20024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90" name="tx90"/>
            <p:cNvSpPr/>
            <p:nvPr/>
          </p:nvSpPr>
          <p:spPr>
            <a:xfrm>
              <a:off x="1356134" y="2253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93</a:t>
              </a:r>
            </a:p>
          </p:txBody>
        </p:sp>
        <p:sp>
          <p:nvSpPr>
            <p:cNvPr id="91" name="tx91"/>
            <p:cNvSpPr/>
            <p:nvPr/>
          </p:nvSpPr>
          <p:spPr>
            <a:xfrm>
              <a:off x="2688785" y="2129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99</a:t>
              </a:r>
            </a:p>
          </p:txBody>
        </p:sp>
        <p:sp>
          <p:nvSpPr>
            <p:cNvPr id="92" name="tx92"/>
            <p:cNvSpPr/>
            <p:nvPr/>
          </p:nvSpPr>
          <p:spPr>
            <a:xfrm>
              <a:off x="4021437" y="2232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94</a:t>
              </a:r>
            </a:p>
          </p:txBody>
        </p:sp>
        <p:sp>
          <p:nvSpPr>
            <p:cNvPr id="93" name="tx93"/>
            <p:cNvSpPr/>
            <p:nvPr/>
          </p:nvSpPr>
          <p:spPr>
            <a:xfrm>
              <a:off x="5354088" y="2294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91</a:t>
              </a:r>
            </a:p>
          </p:txBody>
        </p:sp>
        <p:sp>
          <p:nvSpPr>
            <p:cNvPr id="94" name="tx94"/>
            <p:cNvSpPr/>
            <p:nvPr/>
          </p:nvSpPr>
          <p:spPr>
            <a:xfrm>
              <a:off x="6420210" y="2191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96</a:t>
              </a:r>
            </a:p>
          </p:txBody>
        </p:sp>
        <p:sp>
          <p:nvSpPr>
            <p:cNvPr id="95" name="tx95"/>
            <p:cNvSpPr/>
            <p:nvPr/>
          </p:nvSpPr>
          <p:spPr>
            <a:xfrm>
              <a:off x="6686740" y="2191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96</a:t>
              </a:r>
            </a:p>
          </p:txBody>
        </p:sp>
        <p:sp>
          <p:nvSpPr>
            <p:cNvPr id="96" name="tx96"/>
            <p:cNvSpPr/>
            <p:nvPr/>
          </p:nvSpPr>
          <p:spPr>
            <a:xfrm>
              <a:off x="6953270" y="2315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90</a:t>
              </a:r>
            </a:p>
          </p:txBody>
        </p:sp>
        <p:sp>
          <p:nvSpPr>
            <p:cNvPr id="97" name="tx97"/>
            <p:cNvSpPr/>
            <p:nvPr/>
          </p:nvSpPr>
          <p:spPr>
            <a:xfrm>
              <a:off x="7219800" y="2150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98</a:t>
              </a:r>
            </a:p>
          </p:txBody>
        </p:sp>
        <p:sp>
          <p:nvSpPr>
            <p:cNvPr id="98" name="tx98"/>
            <p:cNvSpPr/>
            <p:nvPr/>
          </p:nvSpPr>
          <p:spPr>
            <a:xfrm>
              <a:off x="7486331" y="2129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99</a:t>
              </a:r>
            </a:p>
          </p:txBody>
        </p:sp>
        <p:sp>
          <p:nvSpPr>
            <p:cNvPr id="99" name="tx99"/>
            <p:cNvSpPr/>
            <p:nvPr/>
          </p:nvSpPr>
          <p:spPr>
            <a:xfrm>
              <a:off x="7752861" y="2129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99</a:t>
              </a:r>
            </a:p>
          </p:txBody>
        </p:sp>
        <p:sp>
          <p:nvSpPr>
            <p:cNvPr id="100" name="tx100"/>
            <p:cNvSpPr/>
            <p:nvPr/>
          </p:nvSpPr>
          <p:spPr>
            <a:xfrm>
              <a:off x="8019391"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101" name="tx101"/>
            <p:cNvSpPr/>
            <p:nvPr/>
          </p:nvSpPr>
          <p:spPr>
            <a:xfrm>
              <a:off x="1341092" y="38636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2" name="tx102"/>
            <p:cNvSpPr/>
            <p:nvPr/>
          </p:nvSpPr>
          <p:spPr>
            <a:xfrm>
              <a:off x="5339046" y="39250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3" name="tx103"/>
            <p:cNvSpPr/>
            <p:nvPr/>
          </p:nvSpPr>
          <p:spPr>
            <a:xfrm>
              <a:off x="6450339" y="3937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4" name="tx104"/>
            <p:cNvSpPr/>
            <p:nvPr/>
          </p:nvSpPr>
          <p:spPr>
            <a:xfrm>
              <a:off x="6671698" y="38925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5" name="tx105"/>
            <p:cNvSpPr/>
            <p:nvPr/>
          </p:nvSpPr>
          <p:spPr>
            <a:xfrm>
              <a:off x="6938228" y="37550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8004349" y="38608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1341092" y="33660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8" name="tx108"/>
            <p:cNvSpPr/>
            <p:nvPr/>
          </p:nvSpPr>
          <p:spPr>
            <a:xfrm>
              <a:off x="4006395" y="38450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9" name="tx109"/>
            <p:cNvSpPr/>
            <p:nvPr/>
          </p:nvSpPr>
          <p:spPr>
            <a:xfrm>
              <a:off x="5339046" y="34695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0" name="tx110"/>
            <p:cNvSpPr/>
            <p:nvPr/>
          </p:nvSpPr>
          <p:spPr>
            <a:xfrm>
              <a:off x="6983400" y="3295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1" name="tx111"/>
            <p:cNvSpPr/>
            <p:nvPr/>
          </p:nvSpPr>
          <p:spPr>
            <a:xfrm>
              <a:off x="1341092" y="30040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12" name="tx112"/>
            <p:cNvSpPr/>
            <p:nvPr/>
          </p:nvSpPr>
          <p:spPr>
            <a:xfrm>
              <a:off x="2642105" y="3865609"/>
              <a:ext cx="2138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&lt;0.5</a:t>
              </a:r>
            </a:p>
          </p:txBody>
        </p:sp>
        <p:sp>
          <p:nvSpPr>
            <p:cNvPr id="113" name="tx113"/>
            <p:cNvSpPr/>
            <p:nvPr/>
          </p:nvSpPr>
          <p:spPr>
            <a:xfrm>
              <a:off x="4006395" y="33038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14" name="tx114"/>
            <p:cNvSpPr/>
            <p:nvPr/>
          </p:nvSpPr>
          <p:spPr>
            <a:xfrm>
              <a:off x="5339046" y="30882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15" name="tx115"/>
            <p:cNvSpPr/>
            <p:nvPr/>
          </p:nvSpPr>
          <p:spPr>
            <a:xfrm>
              <a:off x="6405168" y="36266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6" name="tx116"/>
            <p:cNvSpPr/>
            <p:nvPr/>
          </p:nvSpPr>
          <p:spPr>
            <a:xfrm>
              <a:off x="6671698" y="36304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7" name="tx117"/>
            <p:cNvSpPr/>
            <p:nvPr/>
          </p:nvSpPr>
          <p:spPr>
            <a:xfrm>
              <a:off x="6938228" y="30797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18" name="tx118"/>
            <p:cNvSpPr/>
            <p:nvPr/>
          </p:nvSpPr>
          <p:spPr>
            <a:xfrm>
              <a:off x="7218292" y="381666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119" name="tx119"/>
            <p:cNvSpPr/>
            <p:nvPr/>
          </p:nvSpPr>
          <p:spPr>
            <a:xfrm>
              <a:off x="7439651" y="3909882"/>
              <a:ext cx="2138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&lt;0.5</a:t>
              </a:r>
            </a:p>
          </p:txBody>
        </p:sp>
        <p:sp>
          <p:nvSpPr>
            <p:cNvPr id="120" name="tx120"/>
            <p:cNvSpPr/>
            <p:nvPr/>
          </p:nvSpPr>
          <p:spPr>
            <a:xfrm>
              <a:off x="7706181" y="3910982"/>
              <a:ext cx="2138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&lt;0.5</a:t>
              </a:r>
            </a:p>
          </p:txBody>
        </p:sp>
        <p:sp>
          <p:nvSpPr>
            <p:cNvPr id="121" name="tx121"/>
            <p:cNvSpPr/>
            <p:nvPr/>
          </p:nvSpPr>
          <p:spPr>
            <a:xfrm>
              <a:off x="8004349" y="35672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2" name="tx122"/>
            <p:cNvSpPr/>
            <p:nvPr/>
          </p:nvSpPr>
          <p:spPr>
            <a:xfrm>
              <a:off x="717766" y="4065683"/>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23" name="tx123"/>
            <p:cNvSpPr/>
            <p:nvPr/>
          </p:nvSpPr>
          <p:spPr>
            <a:xfrm>
              <a:off x="717766" y="3515714"/>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2K</a:t>
              </a:r>
            </a:p>
          </p:txBody>
        </p:sp>
        <p:sp>
          <p:nvSpPr>
            <p:cNvPr id="124" name="tx124"/>
            <p:cNvSpPr/>
            <p:nvPr/>
          </p:nvSpPr>
          <p:spPr>
            <a:xfrm>
              <a:off x="717766" y="2965745"/>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4K</a:t>
              </a:r>
            </a:p>
          </p:txBody>
        </p:sp>
        <p:sp>
          <p:nvSpPr>
            <p:cNvPr id="125" name="tx125"/>
            <p:cNvSpPr/>
            <p:nvPr/>
          </p:nvSpPr>
          <p:spPr>
            <a:xfrm>
              <a:off x="717766" y="241577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6K</a:t>
              </a:r>
            </a:p>
          </p:txBody>
        </p:sp>
        <p:sp>
          <p:nvSpPr>
            <p:cNvPr id="126" name="tx126"/>
            <p:cNvSpPr/>
            <p:nvPr/>
          </p:nvSpPr>
          <p:spPr>
            <a:xfrm>
              <a:off x="717766" y="1865808"/>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8K</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775679" y="2983654"/>
              <a:ext cx="24783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44" name="tx144"/>
            <p:cNvSpPr/>
            <p:nvPr/>
          </p:nvSpPr>
          <p:spPr>
            <a:xfrm rot="5400000">
              <a:off x="8365930" y="2983654"/>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45" name="pl145"/>
            <p:cNvSpPr/>
            <p:nvPr/>
          </p:nvSpPr>
          <p:spPr>
            <a:xfrm>
              <a:off x="3035746"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453" y="5080198"/>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845"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48" name="tx148"/>
            <p:cNvSpPr/>
            <p:nvPr/>
          </p:nvSpPr>
          <p:spPr>
            <a:xfrm>
              <a:off x="4018552"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49" name="rc149"/>
            <p:cNvSpPr/>
            <p:nvPr/>
          </p:nvSpPr>
          <p:spPr>
            <a:xfrm>
              <a:off x="4662982" y="4979470"/>
              <a:ext cx="201456" cy="201456"/>
            </a:xfrm>
            <a:prstGeom prst="rect">
              <a:avLst/>
            </a:prstGeom>
            <a:solidFill>
              <a:srgbClr val="B3B3B3">
                <a:alpha val="85098"/>
              </a:srgbClr>
            </a:solidFill>
          </p:spPr>
          <p:txBody>
            <a:bodyPr/>
            <a:lstStyle/>
            <a:p/>
          </p:txBody>
        </p:sp>
        <p:sp>
          <p:nvSpPr>
            <p:cNvPr id="150" name="rc150"/>
            <p:cNvSpPr/>
            <p:nvPr/>
          </p:nvSpPr>
          <p:spPr>
            <a:xfrm>
              <a:off x="5565318" y="4979470"/>
              <a:ext cx="201456" cy="201456"/>
            </a:xfrm>
            <a:prstGeom prst="rect">
              <a:avLst/>
            </a:prstGeom>
            <a:solidFill>
              <a:srgbClr val="1CABE2">
                <a:alpha val="85098"/>
              </a:srgbClr>
            </a:solidFill>
          </p:spPr>
          <p:txBody>
            <a:bodyPr/>
            <a:lstStyle/>
            <a:p/>
          </p:txBody>
        </p:sp>
        <p:sp>
          <p:nvSpPr>
            <p:cNvPr id="151" name="tx151"/>
            <p:cNvSpPr/>
            <p:nvPr/>
          </p:nvSpPr>
          <p:spPr>
            <a:xfrm>
              <a:off x="4943027" y="5030180"/>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2" name="tx152"/>
            <p:cNvSpPr/>
            <p:nvPr/>
          </p:nvSpPr>
          <p:spPr>
            <a:xfrm>
              <a:off x="5845363" y="5030180"/>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53" name="tx153"/>
            <p:cNvSpPr/>
            <p:nvPr/>
          </p:nvSpPr>
          <p:spPr>
            <a:xfrm>
              <a:off x="951297" y="1437626"/>
              <a:ext cx="58357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297" y="1618677"/>
              <a:ext cx="15180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Jamaica, 2000-2025</a:t>
              </a:r>
            </a:p>
          </p:txBody>
        </p:sp>
        <p:sp>
          <p:nvSpPr>
            <p:cNvPr id="155" name="pl155"/>
            <p:cNvSpPr/>
            <p:nvPr/>
          </p:nvSpPr>
          <p:spPr>
            <a:xfrm>
              <a:off x="239498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9203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8908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9350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9055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8760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726007"/>
              <a:ext cx="4464408" cy="119023"/>
            </a:xfrm>
            <a:prstGeom prst="rect">
              <a:avLst/>
            </a:prstGeom>
            <a:solidFill>
              <a:srgbClr val="1CABE2">
                <a:alpha val="85098"/>
              </a:srgbClr>
            </a:solidFill>
          </p:spPr>
          <p:txBody>
            <a:bodyPr/>
            <a:lstStyle/>
            <a:p/>
          </p:txBody>
        </p:sp>
        <p:sp>
          <p:nvSpPr>
            <p:cNvPr id="166" name="rc166"/>
            <p:cNvSpPr/>
            <p:nvPr/>
          </p:nvSpPr>
          <p:spPr>
            <a:xfrm>
              <a:off x="1296454" y="5577228"/>
              <a:ext cx="1410506" cy="119023"/>
            </a:xfrm>
            <a:prstGeom prst="rect">
              <a:avLst/>
            </a:prstGeom>
            <a:solidFill>
              <a:srgbClr val="1CABE2">
                <a:alpha val="85098"/>
              </a:srgbClr>
            </a:solidFill>
          </p:spPr>
          <p:txBody>
            <a:bodyPr/>
            <a:lstStyle/>
            <a:p/>
          </p:txBody>
        </p:sp>
        <p:sp>
          <p:nvSpPr>
            <p:cNvPr id="167" name="rc167"/>
            <p:cNvSpPr/>
            <p:nvPr/>
          </p:nvSpPr>
          <p:spPr>
            <a:xfrm>
              <a:off x="1296454" y="5428449"/>
              <a:ext cx="6903134" cy="119023"/>
            </a:xfrm>
            <a:prstGeom prst="rect">
              <a:avLst/>
            </a:prstGeom>
            <a:solidFill>
              <a:srgbClr val="1CABE2">
                <a:alpha val="85098"/>
              </a:srgbClr>
            </a:solidFill>
          </p:spPr>
          <p:txBody>
            <a:bodyPr/>
            <a:lstStyle/>
            <a:p/>
          </p:txBody>
        </p:sp>
        <p:sp>
          <p:nvSpPr>
            <p:cNvPr id="168" name="rc168"/>
            <p:cNvSpPr/>
            <p:nvPr/>
          </p:nvSpPr>
          <p:spPr>
            <a:xfrm>
              <a:off x="5760862" y="5726007"/>
              <a:ext cx="1489600" cy="119023"/>
            </a:xfrm>
            <a:prstGeom prst="rect">
              <a:avLst/>
            </a:prstGeom>
            <a:solidFill>
              <a:srgbClr val="B3B3B3">
                <a:alpha val="85098"/>
              </a:srgbClr>
            </a:solidFill>
          </p:spPr>
          <p:txBody>
            <a:bodyPr/>
            <a:lstStyle/>
            <a:p/>
          </p:txBody>
        </p:sp>
        <p:sp>
          <p:nvSpPr>
            <p:cNvPr id="169" name="rc169"/>
            <p:cNvSpPr/>
            <p:nvPr/>
          </p:nvSpPr>
          <p:spPr>
            <a:xfrm>
              <a:off x="2706961" y="5577228"/>
              <a:ext cx="0" cy="119023"/>
            </a:xfrm>
            <a:prstGeom prst="rect">
              <a:avLst/>
            </a:prstGeom>
            <a:solidFill>
              <a:srgbClr val="B3B3B3">
                <a:alpha val="85098"/>
              </a:srgbClr>
            </a:solidFill>
          </p:spPr>
          <p:txBody>
            <a:bodyPr/>
            <a:lstStyle/>
            <a:p/>
          </p:txBody>
        </p:sp>
        <p:sp>
          <p:nvSpPr>
            <p:cNvPr id="170" name="rc170"/>
            <p:cNvSpPr/>
            <p:nvPr/>
          </p:nvSpPr>
          <p:spPr>
            <a:xfrm>
              <a:off x="8199589" y="5428449"/>
              <a:ext cx="0" cy="119023"/>
            </a:xfrm>
            <a:prstGeom prst="rect">
              <a:avLst/>
            </a:prstGeom>
            <a:solidFill>
              <a:srgbClr val="B3B3B3">
                <a:alpha val="85098"/>
              </a:srgbClr>
            </a:solidFill>
          </p:spPr>
          <p:txBody>
            <a:bodyPr/>
            <a:lstStyle/>
            <a:p/>
          </p:txBody>
        </p:sp>
        <p:sp>
          <p:nvSpPr>
            <p:cNvPr id="171" name="tx171"/>
            <p:cNvSpPr/>
            <p:nvPr/>
          </p:nvSpPr>
          <p:spPr>
            <a:xfrm>
              <a:off x="7330701"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72" name="tx172"/>
            <p:cNvSpPr/>
            <p:nvPr/>
          </p:nvSpPr>
          <p:spPr>
            <a:xfrm>
              <a:off x="2820941" y="5595409"/>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&lt;0.5</a:t>
              </a:r>
            </a:p>
          </p:txBody>
        </p:sp>
        <p:sp>
          <p:nvSpPr>
            <p:cNvPr id="173" name="tx173"/>
            <p:cNvSpPr/>
            <p:nvPr/>
          </p:nvSpPr>
          <p:spPr>
            <a:xfrm>
              <a:off x="8279828"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74" name="tx174"/>
            <p:cNvSpPr/>
            <p:nvPr/>
          </p:nvSpPr>
          <p:spPr>
            <a:xfrm>
              <a:off x="3496563" y="5744188"/>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a:t>
              </a:r>
            </a:p>
          </p:txBody>
        </p:sp>
        <p:sp>
          <p:nvSpPr>
            <p:cNvPr id="175" name="tx175"/>
            <p:cNvSpPr/>
            <p:nvPr/>
          </p:nvSpPr>
          <p:spPr>
            <a:xfrm>
              <a:off x="1887728" y="5595409"/>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76" name="tx176"/>
            <p:cNvSpPr/>
            <p:nvPr/>
          </p:nvSpPr>
          <p:spPr>
            <a:xfrm>
              <a:off x="4667783"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1.6</a:t>
              </a:r>
            </a:p>
          </p:txBody>
        </p:sp>
        <p:sp>
          <p:nvSpPr>
            <p:cNvPr id="177" name="tx177"/>
            <p:cNvSpPr/>
            <p:nvPr/>
          </p:nvSpPr>
          <p:spPr>
            <a:xfrm>
              <a:off x="6391683" y="5744188"/>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78" name="tx178"/>
            <p:cNvSpPr/>
            <p:nvPr/>
          </p:nvSpPr>
          <p:spPr>
            <a:xfrm>
              <a:off x="2592981" y="5595409"/>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79" name="tx179"/>
            <p:cNvSpPr/>
            <p:nvPr/>
          </p:nvSpPr>
          <p:spPr>
            <a:xfrm>
              <a:off x="8085609" y="5446630"/>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80" name="tx180"/>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52710" y="5937416"/>
              <a:ext cx="2874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0.0K</a:t>
              </a:r>
            </a:p>
          </p:txBody>
        </p:sp>
        <p:sp>
          <p:nvSpPr>
            <p:cNvPr id="184" name="tx184"/>
            <p:cNvSpPr/>
            <p:nvPr/>
          </p:nvSpPr>
          <p:spPr>
            <a:xfrm>
              <a:off x="3349762" y="5937416"/>
              <a:ext cx="2874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0.5K</a:t>
              </a:r>
            </a:p>
          </p:txBody>
        </p:sp>
        <p:sp>
          <p:nvSpPr>
            <p:cNvPr id="185" name="tx185"/>
            <p:cNvSpPr/>
            <p:nvPr/>
          </p:nvSpPr>
          <p:spPr>
            <a:xfrm>
              <a:off x="5546813" y="5937416"/>
              <a:ext cx="2874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86" name="tx186"/>
            <p:cNvSpPr/>
            <p:nvPr/>
          </p:nvSpPr>
          <p:spPr>
            <a:xfrm>
              <a:off x="7743864" y="5937416"/>
              <a:ext cx="2874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1.5K</a:t>
              </a:r>
            </a:p>
          </p:txBody>
        </p:sp>
        <p:sp>
          <p:nvSpPr>
            <p:cNvPr id="187" name="tx187"/>
            <p:cNvSpPr/>
            <p:nvPr/>
          </p:nvSpPr>
          <p:spPr>
            <a:xfrm>
              <a:off x="3508827" y="6101690"/>
              <a:ext cx="24783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88" name="tx188"/>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040216" y="64214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3657" y="6542159"/>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Jamaica.
In 2025, DTP1 coverage in Jamaica declined at 95%. The number of children missing out on any DTP vaccination (zero-dose children) increased from &lt;500 in 2024 to 2,000 in 2025.
DTP3 coverage declined at 95% in 2025, leaving 2,000 children vulnerable to vaccine-preventable diseases.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95% and DTP3 was 95%, leaving 2,000 children un- or under-vaccinated, including 2,000 zero-dose and &lt;100 with only partial protection.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894424"/>
              <a:ext cx="3397157" cy="174951"/>
            </a:xfrm>
            <a:custGeom>
              <a:avLst/>
              <a:pathLst>
                <a:path w="3397157" h="174951">
                  <a:moveTo>
                    <a:pt x="0" y="43737"/>
                  </a:moveTo>
                  <a:lnTo>
                    <a:pt x="135886" y="0"/>
                  </a:lnTo>
                  <a:lnTo>
                    <a:pt x="271772" y="0"/>
                  </a:lnTo>
                  <a:lnTo>
                    <a:pt x="407658" y="21868"/>
                  </a:lnTo>
                  <a:lnTo>
                    <a:pt x="543545" y="0"/>
                  </a:lnTo>
                  <a:lnTo>
                    <a:pt x="679431" y="0"/>
                  </a:lnTo>
                  <a:lnTo>
                    <a:pt x="815317" y="65606"/>
                  </a:lnTo>
                  <a:lnTo>
                    <a:pt x="951204" y="43737"/>
                  </a:lnTo>
                  <a:lnTo>
                    <a:pt x="1087090" y="43737"/>
                  </a:lnTo>
                  <a:lnTo>
                    <a:pt x="1222976" y="174951"/>
                  </a:lnTo>
                  <a:lnTo>
                    <a:pt x="1358863" y="21868"/>
                  </a:lnTo>
                  <a:lnTo>
                    <a:pt x="1494749" y="109344"/>
                  </a:lnTo>
                  <a:lnTo>
                    <a:pt x="1630635" y="21868"/>
                  </a:lnTo>
                  <a:lnTo>
                    <a:pt x="1766522" y="43737"/>
                  </a:lnTo>
                  <a:lnTo>
                    <a:pt x="1902408" y="43737"/>
                  </a:lnTo>
                  <a:lnTo>
                    <a:pt x="2038294" y="43737"/>
                  </a:lnTo>
                  <a:lnTo>
                    <a:pt x="2174180" y="0"/>
                  </a:lnTo>
                  <a:lnTo>
                    <a:pt x="2310067" y="87475"/>
                  </a:lnTo>
                  <a:lnTo>
                    <a:pt x="2445953" y="0"/>
                  </a:lnTo>
                  <a:lnTo>
                    <a:pt x="2581839" y="43737"/>
                  </a:lnTo>
                  <a:lnTo>
                    <a:pt x="2717726" y="65606"/>
                  </a:lnTo>
                  <a:lnTo>
                    <a:pt x="2853612" y="131213"/>
                  </a:lnTo>
                  <a:lnTo>
                    <a:pt x="2989498" y="21868"/>
                  </a:lnTo>
                  <a:lnTo>
                    <a:pt x="3125385" y="0"/>
                  </a:lnTo>
                  <a:lnTo>
                    <a:pt x="3261271" y="0"/>
                  </a:lnTo>
                  <a:lnTo>
                    <a:pt x="3397157" y="87475"/>
                  </a:lnTo>
                </a:path>
              </a:pathLst>
            </a:custGeom>
            <a:ln w="27101" cap="flat">
              <a:solidFill>
                <a:srgbClr val="0058AB">
                  <a:alpha val="100000"/>
                </a:srgbClr>
              </a:solidFill>
              <a:prstDash val="solid"/>
              <a:round/>
            </a:ln>
          </p:spPr>
          <p:txBody>
            <a:bodyPr/>
            <a:lstStyle/>
            <a:p/>
          </p:txBody>
        </p:sp>
        <p:sp>
          <p:nvSpPr>
            <p:cNvPr id="22" name="pl22"/>
            <p:cNvSpPr/>
            <p:nvPr/>
          </p:nvSpPr>
          <p:spPr>
            <a:xfrm>
              <a:off x="1121155" y="2069376"/>
              <a:ext cx="3397157" cy="196820"/>
            </a:xfrm>
            <a:custGeom>
              <a:avLst/>
              <a:pathLst>
                <a:path w="3397157" h="196820">
                  <a:moveTo>
                    <a:pt x="0" y="196820"/>
                  </a:moveTo>
                  <a:lnTo>
                    <a:pt x="135886" y="174951"/>
                  </a:lnTo>
                  <a:lnTo>
                    <a:pt x="271772" y="174951"/>
                  </a:lnTo>
                  <a:lnTo>
                    <a:pt x="407658" y="153082"/>
                  </a:lnTo>
                  <a:lnTo>
                    <a:pt x="543545" y="131213"/>
                  </a:lnTo>
                  <a:lnTo>
                    <a:pt x="679431" y="109344"/>
                  </a:lnTo>
                  <a:lnTo>
                    <a:pt x="815317" y="87475"/>
                  </a:lnTo>
                  <a:lnTo>
                    <a:pt x="951204" y="87475"/>
                  </a:lnTo>
                  <a:lnTo>
                    <a:pt x="1087090" y="65606"/>
                  </a:lnTo>
                  <a:lnTo>
                    <a:pt x="1222976" y="43737"/>
                  </a:lnTo>
                  <a:lnTo>
                    <a:pt x="1358863" y="43737"/>
                  </a:lnTo>
                  <a:lnTo>
                    <a:pt x="1494749" y="21868"/>
                  </a:lnTo>
                  <a:lnTo>
                    <a:pt x="1630635" y="43737"/>
                  </a:lnTo>
                  <a:lnTo>
                    <a:pt x="1766522" y="43737"/>
                  </a:lnTo>
                  <a:lnTo>
                    <a:pt x="1902408" y="43737"/>
                  </a:lnTo>
                  <a:lnTo>
                    <a:pt x="2038294" y="43737"/>
                  </a:lnTo>
                  <a:lnTo>
                    <a:pt x="2174180" y="21868"/>
                  </a:lnTo>
                  <a:lnTo>
                    <a:pt x="2310067" y="21868"/>
                  </a:lnTo>
                  <a:lnTo>
                    <a:pt x="2445953" y="21868"/>
                  </a:lnTo>
                  <a:lnTo>
                    <a:pt x="2581839" y="0"/>
                  </a:lnTo>
                  <a:lnTo>
                    <a:pt x="2717726" y="65606"/>
                  </a:lnTo>
                  <a:lnTo>
                    <a:pt x="2853612" y="109344"/>
                  </a:lnTo>
                  <a:lnTo>
                    <a:pt x="2989498" y="43737"/>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1938162"/>
              <a:ext cx="3397157" cy="306165"/>
            </a:xfrm>
            <a:custGeom>
              <a:avLst/>
              <a:pathLst>
                <a:path w="3397157" h="306165">
                  <a:moveTo>
                    <a:pt x="0" y="21868"/>
                  </a:moveTo>
                  <a:lnTo>
                    <a:pt x="135886" y="43737"/>
                  </a:lnTo>
                  <a:lnTo>
                    <a:pt x="271772" y="21868"/>
                  </a:lnTo>
                  <a:lnTo>
                    <a:pt x="407658" y="21868"/>
                  </a:lnTo>
                  <a:lnTo>
                    <a:pt x="543545" y="21868"/>
                  </a:lnTo>
                  <a:lnTo>
                    <a:pt x="679431" y="0"/>
                  </a:lnTo>
                  <a:lnTo>
                    <a:pt x="815317" y="21868"/>
                  </a:lnTo>
                  <a:lnTo>
                    <a:pt x="951204" y="43737"/>
                  </a:lnTo>
                  <a:lnTo>
                    <a:pt x="1087090" y="0"/>
                  </a:lnTo>
                  <a:lnTo>
                    <a:pt x="1222976" y="21868"/>
                  </a:lnTo>
                  <a:lnTo>
                    <a:pt x="1358863" y="21868"/>
                  </a:lnTo>
                  <a:lnTo>
                    <a:pt x="1494749" y="21868"/>
                  </a:lnTo>
                  <a:lnTo>
                    <a:pt x="1630635" y="21868"/>
                  </a:lnTo>
                  <a:lnTo>
                    <a:pt x="1766522" y="65606"/>
                  </a:lnTo>
                  <a:lnTo>
                    <a:pt x="1902408" y="43737"/>
                  </a:lnTo>
                  <a:lnTo>
                    <a:pt x="2038294" y="21868"/>
                  </a:lnTo>
                  <a:lnTo>
                    <a:pt x="2174180" y="43737"/>
                  </a:lnTo>
                  <a:lnTo>
                    <a:pt x="2310067" y="87475"/>
                  </a:lnTo>
                  <a:lnTo>
                    <a:pt x="2445953" y="153082"/>
                  </a:lnTo>
                  <a:lnTo>
                    <a:pt x="2581839" y="240558"/>
                  </a:lnTo>
                  <a:lnTo>
                    <a:pt x="2717726" y="262427"/>
                  </a:lnTo>
                  <a:lnTo>
                    <a:pt x="2853612" y="306165"/>
                  </a:lnTo>
                  <a:lnTo>
                    <a:pt x="2989498" y="218689"/>
                  </a:lnTo>
                  <a:lnTo>
                    <a:pt x="3125385" y="218689"/>
                  </a:lnTo>
                  <a:lnTo>
                    <a:pt x="3261271" y="218689"/>
                  </a:lnTo>
                  <a:lnTo>
                    <a:pt x="3397157" y="174951"/>
                  </a:lnTo>
                </a:path>
              </a:pathLst>
            </a:custGeom>
            <a:ln w="27101" cap="flat">
              <a:solidFill>
                <a:srgbClr val="961A49">
                  <a:alpha val="100000"/>
                </a:srgbClr>
              </a:solidFill>
              <a:prstDash val="solid"/>
              <a:round/>
            </a:ln>
          </p:spPr>
          <p:txBody>
            <a:bodyPr/>
            <a:lstStyle/>
            <a:p/>
          </p:txBody>
        </p:sp>
        <p:sp>
          <p:nvSpPr>
            <p:cNvPr id="24" name="pl24"/>
            <p:cNvSpPr/>
            <p:nvPr/>
          </p:nvSpPr>
          <p:spPr>
            <a:xfrm>
              <a:off x="1121155" y="1894424"/>
              <a:ext cx="3397157" cy="174951"/>
            </a:xfrm>
            <a:custGeom>
              <a:avLst/>
              <a:pathLst>
                <a:path w="3397157" h="174951">
                  <a:moveTo>
                    <a:pt x="0" y="43737"/>
                  </a:moveTo>
                  <a:lnTo>
                    <a:pt x="135886" y="0"/>
                  </a:lnTo>
                  <a:lnTo>
                    <a:pt x="271772" y="0"/>
                  </a:lnTo>
                  <a:lnTo>
                    <a:pt x="407658" y="21868"/>
                  </a:lnTo>
                  <a:lnTo>
                    <a:pt x="543545" y="0"/>
                  </a:lnTo>
                  <a:lnTo>
                    <a:pt x="679431" y="0"/>
                  </a:lnTo>
                  <a:lnTo>
                    <a:pt x="815317" y="65606"/>
                  </a:lnTo>
                  <a:lnTo>
                    <a:pt x="951204" y="43737"/>
                  </a:lnTo>
                  <a:lnTo>
                    <a:pt x="1087090" y="43737"/>
                  </a:lnTo>
                  <a:lnTo>
                    <a:pt x="1222976" y="174951"/>
                  </a:lnTo>
                  <a:lnTo>
                    <a:pt x="1358863" y="21868"/>
                  </a:lnTo>
                  <a:lnTo>
                    <a:pt x="1494749" y="109344"/>
                  </a:lnTo>
                  <a:lnTo>
                    <a:pt x="1630635" y="21868"/>
                  </a:lnTo>
                  <a:lnTo>
                    <a:pt x="1766522" y="43737"/>
                  </a:lnTo>
                  <a:lnTo>
                    <a:pt x="1902408" y="43737"/>
                  </a:lnTo>
                  <a:lnTo>
                    <a:pt x="2038294" y="43737"/>
                  </a:lnTo>
                  <a:lnTo>
                    <a:pt x="2174180" y="0"/>
                  </a:lnTo>
                  <a:lnTo>
                    <a:pt x="2310067" y="87475"/>
                  </a:lnTo>
                  <a:lnTo>
                    <a:pt x="2445953" y="0"/>
                  </a:lnTo>
                  <a:lnTo>
                    <a:pt x="2581839" y="43737"/>
                  </a:lnTo>
                  <a:lnTo>
                    <a:pt x="2717726" y="65606"/>
                  </a:lnTo>
                  <a:lnTo>
                    <a:pt x="2853612" y="131213"/>
                  </a:lnTo>
                  <a:lnTo>
                    <a:pt x="2989498" y="21868"/>
                  </a:lnTo>
                  <a:lnTo>
                    <a:pt x="3125385" y="0"/>
                  </a:lnTo>
                  <a:lnTo>
                    <a:pt x="3261271" y="0"/>
                  </a:lnTo>
                  <a:lnTo>
                    <a:pt x="3397157" y="87475"/>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65606"/>
            </a:xfrm>
            <a:custGeom>
              <a:avLst/>
              <a:pathLst>
                <a:path w="0" h="65606">
                  <a:moveTo>
                    <a:pt x="0" y="0"/>
                  </a:moveTo>
                  <a:lnTo>
                    <a:pt x="0" y="65606"/>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65606"/>
            </a:xfrm>
            <a:custGeom>
              <a:avLst/>
              <a:pathLst>
                <a:path w="0" h="65606">
                  <a:moveTo>
                    <a:pt x="0" y="0"/>
                  </a:moveTo>
                  <a:lnTo>
                    <a:pt x="0" y="65606"/>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32" name="pl32"/>
            <p:cNvSpPr/>
            <p:nvPr/>
          </p:nvSpPr>
          <p:spPr>
            <a:xfrm>
              <a:off x="1121155" y="1894424"/>
              <a:ext cx="3397157" cy="174951"/>
            </a:xfrm>
            <a:custGeom>
              <a:avLst/>
              <a:pathLst>
                <a:path w="3397157" h="174951">
                  <a:moveTo>
                    <a:pt x="0" y="43737"/>
                  </a:moveTo>
                  <a:lnTo>
                    <a:pt x="135886" y="0"/>
                  </a:lnTo>
                  <a:lnTo>
                    <a:pt x="271772" y="0"/>
                  </a:lnTo>
                  <a:lnTo>
                    <a:pt x="407658" y="21868"/>
                  </a:lnTo>
                  <a:lnTo>
                    <a:pt x="543545" y="0"/>
                  </a:lnTo>
                  <a:lnTo>
                    <a:pt x="679431" y="0"/>
                  </a:lnTo>
                  <a:lnTo>
                    <a:pt x="815317" y="65606"/>
                  </a:lnTo>
                  <a:lnTo>
                    <a:pt x="951204" y="43737"/>
                  </a:lnTo>
                  <a:lnTo>
                    <a:pt x="1087090" y="43737"/>
                  </a:lnTo>
                  <a:lnTo>
                    <a:pt x="1222976" y="174951"/>
                  </a:lnTo>
                  <a:lnTo>
                    <a:pt x="1358863" y="21868"/>
                  </a:lnTo>
                  <a:lnTo>
                    <a:pt x="1494749" y="109344"/>
                  </a:lnTo>
                  <a:lnTo>
                    <a:pt x="1630635" y="21868"/>
                  </a:lnTo>
                  <a:lnTo>
                    <a:pt x="1766522" y="43737"/>
                  </a:lnTo>
                  <a:lnTo>
                    <a:pt x="1902408" y="43737"/>
                  </a:lnTo>
                  <a:lnTo>
                    <a:pt x="2038294" y="43737"/>
                  </a:lnTo>
                  <a:lnTo>
                    <a:pt x="2174180" y="0"/>
                  </a:lnTo>
                  <a:lnTo>
                    <a:pt x="2310067" y="87475"/>
                  </a:lnTo>
                  <a:lnTo>
                    <a:pt x="2445953" y="0"/>
                  </a:lnTo>
                  <a:lnTo>
                    <a:pt x="2581839" y="43737"/>
                  </a:lnTo>
                  <a:lnTo>
                    <a:pt x="2717726" y="65606"/>
                  </a:lnTo>
                  <a:lnTo>
                    <a:pt x="2853612" y="131213"/>
                  </a:lnTo>
                  <a:lnTo>
                    <a:pt x="2989498" y="21868"/>
                  </a:lnTo>
                  <a:lnTo>
                    <a:pt x="3125385" y="0"/>
                  </a:lnTo>
                  <a:lnTo>
                    <a:pt x="3261271" y="0"/>
                  </a:lnTo>
                  <a:lnTo>
                    <a:pt x="3397157" y="87475"/>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40" name="tx40"/>
            <p:cNvSpPr/>
            <p:nvPr/>
          </p:nvSpPr>
          <p:spPr>
            <a:xfrm>
              <a:off x="4602675" y="2052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90</a:t>
              </a:r>
            </a:p>
          </p:txBody>
        </p:sp>
        <p:sp>
          <p:nvSpPr>
            <p:cNvPr id="41" name="tx41"/>
            <p:cNvSpPr/>
            <p:nvPr/>
          </p:nvSpPr>
          <p:spPr>
            <a:xfrm>
              <a:off x="4602675" y="2074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89</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90122"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122"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9050"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574"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221" y="499224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60" name="tx60"/>
            <p:cNvSpPr/>
            <p:nvPr/>
          </p:nvSpPr>
          <p:spPr>
            <a:xfrm>
              <a:off x="2836149"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598674" y="4992248"/>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62" name="tx62"/>
            <p:cNvSpPr/>
            <p:nvPr/>
          </p:nvSpPr>
          <p:spPr>
            <a:xfrm>
              <a:off x="1557268" y="1437626"/>
              <a:ext cx="2524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Jamaica, 2000-2025</a:t>
              </a:r>
            </a:p>
          </p:txBody>
        </p:sp>
        <p:sp>
          <p:nvSpPr>
            <p:cNvPr id="63" name="pl63"/>
            <p:cNvSpPr/>
            <p:nvPr/>
          </p:nvSpPr>
          <p:spPr>
            <a:xfrm>
              <a:off x="5267948" y="375328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2987874"/>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22245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4135996"/>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7" name="pl67"/>
            <p:cNvSpPr/>
            <p:nvPr/>
          </p:nvSpPr>
          <p:spPr>
            <a:xfrm>
              <a:off x="5267948" y="3370581"/>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605167"/>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183975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806" y="3217498"/>
              <a:ext cx="3397157" cy="612331"/>
            </a:xfrm>
            <a:custGeom>
              <a:avLst/>
              <a:pathLst>
                <a:path w="3397157" h="612331">
                  <a:moveTo>
                    <a:pt x="0" y="153082"/>
                  </a:moveTo>
                  <a:lnTo>
                    <a:pt x="135886" y="0"/>
                  </a:lnTo>
                  <a:lnTo>
                    <a:pt x="271772" y="0"/>
                  </a:lnTo>
                  <a:lnTo>
                    <a:pt x="407658" y="76541"/>
                  </a:lnTo>
                  <a:lnTo>
                    <a:pt x="543545" y="0"/>
                  </a:lnTo>
                  <a:lnTo>
                    <a:pt x="679431" y="0"/>
                  </a:lnTo>
                  <a:lnTo>
                    <a:pt x="815317" y="229624"/>
                  </a:lnTo>
                  <a:lnTo>
                    <a:pt x="951204" y="153082"/>
                  </a:lnTo>
                  <a:lnTo>
                    <a:pt x="1087090" y="153082"/>
                  </a:lnTo>
                  <a:lnTo>
                    <a:pt x="1222976" y="612331"/>
                  </a:lnTo>
                  <a:lnTo>
                    <a:pt x="1358863" y="76541"/>
                  </a:lnTo>
                  <a:lnTo>
                    <a:pt x="1494749" y="382707"/>
                  </a:lnTo>
                  <a:lnTo>
                    <a:pt x="1630635" y="76541"/>
                  </a:lnTo>
                  <a:lnTo>
                    <a:pt x="1766522" y="153082"/>
                  </a:lnTo>
                  <a:lnTo>
                    <a:pt x="1902408" y="153082"/>
                  </a:lnTo>
                  <a:lnTo>
                    <a:pt x="2038294" y="153082"/>
                  </a:lnTo>
                  <a:lnTo>
                    <a:pt x="2174180" y="0"/>
                  </a:lnTo>
                  <a:lnTo>
                    <a:pt x="2310067" y="306165"/>
                  </a:lnTo>
                  <a:lnTo>
                    <a:pt x="2445953" y="0"/>
                  </a:lnTo>
                  <a:lnTo>
                    <a:pt x="2581839" y="153082"/>
                  </a:lnTo>
                  <a:lnTo>
                    <a:pt x="2717726" y="229624"/>
                  </a:lnTo>
                  <a:lnTo>
                    <a:pt x="2853612" y="459248"/>
                  </a:lnTo>
                  <a:lnTo>
                    <a:pt x="2989498" y="76541"/>
                  </a:lnTo>
                  <a:lnTo>
                    <a:pt x="3125385" y="0"/>
                  </a:lnTo>
                  <a:lnTo>
                    <a:pt x="3261271" y="0"/>
                  </a:lnTo>
                  <a:lnTo>
                    <a:pt x="3397157" y="306165"/>
                  </a:lnTo>
                </a:path>
              </a:pathLst>
            </a:custGeom>
            <a:ln w="27101" cap="flat">
              <a:solidFill>
                <a:srgbClr val="0058AB">
                  <a:alpha val="100000"/>
                </a:srgbClr>
              </a:solidFill>
              <a:prstDash val="solid"/>
              <a:round/>
            </a:ln>
          </p:spPr>
          <p:txBody>
            <a:bodyPr/>
            <a:lstStyle/>
            <a:p/>
          </p:txBody>
        </p:sp>
        <p:sp>
          <p:nvSpPr>
            <p:cNvPr id="78" name="pl78"/>
            <p:cNvSpPr/>
            <p:nvPr/>
          </p:nvSpPr>
          <p:spPr>
            <a:xfrm>
              <a:off x="5437806" y="3370581"/>
              <a:ext cx="3397157" cy="688873"/>
            </a:xfrm>
            <a:custGeom>
              <a:avLst/>
              <a:pathLst>
                <a:path w="3397157" h="688873">
                  <a:moveTo>
                    <a:pt x="0" y="688873"/>
                  </a:moveTo>
                  <a:lnTo>
                    <a:pt x="135886" y="612331"/>
                  </a:lnTo>
                  <a:lnTo>
                    <a:pt x="271772" y="612331"/>
                  </a:lnTo>
                  <a:lnTo>
                    <a:pt x="407658" y="535790"/>
                  </a:lnTo>
                  <a:lnTo>
                    <a:pt x="543545" y="459248"/>
                  </a:lnTo>
                  <a:lnTo>
                    <a:pt x="679431" y="382707"/>
                  </a:lnTo>
                  <a:lnTo>
                    <a:pt x="815317" y="306165"/>
                  </a:lnTo>
                  <a:lnTo>
                    <a:pt x="951204" y="306165"/>
                  </a:lnTo>
                  <a:lnTo>
                    <a:pt x="1087090" y="229624"/>
                  </a:lnTo>
                  <a:lnTo>
                    <a:pt x="1222976" y="153082"/>
                  </a:lnTo>
                  <a:lnTo>
                    <a:pt x="1358863" y="153082"/>
                  </a:lnTo>
                  <a:lnTo>
                    <a:pt x="1494749" y="76541"/>
                  </a:lnTo>
                  <a:lnTo>
                    <a:pt x="1630635" y="153082"/>
                  </a:lnTo>
                  <a:lnTo>
                    <a:pt x="1766522" y="153082"/>
                  </a:lnTo>
                  <a:lnTo>
                    <a:pt x="1902408" y="153082"/>
                  </a:lnTo>
                  <a:lnTo>
                    <a:pt x="2038294" y="153082"/>
                  </a:lnTo>
                  <a:lnTo>
                    <a:pt x="2174180" y="76541"/>
                  </a:lnTo>
                  <a:lnTo>
                    <a:pt x="2310067" y="76541"/>
                  </a:lnTo>
                  <a:lnTo>
                    <a:pt x="2445953" y="76541"/>
                  </a:lnTo>
                  <a:lnTo>
                    <a:pt x="2581839" y="0"/>
                  </a:lnTo>
                  <a:lnTo>
                    <a:pt x="2717726" y="229624"/>
                  </a:lnTo>
                  <a:lnTo>
                    <a:pt x="2853612" y="382707"/>
                  </a:lnTo>
                  <a:lnTo>
                    <a:pt x="2989498" y="153082"/>
                  </a:lnTo>
                  <a:lnTo>
                    <a:pt x="3125385" y="153082"/>
                  </a:lnTo>
                  <a:lnTo>
                    <a:pt x="3261271" y="153082"/>
                  </a:lnTo>
                  <a:lnTo>
                    <a:pt x="3397157" y="76541"/>
                  </a:lnTo>
                </a:path>
              </a:pathLst>
            </a:custGeom>
            <a:ln w="27101" cap="flat">
              <a:solidFill>
                <a:srgbClr val="80BD41">
                  <a:alpha val="100000"/>
                </a:srgbClr>
              </a:solidFill>
              <a:prstDash val="solid"/>
              <a:round/>
            </a:ln>
          </p:spPr>
          <p:txBody>
            <a:bodyPr/>
            <a:lstStyle/>
            <a:p/>
          </p:txBody>
        </p:sp>
        <p:sp>
          <p:nvSpPr>
            <p:cNvPr id="79" name="pl79"/>
            <p:cNvSpPr/>
            <p:nvPr/>
          </p:nvSpPr>
          <p:spPr>
            <a:xfrm>
              <a:off x="5437806" y="2528625"/>
              <a:ext cx="3397157" cy="1071580"/>
            </a:xfrm>
            <a:custGeom>
              <a:avLst/>
              <a:pathLst>
                <a:path w="3397157" h="1071580">
                  <a:moveTo>
                    <a:pt x="0" y="76541"/>
                  </a:moveTo>
                  <a:lnTo>
                    <a:pt x="135886" y="153082"/>
                  </a:lnTo>
                  <a:lnTo>
                    <a:pt x="271772" y="76541"/>
                  </a:lnTo>
                  <a:lnTo>
                    <a:pt x="407658" y="76541"/>
                  </a:lnTo>
                  <a:lnTo>
                    <a:pt x="543545" y="76541"/>
                  </a:lnTo>
                  <a:lnTo>
                    <a:pt x="679431" y="0"/>
                  </a:lnTo>
                  <a:lnTo>
                    <a:pt x="815317" y="76541"/>
                  </a:lnTo>
                  <a:lnTo>
                    <a:pt x="951204" y="153082"/>
                  </a:lnTo>
                  <a:lnTo>
                    <a:pt x="1087090" y="0"/>
                  </a:lnTo>
                  <a:lnTo>
                    <a:pt x="1222976" y="76541"/>
                  </a:lnTo>
                  <a:lnTo>
                    <a:pt x="1358863" y="76541"/>
                  </a:lnTo>
                  <a:lnTo>
                    <a:pt x="1494749" y="76541"/>
                  </a:lnTo>
                  <a:lnTo>
                    <a:pt x="1630635" y="76541"/>
                  </a:lnTo>
                  <a:lnTo>
                    <a:pt x="1766522" y="229624"/>
                  </a:lnTo>
                  <a:lnTo>
                    <a:pt x="1902408" y="153082"/>
                  </a:lnTo>
                  <a:lnTo>
                    <a:pt x="2038294" y="76541"/>
                  </a:lnTo>
                  <a:lnTo>
                    <a:pt x="2174180" y="153082"/>
                  </a:lnTo>
                  <a:lnTo>
                    <a:pt x="2310067" y="306165"/>
                  </a:lnTo>
                  <a:lnTo>
                    <a:pt x="2445953" y="535790"/>
                  </a:lnTo>
                  <a:lnTo>
                    <a:pt x="2581839" y="841956"/>
                  </a:lnTo>
                  <a:lnTo>
                    <a:pt x="2717726" y="918497"/>
                  </a:lnTo>
                  <a:lnTo>
                    <a:pt x="2853612" y="1071580"/>
                  </a:lnTo>
                  <a:lnTo>
                    <a:pt x="2989498" y="765414"/>
                  </a:lnTo>
                  <a:lnTo>
                    <a:pt x="3125385" y="765414"/>
                  </a:lnTo>
                  <a:lnTo>
                    <a:pt x="3261271" y="765414"/>
                  </a:lnTo>
                  <a:lnTo>
                    <a:pt x="3397157" y="612331"/>
                  </a:lnTo>
                </a:path>
              </a:pathLst>
            </a:custGeom>
            <a:ln w="27101" cap="flat">
              <a:solidFill>
                <a:srgbClr val="961A49">
                  <a:alpha val="100000"/>
                </a:srgbClr>
              </a:solidFill>
              <a:prstDash val="solid"/>
              <a:round/>
            </a:ln>
          </p:spPr>
          <p:txBody>
            <a:bodyPr/>
            <a:lstStyle/>
            <a:p/>
          </p:txBody>
        </p:sp>
        <p:sp>
          <p:nvSpPr>
            <p:cNvPr id="80" name="pl80"/>
            <p:cNvSpPr/>
            <p:nvPr/>
          </p:nvSpPr>
          <p:spPr>
            <a:xfrm>
              <a:off x="5437806" y="3370581"/>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1" name="pl81"/>
            <p:cNvSpPr/>
            <p:nvPr/>
          </p:nvSpPr>
          <p:spPr>
            <a:xfrm>
              <a:off x="5437806" y="3217498"/>
              <a:ext cx="3397157" cy="612331"/>
            </a:xfrm>
            <a:custGeom>
              <a:avLst/>
              <a:pathLst>
                <a:path w="3397157" h="612331">
                  <a:moveTo>
                    <a:pt x="0" y="153082"/>
                  </a:moveTo>
                  <a:lnTo>
                    <a:pt x="135886" y="0"/>
                  </a:lnTo>
                  <a:lnTo>
                    <a:pt x="271772" y="0"/>
                  </a:lnTo>
                  <a:lnTo>
                    <a:pt x="407658" y="76541"/>
                  </a:lnTo>
                  <a:lnTo>
                    <a:pt x="543545" y="0"/>
                  </a:lnTo>
                  <a:lnTo>
                    <a:pt x="679431" y="0"/>
                  </a:lnTo>
                  <a:lnTo>
                    <a:pt x="815317" y="229624"/>
                  </a:lnTo>
                  <a:lnTo>
                    <a:pt x="951204" y="153082"/>
                  </a:lnTo>
                  <a:lnTo>
                    <a:pt x="1087090" y="153082"/>
                  </a:lnTo>
                  <a:lnTo>
                    <a:pt x="1222976" y="612331"/>
                  </a:lnTo>
                  <a:lnTo>
                    <a:pt x="1358863" y="76541"/>
                  </a:lnTo>
                  <a:lnTo>
                    <a:pt x="1494749" y="382707"/>
                  </a:lnTo>
                  <a:lnTo>
                    <a:pt x="1630635" y="76541"/>
                  </a:lnTo>
                  <a:lnTo>
                    <a:pt x="1766522" y="153082"/>
                  </a:lnTo>
                  <a:lnTo>
                    <a:pt x="1902408" y="153082"/>
                  </a:lnTo>
                  <a:lnTo>
                    <a:pt x="2038294" y="153082"/>
                  </a:lnTo>
                  <a:lnTo>
                    <a:pt x="2174180" y="0"/>
                  </a:lnTo>
                  <a:lnTo>
                    <a:pt x="2310067" y="306165"/>
                  </a:lnTo>
                  <a:lnTo>
                    <a:pt x="2445953" y="0"/>
                  </a:lnTo>
                  <a:lnTo>
                    <a:pt x="2581839" y="153082"/>
                  </a:lnTo>
                  <a:lnTo>
                    <a:pt x="2717726" y="229624"/>
                  </a:lnTo>
                  <a:lnTo>
                    <a:pt x="2853612" y="459248"/>
                  </a:lnTo>
                  <a:lnTo>
                    <a:pt x="2989498" y="76541"/>
                  </a:lnTo>
                  <a:lnTo>
                    <a:pt x="3125385" y="0"/>
                  </a:lnTo>
                  <a:lnTo>
                    <a:pt x="3261271" y="0"/>
                  </a:lnTo>
                  <a:lnTo>
                    <a:pt x="3397157" y="306165"/>
                  </a:lnTo>
                </a:path>
              </a:pathLst>
            </a:custGeom>
            <a:ln w="43362" cap="flat">
              <a:solidFill>
                <a:srgbClr val="000000">
                  <a:alpha val="100000"/>
                </a:srgbClr>
              </a:solidFill>
              <a:prstDash val="solid"/>
              <a:round/>
            </a:ln>
          </p:spPr>
          <p:txBody>
            <a:bodyPr/>
            <a:lstStyle/>
            <a:p/>
          </p:txBody>
        </p:sp>
        <p:sp>
          <p:nvSpPr>
            <p:cNvPr id="82" name="pl82"/>
            <p:cNvSpPr/>
            <p:nvPr/>
          </p:nvSpPr>
          <p:spPr>
            <a:xfrm>
              <a:off x="5437806" y="2559242"/>
              <a:ext cx="0" cy="811339"/>
            </a:xfrm>
            <a:custGeom>
              <a:avLst/>
              <a:pathLst>
                <a:path w="0" h="811339">
                  <a:moveTo>
                    <a:pt x="0" y="81133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237" y="2559242"/>
              <a:ext cx="0" cy="658256"/>
            </a:xfrm>
            <a:custGeom>
              <a:avLst/>
              <a:pathLst>
                <a:path w="0" h="658256">
                  <a:moveTo>
                    <a:pt x="0" y="65825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669" y="2559242"/>
              <a:ext cx="0" cy="734798"/>
            </a:xfrm>
            <a:custGeom>
              <a:avLst/>
              <a:pathLst>
                <a:path w="0" h="734798">
                  <a:moveTo>
                    <a:pt x="0" y="7347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100" y="2559242"/>
              <a:ext cx="0" cy="811339"/>
            </a:xfrm>
            <a:custGeom>
              <a:avLst/>
              <a:pathLst>
                <a:path w="0" h="811339">
                  <a:moveTo>
                    <a:pt x="0" y="8113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46" y="2559242"/>
              <a:ext cx="0" cy="811339"/>
            </a:xfrm>
            <a:custGeom>
              <a:avLst/>
              <a:pathLst>
                <a:path w="0" h="811339">
                  <a:moveTo>
                    <a:pt x="0" y="8113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77" y="2559242"/>
              <a:ext cx="0" cy="658256"/>
            </a:xfrm>
            <a:custGeom>
              <a:avLst/>
              <a:pathLst>
                <a:path w="0" h="658256">
                  <a:moveTo>
                    <a:pt x="0" y="6582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64" y="2559242"/>
              <a:ext cx="0" cy="964422"/>
            </a:xfrm>
            <a:custGeom>
              <a:avLst/>
              <a:pathLst>
                <a:path w="0" h="964422">
                  <a:moveTo>
                    <a:pt x="0" y="9644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806" y="3217498"/>
              <a:ext cx="3397157" cy="612331"/>
            </a:xfrm>
            <a:custGeom>
              <a:avLst/>
              <a:pathLst>
                <a:path w="3397157" h="612331">
                  <a:moveTo>
                    <a:pt x="0" y="153082"/>
                  </a:moveTo>
                  <a:lnTo>
                    <a:pt x="135886" y="0"/>
                  </a:lnTo>
                  <a:lnTo>
                    <a:pt x="271772" y="0"/>
                  </a:lnTo>
                  <a:lnTo>
                    <a:pt x="407658" y="76541"/>
                  </a:lnTo>
                  <a:lnTo>
                    <a:pt x="543545" y="0"/>
                  </a:lnTo>
                  <a:lnTo>
                    <a:pt x="679431" y="0"/>
                  </a:lnTo>
                  <a:lnTo>
                    <a:pt x="815317" y="229624"/>
                  </a:lnTo>
                  <a:lnTo>
                    <a:pt x="951204" y="153082"/>
                  </a:lnTo>
                  <a:lnTo>
                    <a:pt x="1087090" y="153082"/>
                  </a:lnTo>
                  <a:lnTo>
                    <a:pt x="1222976" y="612331"/>
                  </a:lnTo>
                  <a:lnTo>
                    <a:pt x="1358863" y="76541"/>
                  </a:lnTo>
                  <a:lnTo>
                    <a:pt x="1494749" y="382707"/>
                  </a:lnTo>
                  <a:lnTo>
                    <a:pt x="1630635" y="76541"/>
                  </a:lnTo>
                  <a:lnTo>
                    <a:pt x="1766522" y="153082"/>
                  </a:lnTo>
                  <a:lnTo>
                    <a:pt x="1902408" y="153082"/>
                  </a:lnTo>
                  <a:lnTo>
                    <a:pt x="2038294" y="153082"/>
                  </a:lnTo>
                  <a:lnTo>
                    <a:pt x="2174180" y="0"/>
                  </a:lnTo>
                  <a:lnTo>
                    <a:pt x="2310067" y="306165"/>
                  </a:lnTo>
                  <a:lnTo>
                    <a:pt x="2445953" y="0"/>
                  </a:lnTo>
                  <a:lnTo>
                    <a:pt x="2581839" y="153082"/>
                  </a:lnTo>
                  <a:lnTo>
                    <a:pt x="2717726" y="229624"/>
                  </a:lnTo>
                  <a:lnTo>
                    <a:pt x="2853612" y="459248"/>
                  </a:lnTo>
                  <a:lnTo>
                    <a:pt x="2989498" y="76541"/>
                  </a:lnTo>
                  <a:lnTo>
                    <a:pt x="3125385" y="0"/>
                  </a:lnTo>
                  <a:lnTo>
                    <a:pt x="3261271" y="0"/>
                  </a:lnTo>
                  <a:lnTo>
                    <a:pt x="3397157" y="306165"/>
                  </a:lnTo>
                </a:path>
              </a:pathLst>
            </a:custGeom>
            <a:ln w="27101" cap="flat">
              <a:solidFill>
                <a:srgbClr val="0058AB">
                  <a:alpha val="100000"/>
                </a:srgbClr>
              </a:solidFill>
              <a:prstDash val="solid"/>
              <a:round/>
            </a:ln>
          </p:spPr>
          <p:txBody>
            <a:bodyPr/>
            <a:lstStyle/>
            <a:p/>
          </p:txBody>
        </p:sp>
        <p:sp>
          <p:nvSpPr>
            <p:cNvPr id="90" name="tx90"/>
            <p:cNvSpPr/>
            <p:nvPr/>
          </p:nvSpPr>
          <p:spPr>
            <a:xfrm>
              <a:off x="5407676" y="2489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1" name="tx91"/>
            <p:cNvSpPr/>
            <p:nvPr/>
          </p:nvSpPr>
          <p:spPr>
            <a:xfrm>
              <a:off x="6087108" y="2489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2" name="tx92"/>
            <p:cNvSpPr/>
            <p:nvPr/>
          </p:nvSpPr>
          <p:spPr>
            <a:xfrm>
              <a:off x="6766539" y="2489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3" name="tx93"/>
            <p:cNvSpPr/>
            <p:nvPr/>
          </p:nvSpPr>
          <p:spPr>
            <a:xfrm>
              <a:off x="7445971" y="2489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4" name="tx94"/>
            <p:cNvSpPr/>
            <p:nvPr/>
          </p:nvSpPr>
          <p:spPr>
            <a:xfrm>
              <a:off x="7989516" y="2489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8668948" y="2489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6" name="tx96"/>
            <p:cNvSpPr/>
            <p:nvPr/>
          </p:nvSpPr>
          <p:spPr>
            <a:xfrm>
              <a:off x="8786775" y="2489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7" name="tx97"/>
            <p:cNvSpPr/>
            <p:nvPr/>
          </p:nvSpPr>
          <p:spPr>
            <a:xfrm>
              <a:off x="8902428" y="34083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98" name="tx98"/>
            <p:cNvSpPr/>
            <p:nvPr/>
          </p:nvSpPr>
          <p:spPr>
            <a:xfrm>
              <a:off x="8877145" y="3102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3</a:t>
              </a:r>
            </a:p>
          </p:txBody>
        </p:sp>
        <p:sp>
          <p:nvSpPr>
            <p:cNvPr id="99" name="tx99"/>
            <p:cNvSpPr/>
            <p:nvPr/>
          </p:nvSpPr>
          <p:spPr>
            <a:xfrm>
              <a:off x="5003327" y="4085979"/>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0" name="tx100"/>
            <p:cNvSpPr/>
            <p:nvPr/>
          </p:nvSpPr>
          <p:spPr>
            <a:xfrm>
              <a:off x="5127594" y="332056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1" name="tx101"/>
            <p:cNvSpPr/>
            <p:nvPr/>
          </p:nvSpPr>
          <p:spPr>
            <a:xfrm>
              <a:off x="5049870" y="255514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2" name="tx102"/>
            <p:cNvSpPr/>
            <p:nvPr/>
          </p:nvSpPr>
          <p:spPr>
            <a:xfrm>
              <a:off x="5049870" y="178973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3" name="tx103"/>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4" name="tx104"/>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5" name="tx105"/>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6" name="tx106"/>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7" name="tx107"/>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8" name="tx108"/>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9" name="tx109"/>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0" name="tx110"/>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1" name="pl111"/>
            <p:cNvSpPr/>
            <p:nvPr/>
          </p:nvSpPr>
          <p:spPr>
            <a:xfrm>
              <a:off x="6006773"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73"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700"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225"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72" y="499224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116" name="tx116"/>
            <p:cNvSpPr/>
            <p:nvPr/>
          </p:nvSpPr>
          <p:spPr>
            <a:xfrm>
              <a:off x="7152800"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7" name="tx117"/>
            <p:cNvSpPr/>
            <p:nvPr/>
          </p:nvSpPr>
          <p:spPr>
            <a:xfrm>
              <a:off x="7915324" y="4992248"/>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118" name="tx118"/>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9" name="pl119"/>
            <p:cNvSpPr/>
            <p:nvPr/>
          </p:nvSpPr>
          <p:spPr>
            <a:xfrm>
              <a:off x="248245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81261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42785"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3" name="pl123"/>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4" name="pl124"/>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5" name="pl125"/>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4753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77701"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0786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367" y="5887267"/>
              <a:ext cx="4734899" cy="114812"/>
            </a:xfrm>
            <a:prstGeom prst="rect">
              <a:avLst/>
            </a:prstGeom>
            <a:solidFill>
              <a:srgbClr val="1CABE2">
                <a:alpha val="80000"/>
              </a:srgbClr>
            </a:solidFill>
          </p:spPr>
          <p:txBody>
            <a:bodyPr/>
            <a:lstStyle/>
            <a:p/>
          </p:txBody>
        </p:sp>
        <p:sp>
          <p:nvSpPr>
            <p:cNvPr id="130" name="rc130"/>
            <p:cNvSpPr/>
            <p:nvPr/>
          </p:nvSpPr>
          <p:spPr>
            <a:xfrm>
              <a:off x="1317367" y="5743752"/>
              <a:ext cx="1495967" cy="114812"/>
            </a:xfrm>
            <a:prstGeom prst="rect">
              <a:avLst/>
            </a:prstGeom>
            <a:solidFill>
              <a:srgbClr val="1CABE2">
                <a:alpha val="80000"/>
              </a:srgbClr>
            </a:solidFill>
          </p:spPr>
          <p:txBody>
            <a:bodyPr/>
            <a:lstStyle/>
            <a:p/>
          </p:txBody>
        </p:sp>
        <p:sp>
          <p:nvSpPr>
            <p:cNvPr id="131" name="rc131"/>
            <p:cNvSpPr/>
            <p:nvPr/>
          </p:nvSpPr>
          <p:spPr>
            <a:xfrm>
              <a:off x="1317367" y="5600237"/>
              <a:ext cx="7321385" cy="114812"/>
            </a:xfrm>
            <a:prstGeom prst="rect">
              <a:avLst/>
            </a:prstGeom>
            <a:solidFill>
              <a:srgbClr val="1CABE2">
                <a:alpha val="80000"/>
              </a:srgbClr>
            </a:solidFill>
          </p:spPr>
          <p:txBody>
            <a:bodyPr/>
            <a:lstStyle/>
            <a:p/>
          </p:txBody>
        </p:sp>
        <p:sp>
          <p:nvSpPr>
            <p:cNvPr id="132" name="tx132"/>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3" name="tx133"/>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4" name="tx134"/>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5" name="tx135"/>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6" name="tx136"/>
            <p:cNvSpPr/>
            <p:nvPr/>
          </p:nvSpPr>
          <p:spPr>
            <a:xfrm>
              <a:off x="3414362" y="610813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a:t>
              </a:r>
            </a:p>
          </p:txBody>
        </p:sp>
        <p:sp>
          <p:nvSpPr>
            <p:cNvPr id="137" name="tx137"/>
            <p:cNvSpPr/>
            <p:nvPr/>
          </p:nvSpPr>
          <p:spPr>
            <a:xfrm>
              <a:off x="5627943"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a:t>
              </a:r>
            </a:p>
          </p:txBody>
        </p:sp>
        <p:sp>
          <p:nvSpPr>
            <p:cNvPr id="138" name="tx138"/>
            <p:cNvSpPr/>
            <p:nvPr/>
          </p:nvSpPr>
          <p:spPr>
            <a:xfrm>
              <a:off x="7958110"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a:t>
              </a:r>
            </a:p>
          </p:txBody>
        </p:sp>
        <p:sp>
          <p:nvSpPr>
            <p:cNvPr id="139" name="tx139"/>
            <p:cNvSpPr/>
            <p:nvPr/>
          </p:nvSpPr>
          <p:spPr>
            <a:xfrm>
              <a:off x="951297" y="5360761"/>
              <a:ext cx="35333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2019, 2024 and 2025</a:t>
              </a:r>
            </a:p>
          </p:txBody>
        </p:sp>
        <p:sp>
          <p:nvSpPr>
            <p:cNvPr id="140" name="tx14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DTP1 coverage in Jamaica (95%) was 5 percentage points higher than the global average (90%) and 6 percentage points higher than the average across all LACR countries (89%).
National DTP1 coverage was 2 percentage points lower than in 2019 (97%).
This equates to 2,000 zero-dose children in 2025 compared to 1,000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DTP1 coverage was 95% - this is 2 percentage points lower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Jamaica ranked number 18 out of 33 countries for lowest DTP1 coverage (based on tied ranks).
Jamaica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9049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0579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21102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36405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51708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67011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182314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19761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1292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28223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43526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258829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274132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28943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04738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320041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335345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350648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365951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38125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396557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411860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427163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442466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695171" y="457769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9" name="pl29"/>
            <p:cNvSpPr/>
            <p:nvPr/>
          </p:nvSpPr>
          <p:spPr>
            <a:xfrm>
              <a:off x="695171" y="473072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0" name="pl30"/>
            <p:cNvSpPr/>
            <p:nvPr/>
          </p:nvSpPr>
          <p:spPr>
            <a:xfrm>
              <a:off x="695171" y="488375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1" name="pl31"/>
            <p:cNvSpPr/>
            <p:nvPr/>
          </p:nvSpPr>
          <p:spPr>
            <a:xfrm>
              <a:off x="695171" y="50367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2" name="pl32"/>
            <p:cNvSpPr/>
            <p:nvPr/>
          </p:nvSpPr>
          <p:spPr>
            <a:xfrm>
              <a:off x="695171" y="518981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3" name="pl33"/>
            <p:cNvSpPr/>
            <p:nvPr/>
          </p:nvSpPr>
          <p:spPr>
            <a:xfrm>
              <a:off x="695171" y="534284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4" name="pl34"/>
            <p:cNvSpPr/>
            <p:nvPr/>
          </p:nvSpPr>
          <p:spPr>
            <a:xfrm>
              <a:off x="695171" y="549587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5" name="pl35"/>
            <p:cNvSpPr/>
            <p:nvPr/>
          </p:nvSpPr>
          <p:spPr>
            <a:xfrm>
              <a:off x="695171" y="56489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6" name="pl36"/>
            <p:cNvSpPr/>
            <p:nvPr/>
          </p:nvSpPr>
          <p:spPr>
            <a:xfrm>
              <a:off x="695171" y="58019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7" name="pl37"/>
            <p:cNvSpPr/>
            <p:nvPr/>
          </p:nvSpPr>
          <p:spPr>
            <a:xfrm>
              <a:off x="2482351" y="5495980"/>
              <a:ext cx="4687686" cy="305907"/>
            </a:xfrm>
            <a:custGeom>
              <a:avLst/>
              <a:pathLst>
                <a:path w="4687686" h="305907">
                  <a:moveTo>
                    <a:pt x="0" y="0"/>
                  </a:moveTo>
                  <a:lnTo>
                    <a:pt x="11837" y="17"/>
                  </a:lnTo>
                  <a:lnTo>
                    <a:pt x="23675" y="39"/>
                  </a:lnTo>
                  <a:lnTo>
                    <a:pt x="35512" y="64"/>
                  </a:lnTo>
                  <a:lnTo>
                    <a:pt x="47350" y="93"/>
                  </a:lnTo>
                  <a:lnTo>
                    <a:pt x="59187" y="127"/>
                  </a:lnTo>
                  <a:lnTo>
                    <a:pt x="71025" y="167"/>
                  </a:lnTo>
                  <a:lnTo>
                    <a:pt x="82863" y="215"/>
                  </a:lnTo>
                  <a:lnTo>
                    <a:pt x="94700" y="270"/>
                  </a:lnTo>
                  <a:lnTo>
                    <a:pt x="106538" y="336"/>
                  </a:lnTo>
                  <a:lnTo>
                    <a:pt x="118375" y="413"/>
                  </a:lnTo>
                  <a:lnTo>
                    <a:pt x="130213" y="503"/>
                  </a:lnTo>
                  <a:lnTo>
                    <a:pt x="142051" y="609"/>
                  </a:lnTo>
                  <a:lnTo>
                    <a:pt x="153888" y="734"/>
                  </a:lnTo>
                  <a:lnTo>
                    <a:pt x="165726" y="880"/>
                  </a:lnTo>
                  <a:lnTo>
                    <a:pt x="177563" y="1052"/>
                  </a:lnTo>
                  <a:lnTo>
                    <a:pt x="189401" y="1254"/>
                  </a:lnTo>
                  <a:lnTo>
                    <a:pt x="201239" y="1491"/>
                  </a:lnTo>
                  <a:lnTo>
                    <a:pt x="213076" y="1768"/>
                  </a:lnTo>
                  <a:lnTo>
                    <a:pt x="224914" y="2094"/>
                  </a:lnTo>
                  <a:lnTo>
                    <a:pt x="236751" y="2476"/>
                  </a:lnTo>
                  <a:lnTo>
                    <a:pt x="248589" y="2925"/>
                  </a:lnTo>
                  <a:lnTo>
                    <a:pt x="260427" y="3449"/>
                  </a:lnTo>
                  <a:lnTo>
                    <a:pt x="272264" y="4064"/>
                  </a:lnTo>
                  <a:lnTo>
                    <a:pt x="284102" y="4783"/>
                  </a:lnTo>
                  <a:lnTo>
                    <a:pt x="295939" y="5624"/>
                  </a:lnTo>
                  <a:lnTo>
                    <a:pt x="307777" y="6607"/>
                  </a:lnTo>
                  <a:lnTo>
                    <a:pt x="319614" y="7754"/>
                  </a:lnTo>
                  <a:lnTo>
                    <a:pt x="331452" y="9091"/>
                  </a:lnTo>
                  <a:lnTo>
                    <a:pt x="343290" y="10647"/>
                  </a:lnTo>
                  <a:lnTo>
                    <a:pt x="355127" y="12455"/>
                  </a:lnTo>
                  <a:lnTo>
                    <a:pt x="366965" y="14552"/>
                  </a:lnTo>
                  <a:lnTo>
                    <a:pt x="378802" y="16980"/>
                  </a:lnTo>
                  <a:lnTo>
                    <a:pt x="390640" y="19781"/>
                  </a:lnTo>
                  <a:lnTo>
                    <a:pt x="402478" y="23006"/>
                  </a:lnTo>
                  <a:lnTo>
                    <a:pt x="414315" y="26704"/>
                  </a:lnTo>
                  <a:lnTo>
                    <a:pt x="426153" y="30930"/>
                  </a:lnTo>
                  <a:lnTo>
                    <a:pt x="437990" y="35736"/>
                  </a:lnTo>
                  <a:lnTo>
                    <a:pt x="449828" y="41175"/>
                  </a:lnTo>
                  <a:lnTo>
                    <a:pt x="461666" y="47294"/>
                  </a:lnTo>
                  <a:lnTo>
                    <a:pt x="473503" y="54134"/>
                  </a:lnTo>
                  <a:lnTo>
                    <a:pt x="485341" y="61726"/>
                  </a:lnTo>
                  <a:lnTo>
                    <a:pt x="497178" y="70085"/>
                  </a:lnTo>
                  <a:lnTo>
                    <a:pt x="509016" y="79206"/>
                  </a:lnTo>
                  <a:lnTo>
                    <a:pt x="520854" y="89064"/>
                  </a:lnTo>
                  <a:lnTo>
                    <a:pt x="532691" y="99610"/>
                  </a:lnTo>
                  <a:lnTo>
                    <a:pt x="544529" y="110764"/>
                  </a:lnTo>
                  <a:lnTo>
                    <a:pt x="556366" y="122426"/>
                  </a:lnTo>
                  <a:lnTo>
                    <a:pt x="568204" y="134469"/>
                  </a:lnTo>
                  <a:lnTo>
                    <a:pt x="580042" y="146748"/>
                  </a:lnTo>
                  <a:lnTo>
                    <a:pt x="591879" y="159107"/>
                  </a:lnTo>
                  <a:lnTo>
                    <a:pt x="603717" y="171386"/>
                  </a:lnTo>
                  <a:lnTo>
                    <a:pt x="615554" y="183429"/>
                  </a:lnTo>
                  <a:lnTo>
                    <a:pt x="627392" y="195091"/>
                  </a:lnTo>
                  <a:lnTo>
                    <a:pt x="639229" y="206245"/>
                  </a:lnTo>
                  <a:lnTo>
                    <a:pt x="651067" y="216790"/>
                  </a:lnTo>
                  <a:lnTo>
                    <a:pt x="662905" y="226649"/>
                  </a:lnTo>
                  <a:lnTo>
                    <a:pt x="674742" y="235770"/>
                  </a:lnTo>
                  <a:lnTo>
                    <a:pt x="686580" y="244129"/>
                  </a:lnTo>
                  <a:lnTo>
                    <a:pt x="698417" y="251720"/>
                  </a:lnTo>
                  <a:lnTo>
                    <a:pt x="710255" y="258561"/>
                  </a:lnTo>
                  <a:lnTo>
                    <a:pt x="722093" y="264680"/>
                  </a:lnTo>
                  <a:lnTo>
                    <a:pt x="733930" y="270119"/>
                  </a:lnTo>
                  <a:lnTo>
                    <a:pt x="745768" y="274925"/>
                  </a:lnTo>
                  <a:lnTo>
                    <a:pt x="757605" y="279150"/>
                  </a:lnTo>
                  <a:lnTo>
                    <a:pt x="769443" y="282849"/>
                  </a:lnTo>
                  <a:lnTo>
                    <a:pt x="781281" y="286073"/>
                  </a:lnTo>
                  <a:lnTo>
                    <a:pt x="793118" y="288875"/>
                  </a:lnTo>
                  <a:lnTo>
                    <a:pt x="804956" y="291303"/>
                  </a:lnTo>
                  <a:lnTo>
                    <a:pt x="816793" y="293400"/>
                  </a:lnTo>
                  <a:lnTo>
                    <a:pt x="828631" y="295208"/>
                  </a:lnTo>
                  <a:lnTo>
                    <a:pt x="840469" y="296764"/>
                  </a:lnTo>
                  <a:lnTo>
                    <a:pt x="852306" y="298101"/>
                  </a:lnTo>
                  <a:lnTo>
                    <a:pt x="864144" y="299248"/>
                  </a:lnTo>
                  <a:lnTo>
                    <a:pt x="875981" y="300230"/>
                  </a:lnTo>
                  <a:lnTo>
                    <a:pt x="887819" y="301072"/>
                  </a:lnTo>
                  <a:lnTo>
                    <a:pt x="899657" y="301791"/>
                  </a:lnTo>
                  <a:lnTo>
                    <a:pt x="911494" y="302405"/>
                  </a:lnTo>
                  <a:lnTo>
                    <a:pt x="923332" y="302930"/>
                  </a:lnTo>
                  <a:lnTo>
                    <a:pt x="935169" y="303378"/>
                  </a:lnTo>
                  <a:lnTo>
                    <a:pt x="947007" y="303761"/>
                  </a:lnTo>
                  <a:lnTo>
                    <a:pt x="958844" y="304087"/>
                  </a:lnTo>
                  <a:lnTo>
                    <a:pt x="970682" y="304364"/>
                  </a:lnTo>
                  <a:lnTo>
                    <a:pt x="982520" y="304601"/>
                  </a:lnTo>
                  <a:lnTo>
                    <a:pt x="994357" y="304803"/>
                  </a:lnTo>
                  <a:lnTo>
                    <a:pt x="1006195" y="304975"/>
                  </a:lnTo>
                  <a:lnTo>
                    <a:pt x="1018032" y="305121"/>
                  </a:lnTo>
                  <a:lnTo>
                    <a:pt x="1029870" y="305246"/>
                  </a:lnTo>
                  <a:lnTo>
                    <a:pt x="1041708" y="305352"/>
                  </a:lnTo>
                  <a:lnTo>
                    <a:pt x="1053545" y="305442"/>
                  </a:lnTo>
                  <a:lnTo>
                    <a:pt x="1065383" y="305519"/>
                  </a:lnTo>
                  <a:lnTo>
                    <a:pt x="1077220" y="305584"/>
                  </a:lnTo>
                  <a:lnTo>
                    <a:pt x="1089058" y="305640"/>
                  </a:lnTo>
                  <a:lnTo>
                    <a:pt x="1100896" y="305688"/>
                  </a:lnTo>
                  <a:lnTo>
                    <a:pt x="1112733" y="305728"/>
                  </a:lnTo>
                  <a:lnTo>
                    <a:pt x="1124571" y="305762"/>
                  </a:lnTo>
                  <a:lnTo>
                    <a:pt x="1136408" y="305791"/>
                  </a:lnTo>
                  <a:lnTo>
                    <a:pt x="1148246" y="305816"/>
                  </a:lnTo>
                  <a:lnTo>
                    <a:pt x="1160084" y="305837"/>
                  </a:lnTo>
                  <a:lnTo>
                    <a:pt x="1171921" y="305855"/>
                  </a:lnTo>
                  <a:lnTo>
                    <a:pt x="1171921" y="305855"/>
                  </a:lnTo>
                  <a:lnTo>
                    <a:pt x="1183759" y="305837"/>
                  </a:lnTo>
                  <a:lnTo>
                    <a:pt x="1195596" y="305816"/>
                  </a:lnTo>
                  <a:lnTo>
                    <a:pt x="1207434" y="305791"/>
                  </a:lnTo>
                  <a:lnTo>
                    <a:pt x="1219272" y="305762"/>
                  </a:lnTo>
                  <a:lnTo>
                    <a:pt x="1231109" y="305728"/>
                  </a:lnTo>
                  <a:lnTo>
                    <a:pt x="1242947" y="305688"/>
                  </a:lnTo>
                  <a:lnTo>
                    <a:pt x="1254784" y="305640"/>
                  </a:lnTo>
                  <a:lnTo>
                    <a:pt x="1266622" y="305584"/>
                  </a:lnTo>
                  <a:lnTo>
                    <a:pt x="1278459" y="305519"/>
                  </a:lnTo>
                  <a:lnTo>
                    <a:pt x="1290297" y="305442"/>
                  </a:lnTo>
                  <a:lnTo>
                    <a:pt x="1302135" y="305352"/>
                  </a:lnTo>
                  <a:lnTo>
                    <a:pt x="1313972" y="305246"/>
                  </a:lnTo>
                  <a:lnTo>
                    <a:pt x="1325810" y="305121"/>
                  </a:lnTo>
                  <a:lnTo>
                    <a:pt x="1337647" y="304975"/>
                  </a:lnTo>
                  <a:lnTo>
                    <a:pt x="1349485" y="304803"/>
                  </a:lnTo>
                  <a:lnTo>
                    <a:pt x="1361323" y="304601"/>
                  </a:lnTo>
                  <a:lnTo>
                    <a:pt x="1373160" y="304364"/>
                  </a:lnTo>
                  <a:lnTo>
                    <a:pt x="1384998" y="304087"/>
                  </a:lnTo>
                  <a:lnTo>
                    <a:pt x="1396835" y="303761"/>
                  </a:lnTo>
                  <a:lnTo>
                    <a:pt x="1408673" y="303378"/>
                  </a:lnTo>
                  <a:lnTo>
                    <a:pt x="1420511" y="302930"/>
                  </a:lnTo>
                  <a:lnTo>
                    <a:pt x="1432348" y="302405"/>
                  </a:lnTo>
                  <a:lnTo>
                    <a:pt x="1444186" y="301791"/>
                  </a:lnTo>
                  <a:lnTo>
                    <a:pt x="1456023" y="301072"/>
                  </a:lnTo>
                  <a:lnTo>
                    <a:pt x="1467861" y="300230"/>
                  </a:lnTo>
                  <a:lnTo>
                    <a:pt x="1479699" y="299248"/>
                  </a:lnTo>
                  <a:lnTo>
                    <a:pt x="1491536" y="298101"/>
                  </a:lnTo>
                  <a:lnTo>
                    <a:pt x="1503374" y="296764"/>
                  </a:lnTo>
                  <a:lnTo>
                    <a:pt x="1515211" y="295208"/>
                  </a:lnTo>
                  <a:lnTo>
                    <a:pt x="1527049" y="293400"/>
                  </a:lnTo>
                  <a:lnTo>
                    <a:pt x="1538887" y="291303"/>
                  </a:lnTo>
                  <a:lnTo>
                    <a:pt x="1550724" y="288875"/>
                  </a:lnTo>
                  <a:lnTo>
                    <a:pt x="1562562" y="286073"/>
                  </a:lnTo>
                  <a:lnTo>
                    <a:pt x="1574399" y="282849"/>
                  </a:lnTo>
                  <a:lnTo>
                    <a:pt x="1586237" y="279150"/>
                  </a:lnTo>
                  <a:lnTo>
                    <a:pt x="1598074" y="274925"/>
                  </a:lnTo>
                  <a:lnTo>
                    <a:pt x="1609912" y="270119"/>
                  </a:lnTo>
                  <a:lnTo>
                    <a:pt x="1621750" y="264680"/>
                  </a:lnTo>
                  <a:lnTo>
                    <a:pt x="1633587" y="258561"/>
                  </a:lnTo>
                  <a:lnTo>
                    <a:pt x="1645425" y="251720"/>
                  </a:lnTo>
                  <a:lnTo>
                    <a:pt x="1657262" y="244129"/>
                  </a:lnTo>
                  <a:lnTo>
                    <a:pt x="1669100" y="235770"/>
                  </a:lnTo>
                  <a:lnTo>
                    <a:pt x="1680938" y="226649"/>
                  </a:lnTo>
                  <a:lnTo>
                    <a:pt x="1692775" y="216790"/>
                  </a:lnTo>
                  <a:lnTo>
                    <a:pt x="1704613" y="206245"/>
                  </a:lnTo>
                  <a:lnTo>
                    <a:pt x="1716450" y="195091"/>
                  </a:lnTo>
                  <a:lnTo>
                    <a:pt x="1728288" y="183429"/>
                  </a:lnTo>
                  <a:lnTo>
                    <a:pt x="1740126" y="171386"/>
                  </a:lnTo>
                  <a:lnTo>
                    <a:pt x="1751963" y="159107"/>
                  </a:lnTo>
                  <a:lnTo>
                    <a:pt x="1763801" y="146748"/>
                  </a:lnTo>
                  <a:lnTo>
                    <a:pt x="1775638" y="134469"/>
                  </a:lnTo>
                  <a:lnTo>
                    <a:pt x="1787476" y="122426"/>
                  </a:lnTo>
                  <a:lnTo>
                    <a:pt x="1799314" y="110764"/>
                  </a:lnTo>
                  <a:lnTo>
                    <a:pt x="1811151" y="99610"/>
                  </a:lnTo>
                  <a:lnTo>
                    <a:pt x="1822989" y="89064"/>
                  </a:lnTo>
                  <a:lnTo>
                    <a:pt x="1834826" y="79206"/>
                  </a:lnTo>
                  <a:lnTo>
                    <a:pt x="1846664" y="70085"/>
                  </a:lnTo>
                  <a:lnTo>
                    <a:pt x="1858502" y="61726"/>
                  </a:lnTo>
                  <a:lnTo>
                    <a:pt x="1870339" y="54134"/>
                  </a:lnTo>
                  <a:lnTo>
                    <a:pt x="1882177" y="47294"/>
                  </a:lnTo>
                  <a:lnTo>
                    <a:pt x="1894014" y="41175"/>
                  </a:lnTo>
                  <a:lnTo>
                    <a:pt x="1905852" y="35736"/>
                  </a:lnTo>
                  <a:lnTo>
                    <a:pt x="1917689" y="30930"/>
                  </a:lnTo>
                  <a:lnTo>
                    <a:pt x="1929527" y="26704"/>
                  </a:lnTo>
                  <a:lnTo>
                    <a:pt x="1941365" y="23006"/>
                  </a:lnTo>
                  <a:lnTo>
                    <a:pt x="1953202" y="19781"/>
                  </a:lnTo>
                  <a:lnTo>
                    <a:pt x="1965040" y="16980"/>
                  </a:lnTo>
                  <a:lnTo>
                    <a:pt x="1976877" y="14552"/>
                  </a:lnTo>
                  <a:lnTo>
                    <a:pt x="1988715" y="12455"/>
                  </a:lnTo>
                  <a:lnTo>
                    <a:pt x="2000553" y="10647"/>
                  </a:lnTo>
                  <a:lnTo>
                    <a:pt x="2012390" y="9091"/>
                  </a:lnTo>
                  <a:lnTo>
                    <a:pt x="2024228" y="7754"/>
                  </a:lnTo>
                  <a:lnTo>
                    <a:pt x="2036065" y="6607"/>
                  </a:lnTo>
                  <a:lnTo>
                    <a:pt x="2047903" y="5624"/>
                  </a:lnTo>
                  <a:lnTo>
                    <a:pt x="2059741" y="4783"/>
                  </a:lnTo>
                  <a:lnTo>
                    <a:pt x="2071578" y="4064"/>
                  </a:lnTo>
                  <a:lnTo>
                    <a:pt x="2083416" y="3449"/>
                  </a:lnTo>
                  <a:lnTo>
                    <a:pt x="2095253" y="2925"/>
                  </a:lnTo>
                  <a:lnTo>
                    <a:pt x="2107091" y="2476"/>
                  </a:lnTo>
                  <a:lnTo>
                    <a:pt x="2118929" y="2094"/>
                  </a:lnTo>
                  <a:lnTo>
                    <a:pt x="2130766" y="1768"/>
                  </a:lnTo>
                  <a:lnTo>
                    <a:pt x="2142604" y="1491"/>
                  </a:lnTo>
                  <a:lnTo>
                    <a:pt x="2154441" y="1254"/>
                  </a:lnTo>
                  <a:lnTo>
                    <a:pt x="2166279" y="1052"/>
                  </a:lnTo>
                  <a:lnTo>
                    <a:pt x="2178117" y="880"/>
                  </a:lnTo>
                  <a:lnTo>
                    <a:pt x="2189954" y="734"/>
                  </a:lnTo>
                  <a:lnTo>
                    <a:pt x="2201792" y="609"/>
                  </a:lnTo>
                  <a:lnTo>
                    <a:pt x="2213629" y="503"/>
                  </a:lnTo>
                  <a:lnTo>
                    <a:pt x="2225467" y="413"/>
                  </a:lnTo>
                  <a:lnTo>
                    <a:pt x="2237304" y="336"/>
                  </a:lnTo>
                  <a:lnTo>
                    <a:pt x="2249142" y="270"/>
                  </a:lnTo>
                  <a:lnTo>
                    <a:pt x="2260980" y="215"/>
                  </a:lnTo>
                  <a:lnTo>
                    <a:pt x="2272817" y="167"/>
                  </a:lnTo>
                  <a:lnTo>
                    <a:pt x="2284655" y="127"/>
                  </a:lnTo>
                  <a:lnTo>
                    <a:pt x="2296492" y="93"/>
                  </a:lnTo>
                  <a:lnTo>
                    <a:pt x="2308330" y="64"/>
                  </a:lnTo>
                  <a:lnTo>
                    <a:pt x="2320168" y="39"/>
                  </a:lnTo>
                  <a:lnTo>
                    <a:pt x="2332005" y="17"/>
                  </a:lnTo>
                  <a:lnTo>
                    <a:pt x="2343843" y="0"/>
                  </a:lnTo>
                  <a:lnTo>
                    <a:pt x="2343843" y="0"/>
                  </a:lnTo>
                  <a:lnTo>
                    <a:pt x="2355680" y="17"/>
                  </a:lnTo>
                  <a:lnTo>
                    <a:pt x="2367518" y="39"/>
                  </a:lnTo>
                  <a:lnTo>
                    <a:pt x="2379356" y="64"/>
                  </a:lnTo>
                  <a:lnTo>
                    <a:pt x="2391193" y="93"/>
                  </a:lnTo>
                  <a:lnTo>
                    <a:pt x="2403031" y="127"/>
                  </a:lnTo>
                  <a:lnTo>
                    <a:pt x="2414868" y="167"/>
                  </a:lnTo>
                  <a:lnTo>
                    <a:pt x="2426706" y="215"/>
                  </a:lnTo>
                  <a:lnTo>
                    <a:pt x="2438544" y="270"/>
                  </a:lnTo>
                  <a:lnTo>
                    <a:pt x="2450381" y="336"/>
                  </a:lnTo>
                  <a:lnTo>
                    <a:pt x="2462219" y="413"/>
                  </a:lnTo>
                  <a:lnTo>
                    <a:pt x="2474056" y="503"/>
                  </a:lnTo>
                  <a:lnTo>
                    <a:pt x="2485894" y="609"/>
                  </a:lnTo>
                  <a:lnTo>
                    <a:pt x="2497732" y="734"/>
                  </a:lnTo>
                  <a:lnTo>
                    <a:pt x="2509569" y="880"/>
                  </a:lnTo>
                  <a:lnTo>
                    <a:pt x="2521407" y="1052"/>
                  </a:lnTo>
                  <a:lnTo>
                    <a:pt x="2533244" y="1254"/>
                  </a:lnTo>
                  <a:lnTo>
                    <a:pt x="2545082" y="1491"/>
                  </a:lnTo>
                  <a:lnTo>
                    <a:pt x="2556919" y="1768"/>
                  </a:lnTo>
                  <a:lnTo>
                    <a:pt x="2568757" y="2094"/>
                  </a:lnTo>
                  <a:lnTo>
                    <a:pt x="2580595" y="2476"/>
                  </a:lnTo>
                  <a:lnTo>
                    <a:pt x="2592432" y="2925"/>
                  </a:lnTo>
                  <a:lnTo>
                    <a:pt x="2604270" y="3449"/>
                  </a:lnTo>
                  <a:lnTo>
                    <a:pt x="2616107" y="4064"/>
                  </a:lnTo>
                  <a:lnTo>
                    <a:pt x="2627945" y="4783"/>
                  </a:lnTo>
                  <a:lnTo>
                    <a:pt x="2639783" y="5624"/>
                  </a:lnTo>
                  <a:lnTo>
                    <a:pt x="2651620" y="6607"/>
                  </a:lnTo>
                  <a:lnTo>
                    <a:pt x="2663458" y="7754"/>
                  </a:lnTo>
                  <a:lnTo>
                    <a:pt x="2675295" y="9091"/>
                  </a:lnTo>
                  <a:lnTo>
                    <a:pt x="2687133" y="10647"/>
                  </a:lnTo>
                  <a:lnTo>
                    <a:pt x="2698971" y="12455"/>
                  </a:lnTo>
                  <a:lnTo>
                    <a:pt x="2710808" y="14552"/>
                  </a:lnTo>
                  <a:lnTo>
                    <a:pt x="2722646" y="16980"/>
                  </a:lnTo>
                  <a:lnTo>
                    <a:pt x="2734483" y="19781"/>
                  </a:lnTo>
                  <a:lnTo>
                    <a:pt x="2746321" y="23006"/>
                  </a:lnTo>
                  <a:lnTo>
                    <a:pt x="2758159" y="26704"/>
                  </a:lnTo>
                  <a:lnTo>
                    <a:pt x="2769996" y="30930"/>
                  </a:lnTo>
                  <a:lnTo>
                    <a:pt x="2781834" y="35736"/>
                  </a:lnTo>
                  <a:lnTo>
                    <a:pt x="2793671" y="41175"/>
                  </a:lnTo>
                  <a:lnTo>
                    <a:pt x="2805509" y="47294"/>
                  </a:lnTo>
                  <a:lnTo>
                    <a:pt x="2817347" y="54134"/>
                  </a:lnTo>
                  <a:lnTo>
                    <a:pt x="2829184" y="61726"/>
                  </a:lnTo>
                  <a:lnTo>
                    <a:pt x="2841022" y="70085"/>
                  </a:lnTo>
                  <a:lnTo>
                    <a:pt x="2852859" y="79206"/>
                  </a:lnTo>
                  <a:lnTo>
                    <a:pt x="2864697" y="89064"/>
                  </a:lnTo>
                  <a:lnTo>
                    <a:pt x="2876534" y="99610"/>
                  </a:lnTo>
                  <a:lnTo>
                    <a:pt x="2888372" y="110764"/>
                  </a:lnTo>
                  <a:lnTo>
                    <a:pt x="2900210" y="122426"/>
                  </a:lnTo>
                  <a:lnTo>
                    <a:pt x="2912047" y="134469"/>
                  </a:lnTo>
                  <a:lnTo>
                    <a:pt x="2923885" y="146748"/>
                  </a:lnTo>
                  <a:lnTo>
                    <a:pt x="2935722" y="159107"/>
                  </a:lnTo>
                  <a:lnTo>
                    <a:pt x="2947560" y="171386"/>
                  </a:lnTo>
                  <a:lnTo>
                    <a:pt x="2959398" y="183429"/>
                  </a:lnTo>
                  <a:lnTo>
                    <a:pt x="2971235" y="195091"/>
                  </a:lnTo>
                  <a:lnTo>
                    <a:pt x="2983073" y="206245"/>
                  </a:lnTo>
                  <a:lnTo>
                    <a:pt x="2994910" y="216790"/>
                  </a:lnTo>
                  <a:lnTo>
                    <a:pt x="3006748" y="226649"/>
                  </a:lnTo>
                  <a:lnTo>
                    <a:pt x="3018586" y="235770"/>
                  </a:lnTo>
                  <a:lnTo>
                    <a:pt x="3030423" y="244129"/>
                  </a:lnTo>
                  <a:lnTo>
                    <a:pt x="3042261" y="251720"/>
                  </a:lnTo>
                  <a:lnTo>
                    <a:pt x="3054098" y="258561"/>
                  </a:lnTo>
                  <a:lnTo>
                    <a:pt x="3065936" y="264680"/>
                  </a:lnTo>
                  <a:lnTo>
                    <a:pt x="3077774" y="270119"/>
                  </a:lnTo>
                  <a:lnTo>
                    <a:pt x="3089611" y="274925"/>
                  </a:lnTo>
                  <a:lnTo>
                    <a:pt x="3101449" y="279150"/>
                  </a:lnTo>
                  <a:lnTo>
                    <a:pt x="3113286" y="282849"/>
                  </a:lnTo>
                  <a:lnTo>
                    <a:pt x="3125124" y="286073"/>
                  </a:lnTo>
                  <a:lnTo>
                    <a:pt x="3136962" y="288875"/>
                  </a:lnTo>
                  <a:lnTo>
                    <a:pt x="3148799" y="291303"/>
                  </a:lnTo>
                  <a:lnTo>
                    <a:pt x="3160637" y="293400"/>
                  </a:lnTo>
                  <a:lnTo>
                    <a:pt x="3172474" y="295208"/>
                  </a:lnTo>
                  <a:lnTo>
                    <a:pt x="3184312" y="296764"/>
                  </a:lnTo>
                  <a:lnTo>
                    <a:pt x="3196149" y="298101"/>
                  </a:lnTo>
                  <a:lnTo>
                    <a:pt x="3207987" y="299248"/>
                  </a:lnTo>
                  <a:lnTo>
                    <a:pt x="3219825" y="300230"/>
                  </a:lnTo>
                  <a:lnTo>
                    <a:pt x="3231662" y="301072"/>
                  </a:lnTo>
                  <a:lnTo>
                    <a:pt x="3243500" y="301791"/>
                  </a:lnTo>
                  <a:lnTo>
                    <a:pt x="3255337" y="302405"/>
                  </a:lnTo>
                  <a:lnTo>
                    <a:pt x="3267175" y="302930"/>
                  </a:lnTo>
                  <a:lnTo>
                    <a:pt x="3279013" y="303378"/>
                  </a:lnTo>
                  <a:lnTo>
                    <a:pt x="3290850" y="303761"/>
                  </a:lnTo>
                  <a:lnTo>
                    <a:pt x="3302688" y="304087"/>
                  </a:lnTo>
                  <a:lnTo>
                    <a:pt x="3314525" y="304364"/>
                  </a:lnTo>
                  <a:lnTo>
                    <a:pt x="3326363" y="304601"/>
                  </a:lnTo>
                  <a:lnTo>
                    <a:pt x="3338201" y="304803"/>
                  </a:lnTo>
                  <a:lnTo>
                    <a:pt x="3350038" y="304975"/>
                  </a:lnTo>
                  <a:lnTo>
                    <a:pt x="3361876" y="305121"/>
                  </a:lnTo>
                  <a:lnTo>
                    <a:pt x="3373713" y="305246"/>
                  </a:lnTo>
                  <a:lnTo>
                    <a:pt x="3385551" y="305352"/>
                  </a:lnTo>
                  <a:lnTo>
                    <a:pt x="3397389" y="305442"/>
                  </a:lnTo>
                  <a:lnTo>
                    <a:pt x="3409226" y="305519"/>
                  </a:lnTo>
                  <a:lnTo>
                    <a:pt x="3421064" y="305584"/>
                  </a:lnTo>
                  <a:lnTo>
                    <a:pt x="3432901" y="305640"/>
                  </a:lnTo>
                  <a:lnTo>
                    <a:pt x="3444739" y="305688"/>
                  </a:lnTo>
                  <a:lnTo>
                    <a:pt x="3456576" y="305728"/>
                  </a:lnTo>
                  <a:lnTo>
                    <a:pt x="3468414" y="305762"/>
                  </a:lnTo>
                  <a:lnTo>
                    <a:pt x="3480252" y="305791"/>
                  </a:lnTo>
                  <a:lnTo>
                    <a:pt x="3492089" y="305816"/>
                  </a:lnTo>
                  <a:lnTo>
                    <a:pt x="3503927" y="305837"/>
                  </a:lnTo>
                  <a:lnTo>
                    <a:pt x="3515764" y="305855"/>
                  </a:lnTo>
                  <a:lnTo>
                    <a:pt x="3515764" y="305907"/>
                  </a:lnTo>
                  <a:lnTo>
                    <a:pt x="3527602" y="305898"/>
                  </a:lnTo>
                  <a:lnTo>
                    <a:pt x="3539440" y="305887"/>
                  </a:lnTo>
                  <a:lnTo>
                    <a:pt x="3551277" y="305875"/>
                  </a:lnTo>
                  <a:lnTo>
                    <a:pt x="3563115" y="305860"/>
                  </a:lnTo>
                  <a:lnTo>
                    <a:pt x="3574952" y="305843"/>
                  </a:lnTo>
                  <a:lnTo>
                    <a:pt x="3586790" y="305823"/>
                  </a:lnTo>
                  <a:lnTo>
                    <a:pt x="3598628" y="305799"/>
                  </a:lnTo>
                  <a:lnTo>
                    <a:pt x="3610465" y="305771"/>
                  </a:lnTo>
                  <a:lnTo>
                    <a:pt x="3622303" y="305738"/>
                  </a:lnTo>
                  <a:lnTo>
                    <a:pt x="3634140" y="305700"/>
                  </a:lnTo>
                  <a:lnTo>
                    <a:pt x="3645978" y="305655"/>
                  </a:lnTo>
                  <a:lnTo>
                    <a:pt x="3657816" y="305602"/>
                  </a:lnTo>
                  <a:lnTo>
                    <a:pt x="3669653" y="305540"/>
                  </a:lnTo>
                  <a:lnTo>
                    <a:pt x="3681491" y="305466"/>
                  </a:lnTo>
                  <a:lnTo>
                    <a:pt x="3693328" y="305380"/>
                  </a:lnTo>
                  <a:lnTo>
                    <a:pt x="3705166" y="305280"/>
                  </a:lnTo>
                  <a:lnTo>
                    <a:pt x="3717004" y="305161"/>
                  </a:lnTo>
                  <a:lnTo>
                    <a:pt x="3728841" y="305022"/>
                  </a:lnTo>
                  <a:lnTo>
                    <a:pt x="3740679" y="304859"/>
                  </a:lnTo>
                  <a:lnTo>
                    <a:pt x="3752516" y="304668"/>
                  </a:lnTo>
                  <a:lnTo>
                    <a:pt x="3764354" y="304444"/>
                  </a:lnTo>
                  <a:lnTo>
                    <a:pt x="3776191" y="304182"/>
                  </a:lnTo>
                  <a:lnTo>
                    <a:pt x="3788029" y="303874"/>
                  </a:lnTo>
                  <a:lnTo>
                    <a:pt x="3799867" y="303515"/>
                  </a:lnTo>
                  <a:lnTo>
                    <a:pt x="3811704" y="303094"/>
                  </a:lnTo>
                  <a:lnTo>
                    <a:pt x="3823542" y="302603"/>
                  </a:lnTo>
                  <a:lnTo>
                    <a:pt x="3835379" y="302029"/>
                  </a:lnTo>
                  <a:lnTo>
                    <a:pt x="3847217" y="301361"/>
                  </a:lnTo>
                  <a:lnTo>
                    <a:pt x="3859055" y="300583"/>
                  </a:lnTo>
                  <a:lnTo>
                    <a:pt x="3870892" y="299679"/>
                  </a:lnTo>
                  <a:lnTo>
                    <a:pt x="3882730" y="298630"/>
                  </a:lnTo>
                  <a:lnTo>
                    <a:pt x="3894567" y="297417"/>
                  </a:lnTo>
                  <a:lnTo>
                    <a:pt x="3906405" y="296016"/>
                  </a:lnTo>
                  <a:lnTo>
                    <a:pt x="3918243" y="294403"/>
                  </a:lnTo>
                  <a:lnTo>
                    <a:pt x="3930080" y="292554"/>
                  </a:lnTo>
                  <a:lnTo>
                    <a:pt x="3941918" y="290441"/>
                  </a:lnTo>
                  <a:lnTo>
                    <a:pt x="3953755" y="288038"/>
                  </a:lnTo>
                  <a:lnTo>
                    <a:pt x="3965593" y="285319"/>
                  </a:lnTo>
                  <a:lnTo>
                    <a:pt x="3977431" y="282259"/>
                  </a:lnTo>
                  <a:lnTo>
                    <a:pt x="3989268" y="278839"/>
                  </a:lnTo>
                  <a:lnTo>
                    <a:pt x="4001106" y="275043"/>
                  </a:lnTo>
                  <a:lnTo>
                    <a:pt x="4012943" y="270864"/>
                  </a:lnTo>
                  <a:lnTo>
                    <a:pt x="4024781" y="266304"/>
                  </a:lnTo>
                  <a:lnTo>
                    <a:pt x="4036619" y="261374"/>
                  </a:lnTo>
                  <a:lnTo>
                    <a:pt x="4048456" y="256102"/>
                  </a:lnTo>
                  <a:lnTo>
                    <a:pt x="4060294" y="250524"/>
                  </a:lnTo>
                  <a:lnTo>
                    <a:pt x="4072131" y="244693"/>
                  </a:lnTo>
                  <a:lnTo>
                    <a:pt x="4083969" y="238672"/>
                  </a:lnTo>
                  <a:lnTo>
                    <a:pt x="4095806" y="232533"/>
                  </a:lnTo>
                  <a:lnTo>
                    <a:pt x="4107644" y="226353"/>
                  </a:lnTo>
                  <a:lnTo>
                    <a:pt x="4119482" y="220213"/>
                  </a:lnTo>
                  <a:lnTo>
                    <a:pt x="4131319" y="214192"/>
                  </a:lnTo>
                  <a:lnTo>
                    <a:pt x="4143157" y="208361"/>
                  </a:lnTo>
                  <a:lnTo>
                    <a:pt x="4154994" y="202784"/>
                  </a:lnTo>
                  <a:lnTo>
                    <a:pt x="4166832" y="197511"/>
                  </a:lnTo>
                  <a:lnTo>
                    <a:pt x="4178670" y="192582"/>
                  </a:lnTo>
                  <a:lnTo>
                    <a:pt x="4190507" y="188021"/>
                  </a:lnTo>
                  <a:lnTo>
                    <a:pt x="4202345" y="183842"/>
                  </a:lnTo>
                  <a:lnTo>
                    <a:pt x="4214182" y="180046"/>
                  </a:lnTo>
                  <a:lnTo>
                    <a:pt x="4226020" y="176626"/>
                  </a:lnTo>
                  <a:lnTo>
                    <a:pt x="4237858" y="173566"/>
                  </a:lnTo>
                  <a:lnTo>
                    <a:pt x="4249695" y="170847"/>
                  </a:lnTo>
                  <a:lnTo>
                    <a:pt x="4261533" y="168444"/>
                  </a:lnTo>
                  <a:lnTo>
                    <a:pt x="4273370" y="166331"/>
                  </a:lnTo>
                  <a:lnTo>
                    <a:pt x="4285208" y="164482"/>
                  </a:lnTo>
                  <a:lnTo>
                    <a:pt x="4297046" y="162870"/>
                  </a:lnTo>
                  <a:lnTo>
                    <a:pt x="4308883" y="161469"/>
                  </a:lnTo>
                  <a:lnTo>
                    <a:pt x="4320721" y="160255"/>
                  </a:lnTo>
                  <a:lnTo>
                    <a:pt x="4332558" y="159207"/>
                  </a:lnTo>
                  <a:lnTo>
                    <a:pt x="4344396" y="158302"/>
                  </a:lnTo>
                  <a:lnTo>
                    <a:pt x="4356234" y="157524"/>
                  </a:lnTo>
                  <a:lnTo>
                    <a:pt x="4368071" y="156856"/>
                  </a:lnTo>
                  <a:lnTo>
                    <a:pt x="4379909" y="156283"/>
                  </a:lnTo>
                  <a:lnTo>
                    <a:pt x="4391746" y="155791"/>
                  </a:lnTo>
                  <a:lnTo>
                    <a:pt x="4403584" y="155371"/>
                  </a:lnTo>
                  <a:lnTo>
                    <a:pt x="4415421" y="155011"/>
                  </a:lnTo>
                  <a:lnTo>
                    <a:pt x="4427259" y="154704"/>
                  </a:lnTo>
                  <a:lnTo>
                    <a:pt x="4439097" y="154441"/>
                  </a:lnTo>
                  <a:lnTo>
                    <a:pt x="4450934" y="154217"/>
                  </a:lnTo>
                  <a:lnTo>
                    <a:pt x="4462772" y="154026"/>
                  </a:lnTo>
                  <a:lnTo>
                    <a:pt x="4474609" y="153863"/>
                  </a:lnTo>
                  <a:lnTo>
                    <a:pt x="4486447" y="153724"/>
                  </a:lnTo>
                  <a:lnTo>
                    <a:pt x="4498285" y="153606"/>
                  </a:lnTo>
                  <a:lnTo>
                    <a:pt x="4510122" y="153505"/>
                  </a:lnTo>
                  <a:lnTo>
                    <a:pt x="4521960" y="153419"/>
                  </a:lnTo>
                  <a:lnTo>
                    <a:pt x="4533797" y="153346"/>
                  </a:lnTo>
                  <a:lnTo>
                    <a:pt x="4545635" y="153284"/>
                  </a:lnTo>
                  <a:lnTo>
                    <a:pt x="4557473" y="153231"/>
                  </a:lnTo>
                  <a:lnTo>
                    <a:pt x="4569310" y="153185"/>
                  </a:lnTo>
                  <a:lnTo>
                    <a:pt x="4581148" y="153147"/>
                  </a:lnTo>
                  <a:lnTo>
                    <a:pt x="4592985" y="153114"/>
                  </a:lnTo>
                  <a:lnTo>
                    <a:pt x="4604823" y="153086"/>
                  </a:lnTo>
                  <a:lnTo>
                    <a:pt x="4616661" y="153063"/>
                  </a:lnTo>
                  <a:lnTo>
                    <a:pt x="4628498" y="153043"/>
                  </a:lnTo>
                  <a:lnTo>
                    <a:pt x="4640336" y="153025"/>
                  </a:lnTo>
                  <a:lnTo>
                    <a:pt x="4652173" y="153011"/>
                  </a:lnTo>
                  <a:lnTo>
                    <a:pt x="4664011" y="152998"/>
                  </a:lnTo>
                  <a:lnTo>
                    <a:pt x="4675849" y="152988"/>
                  </a:lnTo>
                  <a:lnTo>
                    <a:pt x="4687686" y="152979"/>
                  </a:lnTo>
                </a:path>
              </a:pathLst>
            </a:custGeom>
            <a:ln w="40651" cap="flat">
              <a:solidFill>
                <a:srgbClr val="E8E8E8">
                  <a:alpha val="100000"/>
                </a:srgbClr>
              </a:solidFill>
              <a:prstDash val="solid"/>
              <a:round/>
            </a:ln>
          </p:spPr>
          <p:txBody>
            <a:bodyPr/>
            <a:lstStyle/>
            <a:p/>
          </p:txBody>
        </p:sp>
        <p:sp>
          <p:nvSpPr>
            <p:cNvPr id="38" name="pl38"/>
            <p:cNvSpPr/>
            <p:nvPr/>
          </p:nvSpPr>
          <p:spPr>
            <a:xfrm>
              <a:off x="2482351" y="1211073"/>
              <a:ext cx="4687686" cy="765050"/>
            </a:xfrm>
            <a:custGeom>
              <a:avLst/>
              <a:pathLst>
                <a:path w="4687686" h="765050">
                  <a:moveTo>
                    <a:pt x="0" y="612122"/>
                  </a:moveTo>
                  <a:lnTo>
                    <a:pt x="11837" y="612131"/>
                  </a:lnTo>
                  <a:lnTo>
                    <a:pt x="23675" y="612141"/>
                  </a:lnTo>
                  <a:lnTo>
                    <a:pt x="35512" y="612154"/>
                  </a:lnTo>
                  <a:lnTo>
                    <a:pt x="47350" y="612168"/>
                  </a:lnTo>
                  <a:lnTo>
                    <a:pt x="59187" y="612186"/>
                  </a:lnTo>
                  <a:lnTo>
                    <a:pt x="71025" y="612206"/>
                  </a:lnTo>
                  <a:lnTo>
                    <a:pt x="82863" y="612229"/>
                  </a:lnTo>
                  <a:lnTo>
                    <a:pt x="94700" y="612257"/>
                  </a:lnTo>
                  <a:lnTo>
                    <a:pt x="106538" y="612290"/>
                  </a:lnTo>
                  <a:lnTo>
                    <a:pt x="118375" y="612328"/>
                  </a:lnTo>
                  <a:lnTo>
                    <a:pt x="130213" y="612374"/>
                  </a:lnTo>
                  <a:lnTo>
                    <a:pt x="142051" y="612427"/>
                  </a:lnTo>
                  <a:lnTo>
                    <a:pt x="153888" y="612489"/>
                  </a:lnTo>
                  <a:lnTo>
                    <a:pt x="165726" y="612562"/>
                  </a:lnTo>
                  <a:lnTo>
                    <a:pt x="177563" y="612648"/>
                  </a:lnTo>
                  <a:lnTo>
                    <a:pt x="189401" y="612749"/>
                  </a:lnTo>
                  <a:lnTo>
                    <a:pt x="201239" y="612867"/>
                  </a:lnTo>
                  <a:lnTo>
                    <a:pt x="213076" y="613006"/>
                  </a:lnTo>
                  <a:lnTo>
                    <a:pt x="224914" y="613169"/>
                  </a:lnTo>
                  <a:lnTo>
                    <a:pt x="236751" y="613360"/>
                  </a:lnTo>
                  <a:lnTo>
                    <a:pt x="248589" y="613584"/>
                  </a:lnTo>
                  <a:lnTo>
                    <a:pt x="260427" y="613847"/>
                  </a:lnTo>
                  <a:lnTo>
                    <a:pt x="272264" y="614154"/>
                  </a:lnTo>
                  <a:lnTo>
                    <a:pt x="284102" y="614514"/>
                  </a:lnTo>
                  <a:lnTo>
                    <a:pt x="295939" y="614934"/>
                  </a:lnTo>
                  <a:lnTo>
                    <a:pt x="307777" y="615426"/>
                  </a:lnTo>
                  <a:lnTo>
                    <a:pt x="319614" y="615999"/>
                  </a:lnTo>
                  <a:lnTo>
                    <a:pt x="331452" y="616667"/>
                  </a:lnTo>
                  <a:lnTo>
                    <a:pt x="343290" y="617445"/>
                  </a:lnTo>
                  <a:lnTo>
                    <a:pt x="355127" y="618350"/>
                  </a:lnTo>
                  <a:lnTo>
                    <a:pt x="366965" y="619398"/>
                  </a:lnTo>
                  <a:lnTo>
                    <a:pt x="378802" y="620612"/>
                  </a:lnTo>
                  <a:lnTo>
                    <a:pt x="390640" y="622013"/>
                  </a:lnTo>
                  <a:lnTo>
                    <a:pt x="402478" y="623625"/>
                  </a:lnTo>
                  <a:lnTo>
                    <a:pt x="414315" y="625474"/>
                  </a:lnTo>
                  <a:lnTo>
                    <a:pt x="426153" y="627587"/>
                  </a:lnTo>
                  <a:lnTo>
                    <a:pt x="437990" y="629990"/>
                  </a:lnTo>
                  <a:lnTo>
                    <a:pt x="449828" y="632709"/>
                  </a:lnTo>
                  <a:lnTo>
                    <a:pt x="461666" y="635769"/>
                  </a:lnTo>
                  <a:lnTo>
                    <a:pt x="473503" y="639189"/>
                  </a:lnTo>
                  <a:lnTo>
                    <a:pt x="485341" y="642985"/>
                  </a:lnTo>
                  <a:lnTo>
                    <a:pt x="497178" y="647164"/>
                  </a:lnTo>
                  <a:lnTo>
                    <a:pt x="509016" y="651725"/>
                  </a:lnTo>
                  <a:lnTo>
                    <a:pt x="520854" y="656654"/>
                  </a:lnTo>
                  <a:lnTo>
                    <a:pt x="532691" y="661927"/>
                  </a:lnTo>
                  <a:lnTo>
                    <a:pt x="544529" y="667504"/>
                  </a:lnTo>
                  <a:lnTo>
                    <a:pt x="556366" y="673335"/>
                  </a:lnTo>
                  <a:lnTo>
                    <a:pt x="568204" y="679356"/>
                  </a:lnTo>
                  <a:lnTo>
                    <a:pt x="580042" y="685496"/>
                  </a:lnTo>
                  <a:lnTo>
                    <a:pt x="591879" y="691676"/>
                  </a:lnTo>
                  <a:lnTo>
                    <a:pt x="603717" y="697815"/>
                  </a:lnTo>
                  <a:lnTo>
                    <a:pt x="615554" y="703837"/>
                  </a:lnTo>
                  <a:lnTo>
                    <a:pt x="627392" y="709667"/>
                  </a:lnTo>
                  <a:lnTo>
                    <a:pt x="639229" y="715245"/>
                  </a:lnTo>
                  <a:lnTo>
                    <a:pt x="651067" y="720517"/>
                  </a:lnTo>
                  <a:lnTo>
                    <a:pt x="662905" y="725447"/>
                  </a:lnTo>
                  <a:lnTo>
                    <a:pt x="674742" y="730007"/>
                  </a:lnTo>
                  <a:lnTo>
                    <a:pt x="686580" y="734186"/>
                  </a:lnTo>
                  <a:lnTo>
                    <a:pt x="698417" y="737982"/>
                  </a:lnTo>
                  <a:lnTo>
                    <a:pt x="710255" y="741403"/>
                  </a:lnTo>
                  <a:lnTo>
                    <a:pt x="722093" y="744462"/>
                  </a:lnTo>
                  <a:lnTo>
                    <a:pt x="733930" y="747182"/>
                  </a:lnTo>
                  <a:lnTo>
                    <a:pt x="745768" y="749585"/>
                  </a:lnTo>
                  <a:lnTo>
                    <a:pt x="757605" y="751697"/>
                  </a:lnTo>
                  <a:lnTo>
                    <a:pt x="769443" y="753547"/>
                  </a:lnTo>
                  <a:lnTo>
                    <a:pt x="781281" y="755159"/>
                  </a:lnTo>
                  <a:lnTo>
                    <a:pt x="793118" y="756560"/>
                  </a:lnTo>
                  <a:lnTo>
                    <a:pt x="804956" y="757773"/>
                  </a:lnTo>
                  <a:lnTo>
                    <a:pt x="816793" y="758822"/>
                  </a:lnTo>
                  <a:lnTo>
                    <a:pt x="828631" y="759726"/>
                  </a:lnTo>
                  <a:lnTo>
                    <a:pt x="840469" y="760504"/>
                  </a:lnTo>
                  <a:lnTo>
                    <a:pt x="852306" y="761173"/>
                  </a:lnTo>
                  <a:lnTo>
                    <a:pt x="864144" y="761746"/>
                  </a:lnTo>
                  <a:lnTo>
                    <a:pt x="875981" y="762237"/>
                  </a:lnTo>
                  <a:lnTo>
                    <a:pt x="887819" y="762658"/>
                  </a:lnTo>
                  <a:lnTo>
                    <a:pt x="899657" y="763017"/>
                  </a:lnTo>
                  <a:lnTo>
                    <a:pt x="911494" y="763325"/>
                  </a:lnTo>
                  <a:lnTo>
                    <a:pt x="923332" y="763587"/>
                  </a:lnTo>
                  <a:lnTo>
                    <a:pt x="935169" y="763811"/>
                  </a:lnTo>
                  <a:lnTo>
                    <a:pt x="947007" y="764002"/>
                  </a:lnTo>
                  <a:lnTo>
                    <a:pt x="958844" y="764165"/>
                  </a:lnTo>
                  <a:lnTo>
                    <a:pt x="970682" y="764304"/>
                  </a:lnTo>
                  <a:lnTo>
                    <a:pt x="982520" y="764423"/>
                  </a:lnTo>
                  <a:lnTo>
                    <a:pt x="994357" y="764524"/>
                  </a:lnTo>
                  <a:lnTo>
                    <a:pt x="1006195" y="764609"/>
                  </a:lnTo>
                  <a:lnTo>
                    <a:pt x="1018032" y="764683"/>
                  </a:lnTo>
                  <a:lnTo>
                    <a:pt x="1029870" y="764745"/>
                  </a:lnTo>
                  <a:lnTo>
                    <a:pt x="1041708" y="764798"/>
                  </a:lnTo>
                  <a:lnTo>
                    <a:pt x="1053545" y="764843"/>
                  </a:lnTo>
                  <a:lnTo>
                    <a:pt x="1065383" y="764882"/>
                  </a:lnTo>
                  <a:lnTo>
                    <a:pt x="1077220" y="764914"/>
                  </a:lnTo>
                  <a:lnTo>
                    <a:pt x="1089058" y="764942"/>
                  </a:lnTo>
                  <a:lnTo>
                    <a:pt x="1100896" y="764966"/>
                  </a:lnTo>
                  <a:lnTo>
                    <a:pt x="1112733" y="764986"/>
                  </a:lnTo>
                  <a:lnTo>
                    <a:pt x="1124571" y="765003"/>
                  </a:lnTo>
                  <a:lnTo>
                    <a:pt x="1136408" y="765018"/>
                  </a:lnTo>
                  <a:lnTo>
                    <a:pt x="1148246" y="765030"/>
                  </a:lnTo>
                  <a:lnTo>
                    <a:pt x="1160084" y="765041"/>
                  </a:lnTo>
                  <a:lnTo>
                    <a:pt x="1171921" y="765050"/>
                  </a:lnTo>
                  <a:lnTo>
                    <a:pt x="1171921" y="764896"/>
                  </a:lnTo>
                  <a:lnTo>
                    <a:pt x="1183759" y="764860"/>
                  </a:lnTo>
                  <a:lnTo>
                    <a:pt x="1195596" y="764818"/>
                  </a:lnTo>
                  <a:lnTo>
                    <a:pt x="1207434" y="764768"/>
                  </a:lnTo>
                  <a:lnTo>
                    <a:pt x="1219272" y="764709"/>
                  </a:lnTo>
                  <a:lnTo>
                    <a:pt x="1231109" y="764641"/>
                  </a:lnTo>
                  <a:lnTo>
                    <a:pt x="1242947" y="764560"/>
                  </a:lnTo>
                  <a:lnTo>
                    <a:pt x="1254784" y="764465"/>
                  </a:lnTo>
                  <a:lnTo>
                    <a:pt x="1266622" y="764354"/>
                  </a:lnTo>
                  <a:lnTo>
                    <a:pt x="1278459" y="764223"/>
                  </a:lnTo>
                  <a:lnTo>
                    <a:pt x="1290297" y="764069"/>
                  </a:lnTo>
                  <a:lnTo>
                    <a:pt x="1302135" y="763889"/>
                  </a:lnTo>
                  <a:lnTo>
                    <a:pt x="1313972" y="763676"/>
                  </a:lnTo>
                  <a:lnTo>
                    <a:pt x="1325810" y="763427"/>
                  </a:lnTo>
                  <a:lnTo>
                    <a:pt x="1337647" y="763134"/>
                  </a:lnTo>
                  <a:lnTo>
                    <a:pt x="1349485" y="762791"/>
                  </a:lnTo>
                  <a:lnTo>
                    <a:pt x="1361323" y="762387"/>
                  </a:lnTo>
                  <a:lnTo>
                    <a:pt x="1373160" y="761914"/>
                  </a:lnTo>
                  <a:lnTo>
                    <a:pt x="1384998" y="761358"/>
                  </a:lnTo>
                  <a:lnTo>
                    <a:pt x="1396835" y="760706"/>
                  </a:lnTo>
                  <a:lnTo>
                    <a:pt x="1408673" y="759942"/>
                  </a:lnTo>
                  <a:lnTo>
                    <a:pt x="1420511" y="759046"/>
                  </a:lnTo>
                  <a:lnTo>
                    <a:pt x="1432348" y="757996"/>
                  </a:lnTo>
                  <a:lnTo>
                    <a:pt x="1444186" y="756767"/>
                  </a:lnTo>
                  <a:lnTo>
                    <a:pt x="1456023" y="755328"/>
                  </a:lnTo>
                  <a:lnTo>
                    <a:pt x="1467861" y="753646"/>
                  </a:lnTo>
                  <a:lnTo>
                    <a:pt x="1479699" y="751681"/>
                  </a:lnTo>
                  <a:lnTo>
                    <a:pt x="1491536" y="749387"/>
                  </a:lnTo>
                  <a:lnTo>
                    <a:pt x="1503374" y="746713"/>
                  </a:lnTo>
                  <a:lnTo>
                    <a:pt x="1515211" y="743601"/>
                  </a:lnTo>
                  <a:lnTo>
                    <a:pt x="1527049" y="739985"/>
                  </a:lnTo>
                  <a:lnTo>
                    <a:pt x="1538887" y="735790"/>
                  </a:lnTo>
                  <a:lnTo>
                    <a:pt x="1550724" y="730936"/>
                  </a:lnTo>
                  <a:lnTo>
                    <a:pt x="1562562" y="725332"/>
                  </a:lnTo>
                  <a:lnTo>
                    <a:pt x="1574399" y="718883"/>
                  </a:lnTo>
                  <a:lnTo>
                    <a:pt x="1586237" y="711486"/>
                  </a:lnTo>
                  <a:lnTo>
                    <a:pt x="1598074" y="703035"/>
                  </a:lnTo>
                  <a:lnTo>
                    <a:pt x="1609912" y="693423"/>
                  </a:lnTo>
                  <a:lnTo>
                    <a:pt x="1621750" y="682545"/>
                  </a:lnTo>
                  <a:lnTo>
                    <a:pt x="1633587" y="670307"/>
                  </a:lnTo>
                  <a:lnTo>
                    <a:pt x="1645425" y="656626"/>
                  </a:lnTo>
                  <a:lnTo>
                    <a:pt x="1657262" y="641442"/>
                  </a:lnTo>
                  <a:lnTo>
                    <a:pt x="1669100" y="624726"/>
                  </a:lnTo>
                  <a:lnTo>
                    <a:pt x="1680938" y="606483"/>
                  </a:lnTo>
                  <a:lnTo>
                    <a:pt x="1692775" y="586766"/>
                  </a:lnTo>
                  <a:lnTo>
                    <a:pt x="1704613" y="565676"/>
                  </a:lnTo>
                  <a:lnTo>
                    <a:pt x="1716450" y="543366"/>
                  </a:lnTo>
                  <a:lnTo>
                    <a:pt x="1728288" y="520043"/>
                  </a:lnTo>
                  <a:lnTo>
                    <a:pt x="1740126" y="495958"/>
                  </a:lnTo>
                  <a:lnTo>
                    <a:pt x="1751963" y="471399"/>
                  </a:lnTo>
                  <a:lnTo>
                    <a:pt x="1763801" y="446681"/>
                  </a:lnTo>
                  <a:lnTo>
                    <a:pt x="1775638" y="422122"/>
                  </a:lnTo>
                  <a:lnTo>
                    <a:pt x="1787476" y="398037"/>
                  </a:lnTo>
                  <a:lnTo>
                    <a:pt x="1799314" y="374714"/>
                  </a:lnTo>
                  <a:lnTo>
                    <a:pt x="1811151" y="352404"/>
                  </a:lnTo>
                  <a:lnTo>
                    <a:pt x="1822989" y="331314"/>
                  </a:lnTo>
                  <a:lnTo>
                    <a:pt x="1834826" y="311597"/>
                  </a:lnTo>
                  <a:lnTo>
                    <a:pt x="1846664" y="293354"/>
                  </a:lnTo>
                  <a:lnTo>
                    <a:pt x="1858502" y="276638"/>
                  </a:lnTo>
                  <a:lnTo>
                    <a:pt x="1870339" y="261454"/>
                  </a:lnTo>
                  <a:lnTo>
                    <a:pt x="1882177" y="247773"/>
                  </a:lnTo>
                  <a:lnTo>
                    <a:pt x="1894014" y="235534"/>
                  </a:lnTo>
                  <a:lnTo>
                    <a:pt x="1905852" y="224657"/>
                  </a:lnTo>
                  <a:lnTo>
                    <a:pt x="1917689" y="215045"/>
                  </a:lnTo>
                  <a:lnTo>
                    <a:pt x="1929527" y="206594"/>
                  </a:lnTo>
                  <a:lnTo>
                    <a:pt x="1941365" y="199197"/>
                  </a:lnTo>
                  <a:lnTo>
                    <a:pt x="1953202" y="192748"/>
                  </a:lnTo>
                  <a:lnTo>
                    <a:pt x="1965040" y="187144"/>
                  </a:lnTo>
                  <a:lnTo>
                    <a:pt x="1976877" y="182290"/>
                  </a:lnTo>
                  <a:lnTo>
                    <a:pt x="1988715" y="178095"/>
                  </a:lnTo>
                  <a:lnTo>
                    <a:pt x="2000553" y="174479"/>
                  </a:lnTo>
                  <a:lnTo>
                    <a:pt x="2012390" y="171367"/>
                  </a:lnTo>
                  <a:lnTo>
                    <a:pt x="2024228" y="168693"/>
                  </a:lnTo>
                  <a:lnTo>
                    <a:pt x="2036065" y="166399"/>
                  </a:lnTo>
                  <a:lnTo>
                    <a:pt x="2047903" y="164434"/>
                  </a:lnTo>
                  <a:lnTo>
                    <a:pt x="2059741" y="162752"/>
                  </a:lnTo>
                  <a:lnTo>
                    <a:pt x="2071578" y="161313"/>
                  </a:lnTo>
                  <a:lnTo>
                    <a:pt x="2083416" y="160084"/>
                  </a:lnTo>
                  <a:lnTo>
                    <a:pt x="2095253" y="159034"/>
                  </a:lnTo>
                  <a:lnTo>
                    <a:pt x="2107091" y="158138"/>
                  </a:lnTo>
                  <a:lnTo>
                    <a:pt x="2118929" y="157374"/>
                  </a:lnTo>
                  <a:lnTo>
                    <a:pt x="2130766" y="156722"/>
                  </a:lnTo>
                  <a:lnTo>
                    <a:pt x="2142604" y="156166"/>
                  </a:lnTo>
                  <a:lnTo>
                    <a:pt x="2154441" y="155693"/>
                  </a:lnTo>
                  <a:lnTo>
                    <a:pt x="2166279" y="155289"/>
                  </a:lnTo>
                  <a:lnTo>
                    <a:pt x="2178117" y="154945"/>
                  </a:lnTo>
                  <a:lnTo>
                    <a:pt x="2189954" y="154653"/>
                  </a:lnTo>
                  <a:lnTo>
                    <a:pt x="2201792" y="154404"/>
                  </a:lnTo>
                  <a:lnTo>
                    <a:pt x="2213629" y="154191"/>
                  </a:lnTo>
                  <a:lnTo>
                    <a:pt x="2225467" y="154011"/>
                  </a:lnTo>
                  <a:lnTo>
                    <a:pt x="2237304" y="153857"/>
                  </a:lnTo>
                  <a:lnTo>
                    <a:pt x="2249142" y="153726"/>
                  </a:lnTo>
                  <a:lnTo>
                    <a:pt x="2260980" y="153615"/>
                  </a:lnTo>
                  <a:lnTo>
                    <a:pt x="2272817" y="153520"/>
                  </a:lnTo>
                  <a:lnTo>
                    <a:pt x="2284655" y="153439"/>
                  </a:lnTo>
                  <a:lnTo>
                    <a:pt x="2296492" y="153370"/>
                  </a:lnTo>
                  <a:lnTo>
                    <a:pt x="2308330" y="153312"/>
                  </a:lnTo>
                  <a:lnTo>
                    <a:pt x="2320168" y="153262"/>
                  </a:lnTo>
                  <a:lnTo>
                    <a:pt x="2332005" y="153220"/>
                  </a:lnTo>
                  <a:lnTo>
                    <a:pt x="2343843" y="153184"/>
                  </a:lnTo>
                  <a:lnTo>
                    <a:pt x="2343843" y="152979"/>
                  </a:lnTo>
                  <a:lnTo>
                    <a:pt x="2355680" y="152979"/>
                  </a:lnTo>
                  <a:lnTo>
                    <a:pt x="2367518" y="152979"/>
                  </a:lnTo>
                  <a:lnTo>
                    <a:pt x="2379356" y="152979"/>
                  </a:lnTo>
                  <a:lnTo>
                    <a:pt x="2391193" y="152979"/>
                  </a:lnTo>
                  <a:lnTo>
                    <a:pt x="2403031" y="152979"/>
                  </a:lnTo>
                  <a:lnTo>
                    <a:pt x="2414868" y="152979"/>
                  </a:lnTo>
                  <a:lnTo>
                    <a:pt x="2426706" y="152979"/>
                  </a:lnTo>
                  <a:lnTo>
                    <a:pt x="2438544" y="152979"/>
                  </a:lnTo>
                  <a:lnTo>
                    <a:pt x="2450381" y="152979"/>
                  </a:lnTo>
                  <a:lnTo>
                    <a:pt x="2462219" y="152979"/>
                  </a:lnTo>
                  <a:lnTo>
                    <a:pt x="2474056" y="152979"/>
                  </a:lnTo>
                  <a:lnTo>
                    <a:pt x="2485894" y="152979"/>
                  </a:lnTo>
                  <a:lnTo>
                    <a:pt x="2497732" y="152979"/>
                  </a:lnTo>
                  <a:lnTo>
                    <a:pt x="2509569" y="152979"/>
                  </a:lnTo>
                  <a:lnTo>
                    <a:pt x="2521407" y="152979"/>
                  </a:lnTo>
                  <a:lnTo>
                    <a:pt x="2533244" y="152979"/>
                  </a:lnTo>
                  <a:lnTo>
                    <a:pt x="2545082" y="152979"/>
                  </a:lnTo>
                  <a:lnTo>
                    <a:pt x="2556919" y="152979"/>
                  </a:lnTo>
                  <a:lnTo>
                    <a:pt x="2568757" y="152979"/>
                  </a:lnTo>
                  <a:lnTo>
                    <a:pt x="2580595" y="152979"/>
                  </a:lnTo>
                  <a:lnTo>
                    <a:pt x="2592432" y="152979"/>
                  </a:lnTo>
                  <a:lnTo>
                    <a:pt x="2604270" y="152979"/>
                  </a:lnTo>
                  <a:lnTo>
                    <a:pt x="2616107" y="152979"/>
                  </a:lnTo>
                  <a:lnTo>
                    <a:pt x="2627945" y="152979"/>
                  </a:lnTo>
                  <a:lnTo>
                    <a:pt x="2639783" y="152979"/>
                  </a:lnTo>
                  <a:lnTo>
                    <a:pt x="2651620" y="152979"/>
                  </a:lnTo>
                  <a:lnTo>
                    <a:pt x="2663458" y="152979"/>
                  </a:lnTo>
                  <a:lnTo>
                    <a:pt x="2675295" y="152979"/>
                  </a:lnTo>
                  <a:lnTo>
                    <a:pt x="2687133" y="152979"/>
                  </a:lnTo>
                  <a:lnTo>
                    <a:pt x="2698971" y="152979"/>
                  </a:lnTo>
                  <a:lnTo>
                    <a:pt x="2710808" y="152979"/>
                  </a:lnTo>
                  <a:lnTo>
                    <a:pt x="2722646" y="152979"/>
                  </a:lnTo>
                  <a:lnTo>
                    <a:pt x="2734483" y="152979"/>
                  </a:lnTo>
                  <a:lnTo>
                    <a:pt x="2746321" y="152979"/>
                  </a:lnTo>
                  <a:lnTo>
                    <a:pt x="2758159" y="152979"/>
                  </a:lnTo>
                  <a:lnTo>
                    <a:pt x="2769996" y="152979"/>
                  </a:lnTo>
                  <a:lnTo>
                    <a:pt x="2781834" y="152979"/>
                  </a:lnTo>
                  <a:lnTo>
                    <a:pt x="2793671" y="152979"/>
                  </a:lnTo>
                  <a:lnTo>
                    <a:pt x="2805509" y="152979"/>
                  </a:lnTo>
                  <a:lnTo>
                    <a:pt x="2817347" y="152979"/>
                  </a:lnTo>
                  <a:lnTo>
                    <a:pt x="2829184" y="152979"/>
                  </a:lnTo>
                  <a:lnTo>
                    <a:pt x="2841022" y="152979"/>
                  </a:lnTo>
                  <a:lnTo>
                    <a:pt x="2852859" y="152979"/>
                  </a:lnTo>
                  <a:lnTo>
                    <a:pt x="2864697" y="152979"/>
                  </a:lnTo>
                  <a:lnTo>
                    <a:pt x="2876534" y="152979"/>
                  </a:lnTo>
                  <a:lnTo>
                    <a:pt x="2888372" y="152979"/>
                  </a:lnTo>
                  <a:lnTo>
                    <a:pt x="2900210" y="152979"/>
                  </a:lnTo>
                  <a:lnTo>
                    <a:pt x="2912047" y="152979"/>
                  </a:lnTo>
                  <a:lnTo>
                    <a:pt x="2923885" y="152979"/>
                  </a:lnTo>
                  <a:lnTo>
                    <a:pt x="2935722" y="152979"/>
                  </a:lnTo>
                  <a:lnTo>
                    <a:pt x="2947560" y="152979"/>
                  </a:lnTo>
                  <a:lnTo>
                    <a:pt x="2959398" y="152979"/>
                  </a:lnTo>
                  <a:lnTo>
                    <a:pt x="2971235" y="152979"/>
                  </a:lnTo>
                  <a:lnTo>
                    <a:pt x="2983073" y="152979"/>
                  </a:lnTo>
                  <a:lnTo>
                    <a:pt x="2994910" y="152979"/>
                  </a:lnTo>
                  <a:lnTo>
                    <a:pt x="3006748" y="152979"/>
                  </a:lnTo>
                  <a:lnTo>
                    <a:pt x="3018586" y="152979"/>
                  </a:lnTo>
                  <a:lnTo>
                    <a:pt x="3030423" y="152979"/>
                  </a:lnTo>
                  <a:lnTo>
                    <a:pt x="3042261" y="152979"/>
                  </a:lnTo>
                  <a:lnTo>
                    <a:pt x="3054098" y="152979"/>
                  </a:lnTo>
                  <a:lnTo>
                    <a:pt x="3065936" y="152979"/>
                  </a:lnTo>
                  <a:lnTo>
                    <a:pt x="3077774" y="152979"/>
                  </a:lnTo>
                  <a:lnTo>
                    <a:pt x="3089611" y="152979"/>
                  </a:lnTo>
                  <a:lnTo>
                    <a:pt x="3101449" y="152979"/>
                  </a:lnTo>
                  <a:lnTo>
                    <a:pt x="3113286" y="152979"/>
                  </a:lnTo>
                  <a:lnTo>
                    <a:pt x="3125124" y="152979"/>
                  </a:lnTo>
                  <a:lnTo>
                    <a:pt x="3136962" y="152979"/>
                  </a:lnTo>
                  <a:lnTo>
                    <a:pt x="3148799" y="152979"/>
                  </a:lnTo>
                  <a:lnTo>
                    <a:pt x="3160637" y="152979"/>
                  </a:lnTo>
                  <a:lnTo>
                    <a:pt x="3172474" y="152979"/>
                  </a:lnTo>
                  <a:lnTo>
                    <a:pt x="3184312" y="152979"/>
                  </a:lnTo>
                  <a:lnTo>
                    <a:pt x="3196149" y="152979"/>
                  </a:lnTo>
                  <a:lnTo>
                    <a:pt x="3207987" y="152979"/>
                  </a:lnTo>
                  <a:lnTo>
                    <a:pt x="3219825" y="152979"/>
                  </a:lnTo>
                  <a:lnTo>
                    <a:pt x="3231662" y="152979"/>
                  </a:lnTo>
                  <a:lnTo>
                    <a:pt x="3243500" y="152979"/>
                  </a:lnTo>
                  <a:lnTo>
                    <a:pt x="3255337" y="152979"/>
                  </a:lnTo>
                  <a:lnTo>
                    <a:pt x="3267175" y="152979"/>
                  </a:lnTo>
                  <a:lnTo>
                    <a:pt x="3279013" y="152979"/>
                  </a:lnTo>
                  <a:lnTo>
                    <a:pt x="3290850" y="152979"/>
                  </a:lnTo>
                  <a:lnTo>
                    <a:pt x="3302688" y="152979"/>
                  </a:lnTo>
                  <a:lnTo>
                    <a:pt x="3314525" y="152979"/>
                  </a:lnTo>
                  <a:lnTo>
                    <a:pt x="3326363" y="152979"/>
                  </a:lnTo>
                  <a:lnTo>
                    <a:pt x="3338201" y="152979"/>
                  </a:lnTo>
                  <a:lnTo>
                    <a:pt x="3350038" y="152979"/>
                  </a:lnTo>
                  <a:lnTo>
                    <a:pt x="3361876" y="152979"/>
                  </a:lnTo>
                  <a:lnTo>
                    <a:pt x="3373713" y="152979"/>
                  </a:lnTo>
                  <a:lnTo>
                    <a:pt x="3385551" y="152979"/>
                  </a:lnTo>
                  <a:lnTo>
                    <a:pt x="3397389" y="152979"/>
                  </a:lnTo>
                  <a:lnTo>
                    <a:pt x="3409226" y="152979"/>
                  </a:lnTo>
                  <a:lnTo>
                    <a:pt x="3421064" y="152979"/>
                  </a:lnTo>
                  <a:lnTo>
                    <a:pt x="3432901" y="152979"/>
                  </a:lnTo>
                  <a:lnTo>
                    <a:pt x="3444739" y="152979"/>
                  </a:lnTo>
                  <a:lnTo>
                    <a:pt x="3456576" y="152979"/>
                  </a:lnTo>
                  <a:lnTo>
                    <a:pt x="3468414" y="152979"/>
                  </a:lnTo>
                  <a:lnTo>
                    <a:pt x="3480252" y="152979"/>
                  </a:lnTo>
                  <a:lnTo>
                    <a:pt x="3492089" y="152979"/>
                  </a:lnTo>
                  <a:lnTo>
                    <a:pt x="3503927" y="152979"/>
                  </a:lnTo>
                  <a:lnTo>
                    <a:pt x="3515764" y="152979"/>
                  </a:lnTo>
                  <a:lnTo>
                    <a:pt x="3515764" y="152927"/>
                  </a:lnTo>
                  <a:lnTo>
                    <a:pt x="3527602" y="152918"/>
                  </a:lnTo>
                  <a:lnTo>
                    <a:pt x="3539440" y="152908"/>
                  </a:lnTo>
                  <a:lnTo>
                    <a:pt x="3551277" y="152895"/>
                  </a:lnTo>
                  <a:lnTo>
                    <a:pt x="3563115" y="152881"/>
                  </a:lnTo>
                  <a:lnTo>
                    <a:pt x="3574952" y="152864"/>
                  </a:lnTo>
                  <a:lnTo>
                    <a:pt x="3586790" y="152844"/>
                  </a:lnTo>
                  <a:lnTo>
                    <a:pt x="3598628" y="152820"/>
                  </a:lnTo>
                  <a:lnTo>
                    <a:pt x="3610465" y="152792"/>
                  </a:lnTo>
                  <a:lnTo>
                    <a:pt x="3622303" y="152759"/>
                  </a:lnTo>
                  <a:lnTo>
                    <a:pt x="3634140" y="152721"/>
                  </a:lnTo>
                  <a:lnTo>
                    <a:pt x="3645978" y="152676"/>
                  </a:lnTo>
                  <a:lnTo>
                    <a:pt x="3657816" y="152623"/>
                  </a:lnTo>
                  <a:lnTo>
                    <a:pt x="3669653" y="152560"/>
                  </a:lnTo>
                  <a:lnTo>
                    <a:pt x="3681491" y="152487"/>
                  </a:lnTo>
                  <a:lnTo>
                    <a:pt x="3693328" y="152401"/>
                  </a:lnTo>
                  <a:lnTo>
                    <a:pt x="3705166" y="152300"/>
                  </a:lnTo>
                  <a:lnTo>
                    <a:pt x="3717004" y="152182"/>
                  </a:lnTo>
                  <a:lnTo>
                    <a:pt x="3728841" y="152043"/>
                  </a:lnTo>
                  <a:lnTo>
                    <a:pt x="3740679" y="151880"/>
                  </a:lnTo>
                  <a:lnTo>
                    <a:pt x="3752516" y="151689"/>
                  </a:lnTo>
                  <a:lnTo>
                    <a:pt x="3764354" y="151465"/>
                  </a:lnTo>
                  <a:lnTo>
                    <a:pt x="3776191" y="151202"/>
                  </a:lnTo>
                  <a:lnTo>
                    <a:pt x="3788029" y="150895"/>
                  </a:lnTo>
                  <a:lnTo>
                    <a:pt x="3799867" y="150536"/>
                  </a:lnTo>
                  <a:lnTo>
                    <a:pt x="3811704" y="150115"/>
                  </a:lnTo>
                  <a:lnTo>
                    <a:pt x="3823542" y="149624"/>
                  </a:lnTo>
                  <a:lnTo>
                    <a:pt x="3835379" y="149050"/>
                  </a:lnTo>
                  <a:lnTo>
                    <a:pt x="3847217" y="148382"/>
                  </a:lnTo>
                  <a:lnTo>
                    <a:pt x="3859055" y="147604"/>
                  </a:lnTo>
                  <a:lnTo>
                    <a:pt x="3870892" y="146700"/>
                  </a:lnTo>
                  <a:lnTo>
                    <a:pt x="3882730" y="145651"/>
                  </a:lnTo>
                  <a:lnTo>
                    <a:pt x="3894567" y="144437"/>
                  </a:lnTo>
                  <a:lnTo>
                    <a:pt x="3906405" y="143036"/>
                  </a:lnTo>
                  <a:lnTo>
                    <a:pt x="3918243" y="141424"/>
                  </a:lnTo>
                  <a:lnTo>
                    <a:pt x="3930080" y="139575"/>
                  </a:lnTo>
                  <a:lnTo>
                    <a:pt x="3941918" y="137462"/>
                  </a:lnTo>
                  <a:lnTo>
                    <a:pt x="3953755" y="135059"/>
                  </a:lnTo>
                  <a:lnTo>
                    <a:pt x="3965593" y="132340"/>
                  </a:lnTo>
                  <a:lnTo>
                    <a:pt x="3977431" y="129280"/>
                  </a:lnTo>
                  <a:lnTo>
                    <a:pt x="3989268" y="125860"/>
                  </a:lnTo>
                  <a:lnTo>
                    <a:pt x="4001106" y="122064"/>
                  </a:lnTo>
                  <a:lnTo>
                    <a:pt x="4012943" y="117885"/>
                  </a:lnTo>
                  <a:lnTo>
                    <a:pt x="4024781" y="113324"/>
                  </a:lnTo>
                  <a:lnTo>
                    <a:pt x="4036619" y="108395"/>
                  </a:lnTo>
                  <a:lnTo>
                    <a:pt x="4048456" y="103122"/>
                  </a:lnTo>
                  <a:lnTo>
                    <a:pt x="4060294" y="97545"/>
                  </a:lnTo>
                  <a:lnTo>
                    <a:pt x="4072131" y="91714"/>
                  </a:lnTo>
                  <a:lnTo>
                    <a:pt x="4083969" y="85693"/>
                  </a:lnTo>
                  <a:lnTo>
                    <a:pt x="4095806" y="79553"/>
                  </a:lnTo>
                  <a:lnTo>
                    <a:pt x="4107644" y="73374"/>
                  </a:lnTo>
                  <a:lnTo>
                    <a:pt x="4119482" y="67234"/>
                  </a:lnTo>
                  <a:lnTo>
                    <a:pt x="4131319" y="61213"/>
                  </a:lnTo>
                  <a:lnTo>
                    <a:pt x="4143157" y="55382"/>
                  </a:lnTo>
                  <a:lnTo>
                    <a:pt x="4154994" y="49805"/>
                  </a:lnTo>
                  <a:lnTo>
                    <a:pt x="4166832" y="44532"/>
                  </a:lnTo>
                  <a:lnTo>
                    <a:pt x="4178670" y="39603"/>
                  </a:lnTo>
                  <a:lnTo>
                    <a:pt x="4190507" y="35042"/>
                  </a:lnTo>
                  <a:lnTo>
                    <a:pt x="4202345" y="30863"/>
                  </a:lnTo>
                  <a:lnTo>
                    <a:pt x="4214182" y="27067"/>
                  </a:lnTo>
                  <a:lnTo>
                    <a:pt x="4226020" y="23647"/>
                  </a:lnTo>
                  <a:lnTo>
                    <a:pt x="4237858" y="20587"/>
                  </a:lnTo>
                  <a:lnTo>
                    <a:pt x="4249695" y="17868"/>
                  </a:lnTo>
                  <a:lnTo>
                    <a:pt x="4261533" y="15465"/>
                  </a:lnTo>
                  <a:lnTo>
                    <a:pt x="4273370" y="13352"/>
                  </a:lnTo>
                  <a:lnTo>
                    <a:pt x="4285208" y="11503"/>
                  </a:lnTo>
                  <a:lnTo>
                    <a:pt x="4297046" y="9890"/>
                  </a:lnTo>
                  <a:lnTo>
                    <a:pt x="4308883" y="8490"/>
                  </a:lnTo>
                  <a:lnTo>
                    <a:pt x="4320721" y="7276"/>
                  </a:lnTo>
                  <a:lnTo>
                    <a:pt x="4332558" y="6227"/>
                  </a:lnTo>
                  <a:lnTo>
                    <a:pt x="4344396" y="5323"/>
                  </a:lnTo>
                  <a:lnTo>
                    <a:pt x="4356234" y="4545"/>
                  </a:lnTo>
                  <a:lnTo>
                    <a:pt x="4368071" y="3877"/>
                  </a:lnTo>
                  <a:lnTo>
                    <a:pt x="4379909" y="3303"/>
                  </a:lnTo>
                  <a:lnTo>
                    <a:pt x="4391746" y="2812"/>
                  </a:lnTo>
                  <a:lnTo>
                    <a:pt x="4403584" y="2391"/>
                  </a:lnTo>
                  <a:lnTo>
                    <a:pt x="4415421" y="2032"/>
                  </a:lnTo>
                  <a:lnTo>
                    <a:pt x="4427259" y="1724"/>
                  </a:lnTo>
                  <a:lnTo>
                    <a:pt x="4439097" y="1462"/>
                  </a:lnTo>
                  <a:lnTo>
                    <a:pt x="4450934" y="1238"/>
                  </a:lnTo>
                  <a:lnTo>
                    <a:pt x="4462772" y="1047"/>
                  </a:lnTo>
                  <a:lnTo>
                    <a:pt x="4474609" y="884"/>
                  </a:lnTo>
                  <a:lnTo>
                    <a:pt x="4486447" y="745"/>
                  </a:lnTo>
                  <a:lnTo>
                    <a:pt x="4498285" y="627"/>
                  </a:lnTo>
                  <a:lnTo>
                    <a:pt x="4510122" y="526"/>
                  </a:lnTo>
                  <a:lnTo>
                    <a:pt x="4521960" y="440"/>
                  </a:lnTo>
                  <a:lnTo>
                    <a:pt x="4533797" y="367"/>
                  </a:lnTo>
                  <a:lnTo>
                    <a:pt x="4545635" y="304"/>
                  </a:lnTo>
                  <a:lnTo>
                    <a:pt x="4557473" y="251"/>
                  </a:lnTo>
                  <a:lnTo>
                    <a:pt x="4569310" y="206"/>
                  </a:lnTo>
                  <a:lnTo>
                    <a:pt x="4581148" y="168"/>
                  </a:lnTo>
                  <a:lnTo>
                    <a:pt x="4592985" y="135"/>
                  </a:lnTo>
                  <a:lnTo>
                    <a:pt x="4604823" y="107"/>
                  </a:lnTo>
                  <a:lnTo>
                    <a:pt x="4616661" y="83"/>
                  </a:lnTo>
                  <a:lnTo>
                    <a:pt x="4628498" y="63"/>
                  </a:lnTo>
                  <a:lnTo>
                    <a:pt x="4640336" y="46"/>
                  </a:lnTo>
                  <a:lnTo>
                    <a:pt x="4652173" y="32"/>
                  </a:lnTo>
                  <a:lnTo>
                    <a:pt x="4664011" y="19"/>
                  </a:lnTo>
                  <a:lnTo>
                    <a:pt x="4675849" y="8"/>
                  </a:lnTo>
                  <a:lnTo>
                    <a:pt x="4687686" y="0"/>
                  </a:lnTo>
                </a:path>
              </a:pathLst>
            </a:custGeom>
            <a:ln w="40651" cap="flat">
              <a:solidFill>
                <a:srgbClr val="E8E8E8">
                  <a:alpha val="100000"/>
                </a:srgbClr>
              </a:solidFill>
              <a:prstDash val="solid"/>
              <a:round/>
            </a:ln>
          </p:spPr>
          <p:txBody>
            <a:bodyPr/>
            <a:lstStyle/>
            <a:p/>
          </p:txBody>
        </p:sp>
        <p:sp>
          <p:nvSpPr>
            <p:cNvPr id="39" name="pl39"/>
            <p:cNvSpPr/>
            <p:nvPr/>
          </p:nvSpPr>
          <p:spPr>
            <a:xfrm>
              <a:off x="2482351" y="4730879"/>
              <a:ext cx="4687686" cy="611917"/>
            </a:xfrm>
            <a:custGeom>
              <a:avLst/>
              <a:pathLst>
                <a:path w="4687686" h="611917">
                  <a:moveTo>
                    <a:pt x="0" y="0"/>
                  </a:moveTo>
                  <a:lnTo>
                    <a:pt x="11837" y="26"/>
                  </a:lnTo>
                  <a:lnTo>
                    <a:pt x="23675" y="58"/>
                  </a:lnTo>
                  <a:lnTo>
                    <a:pt x="35512" y="96"/>
                  </a:lnTo>
                  <a:lnTo>
                    <a:pt x="47350" y="139"/>
                  </a:lnTo>
                  <a:lnTo>
                    <a:pt x="59187" y="191"/>
                  </a:lnTo>
                  <a:lnTo>
                    <a:pt x="71025" y="251"/>
                  </a:lnTo>
                  <a:lnTo>
                    <a:pt x="82863" y="322"/>
                  </a:lnTo>
                  <a:lnTo>
                    <a:pt x="94700" y="406"/>
                  </a:lnTo>
                  <a:lnTo>
                    <a:pt x="106538" y="504"/>
                  </a:lnTo>
                  <a:lnTo>
                    <a:pt x="118375" y="619"/>
                  </a:lnTo>
                  <a:lnTo>
                    <a:pt x="130213" y="755"/>
                  </a:lnTo>
                  <a:lnTo>
                    <a:pt x="142051" y="914"/>
                  </a:lnTo>
                  <a:lnTo>
                    <a:pt x="153888" y="1101"/>
                  </a:lnTo>
                  <a:lnTo>
                    <a:pt x="165726" y="1321"/>
                  </a:lnTo>
                  <a:lnTo>
                    <a:pt x="177563" y="1578"/>
                  </a:lnTo>
                  <a:lnTo>
                    <a:pt x="189401" y="1881"/>
                  </a:lnTo>
                  <a:lnTo>
                    <a:pt x="201239" y="2236"/>
                  </a:lnTo>
                  <a:lnTo>
                    <a:pt x="213076" y="2653"/>
                  </a:lnTo>
                  <a:lnTo>
                    <a:pt x="224914" y="3142"/>
                  </a:lnTo>
                  <a:lnTo>
                    <a:pt x="236751" y="3715"/>
                  </a:lnTo>
                  <a:lnTo>
                    <a:pt x="248589" y="4387"/>
                  </a:lnTo>
                  <a:lnTo>
                    <a:pt x="260427" y="5174"/>
                  </a:lnTo>
                  <a:lnTo>
                    <a:pt x="272264" y="6096"/>
                  </a:lnTo>
                  <a:lnTo>
                    <a:pt x="284102" y="7175"/>
                  </a:lnTo>
                  <a:lnTo>
                    <a:pt x="295939" y="8437"/>
                  </a:lnTo>
                  <a:lnTo>
                    <a:pt x="307777" y="9911"/>
                  </a:lnTo>
                  <a:lnTo>
                    <a:pt x="319614" y="11631"/>
                  </a:lnTo>
                  <a:lnTo>
                    <a:pt x="331452" y="13636"/>
                  </a:lnTo>
                  <a:lnTo>
                    <a:pt x="343290" y="15970"/>
                  </a:lnTo>
                  <a:lnTo>
                    <a:pt x="355127" y="18683"/>
                  </a:lnTo>
                  <a:lnTo>
                    <a:pt x="366965" y="21829"/>
                  </a:lnTo>
                  <a:lnTo>
                    <a:pt x="378802" y="25470"/>
                  </a:lnTo>
                  <a:lnTo>
                    <a:pt x="390640" y="29672"/>
                  </a:lnTo>
                  <a:lnTo>
                    <a:pt x="402478" y="34509"/>
                  </a:lnTo>
                  <a:lnTo>
                    <a:pt x="414315" y="40057"/>
                  </a:lnTo>
                  <a:lnTo>
                    <a:pt x="426153" y="46395"/>
                  </a:lnTo>
                  <a:lnTo>
                    <a:pt x="437990" y="53604"/>
                  </a:lnTo>
                  <a:lnTo>
                    <a:pt x="449828" y="61762"/>
                  </a:lnTo>
                  <a:lnTo>
                    <a:pt x="461666" y="70941"/>
                  </a:lnTo>
                  <a:lnTo>
                    <a:pt x="473503" y="81202"/>
                  </a:lnTo>
                  <a:lnTo>
                    <a:pt x="485341" y="92590"/>
                  </a:lnTo>
                  <a:lnTo>
                    <a:pt x="497178" y="105127"/>
                  </a:lnTo>
                  <a:lnTo>
                    <a:pt x="509016" y="118809"/>
                  </a:lnTo>
                  <a:lnTo>
                    <a:pt x="520854" y="133597"/>
                  </a:lnTo>
                  <a:lnTo>
                    <a:pt x="532691" y="149415"/>
                  </a:lnTo>
                  <a:lnTo>
                    <a:pt x="544529" y="166147"/>
                  </a:lnTo>
                  <a:lnTo>
                    <a:pt x="556366" y="183639"/>
                  </a:lnTo>
                  <a:lnTo>
                    <a:pt x="568204" y="201703"/>
                  </a:lnTo>
                  <a:lnTo>
                    <a:pt x="580042" y="220122"/>
                  </a:lnTo>
                  <a:lnTo>
                    <a:pt x="591879" y="238661"/>
                  </a:lnTo>
                  <a:lnTo>
                    <a:pt x="603717" y="257080"/>
                  </a:lnTo>
                  <a:lnTo>
                    <a:pt x="615554" y="275144"/>
                  </a:lnTo>
                  <a:lnTo>
                    <a:pt x="627392" y="292636"/>
                  </a:lnTo>
                  <a:lnTo>
                    <a:pt x="639229" y="309368"/>
                  </a:lnTo>
                  <a:lnTo>
                    <a:pt x="651067" y="325186"/>
                  </a:lnTo>
                  <a:lnTo>
                    <a:pt x="662905" y="339974"/>
                  </a:lnTo>
                  <a:lnTo>
                    <a:pt x="674742" y="353656"/>
                  </a:lnTo>
                  <a:lnTo>
                    <a:pt x="686580" y="366193"/>
                  </a:lnTo>
                  <a:lnTo>
                    <a:pt x="698417" y="377581"/>
                  </a:lnTo>
                  <a:lnTo>
                    <a:pt x="710255" y="387842"/>
                  </a:lnTo>
                  <a:lnTo>
                    <a:pt x="722093" y="397021"/>
                  </a:lnTo>
                  <a:lnTo>
                    <a:pt x="733930" y="405179"/>
                  </a:lnTo>
                  <a:lnTo>
                    <a:pt x="745768" y="412388"/>
                  </a:lnTo>
                  <a:lnTo>
                    <a:pt x="757605" y="418726"/>
                  </a:lnTo>
                  <a:lnTo>
                    <a:pt x="769443" y="424274"/>
                  </a:lnTo>
                  <a:lnTo>
                    <a:pt x="781281" y="429110"/>
                  </a:lnTo>
                  <a:lnTo>
                    <a:pt x="793118" y="433313"/>
                  </a:lnTo>
                  <a:lnTo>
                    <a:pt x="804956" y="436954"/>
                  </a:lnTo>
                  <a:lnTo>
                    <a:pt x="816793" y="440100"/>
                  </a:lnTo>
                  <a:lnTo>
                    <a:pt x="828631" y="442812"/>
                  </a:lnTo>
                  <a:lnTo>
                    <a:pt x="840469" y="445146"/>
                  </a:lnTo>
                  <a:lnTo>
                    <a:pt x="852306" y="447152"/>
                  </a:lnTo>
                  <a:lnTo>
                    <a:pt x="864144" y="448872"/>
                  </a:lnTo>
                  <a:lnTo>
                    <a:pt x="875981" y="450346"/>
                  </a:lnTo>
                  <a:lnTo>
                    <a:pt x="887819" y="451608"/>
                  </a:lnTo>
                  <a:lnTo>
                    <a:pt x="899657" y="452686"/>
                  </a:lnTo>
                  <a:lnTo>
                    <a:pt x="911494" y="453608"/>
                  </a:lnTo>
                  <a:lnTo>
                    <a:pt x="923332" y="454396"/>
                  </a:lnTo>
                  <a:lnTo>
                    <a:pt x="935169" y="455068"/>
                  </a:lnTo>
                  <a:lnTo>
                    <a:pt x="947007" y="455641"/>
                  </a:lnTo>
                  <a:lnTo>
                    <a:pt x="958844" y="456130"/>
                  </a:lnTo>
                  <a:lnTo>
                    <a:pt x="970682" y="456547"/>
                  </a:lnTo>
                  <a:lnTo>
                    <a:pt x="982520" y="456902"/>
                  </a:lnTo>
                  <a:lnTo>
                    <a:pt x="994357" y="457205"/>
                  </a:lnTo>
                  <a:lnTo>
                    <a:pt x="1006195" y="457462"/>
                  </a:lnTo>
                  <a:lnTo>
                    <a:pt x="1018032" y="457682"/>
                  </a:lnTo>
                  <a:lnTo>
                    <a:pt x="1029870" y="457869"/>
                  </a:lnTo>
                  <a:lnTo>
                    <a:pt x="1041708" y="458028"/>
                  </a:lnTo>
                  <a:lnTo>
                    <a:pt x="1053545" y="458163"/>
                  </a:lnTo>
                  <a:lnTo>
                    <a:pt x="1065383" y="458279"/>
                  </a:lnTo>
                  <a:lnTo>
                    <a:pt x="1077220" y="458377"/>
                  </a:lnTo>
                  <a:lnTo>
                    <a:pt x="1089058" y="458460"/>
                  </a:lnTo>
                  <a:lnTo>
                    <a:pt x="1100896" y="458532"/>
                  </a:lnTo>
                  <a:lnTo>
                    <a:pt x="1112733" y="458592"/>
                  </a:lnTo>
                  <a:lnTo>
                    <a:pt x="1124571" y="458644"/>
                  </a:lnTo>
                  <a:lnTo>
                    <a:pt x="1136408" y="458687"/>
                  </a:lnTo>
                  <a:lnTo>
                    <a:pt x="1148246" y="458725"/>
                  </a:lnTo>
                  <a:lnTo>
                    <a:pt x="1160084" y="458756"/>
                  </a:lnTo>
                  <a:lnTo>
                    <a:pt x="1171921" y="458783"/>
                  </a:lnTo>
                  <a:lnTo>
                    <a:pt x="1171921" y="458989"/>
                  </a:lnTo>
                  <a:lnTo>
                    <a:pt x="1183759" y="458998"/>
                  </a:lnTo>
                  <a:lnTo>
                    <a:pt x="1195596" y="459008"/>
                  </a:lnTo>
                  <a:lnTo>
                    <a:pt x="1207434" y="459021"/>
                  </a:lnTo>
                  <a:lnTo>
                    <a:pt x="1219272" y="459035"/>
                  </a:lnTo>
                  <a:lnTo>
                    <a:pt x="1231109" y="459052"/>
                  </a:lnTo>
                  <a:lnTo>
                    <a:pt x="1242947" y="459073"/>
                  </a:lnTo>
                  <a:lnTo>
                    <a:pt x="1254784" y="459096"/>
                  </a:lnTo>
                  <a:lnTo>
                    <a:pt x="1266622" y="459124"/>
                  </a:lnTo>
                  <a:lnTo>
                    <a:pt x="1278459" y="459157"/>
                  </a:lnTo>
                  <a:lnTo>
                    <a:pt x="1290297" y="459195"/>
                  </a:lnTo>
                  <a:lnTo>
                    <a:pt x="1302135" y="459240"/>
                  </a:lnTo>
                  <a:lnTo>
                    <a:pt x="1313972" y="459293"/>
                  </a:lnTo>
                  <a:lnTo>
                    <a:pt x="1325810" y="459356"/>
                  </a:lnTo>
                  <a:lnTo>
                    <a:pt x="1337647" y="459429"/>
                  </a:lnTo>
                  <a:lnTo>
                    <a:pt x="1349485" y="459515"/>
                  </a:lnTo>
                  <a:lnTo>
                    <a:pt x="1361323" y="459616"/>
                  </a:lnTo>
                  <a:lnTo>
                    <a:pt x="1373160" y="459734"/>
                  </a:lnTo>
                  <a:lnTo>
                    <a:pt x="1384998" y="459873"/>
                  </a:lnTo>
                  <a:lnTo>
                    <a:pt x="1396835" y="460036"/>
                  </a:lnTo>
                  <a:lnTo>
                    <a:pt x="1408673" y="460227"/>
                  </a:lnTo>
                  <a:lnTo>
                    <a:pt x="1420511" y="460451"/>
                  </a:lnTo>
                  <a:lnTo>
                    <a:pt x="1432348" y="460714"/>
                  </a:lnTo>
                  <a:lnTo>
                    <a:pt x="1444186" y="461021"/>
                  </a:lnTo>
                  <a:lnTo>
                    <a:pt x="1456023" y="461381"/>
                  </a:lnTo>
                  <a:lnTo>
                    <a:pt x="1467861" y="461801"/>
                  </a:lnTo>
                  <a:lnTo>
                    <a:pt x="1479699" y="462292"/>
                  </a:lnTo>
                  <a:lnTo>
                    <a:pt x="1491536" y="462866"/>
                  </a:lnTo>
                  <a:lnTo>
                    <a:pt x="1503374" y="463534"/>
                  </a:lnTo>
                  <a:lnTo>
                    <a:pt x="1515211" y="464312"/>
                  </a:lnTo>
                  <a:lnTo>
                    <a:pt x="1527049" y="465216"/>
                  </a:lnTo>
                  <a:lnTo>
                    <a:pt x="1538887" y="466265"/>
                  </a:lnTo>
                  <a:lnTo>
                    <a:pt x="1550724" y="467479"/>
                  </a:lnTo>
                  <a:lnTo>
                    <a:pt x="1562562" y="468880"/>
                  </a:lnTo>
                  <a:lnTo>
                    <a:pt x="1574399" y="470492"/>
                  </a:lnTo>
                  <a:lnTo>
                    <a:pt x="1586237" y="472341"/>
                  </a:lnTo>
                  <a:lnTo>
                    <a:pt x="1598074" y="474454"/>
                  </a:lnTo>
                  <a:lnTo>
                    <a:pt x="1609912" y="476857"/>
                  </a:lnTo>
                  <a:lnTo>
                    <a:pt x="1621750" y="479576"/>
                  </a:lnTo>
                  <a:lnTo>
                    <a:pt x="1633587" y="482636"/>
                  </a:lnTo>
                  <a:lnTo>
                    <a:pt x="1645425" y="486056"/>
                  </a:lnTo>
                  <a:lnTo>
                    <a:pt x="1657262" y="489852"/>
                  </a:lnTo>
                  <a:lnTo>
                    <a:pt x="1669100" y="494031"/>
                  </a:lnTo>
                  <a:lnTo>
                    <a:pt x="1680938" y="498592"/>
                  </a:lnTo>
                  <a:lnTo>
                    <a:pt x="1692775" y="503521"/>
                  </a:lnTo>
                  <a:lnTo>
                    <a:pt x="1704613" y="508794"/>
                  </a:lnTo>
                  <a:lnTo>
                    <a:pt x="1716450" y="514371"/>
                  </a:lnTo>
                  <a:lnTo>
                    <a:pt x="1728288" y="520202"/>
                  </a:lnTo>
                  <a:lnTo>
                    <a:pt x="1740126" y="526223"/>
                  </a:lnTo>
                  <a:lnTo>
                    <a:pt x="1751963" y="532363"/>
                  </a:lnTo>
                  <a:lnTo>
                    <a:pt x="1763801" y="538542"/>
                  </a:lnTo>
                  <a:lnTo>
                    <a:pt x="1775638" y="544682"/>
                  </a:lnTo>
                  <a:lnTo>
                    <a:pt x="1787476" y="550703"/>
                  </a:lnTo>
                  <a:lnTo>
                    <a:pt x="1799314" y="556534"/>
                  </a:lnTo>
                  <a:lnTo>
                    <a:pt x="1811151" y="562112"/>
                  </a:lnTo>
                  <a:lnTo>
                    <a:pt x="1822989" y="567384"/>
                  </a:lnTo>
                  <a:lnTo>
                    <a:pt x="1834826" y="572313"/>
                  </a:lnTo>
                  <a:lnTo>
                    <a:pt x="1846664" y="576874"/>
                  </a:lnTo>
                  <a:lnTo>
                    <a:pt x="1858502" y="581053"/>
                  </a:lnTo>
                  <a:lnTo>
                    <a:pt x="1870339" y="584849"/>
                  </a:lnTo>
                  <a:lnTo>
                    <a:pt x="1882177" y="588269"/>
                  </a:lnTo>
                  <a:lnTo>
                    <a:pt x="1894014" y="591329"/>
                  </a:lnTo>
                  <a:lnTo>
                    <a:pt x="1905852" y="594048"/>
                  </a:lnTo>
                  <a:lnTo>
                    <a:pt x="1917689" y="596451"/>
                  </a:lnTo>
                  <a:lnTo>
                    <a:pt x="1929527" y="598564"/>
                  </a:lnTo>
                  <a:lnTo>
                    <a:pt x="1941365" y="600413"/>
                  </a:lnTo>
                  <a:lnTo>
                    <a:pt x="1953202" y="602026"/>
                  </a:lnTo>
                  <a:lnTo>
                    <a:pt x="1965040" y="603427"/>
                  </a:lnTo>
                  <a:lnTo>
                    <a:pt x="1976877" y="604640"/>
                  </a:lnTo>
                  <a:lnTo>
                    <a:pt x="1988715" y="605689"/>
                  </a:lnTo>
                  <a:lnTo>
                    <a:pt x="2000553" y="606593"/>
                  </a:lnTo>
                  <a:lnTo>
                    <a:pt x="2012390" y="607371"/>
                  </a:lnTo>
                  <a:lnTo>
                    <a:pt x="2024228" y="608039"/>
                  </a:lnTo>
                  <a:lnTo>
                    <a:pt x="2036065" y="608613"/>
                  </a:lnTo>
                  <a:lnTo>
                    <a:pt x="2047903" y="609104"/>
                  </a:lnTo>
                  <a:lnTo>
                    <a:pt x="2059741" y="609525"/>
                  </a:lnTo>
                  <a:lnTo>
                    <a:pt x="2071578" y="609884"/>
                  </a:lnTo>
                  <a:lnTo>
                    <a:pt x="2083416" y="610192"/>
                  </a:lnTo>
                  <a:lnTo>
                    <a:pt x="2095253" y="610454"/>
                  </a:lnTo>
                  <a:lnTo>
                    <a:pt x="2107091" y="610678"/>
                  </a:lnTo>
                  <a:lnTo>
                    <a:pt x="2118929" y="610869"/>
                  </a:lnTo>
                  <a:lnTo>
                    <a:pt x="2130766" y="611032"/>
                  </a:lnTo>
                  <a:lnTo>
                    <a:pt x="2142604" y="611171"/>
                  </a:lnTo>
                  <a:lnTo>
                    <a:pt x="2154441" y="611289"/>
                  </a:lnTo>
                  <a:lnTo>
                    <a:pt x="2166279" y="611390"/>
                  </a:lnTo>
                  <a:lnTo>
                    <a:pt x="2178117" y="611476"/>
                  </a:lnTo>
                  <a:lnTo>
                    <a:pt x="2189954" y="611549"/>
                  </a:lnTo>
                  <a:lnTo>
                    <a:pt x="2201792" y="611612"/>
                  </a:lnTo>
                  <a:lnTo>
                    <a:pt x="2213629" y="611665"/>
                  </a:lnTo>
                  <a:lnTo>
                    <a:pt x="2225467" y="611710"/>
                  </a:lnTo>
                  <a:lnTo>
                    <a:pt x="2237304" y="611748"/>
                  </a:lnTo>
                  <a:lnTo>
                    <a:pt x="2249142" y="611781"/>
                  </a:lnTo>
                  <a:lnTo>
                    <a:pt x="2260980" y="611809"/>
                  </a:lnTo>
                  <a:lnTo>
                    <a:pt x="2272817" y="611833"/>
                  </a:lnTo>
                  <a:lnTo>
                    <a:pt x="2284655" y="611853"/>
                  </a:lnTo>
                  <a:lnTo>
                    <a:pt x="2296492" y="611870"/>
                  </a:lnTo>
                  <a:lnTo>
                    <a:pt x="2308330" y="611885"/>
                  </a:lnTo>
                  <a:lnTo>
                    <a:pt x="2320168" y="611897"/>
                  </a:lnTo>
                  <a:lnTo>
                    <a:pt x="2332005" y="611908"/>
                  </a:lnTo>
                  <a:lnTo>
                    <a:pt x="2343843" y="611917"/>
                  </a:lnTo>
                  <a:lnTo>
                    <a:pt x="2343843" y="611865"/>
                  </a:lnTo>
                  <a:lnTo>
                    <a:pt x="2355680" y="611847"/>
                  </a:lnTo>
                  <a:lnTo>
                    <a:pt x="2367518" y="611826"/>
                  </a:lnTo>
                  <a:lnTo>
                    <a:pt x="2379356" y="611801"/>
                  </a:lnTo>
                  <a:lnTo>
                    <a:pt x="2391193" y="611772"/>
                  </a:lnTo>
                  <a:lnTo>
                    <a:pt x="2403031" y="611738"/>
                  </a:lnTo>
                  <a:lnTo>
                    <a:pt x="2414868" y="611697"/>
                  </a:lnTo>
                  <a:lnTo>
                    <a:pt x="2426706" y="611650"/>
                  </a:lnTo>
                  <a:lnTo>
                    <a:pt x="2438544" y="611594"/>
                  </a:lnTo>
                  <a:lnTo>
                    <a:pt x="2450381" y="611529"/>
                  </a:lnTo>
                  <a:lnTo>
                    <a:pt x="2462219" y="611452"/>
                  </a:lnTo>
                  <a:lnTo>
                    <a:pt x="2474056" y="611362"/>
                  </a:lnTo>
                  <a:lnTo>
                    <a:pt x="2485894" y="611256"/>
                  </a:lnTo>
                  <a:lnTo>
                    <a:pt x="2497732" y="611131"/>
                  </a:lnTo>
                  <a:lnTo>
                    <a:pt x="2509569" y="610985"/>
                  </a:lnTo>
                  <a:lnTo>
                    <a:pt x="2521407" y="610813"/>
                  </a:lnTo>
                  <a:lnTo>
                    <a:pt x="2533244" y="610611"/>
                  </a:lnTo>
                  <a:lnTo>
                    <a:pt x="2545082" y="610374"/>
                  </a:lnTo>
                  <a:lnTo>
                    <a:pt x="2556919" y="610096"/>
                  </a:lnTo>
                  <a:lnTo>
                    <a:pt x="2568757" y="609770"/>
                  </a:lnTo>
                  <a:lnTo>
                    <a:pt x="2580595" y="609388"/>
                  </a:lnTo>
                  <a:lnTo>
                    <a:pt x="2592432" y="608940"/>
                  </a:lnTo>
                  <a:lnTo>
                    <a:pt x="2604270" y="608415"/>
                  </a:lnTo>
                  <a:lnTo>
                    <a:pt x="2616107" y="607801"/>
                  </a:lnTo>
                  <a:lnTo>
                    <a:pt x="2627945" y="607081"/>
                  </a:lnTo>
                  <a:lnTo>
                    <a:pt x="2639783" y="606240"/>
                  </a:lnTo>
                  <a:lnTo>
                    <a:pt x="2651620" y="605258"/>
                  </a:lnTo>
                  <a:lnTo>
                    <a:pt x="2663458" y="604111"/>
                  </a:lnTo>
                  <a:lnTo>
                    <a:pt x="2675295" y="602774"/>
                  </a:lnTo>
                  <a:lnTo>
                    <a:pt x="2687133" y="601218"/>
                  </a:lnTo>
                  <a:lnTo>
                    <a:pt x="2698971" y="599410"/>
                  </a:lnTo>
                  <a:lnTo>
                    <a:pt x="2710808" y="597312"/>
                  </a:lnTo>
                  <a:lnTo>
                    <a:pt x="2722646" y="594885"/>
                  </a:lnTo>
                  <a:lnTo>
                    <a:pt x="2734483" y="592083"/>
                  </a:lnTo>
                  <a:lnTo>
                    <a:pt x="2746321" y="588859"/>
                  </a:lnTo>
                  <a:lnTo>
                    <a:pt x="2758159" y="585160"/>
                  </a:lnTo>
                  <a:lnTo>
                    <a:pt x="2769996" y="580935"/>
                  </a:lnTo>
                  <a:lnTo>
                    <a:pt x="2781834" y="576129"/>
                  </a:lnTo>
                  <a:lnTo>
                    <a:pt x="2793671" y="570690"/>
                  </a:lnTo>
                  <a:lnTo>
                    <a:pt x="2805509" y="564571"/>
                  </a:lnTo>
                  <a:lnTo>
                    <a:pt x="2817347" y="557730"/>
                  </a:lnTo>
                  <a:lnTo>
                    <a:pt x="2829184" y="550138"/>
                  </a:lnTo>
                  <a:lnTo>
                    <a:pt x="2841022" y="541780"/>
                  </a:lnTo>
                  <a:lnTo>
                    <a:pt x="2852859" y="532659"/>
                  </a:lnTo>
                  <a:lnTo>
                    <a:pt x="2864697" y="522800"/>
                  </a:lnTo>
                  <a:lnTo>
                    <a:pt x="2876534" y="512255"/>
                  </a:lnTo>
                  <a:lnTo>
                    <a:pt x="2888372" y="501100"/>
                  </a:lnTo>
                  <a:lnTo>
                    <a:pt x="2900210" y="489439"/>
                  </a:lnTo>
                  <a:lnTo>
                    <a:pt x="2912047" y="477396"/>
                  </a:lnTo>
                  <a:lnTo>
                    <a:pt x="2923885" y="465117"/>
                  </a:lnTo>
                  <a:lnTo>
                    <a:pt x="2935722" y="452758"/>
                  </a:lnTo>
                  <a:lnTo>
                    <a:pt x="2947560" y="440478"/>
                  </a:lnTo>
                  <a:lnTo>
                    <a:pt x="2959398" y="428436"/>
                  </a:lnTo>
                  <a:lnTo>
                    <a:pt x="2971235" y="416774"/>
                  </a:lnTo>
                  <a:lnTo>
                    <a:pt x="2983073" y="405619"/>
                  </a:lnTo>
                  <a:lnTo>
                    <a:pt x="2994910" y="395074"/>
                  </a:lnTo>
                  <a:lnTo>
                    <a:pt x="3006748" y="385216"/>
                  </a:lnTo>
                  <a:lnTo>
                    <a:pt x="3018586" y="376094"/>
                  </a:lnTo>
                  <a:lnTo>
                    <a:pt x="3030423" y="367736"/>
                  </a:lnTo>
                  <a:lnTo>
                    <a:pt x="3042261" y="360144"/>
                  </a:lnTo>
                  <a:lnTo>
                    <a:pt x="3054098" y="353304"/>
                  </a:lnTo>
                  <a:lnTo>
                    <a:pt x="3065936" y="347185"/>
                  </a:lnTo>
                  <a:lnTo>
                    <a:pt x="3077774" y="341746"/>
                  </a:lnTo>
                  <a:lnTo>
                    <a:pt x="3089611" y="336940"/>
                  </a:lnTo>
                  <a:lnTo>
                    <a:pt x="3101449" y="332714"/>
                  </a:lnTo>
                  <a:lnTo>
                    <a:pt x="3113286" y="329016"/>
                  </a:lnTo>
                  <a:lnTo>
                    <a:pt x="3125124" y="325791"/>
                  </a:lnTo>
                  <a:lnTo>
                    <a:pt x="3136962" y="322989"/>
                  </a:lnTo>
                  <a:lnTo>
                    <a:pt x="3148799" y="320562"/>
                  </a:lnTo>
                  <a:lnTo>
                    <a:pt x="3160637" y="318465"/>
                  </a:lnTo>
                  <a:lnTo>
                    <a:pt x="3172474" y="316657"/>
                  </a:lnTo>
                  <a:lnTo>
                    <a:pt x="3184312" y="315101"/>
                  </a:lnTo>
                  <a:lnTo>
                    <a:pt x="3196149" y="313764"/>
                  </a:lnTo>
                  <a:lnTo>
                    <a:pt x="3207987" y="312617"/>
                  </a:lnTo>
                  <a:lnTo>
                    <a:pt x="3219825" y="311634"/>
                  </a:lnTo>
                  <a:lnTo>
                    <a:pt x="3231662" y="310793"/>
                  </a:lnTo>
                  <a:lnTo>
                    <a:pt x="3243500" y="310074"/>
                  </a:lnTo>
                  <a:lnTo>
                    <a:pt x="3255337" y="309459"/>
                  </a:lnTo>
                  <a:lnTo>
                    <a:pt x="3267175" y="308934"/>
                  </a:lnTo>
                  <a:lnTo>
                    <a:pt x="3279013" y="308486"/>
                  </a:lnTo>
                  <a:lnTo>
                    <a:pt x="3290850" y="308104"/>
                  </a:lnTo>
                  <a:lnTo>
                    <a:pt x="3302688" y="307778"/>
                  </a:lnTo>
                  <a:lnTo>
                    <a:pt x="3314525" y="307500"/>
                  </a:lnTo>
                  <a:lnTo>
                    <a:pt x="3326363" y="307264"/>
                  </a:lnTo>
                  <a:lnTo>
                    <a:pt x="3338201" y="307062"/>
                  </a:lnTo>
                  <a:lnTo>
                    <a:pt x="3350038" y="306890"/>
                  </a:lnTo>
                  <a:lnTo>
                    <a:pt x="3361876" y="306744"/>
                  </a:lnTo>
                  <a:lnTo>
                    <a:pt x="3373713" y="306619"/>
                  </a:lnTo>
                  <a:lnTo>
                    <a:pt x="3385551" y="306513"/>
                  </a:lnTo>
                  <a:lnTo>
                    <a:pt x="3397389" y="306423"/>
                  </a:lnTo>
                  <a:lnTo>
                    <a:pt x="3409226" y="306346"/>
                  </a:lnTo>
                  <a:lnTo>
                    <a:pt x="3421064" y="306280"/>
                  </a:lnTo>
                  <a:lnTo>
                    <a:pt x="3432901" y="306225"/>
                  </a:lnTo>
                  <a:lnTo>
                    <a:pt x="3444739" y="306177"/>
                  </a:lnTo>
                  <a:lnTo>
                    <a:pt x="3456576" y="306137"/>
                  </a:lnTo>
                  <a:lnTo>
                    <a:pt x="3468414" y="306103"/>
                  </a:lnTo>
                  <a:lnTo>
                    <a:pt x="3480252" y="306073"/>
                  </a:lnTo>
                  <a:lnTo>
                    <a:pt x="3492089" y="306048"/>
                  </a:lnTo>
                  <a:lnTo>
                    <a:pt x="3503927" y="306027"/>
                  </a:lnTo>
                  <a:lnTo>
                    <a:pt x="3515764" y="306009"/>
                  </a:lnTo>
                  <a:lnTo>
                    <a:pt x="3515764" y="305958"/>
                  </a:lnTo>
                  <a:lnTo>
                    <a:pt x="3527602" y="305967"/>
                  </a:lnTo>
                  <a:lnTo>
                    <a:pt x="3539440" y="305978"/>
                  </a:lnTo>
                  <a:lnTo>
                    <a:pt x="3551277" y="305990"/>
                  </a:lnTo>
                  <a:lnTo>
                    <a:pt x="3563115" y="306005"/>
                  </a:lnTo>
                  <a:lnTo>
                    <a:pt x="3574952" y="306022"/>
                  </a:lnTo>
                  <a:lnTo>
                    <a:pt x="3586790" y="306042"/>
                  </a:lnTo>
                  <a:lnTo>
                    <a:pt x="3598628" y="306066"/>
                  </a:lnTo>
                  <a:lnTo>
                    <a:pt x="3610465" y="306094"/>
                  </a:lnTo>
                  <a:lnTo>
                    <a:pt x="3622303" y="306126"/>
                  </a:lnTo>
                  <a:lnTo>
                    <a:pt x="3634140" y="306165"/>
                  </a:lnTo>
                  <a:lnTo>
                    <a:pt x="3645978" y="306210"/>
                  </a:lnTo>
                  <a:lnTo>
                    <a:pt x="3657816" y="306263"/>
                  </a:lnTo>
                  <a:lnTo>
                    <a:pt x="3669653" y="306325"/>
                  </a:lnTo>
                  <a:lnTo>
                    <a:pt x="3681491" y="306398"/>
                  </a:lnTo>
                  <a:lnTo>
                    <a:pt x="3693328" y="306484"/>
                  </a:lnTo>
                  <a:lnTo>
                    <a:pt x="3705166" y="306585"/>
                  </a:lnTo>
                  <a:lnTo>
                    <a:pt x="3717004" y="306704"/>
                  </a:lnTo>
                  <a:lnTo>
                    <a:pt x="3728841" y="306842"/>
                  </a:lnTo>
                  <a:lnTo>
                    <a:pt x="3740679" y="307005"/>
                  </a:lnTo>
                  <a:lnTo>
                    <a:pt x="3752516" y="307197"/>
                  </a:lnTo>
                  <a:lnTo>
                    <a:pt x="3764354" y="307421"/>
                  </a:lnTo>
                  <a:lnTo>
                    <a:pt x="3776191" y="307683"/>
                  </a:lnTo>
                  <a:lnTo>
                    <a:pt x="3788029" y="307990"/>
                  </a:lnTo>
                  <a:lnTo>
                    <a:pt x="3799867" y="308350"/>
                  </a:lnTo>
                  <a:lnTo>
                    <a:pt x="3811704" y="308771"/>
                  </a:lnTo>
                  <a:lnTo>
                    <a:pt x="3823542" y="309262"/>
                  </a:lnTo>
                  <a:lnTo>
                    <a:pt x="3835379" y="309835"/>
                  </a:lnTo>
                  <a:lnTo>
                    <a:pt x="3847217" y="310504"/>
                  </a:lnTo>
                  <a:lnTo>
                    <a:pt x="3859055" y="311282"/>
                  </a:lnTo>
                  <a:lnTo>
                    <a:pt x="3870892" y="312186"/>
                  </a:lnTo>
                  <a:lnTo>
                    <a:pt x="3882730" y="313234"/>
                  </a:lnTo>
                  <a:lnTo>
                    <a:pt x="3894567" y="314448"/>
                  </a:lnTo>
                  <a:lnTo>
                    <a:pt x="3906405" y="315849"/>
                  </a:lnTo>
                  <a:lnTo>
                    <a:pt x="3918243" y="317461"/>
                  </a:lnTo>
                  <a:lnTo>
                    <a:pt x="3930080" y="319311"/>
                  </a:lnTo>
                  <a:lnTo>
                    <a:pt x="3941918" y="321423"/>
                  </a:lnTo>
                  <a:lnTo>
                    <a:pt x="3953755" y="323826"/>
                  </a:lnTo>
                  <a:lnTo>
                    <a:pt x="3965593" y="326546"/>
                  </a:lnTo>
                  <a:lnTo>
                    <a:pt x="3977431" y="329605"/>
                  </a:lnTo>
                  <a:lnTo>
                    <a:pt x="3989268" y="333026"/>
                  </a:lnTo>
                  <a:lnTo>
                    <a:pt x="4001106" y="336821"/>
                  </a:lnTo>
                  <a:lnTo>
                    <a:pt x="4012943" y="341001"/>
                  </a:lnTo>
                  <a:lnTo>
                    <a:pt x="4024781" y="345561"/>
                  </a:lnTo>
                  <a:lnTo>
                    <a:pt x="4036619" y="350491"/>
                  </a:lnTo>
                  <a:lnTo>
                    <a:pt x="4048456" y="355763"/>
                  </a:lnTo>
                  <a:lnTo>
                    <a:pt x="4060294" y="361340"/>
                  </a:lnTo>
                  <a:lnTo>
                    <a:pt x="4072131" y="367171"/>
                  </a:lnTo>
                  <a:lnTo>
                    <a:pt x="4083969" y="373193"/>
                  </a:lnTo>
                  <a:lnTo>
                    <a:pt x="4095806" y="379332"/>
                  </a:lnTo>
                  <a:lnTo>
                    <a:pt x="4107644" y="385512"/>
                  </a:lnTo>
                  <a:lnTo>
                    <a:pt x="4119482" y="391651"/>
                  </a:lnTo>
                  <a:lnTo>
                    <a:pt x="4131319" y="397673"/>
                  </a:lnTo>
                  <a:lnTo>
                    <a:pt x="4143157" y="403504"/>
                  </a:lnTo>
                  <a:lnTo>
                    <a:pt x="4154994" y="409081"/>
                  </a:lnTo>
                  <a:lnTo>
                    <a:pt x="4166832" y="414353"/>
                  </a:lnTo>
                  <a:lnTo>
                    <a:pt x="4178670" y="419283"/>
                  </a:lnTo>
                  <a:lnTo>
                    <a:pt x="4190507" y="423843"/>
                  </a:lnTo>
                  <a:lnTo>
                    <a:pt x="4202345" y="428023"/>
                  </a:lnTo>
                  <a:lnTo>
                    <a:pt x="4214182" y="431818"/>
                  </a:lnTo>
                  <a:lnTo>
                    <a:pt x="4226020" y="435239"/>
                  </a:lnTo>
                  <a:lnTo>
                    <a:pt x="4237858" y="438298"/>
                  </a:lnTo>
                  <a:lnTo>
                    <a:pt x="4249695" y="441018"/>
                  </a:lnTo>
                  <a:lnTo>
                    <a:pt x="4261533" y="443421"/>
                  </a:lnTo>
                  <a:lnTo>
                    <a:pt x="4273370" y="445533"/>
                  </a:lnTo>
                  <a:lnTo>
                    <a:pt x="4285208" y="447383"/>
                  </a:lnTo>
                  <a:lnTo>
                    <a:pt x="4297046" y="448995"/>
                  </a:lnTo>
                  <a:lnTo>
                    <a:pt x="4308883" y="450396"/>
                  </a:lnTo>
                  <a:lnTo>
                    <a:pt x="4320721" y="451610"/>
                  </a:lnTo>
                  <a:lnTo>
                    <a:pt x="4332558" y="452658"/>
                  </a:lnTo>
                  <a:lnTo>
                    <a:pt x="4344396" y="453562"/>
                  </a:lnTo>
                  <a:lnTo>
                    <a:pt x="4356234" y="454340"/>
                  </a:lnTo>
                  <a:lnTo>
                    <a:pt x="4368071" y="455009"/>
                  </a:lnTo>
                  <a:lnTo>
                    <a:pt x="4379909" y="455582"/>
                  </a:lnTo>
                  <a:lnTo>
                    <a:pt x="4391746" y="456073"/>
                  </a:lnTo>
                  <a:lnTo>
                    <a:pt x="4403584" y="456494"/>
                  </a:lnTo>
                  <a:lnTo>
                    <a:pt x="4415421" y="456854"/>
                  </a:lnTo>
                  <a:lnTo>
                    <a:pt x="4427259" y="457161"/>
                  </a:lnTo>
                  <a:lnTo>
                    <a:pt x="4439097" y="457423"/>
                  </a:lnTo>
                  <a:lnTo>
                    <a:pt x="4450934" y="457647"/>
                  </a:lnTo>
                  <a:lnTo>
                    <a:pt x="4462772" y="457839"/>
                  </a:lnTo>
                  <a:lnTo>
                    <a:pt x="4474609" y="458002"/>
                  </a:lnTo>
                  <a:lnTo>
                    <a:pt x="4486447" y="458140"/>
                  </a:lnTo>
                  <a:lnTo>
                    <a:pt x="4498285" y="458259"/>
                  </a:lnTo>
                  <a:lnTo>
                    <a:pt x="4510122" y="458360"/>
                  </a:lnTo>
                  <a:lnTo>
                    <a:pt x="4521960" y="458446"/>
                  </a:lnTo>
                  <a:lnTo>
                    <a:pt x="4533797" y="458519"/>
                  </a:lnTo>
                  <a:lnTo>
                    <a:pt x="4545635" y="458581"/>
                  </a:lnTo>
                  <a:lnTo>
                    <a:pt x="4557473" y="458634"/>
                  </a:lnTo>
                  <a:lnTo>
                    <a:pt x="4569310" y="458679"/>
                  </a:lnTo>
                  <a:lnTo>
                    <a:pt x="4581148" y="458718"/>
                  </a:lnTo>
                  <a:lnTo>
                    <a:pt x="4592985" y="458750"/>
                  </a:lnTo>
                  <a:lnTo>
                    <a:pt x="4604823" y="458778"/>
                  </a:lnTo>
                  <a:lnTo>
                    <a:pt x="4616661" y="458802"/>
                  </a:lnTo>
                  <a:lnTo>
                    <a:pt x="4628498" y="458822"/>
                  </a:lnTo>
                  <a:lnTo>
                    <a:pt x="4640336" y="458839"/>
                  </a:lnTo>
                  <a:lnTo>
                    <a:pt x="4652173" y="458854"/>
                  </a:lnTo>
                  <a:lnTo>
                    <a:pt x="4664011" y="458866"/>
                  </a:lnTo>
                  <a:lnTo>
                    <a:pt x="4675849" y="458877"/>
                  </a:lnTo>
                  <a:lnTo>
                    <a:pt x="4687686" y="458886"/>
                  </a:lnTo>
                </a:path>
              </a:pathLst>
            </a:custGeom>
            <a:ln w="40651" cap="flat">
              <a:solidFill>
                <a:srgbClr val="E8E8E8">
                  <a:alpha val="100000"/>
                </a:srgbClr>
              </a:solidFill>
              <a:prstDash val="solid"/>
              <a:round/>
            </a:ln>
          </p:spPr>
          <p:txBody>
            <a:bodyPr/>
            <a:lstStyle/>
            <a:p/>
          </p:txBody>
        </p:sp>
        <p:sp>
          <p:nvSpPr>
            <p:cNvPr id="40" name="pl40"/>
            <p:cNvSpPr/>
            <p:nvPr/>
          </p:nvSpPr>
          <p:spPr>
            <a:xfrm>
              <a:off x="2482351" y="4424664"/>
              <a:ext cx="4687686" cy="152979"/>
            </a:xfrm>
            <a:custGeom>
              <a:avLst/>
              <a:pathLst>
                <a:path w="4687686" h="152979">
                  <a:moveTo>
                    <a:pt x="0" y="152979"/>
                  </a:moveTo>
                  <a:lnTo>
                    <a:pt x="11837" y="152970"/>
                  </a:lnTo>
                  <a:lnTo>
                    <a:pt x="23675" y="152959"/>
                  </a:lnTo>
                  <a:lnTo>
                    <a:pt x="35512" y="152947"/>
                  </a:lnTo>
                  <a:lnTo>
                    <a:pt x="47350" y="152932"/>
                  </a:lnTo>
                  <a:lnTo>
                    <a:pt x="59187" y="152915"/>
                  </a:lnTo>
                  <a:lnTo>
                    <a:pt x="71025" y="152895"/>
                  </a:lnTo>
                  <a:lnTo>
                    <a:pt x="82863" y="152871"/>
                  </a:lnTo>
                  <a:lnTo>
                    <a:pt x="94700" y="152843"/>
                  </a:lnTo>
                  <a:lnTo>
                    <a:pt x="106538" y="152811"/>
                  </a:lnTo>
                  <a:lnTo>
                    <a:pt x="118375" y="152772"/>
                  </a:lnTo>
                  <a:lnTo>
                    <a:pt x="130213" y="152727"/>
                  </a:lnTo>
                  <a:lnTo>
                    <a:pt x="142051" y="152674"/>
                  </a:lnTo>
                  <a:lnTo>
                    <a:pt x="153888" y="152612"/>
                  </a:lnTo>
                  <a:lnTo>
                    <a:pt x="165726" y="152538"/>
                  </a:lnTo>
                  <a:lnTo>
                    <a:pt x="177563" y="152452"/>
                  </a:lnTo>
                  <a:lnTo>
                    <a:pt x="189401" y="152352"/>
                  </a:lnTo>
                  <a:lnTo>
                    <a:pt x="201239" y="152233"/>
                  </a:lnTo>
                  <a:lnTo>
                    <a:pt x="213076" y="152094"/>
                  </a:lnTo>
                  <a:lnTo>
                    <a:pt x="224914" y="151931"/>
                  </a:lnTo>
                  <a:lnTo>
                    <a:pt x="236751" y="151740"/>
                  </a:lnTo>
                  <a:lnTo>
                    <a:pt x="248589" y="151516"/>
                  </a:lnTo>
                  <a:lnTo>
                    <a:pt x="260427" y="151254"/>
                  </a:lnTo>
                  <a:lnTo>
                    <a:pt x="272264" y="150946"/>
                  </a:lnTo>
                  <a:lnTo>
                    <a:pt x="284102" y="150587"/>
                  </a:lnTo>
                  <a:lnTo>
                    <a:pt x="295939" y="150166"/>
                  </a:lnTo>
                  <a:lnTo>
                    <a:pt x="307777" y="149675"/>
                  </a:lnTo>
                  <a:lnTo>
                    <a:pt x="319614" y="149102"/>
                  </a:lnTo>
                  <a:lnTo>
                    <a:pt x="331452" y="148433"/>
                  </a:lnTo>
                  <a:lnTo>
                    <a:pt x="343290" y="147655"/>
                  </a:lnTo>
                  <a:lnTo>
                    <a:pt x="355127" y="146751"/>
                  </a:lnTo>
                  <a:lnTo>
                    <a:pt x="366965" y="145702"/>
                  </a:lnTo>
                  <a:lnTo>
                    <a:pt x="378802" y="144489"/>
                  </a:lnTo>
                  <a:lnTo>
                    <a:pt x="390640" y="143088"/>
                  </a:lnTo>
                  <a:lnTo>
                    <a:pt x="402478" y="141476"/>
                  </a:lnTo>
                  <a:lnTo>
                    <a:pt x="414315" y="139626"/>
                  </a:lnTo>
                  <a:lnTo>
                    <a:pt x="426153" y="137514"/>
                  </a:lnTo>
                  <a:lnTo>
                    <a:pt x="437990" y="135110"/>
                  </a:lnTo>
                  <a:lnTo>
                    <a:pt x="449828" y="132391"/>
                  </a:lnTo>
                  <a:lnTo>
                    <a:pt x="461666" y="129332"/>
                  </a:lnTo>
                  <a:lnTo>
                    <a:pt x="473503" y="125911"/>
                  </a:lnTo>
                  <a:lnTo>
                    <a:pt x="485341" y="122115"/>
                  </a:lnTo>
                  <a:lnTo>
                    <a:pt x="497178" y="117936"/>
                  </a:lnTo>
                  <a:lnTo>
                    <a:pt x="509016" y="113376"/>
                  </a:lnTo>
                  <a:lnTo>
                    <a:pt x="520854" y="108446"/>
                  </a:lnTo>
                  <a:lnTo>
                    <a:pt x="532691" y="103174"/>
                  </a:lnTo>
                  <a:lnTo>
                    <a:pt x="544529" y="97596"/>
                  </a:lnTo>
                  <a:lnTo>
                    <a:pt x="556366" y="91766"/>
                  </a:lnTo>
                  <a:lnTo>
                    <a:pt x="568204" y="85744"/>
                  </a:lnTo>
                  <a:lnTo>
                    <a:pt x="580042" y="79605"/>
                  </a:lnTo>
                  <a:lnTo>
                    <a:pt x="591879" y="73425"/>
                  </a:lnTo>
                  <a:lnTo>
                    <a:pt x="603717" y="67285"/>
                  </a:lnTo>
                  <a:lnTo>
                    <a:pt x="615554" y="61264"/>
                  </a:lnTo>
                  <a:lnTo>
                    <a:pt x="627392" y="55433"/>
                  </a:lnTo>
                  <a:lnTo>
                    <a:pt x="639229" y="49856"/>
                  </a:lnTo>
                  <a:lnTo>
                    <a:pt x="651067" y="44583"/>
                  </a:lnTo>
                  <a:lnTo>
                    <a:pt x="662905" y="39654"/>
                  </a:lnTo>
                  <a:lnTo>
                    <a:pt x="674742" y="35093"/>
                  </a:lnTo>
                  <a:lnTo>
                    <a:pt x="686580" y="30914"/>
                  </a:lnTo>
                  <a:lnTo>
                    <a:pt x="698417" y="27118"/>
                  </a:lnTo>
                  <a:lnTo>
                    <a:pt x="710255" y="23698"/>
                  </a:lnTo>
                  <a:lnTo>
                    <a:pt x="722093" y="20638"/>
                  </a:lnTo>
                  <a:lnTo>
                    <a:pt x="733930" y="17919"/>
                  </a:lnTo>
                  <a:lnTo>
                    <a:pt x="745768" y="15516"/>
                  </a:lnTo>
                  <a:lnTo>
                    <a:pt x="757605" y="13403"/>
                  </a:lnTo>
                  <a:lnTo>
                    <a:pt x="769443" y="11554"/>
                  </a:lnTo>
                  <a:lnTo>
                    <a:pt x="781281" y="9942"/>
                  </a:lnTo>
                  <a:lnTo>
                    <a:pt x="793118" y="8541"/>
                  </a:lnTo>
                  <a:lnTo>
                    <a:pt x="804956" y="7327"/>
                  </a:lnTo>
                  <a:lnTo>
                    <a:pt x="816793" y="6279"/>
                  </a:lnTo>
                  <a:lnTo>
                    <a:pt x="828631" y="5374"/>
                  </a:lnTo>
                  <a:lnTo>
                    <a:pt x="840469" y="4596"/>
                  </a:lnTo>
                  <a:lnTo>
                    <a:pt x="852306" y="3928"/>
                  </a:lnTo>
                  <a:lnTo>
                    <a:pt x="864144" y="3355"/>
                  </a:lnTo>
                  <a:lnTo>
                    <a:pt x="875981" y="2863"/>
                  </a:lnTo>
                  <a:lnTo>
                    <a:pt x="887819" y="2443"/>
                  </a:lnTo>
                  <a:lnTo>
                    <a:pt x="899657" y="2083"/>
                  </a:lnTo>
                  <a:lnTo>
                    <a:pt x="911494" y="1776"/>
                  </a:lnTo>
                  <a:lnTo>
                    <a:pt x="923332" y="1513"/>
                  </a:lnTo>
                  <a:lnTo>
                    <a:pt x="935169" y="1289"/>
                  </a:lnTo>
                  <a:lnTo>
                    <a:pt x="947007" y="1098"/>
                  </a:lnTo>
                  <a:lnTo>
                    <a:pt x="958844" y="935"/>
                  </a:lnTo>
                  <a:lnTo>
                    <a:pt x="970682" y="796"/>
                  </a:lnTo>
                  <a:lnTo>
                    <a:pt x="982520" y="678"/>
                  </a:lnTo>
                  <a:lnTo>
                    <a:pt x="994357" y="577"/>
                  </a:lnTo>
                  <a:lnTo>
                    <a:pt x="1006195" y="491"/>
                  </a:lnTo>
                  <a:lnTo>
                    <a:pt x="1018032" y="418"/>
                  </a:lnTo>
                  <a:lnTo>
                    <a:pt x="1029870" y="356"/>
                  </a:lnTo>
                  <a:lnTo>
                    <a:pt x="1041708" y="303"/>
                  </a:lnTo>
                  <a:lnTo>
                    <a:pt x="1053545" y="257"/>
                  </a:lnTo>
                  <a:lnTo>
                    <a:pt x="1065383" y="219"/>
                  </a:lnTo>
                  <a:lnTo>
                    <a:pt x="1077220" y="186"/>
                  </a:lnTo>
                  <a:lnTo>
                    <a:pt x="1089058" y="158"/>
                  </a:lnTo>
                  <a:lnTo>
                    <a:pt x="1100896" y="135"/>
                  </a:lnTo>
                  <a:lnTo>
                    <a:pt x="1112733" y="115"/>
                  </a:lnTo>
                  <a:lnTo>
                    <a:pt x="1124571" y="97"/>
                  </a:lnTo>
                  <a:lnTo>
                    <a:pt x="1136408" y="83"/>
                  </a:lnTo>
                  <a:lnTo>
                    <a:pt x="1148246" y="70"/>
                  </a:lnTo>
                  <a:lnTo>
                    <a:pt x="1160084" y="60"/>
                  </a:lnTo>
                  <a:lnTo>
                    <a:pt x="1171921" y="51"/>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51"/>
                  </a:lnTo>
                  <a:lnTo>
                    <a:pt x="2355680" y="60"/>
                  </a:lnTo>
                  <a:lnTo>
                    <a:pt x="2367518" y="70"/>
                  </a:lnTo>
                  <a:lnTo>
                    <a:pt x="2379356" y="83"/>
                  </a:lnTo>
                  <a:lnTo>
                    <a:pt x="2391193" y="97"/>
                  </a:lnTo>
                  <a:lnTo>
                    <a:pt x="2403031" y="115"/>
                  </a:lnTo>
                  <a:lnTo>
                    <a:pt x="2414868" y="135"/>
                  </a:lnTo>
                  <a:lnTo>
                    <a:pt x="2426706" y="158"/>
                  </a:lnTo>
                  <a:lnTo>
                    <a:pt x="2438544" y="186"/>
                  </a:lnTo>
                  <a:lnTo>
                    <a:pt x="2450381" y="219"/>
                  </a:lnTo>
                  <a:lnTo>
                    <a:pt x="2462219" y="257"/>
                  </a:lnTo>
                  <a:lnTo>
                    <a:pt x="2474056" y="303"/>
                  </a:lnTo>
                  <a:lnTo>
                    <a:pt x="2485894" y="356"/>
                  </a:lnTo>
                  <a:lnTo>
                    <a:pt x="2497732" y="418"/>
                  </a:lnTo>
                  <a:lnTo>
                    <a:pt x="2509569" y="491"/>
                  </a:lnTo>
                  <a:lnTo>
                    <a:pt x="2521407" y="577"/>
                  </a:lnTo>
                  <a:lnTo>
                    <a:pt x="2533244" y="678"/>
                  </a:lnTo>
                  <a:lnTo>
                    <a:pt x="2545082" y="796"/>
                  </a:lnTo>
                  <a:lnTo>
                    <a:pt x="2556919" y="935"/>
                  </a:lnTo>
                  <a:lnTo>
                    <a:pt x="2568757" y="1098"/>
                  </a:lnTo>
                  <a:lnTo>
                    <a:pt x="2580595" y="1289"/>
                  </a:lnTo>
                  <a:lnTo>
                    <a:pt x="2592432" y="1513"/>
                  </a:lnTo>
                  <a:lnTo>
                    <a:pt x="2604270" y="1776"/>
                  </a:lnTo>
                  <a:lnTo>
                    <a:pt x="2616107" y="2083"/>
                  </a:lnTo>
                  <a:lnTo>
                    <a:pt x="2627945" y="2443"/>
                  </a:lnTo>
                  <a:lnTo>
                    <a:pt x="2639783" y="2863"/>
                  </a:lnTo>
                  <a:lnTo>
                    <a:pt x="2651620" y="3355"/>
                  </a:lnTo>
                  <a:lnTo>
                    <a:pt x="2663458" y="3928"/>
                  </a:lnTo>
                  <a:lnTo>
                    <a:pt x="2675295" y="4596"/>
                  </a:lnTo>
                  <a:lnTo>
                    <a:pt x="2687133" y="5374"/>
                  </a:lnTo>
                  <a:lnTo>
                    <a:pt x="2698971" y="6279"/>
                  </a:lnTo>
                  <a:lnTo>
                    <a:pt x="2710808" y="7327"/>
                  </a:lnTo>
                  <a:lnTo>
                    <a:pt x="2722646" y="8541"/>
                  </a:lnTo>
                  <a:lnTo>
                    <a:pt x="2734483" y="9942"/>
                  </a:lnTo>
                  <a:lnTo>
                    <a:pt x="2746321" y="11554"/>
                  </a:lnTo>
                  <a:lnTo>
                    <a:pt x="2758159" y="13403"/>
                  </a:lnTo>
                  <a:lnTo>
                    <a:pt x="2769996" y="15516"/>
                  </a:lnTo>
                  <a:lnTo>
                    <a:pt x="2781834" y="17919"/>
                  </a:lnTo>
                  <a:lnTo>
                    <a:pt x="2793671" y="20638"/>
                  </a:lnTo>
                  <a:lnTo>
                    <a:pt x="2805509" y="23698"/>
                  </a:lnTo>
                  <a:lnTo>
                    <a:pt x="2817347" y="27118"/>
                  </a:lnTo>
                  <a:lnTo>
                    <a:pt x="2829184" y="30914"/>
                  </a:lnTo>
                  <a:lnTo>
                    <a:pt x="2841022" y="35093"/>
                  </a:lnTo>
                  <a:lnTo>
                    <a:pt x="2852859" y="39654"/>
                  </a:lnTo>
                  <a:lnTo>
                    <a:pt x="2864697" y="44583"/>
                  </a:lnTo>
                  <a:lnTo>
                    <a:pt x="2876534" y="49856"/>
                  </a:lnTo>
                  <a:lnTo>
                    <a:pt x="2888372" y="55433"/>
                  </a:lnTo>
                  <a:lnTo>
                    <a:pt x="2900210" y="61264"/>
                  </a:lnTo>
                  <a:lnTo>
                    <a:pt x="2912047" y="67285"/>
                  </a:lnTo>
                  <a:lnTo>
                    <a:pt x="2923885" y="73425"/>
                  </a:lnTo>
                  <a:lnTo>
                    <a:pt x="2935722" y="79605"/>
                  </a:lnTo>
                  <a:lnTo>
                    <a:pt x="2947560" y="85744"/>
                  </a:lnTo>
                  <a:lnTo>
                    <a:pt x="2959398" y="91766"/>
                  </a:lnTo>
                  <a:lnTo>
                    <a:pt x="2971235" y="97596"/>
                  </a:lnTo>
                  <a:lnTo>
                    <a:pt x="2983073" y="103174"/>
                  </a:lnTo>
                  <a:lnTo>
                    <a:pt x="2994910" y="108446"/>
                  </a:lnTo>
                  <a:lnTo>
                    <a:pt x="3006748" y="113376"/>
                  </a:lnTo>
                  <a:lnTo>
                    <a:pt x="3018586" y="117936"/>
                  </a:lnTo>
                  <a:lnTo>
                    <a:pt x="3030423" y="122115"/>
                  </a:lnTo>
                  <a:lnTo>
                    <a:pt x="3042261" y="125911"/>
                  </a:lnTo>
                  <a:lnTo>
                    <a:pt x="3054098" y="129332"/>
                  </a:lnTo>
                  <a:lnTo>
                    <a:pt x="3065936" y="132391"/>
                  </a:lnTo>
                  <a:lnTo>
                    <a:pt x="3077774" y="135110"/>
                  </a:lnTo>
                  <a:lnTo>
                    <a:pt x="3089611" y="137514"/>
                  </a:lnTo>
                  <a:lnTo>
                    <a:pt x="3101449" y="139626"/>
                  </a:lnTo>
                  <a:lnTo>
                    <a:pt x="3113286" y="141476"/>
                  </a:lnTo>
                  <a:lnTo>
                    <a:pt x="3125124" y="143088"/>
                  </a:lnTo>
                  <a:lnTo>
                    <a:pt x="3136962" y="144489"/>
                  </a:lnTo>
                  <a:lnTo>
                    <a:pt x="3148799" y="145702"/>
                  </a:lnTo>
                  <a:lnTo>
                    <a:pt x="3160637" y="146751"/>
                  </a:lnTo>
                  <a:lnTo>
                    <a:pt x="3172474" y="147655"/>
                  </a:lnTo>
                  <a:lnTo>
                    <a:pt x="3184312" y="148433"/>
                  </a:lnTo>
                  <a:lnTo>
                    <a:pt x="3196149" y="149102"/>
                  </a:lnTo>
                  <a:lnTo>
                    <a:pt x="3207987" y="149675"/>
                  </a:lnTo>
                  <a:lnTo>
                    <a:pt x="3219825" y="150166"/>
                  </a:lnTo>
                  <a:lnTo>
                    <a:pt x="3231662" y="150587"/>
                  </a:lnTo>
                  <a:lnTo>
                    <a:pt x="3243500" y="150946"/>
                  </a:lnTo>
                  <a:lnTo>
                    <a:pt x="3255337" y="151254"/>
                  </a:lnTo>
                  <a:lnTo>
                    <a:pt x="3267175" y="151516"/>
                  </a:lnTo>
                  <a:lnTo>
                    <a:pt x="3279013" y="151740"/>
                  </a:lnTo>
                  <a:lnTo>
                    <a:pt x="3290850" y="151931"/>
                  </a:lnTo>
                  <a:lnTo>
                    <a:pt x="3302688" y="152094"/>
                  </a:lnTo>
                  <a:lnTo>
                    <a:pt x="3314525" y="152233"/>
                  </a:lnTo>
                  <a:lnTo>
                    <a:pt x="3326363" y="152352"/>
                  </a:lnTo>
                  <a:lnTo>
                    <a:pt x="3338201" y="152452"/>
                  </a:lnTo>
                  <a:lnTo>
                    <a:pt x="3350038" y="152538"/>
                  </a:lnTo>
                  <a:lnTo>
                    <a:pt x="3361876" y="152612"/>
                  </a:lnTo>
                  <a:lnTo>
                    <a:pt x="3373713" y="152674"/>
                  </a:lnTo>
                  <a:lnTo>
                    <a:pt x="3385551" y="152727"/>
                  </a:lnTo>
                  <a:lnTo>
                    <a:pt x="3397389" y="152772"/>
                  </a:lnTo>
                  <a:lnTo>
                    <a:pt x="3409226" y="152811"/>
                  </a:lnTo>
                  <a:lnTo>
                    <a:pt x="3421064" y="152843"/>
                  </a:lnTo>
                  <a:lnTo>
                    <a:pt x="3432901" y="152871"/>
                  </a:lnTo>
                  <a:lnTo>
                    <a:pt x="3444739" y="152895"/>
                  </a:lnTo>
                  <a:lnTo>
                    <a:pt x="3456576" y="152915"/>
                  </a:lnTo>
                  <a:lnTo>
                    <a:pt x="3468414" y="152932"/>
                  </a:lnTo>
                  <a:lnTo>
                    <a:pt x="3480252" y="152947"/>
                  </a:lnTo>
                  <a:lnTo>
                    <a:pt x="3492089" y="152959"/>
                  </a:lnTo>
                  <a:lnTo>
                    <a:pt x="3503927" y="152970"/>
                  </a:lnTo>
                  <a:lnTo>
                    <a:pt x="3515764" y="152979"/>
                  </a:lnTo>
                  <a:lnTo>
                    <a:pt x="3515764" y="152979"/>
                  </a:lnTo>
                  <a:lnTo>
                    <a:pt x="3527602" y="152970"/>
                  </a:lnTo>
                  <a:lnTo>
                    <a:pt x="3539440" y="152959"/>
                  </a:lnTo>
                  <a:lnTo>
                    <a:pt x="3551277" y="152947"/>
                  </a:lnTo>
                  <a:lnTo>
                    <a:pt x="3563115" y="152932"/>
                  </a:lnTo>
                  <a:lnTo>
                    <a:pt x="3574952" y="152915"/>
                  </a:lnTo>
                  <a:lnTo>
                    <a:pt x="3586790" y="152895"/>
                  </a:lnTo>
                  <a:lnTo>
                    <a:pt x="3598628" y="152871"/>
                  </a:lnTo>
                  <a:lnTo>
                    <a:pt x="3610465" y="152843"/>
                  </a:lnTo>
                  <a:lnTo>
                    <a:pt x="3622303" y="152811"/>
                  </a:lnTo>
                  <a:lnTo>
                    <a:pt x="3634140" y="152772"/>
                  </a:lnTo>
                  <a:lnTo>
                    <a:pt x="3645978" y="152727"/>
                  </a:lnTo>
                  <a:lnTo>
                    <a:pt x="3657816" y="152674"/>
                  </a:lnTo>
                  <a:lnTo>
                    <a:pt x="3669653" y="152612"/>
                  </a:lnTo>
                  <a:lnTo>
                    <a:pt x="3681491" y="152538"/>
                  </a:lnTo>
                  <a:lnTo>
                    <a:pt x="3693328" y="152452"/>
                  </a:lnTo>
                  <a:lnTo>
                    <a:pt x="3705166" y="152352"/>
                  </a:lnTo>
                  <a:lnTo>
                    <a:pt x="3717004" y="152233"/>
                  </a:lnTo>
                  <a:lnTo>
                    <a:pt x="3728841" y="152094"/>
                  </a:lnTo>
                  <a:lnTo>
                    <a:pt x="3740679" y="151931"/>
                  </a:lnTo>
                  <a:lnTo>
                    <a:pt x="3752516" y="151740"/>
                  </a:lnTo>
                  <a:lnTo>
                    <a:pt x="3764354" y="151516"/>
                  </a:lnTo>
                  <a:lnTo>
                    <a:pt x="3776191" y="151254"/>
                  </a:lnTo>
                  <a:lnTo>
                    <a:pt x="3788029" y="150946"/>
                  </a:lnTo>
                  <a:lnTo>
                    <a:pt x="3799867" y="150587"/>
                  </a:lnTo>
                  <a:lnTo>
                    <a:pt x="3811704" y="150166"/>
                  </a:lnTo>
                  <a:lnTo>
                    <a:pt x="3823542" y="149675"/>
                  </a:lnTo>
                  <a:lnTo>
                    <a:pt x="3835379" y="149102"/>
                  </a:lnTo>
                  <a:lnTo>
                    <a:pt x="3847217" y="148433"/>
                  </a:lnTo>
                  <a:lnTo>
                    <a:pt x="3859055" y="147655"/>
                  </a:lnTo>
                  <a:lnTo>
                    <a:pt x="3870892" y="146751"/>
                  </a:lnTo>
                  <a:lnTo>
                    <a:pt x="3882730" y="145702"/>
                  </a:lnTo>
                  <a:lnTo>
                    <a:pt x="3894567" y="144489"/>
                  </a:lnTo>
                  <a:lnTo>
                    <a:pt x="3906405" y="143088"/>
                  </a:lnTo>
                  <a:lnTo>
                    <a:pt x="3918243" y="141476"/>
                  </a:lnTo>
                  <a:lnTo>
                    <a:pt x="3930080" y="139626"/>
                  </a:lnTo>
                  <a:lnTo>
                    <a:pt x="3941918" y="137514"/>
                  </a:lnTo>
                  <a:lnTo>
                    <a:pt x="3953755" y="135110"/>
                  </a:lnTo>
                  <a:lnTo>
                    <a:pt x="3965593" y="132391"/>
                  </a:lnTo>
                  <a:lnTo>
                    <a:pt x="3977431" y="129332"/>
                  </a:lnTo>
                  <a:lnTo>
                    <a:pt x="3989268" y="125911"/>
                  </a:lnTo>
                  <a:lnTo>
                    <a:pt x="4001106" y="122115"/>
                  </a:lnTo>
                  <a:lnTo>
                    <a:pt x="4012943" y="117936"/>
                  </a:lnTo>
                  <a:lnTo>
                    <a:pt x="4024781" y="113376"/>
                  </a:lnTo>
                  <a:lnTo>
                    <a:pt x="4036619" y="108446"/>
                  </a:lnTo>
                  <a:lnTo>
                    <a:pt x="4048456" y="103174"/>
                  </a:lnTo>
                  <a:lnTo>
                    <a:pt x="4060294" y="97596"/>
                  </a:lnTo>
                  <a:lnTo>
                    <a:pt x="4072131" y="91766"/>
                  </a:lnTo>
                  <a:lnTo>
                    <a:pt x="4083969" y="85744"/>
                  </a:lnTo>
                  <a:lnTo>
                    <a:pt x="4095806" y="79605"/>
                  </a:lnTo>
                  <a:lnTo>
                    <a:pt x="4107644" y="73425"/>
                  </a:lnTo>
                  <a:lnTo>
                    <a:pt x="4119482" y="67285"/>
                  </a:lnTo>
                  <a:lnTo>
                    <a:pt x="4131319" y="61264"/>
                  </a:lnTo>
                  <a:lnTo>
                    <a:pt x="4143157" y="55433"/>
                  </a:lnTo>
                  <a:lnTo>
                    <a:pt x="4154994" y="49856"/>
                  </a:lnTo>
                  <a:lnTo>
                    <a:pt x="4166832" y="44583"/>
                  </a:lnTo>
                  <a:lnTo>
                    <a:pt x="4178670" y="39654"/>
                  </a:lnTo>
                  <a:lnTo>
                    <a:pt x="4190507" y="35093"/>
                  </a:lnTo>
                  <a:lnTo>
                    <a:pt x="4202345" y="30914"/>
                  </a:lnTo>
                  <a:lnTo>
                    <a:pt x="4214182" y="27118"/>
                  </a:lnTo>
                  <a:lnTo>
                    <a:pt x="4226020" y="23698"/>
                  </a:lnTo>
                  <a:lnTo>
                    <a:pt x="4237858" y="20638"/>
                  </a:lnTo>
                  <a:lnTo>
                    <a:pt x="4249695" y="17919"/>
                  </a:lnTo>
                  <a:lnTo>
                    <a:pt x="4261533" y="15516"/>
                  </a:lnTo>
                  <a:lnTo>
                    <a:pt x="4273370" y="13403"/>
                  </a:lnTo>
                  <a:lnTo>
                    <a:pt x="4285208" y="11554"/>
                  </a:lnTo>
                  <a:lnTo>
                    <a:pt x="4297046" y="9942"/>
                  </a:lnTo>
                  <a:lnTo>
                    <a:pt x="4308883" y="8541"/>
                  </a:lnTo>
                  <a:lnTo>
                    <a:pt x="4320721" y="7327"/>
                  </a:lnTo>
                  <a:lnTo>
                    <a:pt x="4332558" y="6279"/>
                  </a:lnTo>
                  <a:lnTo>
                    <a:pt x="4344396" y="5374"/>
                  </a:lnTo>
                  <a:lnTo>
                    <a:pt x="4356234" y="4596"/>
                  </a:lnTo>
                  <a:lnTo>
                    <a:pt x="4368071" y="3928"/>
                  </a:lnTo>
                  <a:lnTo>
                    <a:pt x="4379909" y="3355"/>
                  </a:lnTo>
                  <a:lnTo>
                    <a:pt x="4391746" y="2863"/>
                  </a:lnTo>
                  <a:lnTo>
                    <a:pt x="4403584" y="2443"/>
                  </a:lnTo>
                  <a:lnTo>
                    <a:pt x="4415421" y="2083"/>
                  </a:lnTo>
                  <a:lnTo>
                    <a:pt x="4427259" y="1776"/>
                  </a:lnTo>
                  <a:lnTo>
                    <a:pt x="4439097" y="1513"/>
                  </a:lnTo>
                  <a:lnTo>
                    <a:pt x="4450934" y="1289"/>
                  </a:lnTo>
                  <a:lnTo>
                    <a:pt x="4462772" y="1098"/>
                  </a:lnTo>
                  <a:lnTo>
                    <a:pt x="4474609" y="935"/>
                  </a:lnTo>
                  <a:lnTo>
                    <a:pt x="4486447" y="796"/>
                  </a:lnTo>
                  <a:lnTo>
                    <a:pt x="4498285" y="678"/>
                  </a:lnTo>
                  <a:lnTo>
                    <a:pt x="4510122" y="577"/>
                  </a:lnTo>
                  <a:lnTo>
                    <a:pt x="4521960" y="491"/>
                  </a:lnTo>
                  <a:lnTo>
                    <a:pt x="4533797" y="418"/>
                  </a:lnTo>
                  <a:lnTo>
                    <a:pt x="4545635" y="356"/>
                  </a:lnTo>
                  <a:lnTo>
                    <a:pt x="4557473" y="303"/>
                  </a:lnTo>
                  <a:lnTo>
                    <a:pt x="4569310" y="257"/>
                  </a:lnTo>
                  <a:lnTo>
                    <a:pt x="4581148" y="219"/>
                  </a:lnTo>
                  <a:lnTo>
                    <a:pt x="4592985" y="186"/>
                  </a:lnTo>
                  <a:lnTo>
                    <a:pt x="4604823" y="158"/>
                  </a:lnTo>
                  <a:lnTo>
                    <a:pt x="4616661" y="135"/>
                  </a:lnTo>
                  <a:lnTo>
                    <a:pt x="4628498" y="115"/>
                  </a:lnTo>
                  <a:lnTo>
                    <a:pt x="4640336" y="97"/>
                  </a:lnTo>
                  <a:lnTo>
                    <a:pt x="4652173" y="83"/>
                  </a:lnTo>
                  <a:lnTo>
                    <a:pt x="4664011" y="70"/>
                  </a:lnTo>
                  <a:lnTo>
                    <a:pt x="4675849" y="60"/>
                  </a:lnTo>
                  <a:lnTo>
                    <a:pt x="4687686" y="51"/>
                  </a:lnTo>
                </a:path>
              </a:pathLst>
            </a:custGeom>
            <a:ln w="40651" cap="flat">
              <a:solidFill>
                <a:srgbClr val="E8E8E8">
                  <a:alpha val="100000"/>
                </a:srgbClr>
              </a:solidFill>
              <a:prstDash val="solid"/>
              <a:round/>
            </a:ln>
          </p:spPr>
          <p:txBody>
            <a:bodyPr/>
            <a:lstStyle/>
            <a:p/>
          </p:txBody>
        </p:sp>
        <p:sp>
          <p:nvSpPr>
            <p:cNvPr id="41" name="pl41"/>
            <p:cNvSpPr/>
            <p:nvPr/>
          </p:nvSpPr>
          <p:spPr>
            <a:xfrm>
              <a:off x="2482351" y="3659665"/>
              <a:ext cx="4687686" cy="611865"/>
            </a:xfrm>
            <a:custGeom>
              <a:avLst/>
              <a:pathLst>
                <a:path w="4687686" h="611865">
                  <a:moveTo>
                    <a:pt x="0" y="306009"/>
                  </a:moveTo>
                  <a:lnTo>
                    <a:pt x="11837" y="306027"/>
                  </a:lnTo>
                  <a:lnTo>
                    <a:pt x="23675" y="306048"/>
                  </a:lnTo>
                  <a:lnTo>
                    <a:pt x="35512" y="306073"/>
                  </a:lnTo>
                  <a:lnTo>
                    <a:pt x="47350" y="306103"/>
                  </a:lnTo>
                  <a:lnTo>
                    <a:pt x="59187" y="306137"/>
                  </a:lnTo>
                  <a:lnTo>
                    <a:pt x="71025" y="306177"/>
                  </a:lnTo>
                  <a:lnTo>
                    <a:pt x="82863" y="306225"/>
                  </a:lnTo>
                  <a:lnTo>
                    <a:pt x="94700" y="306280"/>
                  </a:lnTo>
                  <a:lnTo>
                    <a:pt x="106538" y="306346"/>
                  </a:lnTo>
                  <a:lnTo>
                    <a:pt x="118375" y="306423"/>
                  </a:lnTo>
                  <a:lnTo>
                    <a:pt x="130213" y="306513"/>
                  </a:lnTo>
                  <a:lnTo>
                    <a:pt x="142051" y="306619"/>
                  </a:lnTo>
                  <a:lnTo>
                    <a:pt x="153888" y="306744"/>
                  </a:lnTo>
                  <a:lnTo>
                    <a:pt x="165726" y="306890"/>
                  </a:lnTo>
                  <a:lnTo>
                    <a:pt x="177563" y="307062"/>
                  </a:lnTo>
                  <a:lnTo>
                    <a:pt x="189401" y="307264"/>
                  </a:lnTo>
                  <a:lnTo>
                    <a:pt x="201239" y="307500"/>
                  </a:lnTo>
                  <a:lnTo>
                    <a:pt x="213076" y="307778"/>
                  </a:lnTo>
                  <a:lnTo>
                    <a:pt x="224914" y="308104"/>
                  </a:lnTo>
                  <a:lnTo>
                    <a:pt x="236751" y="308486"/>
                  </a:lnTo>
                  <a:lnTo>
                    <a:pt x="248589" y="308934"/>
                  </a:lnTo>
                  <a:lnTo>
                    <a:pt x="260427" y="309459"/>
                  </a:lnTo>
                  <a:lnTo>
                    <a:pt x="272264" y="310074"/>
                  </a:lnTo>
                  <a:lnTo>
                    <a:pt x="284102" y="310793"/>
                  </a:lnTo>
                  <a:lnTo>
                    <a:pt x="295939" y="311634"/>
                  </a:lnTo>
                  <a:lnTo>
                    <a:pt x="307777" y="312617"/>
                  </a:lnTo>
                  <a:lnTo>
                    <a:pt x="319614" y="313764"/>
                  </a:lnTo>
                  <a:lnTo>
                    <a:pt x="331452" y="315101"/>
                  </a:lnTo>
                  <a:lnTo>
                    <a:pt x="343290" y="316657"/>
                  </a:lnTo>
                  <a:lnTo>
                    <a:pt x="355127" y="318465"/>
                  </a:lnTo>
                  <a:lnTo>
                    <a:pt x="366965" y="320562"/>
                  </a:lnTo>
                  <a:lnTo>
                    <a:pt x="378802" y="322989"/>
                  </a:lnTo>
                  <a:lnTo>
                    <a:pt x="390640" y="325791"/>
                  </a:lnTo>
                  <a:lnTo>
                    <a:pt x="402478" y="329016"/>
                  </a:lnTo>
                  <a:lnTo>
                    <a:pt x="414315" y="332714"/>
                  </a:lnTo>
                  <a:lnTo>
                    <a:pt x="426153" y="336940"/>
                  </a:lnTo>
                  <a:lnTo>
                    <a:pt x="437990" y="341746"/>
                  </a:lnTo>
                  <a:lnTo>
                    <a:pt x="449828" y="347185"/>
                  </a:lnTo>
                  <a:lnTo>
                    <a:pt x="461666" y="353304"/>
                  </a:lnTo>
                  <a:lnTo>
                    <a:pt x="473503" y="360144"/>
                  </a:lnTo>
                  <a:lnTo>
                    <a:pt x="485341" y="367736"/>
                  </a:lnTo>
                  <a:lnTo>
                    <a:pt x="497178" y="376094"/>
                  </a:lnTo>
                  <a:lnTo>
                    <a:pt x="509016" y="385216"/>
                  </a:lnTo>
                  <a:lnTo>
                    <a:pt x="520854" y="395074"/>
                  </a:lnTo>
                  <a:lnTo>
                    <a:pt x="532691" y="405619"/>
                  </a:lnTo>
                  <a:lnTo>
                    <a:pt x="544529" y="416774"/>
                  </a:lnTo>
                  <a:lnTo>
                    <a:pt x="556366" y="428436"/>
                  </a:lnTo>
                  <a:lnTo>
                    <a:pt x="568204" y="440478"/>
                  </a:lnTo>
                  <a:lnTo>
                    <a:pt x="580042" y="452758"/>
                  </a:lnTo>
                  <a:lnTo>
                    <a:pt x="591879" y="465117"/>
                  </a:lnTo>
                  <a:lnTo>
                    <a:pt x="603717" y="477396"/>
                  </a:lnTo>
                  <a:lnTo>
                    <a:pt x="615554" y="489439"/>
                  </a:lnTo>
                  <a:lnTo>
                    <a:pt x="627392" y="501100"/>
                  </a:lnTo>
                  <a:lnTo>
                    <a:pt x="639229" y="512255"/>
                  </a:lnTo>
                  <a:lnTo>
                    <a:pt x="651067" y="522800"/>
                  </a:lnTo>
                  <a:lnTo>
                    <a:pt x="662905" y="532659"/>
                  </a:lnTo>
                  <a:lnTo>
                    <a:pt x="674742" y="541780"/>
                  </a:lnTo>
                  <a:lnTo>
                    <a:pt x="686580" y="550138"/>
                  </a:lnTo>
                  <a:lnTo>
                    <a:pt x="698417" y="557730"/>
                  </a:lnTo>
                  <a:lnTo>
                    <a:pt x="710255" y="564571"/>
                  </a:lnTo>
                  <a:lnTo>
                    <a:pt x="722093" y="570690"/>
                  </a:lnTo>
                  <a:lnTo>
                    <a:pt x="733930" y="576129"/>
                  </a:lnTo>
                  <a:lnTo>
                    <a:pt x="745768" y="580935"/>
                  </a:lnTo>
                  <a:lnTo>
                    <a:pt x="757605" y="585160"/>
                  </a:lnTo>
                  <a:lnTo>
                    <a:pt x="769443" y="588859"/>
                  </a:lnTo>
                  <a:lnTo>
                    <a:pt x="781281" y="592083"/>
                  </a:lnTo>
                  <a:lnTo>
                    <a:pt x="793118" y="594885"/>
                  </a:lnTo>
                  <a:lnTo>
                    <a:pt x="804956" y="597312"/>
                  </a:lnTo>
                  <a:lnTo>
                    <a:pt x="816793" y="599410"/>
                  </a:lnTo>
                  <a:lnTo>
                    <a:pt x="828631" y="601218"/>
                  </a:lnTo>
                  <a:lnTo>
                    <a:pt x="840469" y="602774"/>
                  </a:lnTo>
                  <a:lnTo>
                    <a:pt x="852306" y="604111"/>
                  </a:lnTo>
                  <a:lnTo>
                    <a:pt x="864144" y="605258"/>
                  </a:lnTo>
                  <a:lnTo>
                    <a:pt x="875981" y="606240"/>
                  </a:lnTo>
                  <a:lnTo>
                    <a:pt x="887819" y="607081"/>
                  </a:lnTo>
                  <a:lnTo>
                    <a:pt x="899657" y="607801"/>
                  </a:lnTo>
                  <a:lnTo>
                    <a:pt x="911494" y="608415"/>
                  </a:lnTo>
                  <a:lnTo>
                    <a:pt x="923332" y="608940"/>
                  </a:lnTo>
                  <a:lnTo>
                    <a:pt x="935169" y="609388"/>
                  </a:lnTo>
                  <a:lnTo>
                    <a:pt x="947007" y="609770"/>
                  </a:lnTo>
                  <a:lnTo>
                    <a:pt x="958844" y="610096"/>
                  </a:lnTo>
                  <a:lnTo>
                    <a:pt x="970682" y="610374"/>
                  </a:lnTo>
                  <a:lnTo>
                    <a:pt x="982520" y="610611"/>
                  </a:lnTo>
                  <a:lnTo>
                    <a:pt x="994357" y="610813"/>
                  </a:lnTo>
                  <a:lnTo>
                    <a:pt x="1006195" y="610985"/>
                  </a:lnTo>
                  <a:lnTo>
                    <a:pt x="1018032" y="611131"/>
                  </a:lnTo>
                  <a:lnTo>
                    <a:pt x="1029870" y="611256"/>
                  </a:lnTo>
                  <a:lnTo>
                    <a:pt x="1041708" y="611362"/>
                  </a:lnTo>
                  <a:lnTo>
                    <a:pt x="1053545" y="611452"/>
                  </a:lnTo>
                  <a:lnTo>
                    <a:pt x="1065383" y="611529"/>
                  </a:lnTo>
                  <a:lnTo>
                    <a:pt x="1077220" y="611594"/>
                  </a:lnTo>
                  <a:lnTo>
                    <a:pt x="1089058" y="611650"/>
                  </a:lnTo>
                  <a:lnTo>
                    <a:pt x="1100896" y="611697"/>
                  </a:lnTo>
                  <a:lnTo>
                    <a:pt x="1112733" y="611738"/>
                  </a:lnTo>
                  <a:lnTo>
                    <a:pt x="1124571" y="611772"/>
                  </a:lnTo>
                  <a:lnTo>
                    <a:pt x="1136408" y="611801"/>
                  </a:lnTo>
                  <a:lnTo>
                    <a:pt x="1148246" y="611826"/>
                  </a:lnTo>
                  <a:lnTo>
                    <a:pt x="1160084" y="611847"/>
                  </a:lnTo>
                  <a:lnTo>
                    <a:pt x="1171921" y="611865"/>
                  </a:lnTo>
                  <a:lnTo>
                    <a:pt x="1171921" y="611763"/>
                  </a:lnTo>
                  <a:lnTo>
                    <a:pt x="1183759" y="611727"/>
                  </a:lnTo>
                  <a:lnTo>
                    <a:pt x="1195596" y="611684"/>
                  </a:lnTo>
                  <a:lnTo>
                    <a:pt x="1207434" y="611635"/>
                  </a:lnTo>
                  <a:lnTo>
                    <a:pt x="1219272" y="611576"/>
                  </a:lnTo>
                  <a:lnTo>
                    <a:pt x="1231109" y="611508"/>
                  </a:lnTo>
                  <a:lnTo>
                    <a:pt x="1242947" y="611427"/>
                  </a:lnTo>
                  <a:lnTo>
                    <a:pt x="1254784" y="611332"/>
                  </a:lnTo>
                  <a:lnTo>
                    <a:pt x="1266622" y="611221"/>
                  </a:lnTo>
                  <a:lnTo>
                    <a:pt x="1278459" y="611090"/>
                  </a:lnTo>
                  <a:lnTo>
                    <a:pt x="1290297" y="610936"/>
                  </a:lnTo>
                  <a:lnTo>
                    <a:pt x="1302135" y="610755"/>
                  </a:lnTo>
                  <a:lnTo>
                    <a:pt x="1313972" y="610543"/>
                  </a:lnTo>
                  <a:lnTo>
                    <a:pt x="1325810" y="610294"/>
                  </a:lnTo>
                  <a:lnTo>
                    <a:pt x="1337647" y="610001"/>
                  </a:lnTo>
                  <a:lnTo>
                    <a:pt x="1349485" y="609658"/>
                  </a:lnTo>
                  <a:lnTo>
                    <a:pt x="1361323" y="609254"/>
                  </a:lnTo>
                  <a:lnTo>
                    <a:pt x="1373160" y="608781"/>
                  </a:lnTo>
                  <a:lnTo>
                    <a:pt x="1384998" y="608225"/>
                  </a:lnTo>
                  <a:lnTo>
                    <a:pt x="1396835" y="607573"/>
                  </a:lnTo>
                  <a:lnTo>
                    <a:pt x="1408673" y="606809"/>
                  </a:lnTo>
                  <a:lnTo>
                    <a:pt x="1420511" y="605913"/>
                  </a:lnTo>
                  <a:lnTo>
                    <a:pt x="1432348" y="604863"/>
                  </a:lnTo>
                  <a:lnTo>
                    <a:pt x="1444186" y="603633"/>
                  </a:lnTo>
                  <a:lnTo>
                    <a:pt x="1456023" y="602195"/>
                  </a:lnTo>
                  <a:lnTo>
                    <a:pt x="1467861" y="600513"/>
                  </a:lnTo>
                  <a:lnTo>
                    <a:pt x="1479699" y="598547"/>
                  </a:lnTo>
                  <a:lnTo>
                    <a:pt x="1491536" y="596254"/>
                  </a:lnTo>
                  <a:lnTo>
                    <a:pt x="1503374" y="593580"/>
                  </a:lnTo>
                  <a:lnTo>
                    <a:pt x="1515211" y="590468"/>
                  </a:lnTo>
                  <a:lnTo>
                    <a:pt x="1527049" y="586852"/>
                  </a:lnTo>
                  <a:lnTo>
                    <a:pt x="1538887" y="582657"/>
                  </a:lnTo>
                  <a:lnTo>
                    <a:pt x="1550724" y="577802"/>
                  </a:lnTo>
                  <a:lnTo>
                    <a:pt x="1562562" y="572199"/>
                  </a:lnTo>
                  <a:lnTo>
                    <a:pt x="1574399" y="565750"/>
                  </a:lnTo>
                  <a:lnTo>
                    <a:pt x="1586237" y="558353"/>
                  </a:lnTo>
                  <a:lnTo>
                    <a:pt x="1598074" y="549902"/>
                  </a:lnTo>
                  <a:lnTo>
                    <a:pt x="1609912" y="540290"/>
                  </a:lnTo>
                  <a:lnTo>
                    <a:pt x="1621750" y="529412"/>
                  </a:lnTo>
                  <a:lnTo>
                    <a:pt x="1633587" y="517174"/>
                  </a:lnTo>
                  <a:lnTo>
                    <a:pt x="1645425" y="503493"/>
                  </a:lnTo>
                  <a:lnTo>
                    <a:pt x="1657262" y="488309"/>
                  </a:lnTo>
                  <a:lnTo>
                    <a:pt x="1669100" y="471592"/>
                  </a:lnTo>
                  <a:lnTo>
                    <a:pt x="1680938" y="453350"/>
                  </a:lnTo>
                  <a:lnTo>
                    <a:pt x="1692775" y="433633"/>
                  </a:lnTo>
                  <a:lnTo>
                    <a:pt x="1704613" y="412542"/>
                  </a:lnTo>
                  <a:lnTo>
                    <a:pt x="1716450" y="390233"/>
                  </a:lnTo>
                  <a:lnTo>
                    <a:pt x="1728288" y="366910"/>
                  </a:lnTo>
                  <a:lnTo>
                    <a:pt x="1740126" y="342824"/>
                  </a:lnTo>
                  <a:lnTo>
                    <a:pt x="1751963" y="318266"/>
                  </a:lnTo>
                  <a:lnTo>
                    <a:pt x="1763801" y="293547"/>
                  </a:lnTo>
                  <a:lnTo>
                    <a:pt x="1775638" y="268989"/>
                  </a:lnTo>
                  <a:lnTo>
                    <a:pt x="1787476" y="244904"/>
                  </a:lnTo>
                  <a:lnTo>
                    <a:pt x="1799314" y="221581"/>
                  </a:lnTo>
                  <a:lnTo>
                    <a:pt x="1811151" y="199271"/>
                  </a:lnTo>
                  <a:lnTo>
                    <a:pt x="1822989" y="178181"/>
                  </a:lnTo>
                  <a:lnTo>
                    <a:pt x="1834826" y="158464"/>
                  </a:lnTo>
                  <a:lnTo>
                    <a:pt x="1846664" y="140221"/>
                  </a:lnTo>
                  <a:lnTo>
                    <a:pt x="1858502" y="123504"/>
                  </a:lnTo>
                  <a:lnTo>
                    <a:pt x="1870339" y="108321"/>
                  </a:lnTo>
                  <a:lnTo>
                    <a:pt x="1882177" y="94640"/>
                  </a:lnTo>
                  <a:lnTo>
                    <a:pt x="1894014" y="82401"/>
                  </a:lnTo>
                  <a:lnTo>
                    <a:pt x="1905852" y="71524"/>
                  </a:lnTo>
                  <a:lnTo>
                    <a:pt x="1917689" y="61912"/>
                  </a:lnTo>
                  <a:lnTo>
                    <a:pt x="1929527" y="53461"/>
                  </a:lnTo>
                  <a:lnTo>
                    <a:pt x="1941365" y="46064"/>
                  </a:lnTo>
                  <a:lnTo>
                    <a:pt x="1953202" y="39615"/>
                  </a:lnTo>
                  <a:lnTo>
                    <a:pt x="1965040" y="34011"/>
                  </a:lnTo>
                  <a:lnTo>
                    <a:pt x="1976877" y="29157"/>
                  </a:lnTo>
                  <a:lnTo>
                    <a:pt x="1988715" y="24962"/>
                  </a:lnTo>
                  <a:lnTo>
                    <a:pt x="2000553" y="21345"/>
                  </a:lnTo>
                  <a:lnTo>
                    <a:pt x="2012390" y="18233"/>
                  </a:lnTo>
                  <a:lnTo>
                    <a:pt x="2024228" y="15560"/>
                  </a:lnTo>
                  <a:lnTo>
                    <a:pt x="2036065" y="13266"/>
                  </a:lnTo>
                  <a:lnTo>
                    <a:pt x="2047903" y="11301"/>
                  </a:lnTo>
                  <a:lnTo>
                    <a:pt x="2059741" y="9619"/>
                  </a:lnTo>
                  <a:lnTo>
                    <a:pt x="2071578" y="8180"/>
                  </a:lnTo>
                  <a:lnTo>
                    <a:pt x="2083416" y="6951"/>
                  </a:lnTo>
                  <a:lnTo>
                    <a:pt x="2095253" y="5901"/>
                  </a:lnTo>
                  <a:lnTo>
                    <a:pt x="2107091" y="5005"/>
                  </a:lnTo>
                  <a:lnTo>
                    <a:pt x="2118929" y="4240"/>
                  </a:lnTo>
                  <a:lnTo>
                    <a:pt x="2130766" y="3589"/>
                  </a:lnTo>
                  <a:lnTo>
                    <a:pt x="2142604" y="3033"/>
                  </a:lnTo>
                  <a:lnTo>
                    <a:pt x="2154441" y="2559"/>
                  </a:lnTo>
                  <a:lnTo>
                    <a:pt x="2166279" y="2156"/>
                  </a:lnTo>
                  <a:lnTo>
                    <a:pt x="2178117" y="1812"/>
                  </a:lnTo>
                  <a:lnTo>
                    <a:pt x="2189954" y="1520"/>
                  </a:lnTo>
                  <a:lnTo>
                    <a:pt x="2201792" y="1270"/>
                  </a:lnTo>
                  <a:lnTo>
                    <a:pt x="2213629" y="1058"/>
                  </a:lnTo>
                  <a:lnTo>
                    <a:pt x="2225467" y="877"/>
                  </a:lnTo>
                  <a:lnTo>
                    <a:pt x="2237304" y="724"/>
                  </a:lnTo>
                  <a:lnTo>
                    <a:pt x="2249142" y="593"/>
                  </a:lnTo>
                  <a:lnTo>
                    <a:pt x="2260980" y="481"/>
                  </a:lnTo>
                  <a:lnTo>
                    <a:pt x="2272817" y="387"/>
                  </a:lnTo>
                  <a:lnTo>
                    <a:pt x="2284655" y="306"/>
                  </a:lnTo>
                  <a:lnTo>
                    <a:pt x="2296492" y="237"/>
                  </a:lnTo>
                  <a:lnTo>
                    <a:pt x="2308330" y="179"/>
                  </a:lnTo>
                  <a:lnTo>
                    <a:pt x="2320168" y="129"/>
                  </a:lnTo>
                  <a:lnTo>
                    <a:pt x="2332005" y="87"/>
                  </a:lnTo>
                  <a:lnTo>
                    <a:pt x="2343843" y="51"/>
                  </a:lnTo>
                  <a:lnTo>
                    <a:pt x="2343843" y="0"/>
                  </a:lnTo>
                  <a:lnTo>
                    <a:pt x="2355680" y="26"/>
                  </a:lnTo>
                  <a:lnTo>
                    <a:pt x="2367518" y="58"/>
                  </a:lnTo>
                  <a:lnTo>
                    <a:pt x="2379356" y="96"/>
                  </a:lnTo>
                  <a:lnTo>
                    <a:pt x="2391193" y="139"/>
                  </a:lnTo>
                  <a:lnTo>
                    <a:pt x="2403031" y="191"/>
                  </a:lnTo>
                  <a:lnTo>
                    <a:pt x="2414868" y="251"/>
                  </a:lnTo>
                  <a:lnTo>
                    <a:pt x="2426706" y="322"/>
                  </a:lnTo>
                  <a:lnTo>
                    <a:pt x="2438544" y="406"/>
                  </a:lnTo>
                  <a:lnTo>
                    <a:pt x="2450381" y="504"/>
                  </a:lnTo>
                  <a:lnTo>
                    <a:pt x="2462219" y="619"/>
                  </a:lnTo>
                  <a:lnTo>
                    <a:pt x="2474056" y="755"/>
                  </a:lnTo>
                  <a:lnTo>
                    <a:pt x="2485894" y="914"/>
                  </a:lnTo>
                  <a:lnTo>
                    <a:pt x="2497732" y="1101"/>
                  </a:lnTo>
                  <a:lnTo>
                    <a:pt x="2509569" y="1321"/>
                  </a:lnTo>
                  <a:lnTo>
                    <a:pt x="2521407" y="1578"/>
                  </a:lnTo>
                  <a:lnTo>
                    <a:pt x="2533244" y="1881"/>
                  </a:lnTo>
                  <a:lnTo>
                    <a:pt x="2545082" y="2236"/>
                  </a:lnTo>
                  <a:lnTo>
                    <a:pt x="2556919" y="2653"/>
                  </a:lnTo>
                  <a:lnTo>
                    <a:pt x="2568757" y="3142"/>
                  </a:lnTo>
                  <a:lnTo>
                    <a:pt x="2580595" y="3715"/>
                  </a:lnTo>
                  <a:lnTo>
                    <a:pt x="2592432" y="4387"/>
                  </a:lnTo>
                  <a:lnTo>
                    <a:pt x="2604270" y="5174"/>
                  </a:lnTo>
                  <a:lnTo>
                    <a:pt x="2616107" y="6096"/>
                  </a:lnTo>
                  <a:lnTo>
                    <a:pt x="2627945" y="7175"/>
                  </a:lnTo>
                  <a:lnTo>
                    <a:pt x="2639783" y="8437"/>
                  </a:lnTo>
                  <a:lnTo>
                    <a:pt x="2651620" y="9911"/>
                  </a:lnTo>
                  <a:lnTo>
                    <a:pt x="2663458" y="11631"/>
                  </a:lnTo>
                  <a:lnTo>
                    <a:pt x="2675295" y="13636"/>
                  </a:lnTo>
                  <a:lnTo>
                    <a:pt x="2687133" y="15970"/>
                  </a:lnTo>
                  <a:lnTo>
                    <a:pt x="2698971" y="18683"/>
                  </a:lnTo>
                  <a:lnTo>
                    <a:pt x="2710808" y="21829"/>
                  </a:lnTo>
                  <a:lnTo>
                    <a:pt x="2722646" y="25470"/>
                  </a:lnTo>
                  <a:lnTo>
                    <a:pt x="2734483" y="29672"/>
                  </a:lnTo>
                  <a:lnTo>
                    <a:pt x="2746321" y="34509"/>
                  </a:lnTo>
                  <a:lnTo>
                    <a:pt x="2758159" y="40057"/>
                  </a:lnTo>
                  <a:lnTo>
                    <a:pt x="2769996" y="46395"/>
                  </a:lnTo>
                  <a:lnTo>
                    <a:pt x="2781834" y="53604"/>
                  </a:lnTo>
                  <a:lnTo>
                    <a:pt x="2793671" y="61762"/>
                  </a:lnTo>
                  <a:lnTo>
                    <a:pt x="2805509" y="70941"/>
                  </a:lnTo>
                  <a:lnTo>
                    <a:pt x="2817347" y="81202"/>
                  </a:lnTo>
                  <a:lnTo>
                    <a:pt x="2829184" y="92590"/>
                  </a:lnTo>
                  <a:lnTo>
                    <a:pt x="2841022" y="105127"/>
                  </a:lnTo>
                  <a:lnTo>
                    <a:pt x="2852859" y="118809"/>
                  </a:lnTo>
                  <a:lnTo>
                    <a:pt x="2864697" y="133597"/>
                  </a:lnTo>
                  <a:lnTo>
                    <a:pt x="2876534" y="149415"/>
                  </a:lnTo>
                  <a:lnTo>
                    <a:pt x="2888372" y="166147"/>
                  </a:lnTo>
                  <a:lnTo>
                    <a:pt x="2900210" y="183639"/>
                  </a:lnTo>
                  <a:lnTo>
                    <a:pt x="2912047" y="201703"/>
                  </a:lnTo>
                  <a:lnTo>
                    <a:pt x="2923885" y="220122"/>
                  </a:lnTo>
                  <a:lnTo>
                    <a:pt x="2935722" y="238661"/>
                  </a:lnTo>
                  <a:lnTo>
                    <a:pt x="2947560" y="257080"/>
                  </a:lnTo>
                  <a:lnTo>
                    <a:pt x="2959398" y="275144"/>
                  </a:lnTo>
                  <a:lnTo>
                    <a:pt x="2971235" y="292636"/>
                  </a:lnTo>
                  <a:lnTo>
                    <a:pt x="2983073" y="309368"/>
                  </a:lnTo>
                  <a:lnTo>
                    <a:pt x="2994910" y="325186"/>
                  </a:lnTo>
                  <a:lnTo>
                    <a:pt x="3006748" y="339974"/>
                  </a:lnTo>
                  <a:lnTo>
                    <a:pt x="3018586" y="353656"/>
                  </a:lnTo>
                  <a:lnTo>
                    <a:pt x="3030423" y="366193"/>
                  </a:lnTo>
                  <a:lnTo>
                    <a:pt x="3042261" y="377581"/>
                  </a:lnTo>
                  <a:lnTo>
                    <a:pt x="3054098" y="387842"/>
                  </a:lnTo>
                  <a:lnTo>
                    <a:pt x="3065936" y="397021"/>
                  </a:lnTo>
                  <a:lnTo>
                    <a:pt x="3077774" y="405179"/>
                  </a:lnTo>
                  <a:lnTo>
                    <a:pt x="3089611" y="412388"/>
                  </a:lnTo>
                  <a:lnTo>
                    <a:pt x="3101449" y="418726"/>
                  </a:lnTo>
                  <a:lnTo>
                    <a:pt x="3113286" y="424274"/>
                  </a:lnTo>
                  <a:lnTo>
                    <a:pt x="3125124" y="429110"/>
                  </a:lnTo>
                  <a:lnTo>
                    <a:pt x="3136962" y="433313"/>
                  </a:lnTo>
                  <a:lnTo>
                    <a:pt x="3148799" y="436954"/>
                  </a:lnTo>
                  <a:lnTo>
                    <a:pt x="3160637" y="440100"/>
                  </a:lnTo>
                  <a:lnTo>
                    <a:pt x="3172474" y="442812"/>
                  </a:lnTo>
                  <a:lnTo>
                    <a:pt x="3184312" y="445146"/>
                  </a:lnTo>
                  <a:lnTo>
                    <a:pt x="3196149" y="447152"/>
                  </a:lnTo>
                  <a:lnTo>
                    <a:pt x="3207987" y="448872"/>
                  </a:lnTo>
                  <a:lnTo>
                    <a:pt x="3219825" y="450346"/>
                  </a:lnTo>
                  <a:lnTo>
                    <a:pt x="3231662" y="451608"/>
                  </a:lnTo>
                  <a:lnTo>
                    <a:pt x="3243500" y="452686"/>
                  </a:lnTo>
                  <a:lnTo>
                    <a:pt x="3255337" y="453608"/>
                  </a:lnTo>
                  <a:lnTo>
                    <a:pt x="3267175" y="454396"/>
                  </a:lnTo>
                  <a:lnTo>
                    <a:pt x="3279013" y="455068"/>
                  </a:lnTo>
                  <a:lnTo>
                    <a:pt x="3290850" y="455641"/>
                  </a:lnTo>
                  <a:lnTo>
                    <a:pt x="3302688" y="456130"/>
                  </a:lnTo>
                  <a:lnTo>
                    <a:pt x="3314525" y="456547"/>
                  </a:lnTo>
                  <a:lnTo>
                    <a:pt x="3326363" y="456902"/>
                  </a:lnTo>
                  <a:lnTo>
                    <a:pt x="3338201" y="457205"/>
                  </a:lnTo>
                  <a:lnTo>
                    <a:pt x="3350038" y="457462"/>
                  </a:lnTo>
                  <a:lnTo>
                    <a:pt x="3361876" y="457682"/>
                  </a:lnTo>
                  <a:lnTo>
                    <a:pt x="3373713" y="457869"/>
                  </a:lnTo>
                  <a:lnTo>
                    <a:pt x="3385551" y="458028"/>
                  </a:lnTo>
                  <a:lnTo>
                    <a:pt x="3397389" y="458163"/>
                  </a:lnTo>
                  <a:lnTo>
                    <a:pt x="3409226" y="458279"/>
                  </a:lnTo>
                  <a:lnTo>
                    <a:pt x="3421064" y="458377"/>
                  </a:lnTo>
                  <a:lnTo>
                    <a:pt x="3432901" y="458460"/>
                  </a:lnTo>
                  <a:lnTo>
                    <a:pt x="3444739" y="458532"/>
                  </a:lnTo>
                  <a:lnTo>
                    <a:pt x="3456576" y="458592"/>
                  </a:lnTo>
                  <a:lnTo>
                    <a:pt x="3468414" y="458644"/>
                  </a:lnTo>
                  <a:lnTo>
                    <a:pt x="3480252" y="458687"/>
                  </a:lnTo>
                  <a:lnTo>
                    <a:pt x="3492089" y="458725"/>
                  </a:lnTo>
                  <a:lnTo>
                    <a:pt x="3503927" y="458756"/>
                  </a:lnTo>
                  <a:lnTo>
                    <a:pt x="3515764" y="458783"/>
                  </a:lnTo>
                  <a:lnTo>
                    <a:pt x="3515764" y="458937"/>
                  </a:lnTo>
                  <a:lnTo>
                    <a:pt x="3527602" y="458937"/>
                  </a:lnTo>
                  <a:lnTo>
                    <a:pt x="3539440" y="458937"/>
                  </a:lnTo>
                  <a:lnTo>
                    <a:pt x="3551277" y="458937"/>
                  </a:lnTo>
                  <a:lnTo>
                    <a:pt x="3563115" y="458937"/>
                  </a:lnTo>
                  <a:lnTo>
                    <a:pt x="3574952" y="458937"/>
                  </a:lnTo>
                  <a:lnTo>
                    <a:pt x="3586790" y="458937"/>
                  </a:lnTo>
                  <a:lnTo>
                    <a:pt x="3598628" y="458937"/>
                  </a:lnTo>
                  <a:lnTo>
                    <a:pt x="3610465" y="458937"/>
                  </a:lnTo>
                  <a:lnTo>
                    <a:pt x="3622303" y="458937"/>
                  </a:lnTo>
                  <a:lnTo>
                    <a:pt x="3634140" y="458937"/>
                  </a:lnTo>
                  <a:lnTo>
                    <a:pt x="3645978" y="458937"/>
                  </a:lnTo>
                  <a:lnTo>
                    <a:pt x="3657816" y="458937"/>
                  </a:lnTo>
                  <a:lnTo>
                    <a:pt x="3669653" y="458937"/>
                  </a:lnTo>
                  <a:lnTo>
                    <a:pt x="3681491" y="458937"/>
                  </a:lnTo>
                  <a:lnTo>
                    <a:pt x="3693328" y="458937"/>
                  </a:lnTo>
                  <a:lnTo>
                    <a:pt x="3705166" y="458937"/>
                  </a:lnTo>
                  <a:lnTo>
                    <a:pt x="3717004" y="458937"/>
                  </a:lnTo>
                  <a:lnTo>
                    <a:pt x="3728841" y="458937"/>
                  </a:lnTo>
                  <a:lnTo>
                    <a:pt x="3740679" y="458937"/>
                  </a:lnTo>
                  <a:lnTo>
                    <a:pt x="3752516" y="458937"/>
                  </a:lnTo>
                  <a:lnTo>
                    <a:pt x="3764354" y="458937"/>
                  </a:lnTo>
                  <a:lnTo>
                    <a:pt x="3776191" y="458937"/>
                  </a:lnTo>
                  <a:lnTo>
                    <a:pt x="3788029" y="458937"/>
                  </a:lnTo>
                  <a:lnTo>
                    <a:pt x="3799867" y="458937"/>
                  </a:lnTo>
                  <a:lnTo>
                    <a:pt x="3811704" y="458937"/>
                  </a:lnTo>
                  <a:lnTo>
                    <a:pt x="3823542" y="458937"/>
                  </a:lnTo>
                  <a:lnTo>
                    <a:pt x="3835379" y="458937"/>
                  </a:lnTo>
                  <a:lnTo>
                    <a:pt x="3847217" y="458937"/>
                  </a:lnTo>
                  <a:lnTo>
                    <a:pt x="3859055" y="458937"/>
                  </a:lnTo>
                  <a:lnTo>
                    <a:pt x="3870892" y="458937"/>
                  </a:lnTo>
                  <a:lnTo>
                    <a:pt x="3882730" y="458937"/>
                  </a:lnTo>
                  <a:lnTo>
                    <a:pt x="3894567" y="458937"/>
                  </a:lnTo>
                  <a:lnTo>
                    <a:pt x="3906405" y="458937"/>
                  </a:lnTo>
                  <a:lnTo>
                    <a:pt x="3918243" y="458937"/>
                  </a:lnTo>
                  <a:lnTo>
                    <a:pt x="3930080" y="458937"/>
                  </a:lnTo>
                  <a:lnTo>
                    <a:pt x="3941918" y="458937"/>
                  </a:lnTo>
                  <a:lnTo>
                    <a:pt x="3953755" y="458937"/>
                  </a:lnTo>
                  <a:lnTo>
                    <a:pt x="3965593" y="458937"/>
                  </a:lnTo>
                  <a:lnTo>
                    <a:pt x="3977431" y="458937"/>
                  </a:lnTo>
                  <a:lnTo>
                    <a:pt x="3989268" y="458937"/>
                  </a:lnTo>
                  <a:lnTo>
                    <a:pt x="4001106" y="458937"/>
                  </a:lnTo>
                  <a:lnTo>
                    <a:pt x="4012943" y="458937"/>
                  </a:lnTo>
                  <a:lnTo>
                    <a:pt x="4024781" y="458937"/>
                  </a:lnTo>
                  <a:lnTo>
                    <a:pt x="4036619" y="458937"/>
                  </a:lnTo>
                  <a:lnTo>
                    <a:pt x="4048456" y="458937"/>
                  </a:lnTo>
                  <a:lnTo>
                    <a:pt x="4060294" y="458937"/>
                  </a:lnTo>
                  <a:lnTo>
                    <a:pt x="4072131" y="458937"/>
                  </a:lnTo>
                  <a:lnTo>
                    <a:pt x="4083969" y="458937"/>
                  </a:lnTo>
                  <a:lnTo>
                    <a:pt x="4095806" y="458937"/>
                  </a:lnTo>
                  <a:lnTo>
                    <a:pt x="4107644" y="458937"/>
                  </a:lnTo>
                  <a:lnTo>
                    <a:pt x="4119482" y="458937"/>
                  </a:lnTo>
                  <a:lnTo>
                    <a:pt x="4131319" y="458937"/>
                  </a:lnTo>
                  <a:lnTo>
                    <a:pt x="4143157" y="458937"/>
                  </a:lnTo>
                  <a:lnTo>
                    <a:pt x="4154994" y="458937"/>
                  </a:lnTo>
                  <a:lnTo>
                    <a:pt x="4166832" y="458937"/>
                  </a:lnTo>
                  <a:lnTo>
                    <a:pt x="4178670" y="458937"/>
                  </a:lnTo>
                  <a:lnTo>
                    <a:pt x="4190507" y="458937"/>
                  </a:lnTo>
                  <a:lnTo>
                    <a:pt x="4202345" y="458937"/>
                  </a:lnTo>
                  <a:lnTo>
                    <a:pt x="4214182" y="458937"/>
                  </a:lnTo>
                  <a:lnTo>
                    <a:pt x="4226020" y="458937"/>
                  </a:lnTo>
                  <a:lnTo>
                    <a:pt x="4237858" y="458937"/>
                  </a:lnTo>
                  <a:lnTo>
                    <a:pt x="4249695" y="458937"/>
                  </a:lnTo>
                  <a:lnTo>
                    <a:pt x="4261533" y="458937"/>
                  </a:lnTo>
                  <a:lnTo>
                    <a:pt x="4273370" y="458937"/>
                  </a:lnTo>
                  <a:lnTo>
                    <a:pt x="4285208" y="458937"/>
                  </a:lnTo>
                  <a:lnTo>
                    <a:pt x="4297046" y="458937"/>
                  </a:lnTo>
                  <a:lnTo>
                    <a:pt x="4308883" y="458937"/>
                  </a:lnTo>
                  <a:lnTo>
                    <a:pt x="4320721" y="458937"/>
                  </a:lnTo>
                  <a:lnTo>
                    <a:pt x="4332558" y="458937"/>
                  </a:lnTo>
                  <a:lnTo>
                    <a:pt x="4344396" y="458937"/>
                  </a:lnTo>
                  <a:lnTo>
                    <a:pt x="4356234" y="458937"/>
                  </a:lnTo>
                  <a:lnTo>
                    <a:pt x="4368071" y="458937"/>
                  </a:lnTo>
                  <a:lnTo>
                    <a:pt x="4379909" y="458937"/>
                  </a:lnTo>
                  <a:lnTo>
                    <a:pt x="4391746" y="458937"/>
                  </a:lnTo>
                  <a:lnTo>
                    <a:pt x="4403584" y="458937"/>
                  </a:lnTo>
                  <a:lnTo>
                    <a:pt x="4415421" y="458937"/>
                  </a:lnTo>
                  <a:lnTo>
                    <a:pt x="4427259" y="458937"/>
                  </a:lnTo>
                  <a:lnTo>
                    <a:pt x="4439097" y="458937"/>
                  </a:lnTo>
                  <a:lnTo>
                    <a:pt x="4450934" y="458937"/>
                  </a:lnTo>
                  <a:lnTo>
                    <a:pt x="4462772" y="458937"/>
                  </a:lnTo>
                  <a:lnTo>
                    <a:pt x="4474609" y="458937"/>
                  </a:lnTo>
                  <a:lnTo>
                    <a:pt x="4486447" y="458937"/>
                  </a:lnTo>
                  <a:lnTo>
                    <a:pt x="4498285" y="458937"/>
                  </a:lnTo>
                  <a:lnTo>
                    <a:pt x="4510122" y="458937"/>
                  </a:lnTo>
                  <a:lnTo>
                    <a:pt x="4521960" y="458937"/>
                  </a:lnTo>
                  <a:lnTo>
                    <a:pt x="4533797" y="458937"/>
                  </a:lnTo>
                  <a:lnTo>
                    <a:pt x="4545635" y="458937"/>
                  </a:lnTo>
                  <a:lnTo>
                    <a:pt x="4557473" y="458937"/>
                  </a:lnTo>
                  <a:lnTo>
                    <a:pt x="4569310" y="458937"/>
                  </a:lnTo>
                  <a:lnTo>
                    <a:pt x="4581148" y="458937"/>
                  </a:lnTo>
                  <a:lnTo>
                    <a:pt x="4592985" y="458937"/>
                  </a:lnTo>
                  <a:lnTo>
                    <a:pt x="4604823" y="458937"/>
                  </a:lnTo>
                  <a:lnTo>
                    <a:pt x="4616661" y="458937"/>
                  </a:lnTo>
                  <a:lnTo>
                    <a:pt x="4628498" y="458937"/>
                  </a:lnTo>
                  <a:lnTo>
                    <a:pt x="4640336" y="458937"/>
                  </a:lnTo>
                  <a:lnTo>
                    <a:pt x="4652173" y="458937"/>
                  </a:lnTo>
                  <a:lnTo>
                    <a:pt x="4664011" y="458937"/>
                  </a:lnTo>
                  <a:lnTo>
                    <a:pt x="4675849" y="458937"/>
                  </a:lnTo>
                  <a:lnTo>
                    <a:pt x="4687686" y="458937"/>
                  </a:lnTo>
                </a:path>
              </a:pathLst>
            </a:custGeom>
            <a:ln w="40651" cap="flat">
              <a:solidFill>
                <a:srgbClr val="E8E8E8">
                  <a:alpha val="100000"/>
                </a:srgbClr>
              </a:solidFill>
              <a:prstDash val="solid"/>
              <a:round/>
            </a:ln>
          </p:spPr>
          <p:txBody>
            <a:bodyPr/>
            <a:lstStyle/>
            <a:p/>
          </p:txBody>
        </p:sp>
        <p:sp>
          <p:nvSpPr>
            <p:cNvPr id="42" name="pl42"/>
            <p:cNvSpPr/>
            <p:nvPr/>
          </p:nvSpPr>
          <p:spPr>
            <a:xfrm>
              <a:off x="2482351" y="1364103"/>
              <a:ext cx="4687686" cy="458989"/>
            </a:xfrm>
            <a:custGeom>
              <a:avLst/>
              <a:pathLst>
                <a:path w="4687686" h="458989">
                  <a:moveTo>
                    <a:pt x="0" y="306061"/>
                  </a:moveTo>
                  <a:lnTo>
                    <a:pt x="11837" y="306070"/>
                  </a:lnTo>
                  <a:lnTo>
                    <a:pt x="23675" y="306080"/>
                  </a:lnTo>
                  <a:lnTo>
                    <a:pt x="35512" y="306093"/>
                  </a:lnTo>
                  <a:lnTo>
                    <a:pt x="47350" y="306107"/>
                  </a:lnTo>
                  <a:lnTo>
                    <a:pt x="59187" y="306124"/>
                  </a:lnTo>
                  <a:lnTo>
                    <a:pt x="71025" y="306145"/>
                  </a:lnTo>
                  <a:lnTo>
                    <a:pt x="82863" y="306168"/>
                  </a:lnTo>
                  <a:lnTo>
                    <a:pt x="94700" y="306196"/>
                  </a:lnTo>
                  <a:lnTo>
                    <a:pt x="106538" y="306229"/>
                  </a:lnTo>
                  <a:lnTo>
                    <a:pt x="118375" y="306267"/>
                  </a:lnTo>
                  <a:lnTo>
                    <a:pt x="130213" y="306312"/>
                  </a:lnTo>
                  <a:lnTo>
                    <a:pt x="142051" y="306366"/>
                  </a:lnTo>
                  <a:lnTo>
                    <a:pt x="153888" y="306428"/>
                  </a:lnTo>
                  <a:lnTo>
                    <a:pt x="165726" y="306501"/>
                  </a:lnTo>
                  <a:lnTo>
                    <a:pt x="177563" y="306587"/>
                  </a:lnTo>
                  <a:lnTo>
                    <a:pt x="189401" y="306688"/>
                  </a:lnTo>
                  <a:lnTo>
                    <a:pt x="201239" y="306806"/>
                  </a:lnTo>
                  <a:lnTo>
                    <a:pt x="213076" y="306945"/>
                  </a:lnTo>
                  <a:lnTo>
                    <a:pt x="224914" y="307108"/>
                  </a:lnTo>
                  <a:lnTo>
                    <a:pt x="236751" y="307299"/>
                  </a:lnTo>
                  <a:lnTo>
                    <a:pt x="248589" y="307523"/>
                  </a:lnTo>
                  <a:lnTo>
                    <a:pt x="260427" y="307786"/>
                  </a:lnTo>
                  <a:lnTo>
                    <a:pt x="272264" y="308093"/>
                  </a:lnTo>
                  <a:lnTo>
                    <a:pt x="284102" y="308453"/>
                  </a:lnTo>
                  <a:lnTo>
                    <a:pt x="295939" y="308873"/>
                  </a:lnTo>
                  <a:lnTo>
                    <a:pt x="307777" y="309364"/>
                  </a:lnTo>
                  <a:lnTo>
                    <a:pt x="319614" y="309938"/>
                  </a:lnTo>
                  <a:lnTo>
                    <a:pt x="331452" y="310606"/>
                  </a:lnTo>
                  <a:lnTo>
                    <a:pt x="343290" y="311384"/>
                  </a:lnTo>
                  <a:lnTo>
                    <a:pt x="355127" y="312288"/>
                  </a:lnTo>
                  <a:lnTo>
                    <a:pt x="366965" y="313337"/>
                  </a:lnTo>
                  <a:lnTo>
                    <a:pt x="378802" y="314551"/>
                  </a:lnTo>
                  <a:lnTo>
                    <a:pt x="390640" y="315952"/>
                  </a:lnTo>
                  <a:lnTo>
                    <a:pt x="402478" y="317564"/>
                  </a:lnTo>
                  <a:lnTo>
                    <a:pt x="414315" y="319413"/>
                  </a:lnTo>
                  <a:lnTo>
                    <a:pt x="426153" y="321526"/>
                  </a:lnTo>
                  <a:lnTo>
                    <a:pt x="437990" y="323929"/>
                  </a:lnTo>
                  <a:lnTo>
                    <a:pt x="449828" y="326648"/>
                  </a:lnTo>
                  <a:lnTo>
                    <a:pt x="461666" y="329708"/>
                  </a:lnTo>
                  <a:lnTo>
                    <a:pt x="473503" y="333128"/>
                  </a:lnTo>
                  <a:lnTo>
                    <a:pt x="485341" y="336924"/>
                  </a:lnTo>
                  <a:lnTo>
                    <a:pt x="497178" y="341103"/>
                  </a:lnTo>
                  <a:lnTo>
                    <a:pt x="509016" y="345664"/>
                  </a:lnTo>
                  <a:lnTo>
                    <a:pt x="520854" y="350593"/>
                  </a:lnTo>
                  <a:lnTo>
                    <a:pt x="532691" y="355866"/>
                  </a:lnTo>
                  <a:lnTo>
                    <a:pt x="544529" y="361443"/>
                  </a:lnTo>
                  <a:lnTo>
                    <a:pt x="556366" y="367274"/>
                  </a:lnTo>
                  <a:lnTo>
                    <a:pt x="568204" y="373295"/>
                  </a:lnTo>
                  <a:lnTo>
                    <a:pt x="580042" y="379435"/>
                  </a:lnTo>
                  <a:lnTo>
                    <a:pt x="591879" y="385614"/>
                  </a:lnTo>
                  <a:lnTo>
                    <a:pt x="603717" y="391754"/>
                  </a:lnTo>
                  <a:lnTo>
                    <a:pt x="615554" y="397775"/>
                  </a:lnTo>
                  <a:lnTo>
                    <a:pt x="627392" y="403606"/>
                  </a:lnTo>
                  <a:lnTo>
                    <a:pt x="639229" y="409184"/>
                  </a:lnTo>
                  <a:lnTo>
                    <a:pt x="651067" y="414456"/>
                  </a:lnTo>
                  <a:lnTo>
                    <a:pt x="662905" y="419385"/>
                  </a:lnTo>
                  <a:lnTo>
                    <a:pt x="674742" y="423946"/>
                  </a:lnTo>
                  <a:lnTo>
                    <a:pt x="686580" y="428125"/>
                  </a:lnTo>
                  <a:lnTo>
                    <a:pt x="698417" y="431921"/>
                  </a:lnTo>
                  <a:lnTo>
                    <a:pt x="710255" y="435341"/>
                  </a:lnTo>
                  <a:lnTo>
                    <a:pt x="722093" y="438401"/>
                  </a:lnTo>
                  <a:lnTo>
                    <a:pt x="733930" y="441120"/>
                  </a:lnTo>
                  <a:lnTo>
                    <a:pt x="745768" y="443523"/>
                  </a:lnTo>
                  <a:lnTo>
                    <a:pt x="757605" y="445636"/>
                  </a:lnTo>
                  <a:lnTo>
                    <a:pt x="769443" y="447485"/>
                  </a:lnTo>
                  <a:lnTo>
                    <a:pt x="781281" y="449098"/>
                  </a:lnTo>
                  <a:lnTo>
                    <a:pt x="793118" y="450499"/>
                  </a:lnTo>
                  <a:lnTo>
                    <a:pt x="804956" y="451712"/>
                  </a:lnTo>
                  <a:lnTo>
                    <a:pt x="816793" y="452761"/>
                  </a:lnTo>
                  <a:lnTo>
                    <a:pt x="828631" y="453665"/>
                  </a:lnTo>
                  <a:lnTo>
                    <a:pt x="840469" y="454443"/>
                  </a:lnTo>
                  <a:lnTo>
                    <a:pt x="852306" y="455111"/>
                  </a:lnTo>
                  <a:lnTo>
                    <a:pt x="864144" y="455685"/>
                  </a:lnTo>
                  <a:lnTo>
                    <a:pt x="875981" y="456176"/>
                  </a:lnTo>
                  <a:lnTo>
                    <a:pt x="887819" y="456597"/>
                  </a:lnTo>
                  <a:lnTo>
                    <a:pt x="899657" y="456956"/>
                  </a:lnTo>
                  <a:lnTo>
                    <a:pt x="911494" y="457264"/>
                  </a:lnTo>
                  <a:lnTo>
                    <a:pt x="923332" y="457526"/>
                  </a:lnTo>
                  <a:lnTo>
                    <a:pt x="935169" y="457750"/>
                  </a:lnTo>
                  <a:lnTo>
                    <a:pt x="947007" y="457941"/>
                  </a:lnTo>
                  <a:lnTo>
                    <a:pt x="958844" y="458104"/>
                  </a:lnTo>
                  <a:lnTo>
                    <a:pt x="970682" y="458243"/>
                  </a:lnTo>
                  <a:lnTo>
                    <a:pt x="982520" y="458361"/>
                  </a:lnTo>
                  <a:lnTo>
                    <a:pt x="994357" y="458462"/>
                  </a:lnTo>
                  <a:lnTo>
                    <a:pt x="1006195" y="458548"/>
                  </a:lnTo>
                  <a:lnTo>
                    <a:pt x="1018032" y="458621"/>
                  </a:lnTo>
                  <a:lnTo>
                    <a:pt x="1029870" y="458684"/>
                  </a:lnTo>
                  <a:lnTo>
                    <a:pt x="1041708" y="458737"/>
                  </a:lnTo>
                  <a:lnTo>
                    <a:pt x="1053545" y="458782"/>
                  </a:lnTo>
                  <a:lnTo>
                    <a:pt x="1065383" y="458820"/>
                  </a:lnTo>
                  <a:lnTo>
                    <a:pt x="1077220" y="458853"/>
                  </a:lnTo>
                  <a:lnTo>
                    <a:pt x="1089058" y="458881"/>
                  </a:lnTo>
                  <a:lnTo>
                    <a:pt x="1100896" y="458905"/>
                  </a:lnTo>
                  <a:lnTo>
                    <a:pt x="1112733" y="458925"/>
                  </a:lnTo>
                  <a:lnTo>
                    <a:pt x="1124571" y="458942"/>
                  </a:lnTo>
                  <a:lnTo>
                    <a:pt x="1136408" y="458957"/>
                  </a:lnTo>
                  <a:lnTo>
                    <a:pt x="1148246" y="458969"/>
                  </a:lnTo>
                  <a:lnTo>
                    <a:pt x="1160084" y="458980"/>
                  </a:lnTo>
                  <a:lnTo>
                    <a:pt x="1171921" y="458989"/>
                  </a:lnTo>
                  <a:lnTo>
                    <a:pt x="1171921" y="458937"/>
                  </a:lnTo>
                  <a:lnTo>
                    <a:pt x="1183759" y="458919"/>
                  </a:lnTo>
                  <a:lnTo>
                    <a:pt x="1195596" y="458898"/>
                  </a:lnTo>
                  <a:lnTo>
                    <a:pt x="1207434" y="458873"/>
                  </a:lnTo>
                  <a:lnTo>
                    <a:pt x="1219272" y="458844"/>
                  </a:lnTo>
                  <a:lnTo>
                    <a:pt x="1231109" y="458810"/>
                  </a:lnTo>
                  <a:lnTo>
                    <a:pt x="1242947" y="458769"/>
                  </a:lnTo>
                  <a:lnTo>
                    <a:pt x="1254784" y="458722"/>
                  </a:lnTo>
                  <a:lnTo>
                    <a:pt x="1266622" y="458666"/>
                  </a:lnTo>
                  <a:lnTo>
                    <a:pt x="1278459" y="458601"/>
                  </a:lnTo>
                  <a:lnTo>
                    <a:pt x="1290297" y="458524"/>
                  </a:lnTo>
                  <a:lnTo>
                    <a:pt x="1302135" y="458434"/>
                  </a:lnTo>
                  <a:lnTo>
                    <a:pt x="1313972" y="458328"/>
                  </a:lnTo>
                  <a:lnTo>
                    <a:pt x="1325810" y="458203"/>
                  </a:lnTo>
                  <a:lnTo>
                    <a:pt x="1337647" y="458057"/>
                  </a:lnTo>
                  <a:lnTo>
                    <a:pt x="1349485" y="457885"/>
                  </a:lnTo>
                  <a:lnTo>
                    <a:pt x="1361323" y="457683"/>
                  </a:lnTo>
                  <a:lnTo>
                    <a:pt x="1373160" y="457446"/>
                  </a:lnTo>
                  <a:lnTo>
                    <a:pt x="1384998" y="457168"/>
                  </a:lnTo>
                  <a:lnTo>
                    <a:pt x="1396835" y="456843"/>
                  </a:lnTo>
                  <a:lnTo>
                    <a:pt x="1408673" y="456460"/>
                  </a:lnTo>
                  <a:lnTo>
                    <a:pt x="1420511" y="456012"/>
                  </a:lnTo>
                  <a:lnTo>
                    <a:pt x="1432348" y="455487"/>
                  </a:lnTo>
                  <a:lnTo>
                    <a:pt x="1444186" y="454873"/>
                  </a:lnTo>
                  <a:lnTo>
                    <a:pt x="1456023" y="454153"/>
                  </a:lnTo>
                  <a:lnTo>
                    <a:pt x="1467861" y="453312"/>
                  </a:lnTo>
                  <a:lnTo>
                    <a:pt x="1479699" y="452330"/>
                  </a:lnTo>
                  <a:lnTo>
                    <a:pt x="1491536" y="451183"/>
                  </a:lnTo>
                  <a:lnTo>
                    <a:pt x="1503374" y="449846"/>
                  </a:lnTo>
                  <a:lnTo>
                    <a:pt x="1515211" y="448290"/>
                  </a:lnTo>
                  <a:lnTo>
                    <a:pt x="1527049" y="446482"/>
                  </a:lnTo>
                  <a:lnTo>
                    <a:pt x="1538887" y="444384"/>
                  </a:lnTo>
                  <a:lnTo>
                    <a:pt x="1550724" y="441957"/>
                  </a:lnTo>
                  <a:lnTo>
                    <a:pt x="1562562" y="439155"/>
                  </a:lnTo>
                  <a:lnTo>
                    <a:pt x="1574399" y="435931"/>
                  </a:lnTo>
                  <a:lnTo>
                    <a:pt x="1586237" y="432232"/>
                  </a:lnTo>
                  <a:lnTo>
                    <a:pt x="1598074" y="428007"/>
                  </a:lnTo>
                  <a:lnTo>
                    <a:pt x="1609912" y="423201"/>
                  </a:lnTo>
                  <a:lnTo>
                    <a:pt x="1621750" y="417762"/>
                  </a:lnTo>
                  <a:lnTo>
                    <a:pt x="1633587" y="411643"/>
                  </a:lnTo>
                  <a:lnTo>
                    <a:pt x="1645425" y="404802"/>
                  </a:lnTo>
                  <a:lnTo>
                    <a:pt x="1657262" y="397210"/>
                  </a:lnTo>
                  <a:lnTo>
                    <a:pt x="1669100" y="388852"/>
                  </a:lnTo>
                  <a:lnTo>
                    <a:pt x="1680938" y="379731"/>
                  </a:lnTo>
                  <a:lnTo>
                    <a:pt x="1692775" y="369872"/>
                  </a:lnTo>
                  <a:lnTo>
                    <a:pt x="1704613" y="359327"/>
                  </a:lnTo>
                  <a:lnTo>
                    <a:pt x="1716450" y="348172"/>
                  </a:lnTo>
                  <a:lnTo>
                    <a:pt x="1728288" y="336511"/>
                  </a:lnTo>
                  <a:lnTo>
                    <a:pt x="1740126" y="324468"/>
                  </a:lnTo>
                  <a:lnTo>
                    <a:pt x="1751963" y="312189"/>
                  </a:lnTo>
                  <a:lnTo>
                    <a:pt x="1763801" y="299830"/>
                  </a:lnTo>
                  <a:lnTo>
                    <a:pt x="1775638" y="287550"/>
                  </a:lnTo>
                  <a:lnTo>
                    <a:pt x="1787476" y="275508"/>
                  </a:lnTo>
                  <a:lnTo>
                    <a:pt x="1799314" y="263846"/>
                  </a:lnTo>
                  <a:lnTo>
                    <a:pt x="1811151" y="252692"/>
                  </a:lnTo>
                  <a:lnTo>
                    <a:pt x="1822989" y="242146"/>
                  </a:lnTo>
                  <a:lnTo>
                    <a:pt x="1834826" y="232288"/>
                  </a:lnTo>
                  <a:lnTo>
                    <a:pt x="1846664" y="223167"/>
                  </a:lnTo>
                  <a:lnTo>
                    <a:pt x="1858502" y="214808"/>
                  </a:lnTo>
                  <a:lnTo>
                    <a:pt x="1870339" y="207216"/>
                  </a:lnTo>
                  <a:lnTo>
                    <a:pt x="1882177" y="200376"/>
                  </a:lnTo>
                  <a:lnTo>
                    <a:pt x="1894014" y="194257"/>
                  </a:lnTo>
                  <a:lnTo>
                    <a:pt x="1905852" y="188818"/>
                  </a:lnTo>
                  <a:lnTo>
                    <a:pt x="1917689" y="184012"/>
                  </a:lnTo>
                  <a:lnTo>
                    <a:pt x="1929527" y="179786"/>
                  </a:lnTo>
                  <a:lnTo>
                    <a:pt x="1941365" y="176088"/>
                  </a:lnTo>
                  <a:lnTo>
                    <a:pt x="1953202" y="172863"/>
                  </a:lnTo>
                  <a:lnTo>
                    <a:pt x="1965040" y="170062"/>
                  </a:lnTo>
                  <a:lnTo>
                    <a:pt x="1976877" y="167634"/>
                  </a:lnTo>
                  <a:lnTo>
                    <a:pt x="1988715" y="165537"/>
                  </a:lnTo>
                  <a:lnTo>
                    <a:pt x="2000553" y="163729"/>
                  </a:lnTo>
                  <a:lnTo>
                    <a:pt x="2012390" y="162173"/>
                  </a:lnTo>
                  <a:lnTo>
                    <a:pt x="2024228" y="160836"/>
                  </a:lnTo>
                  <a:lnTo>
                    <a:pt x="2036065" y="159689"/>
                  </a:lnTo>
                  <a:lnTo>
                    <a:pt x="2047903" y="158706"/>
                  </a:lnTo>
                  <a:lnTo>
                    <a:pt x="2059741" y="157865"/>
                  </a:lnTo>
                  <a:lnTo>
                    <a:pt x="2071578" y="157146"/>
                  </a:lnTo>
                  <a:lnTo>
                    <a:pt x="2083416" y="156531"/>
                  </a:lnTo>
                  <a:lnTo>
                    <a:pt x="2095253" y="156006"/>
                  </a:lnTo>
                  <a:lnTo>
                    <a:pt x="2107091" y="155558"/>
                  </a:lnTo>
                  <a:lnTo>
                    <a:pt x="2118929" y="155176"/>
                  </a:lnTo>
                  <a:lnTo>
                    <a:pt x="2130766" y="154850"/>
                  </a:lnTo>
                  <a:lnTo>
                    <a:pt x="2142604" y="154572"/>
                  </a:lnTo>
                  <a:lnTo>
                    <a:pt x="2154441" y="154336"/>
                  </a:lnTo>
                  <a:lnTo>
                    <a:pt x="2166279" y="154134"/>
                  </a:lnTo>
                  <a:lnTo>
                    <a:pt x="2178117" y="153962"/>
                  </a:lnTo>
                  <a:lnTo>
                    <a:pt x="2189954" y="153816"/>
                  </a:lnTo>
                  <a:lnTo>
                    <a:pt x="2201792" y="153691"/>
                  </a:lnTo>
                  <a:lnTo>
                    <a:pt x="2213629" y="153585"/>
                  </a:lnTo>
                  <a:lnTo>
                    <a:pt x="2225467" y="153495"/>
                  </a:lnTo>
                  <a:lnTo>
                    <a:pt x="2237304" y="153418"/>
                  </a:lnTo>
                  <a:lnTo>
                    <a:pt x="2249142" y="153352"/>
                  </a:lnTo>
                  <a:lnTo>
                    <a:pt x="2260980" y="153297"/>
                  </a:lnTo>
                  <a:lnTo>
                    <a:pt x="2272817" y="153249"/>
                  </a:lnTo>
                  <a:lnTo>
                    <a:pt x="2284655" y="153209"/>
                  </a:lnTo>
                  <a:lnTo>
                    <a:pt x="2296492" y="153175"/>
                  </a:lnTo>
                  <a:lnTo>
                    <a:pt x="2308330" y="153145"/>
                  </a:lnTo>
                  <a:lnTo>
                    <a:pt x="2320168" y="153121"/>
                  </a:lnTo>
                  <a:lnTo>
                    <a:pt x="2332005" y="153099"/>
                  </a:lnTo>
                  <a:lnTo>
                    <a:pt x="2343843" y="153081"/>
                  </a:lnTo>
                  <a:lnTo>
                    <a:pt x="2343843" y="152979"/>
                  </a:lnTo>
                  <a:lnTo>
                    <a:pt x="2355680" y="152979"/>
                  </a:lnTo>
                  <a:lnTo>
                    <a:pt x="2367518" y="152979"/>
                  </a:lnTo>
                  <a:lnTo>
                    <a:pt x="2379356" y="152979"/>
                  </a:lnTo>
                  <a:lnTo>
                    <a:pt x="2391193" y="152979"/>
                  </a:lnTo>
                  <a:lnTo>
                    <a:pt x="2403031" y="152979"/>
                  </a:lnTo>
                  <a:lnTo>
                    <a:pt x="2414868" y="152979"/>
                  </a:lnTo>
                  <a:lnTo>
                    <a:pt x="2426706" y="152979"/>
                  </a:lnTo>
                  <a:lnTo>
                    <a:pt x="2438544" y="152979"/>
                  </a:lnTo>
                  <a:lnTo>
                    <a:pt x="2450381" y="152979"/>
                  </a:lnTo>
                  <a:lnTo>
                    <a:pt x="2462219" y="152979"/>
                  </a:lnTo>
                  <a:lnTo>
                    <a:pt x="2474056" y="152979"/>
                  </a:lnTo>
                  <a:lnTo>
                    <a:pt x="2485894" y="152979"/>
                  </a:lnTo>
                  <a:lnTo>
                    <a:pt x="2497732" y="152979"/>
                  </a:lnTo>
                  <a:lnTo>
                    <a:pt x="2509569" y="152979"/>
                  </a:lnTo>
                  <a:lnTo>
                    <a:pt x="2521407" y="152979"/>
                  </a:lnTo>
                  <a:lnTo>
                    <a:pt x="2533244" y="152979"/>
                  </a:lnTo>
                  <a:lnTo>
                    <a:pt x="2545082" y="152979"/>
                  </a:lnTo>
                  <a:lnTo>
                    <a:pt x="2556919" y="152979"/>
                  </a:lnTo>
                  <a:lnTo>
                    <a:pt x="2568757" y="152979"/>
                  </a:lnTo>
                  <a:lnTo>
                    <a:pt x="2580595" y="152979"/>
                  </a:lnTo>
                  <a:lnTo>
                    <a:pt x="2592432" y="152979"/>
                  </a:lnTo>
                  <a:lnTo>
                    <a:pt x="2604270" y="152979"/>
                  </a:lnTo>
                  <a:lnTo>
                    <a:pt x="2616107" y="152979"/>
                  </a:lnTo>
                  <a:lnTo>
                    <a:pt x="2627945" y="152979"/>
                  </a:lnTo>
                  <a:lnTo>
                    <a:pt x="2639783" y="152979"/>
                  </a:lnTo>
                  <a:lnTo>
                    <a:pt x="2651620" y="152979"/>
                  </a:lnTo>
                  <a:lnTo>
                    <a:pt x="2663458" y="152979"/>
                  </a:lnTo>
                  <a:lnTo>
                    <a:pt x="2675295" y="152979"/>
                  </a:lnTo>
                  <a:lnTo>
                    <a:pt x="2687133" y="152979"/>
                  </a:lnTo>
                  <a:lnTo>
                    <a:pt x="2698971" y="152979"/>
                  </a:lnTo>
                  <a:lnTo>
                    <a:pt x="2710808" y="152979"/>
                  </a:lnTo>
                  <a:lnTo>
                    <a:pt x="2722646" y="152979"/>
                  </a:lnTo>
                  <a:lnTo>
                    <a:pt x="2734483" y="152979"/>
                  </a:lnTo>
                  <a:lnTo>
                    <a:pt x="2746321" y="152979"/>
                  </a:lnTo>
                  <a:lnTo>
                    <a:pt x="2758159" y="152979"/>
                  </a:lnTo>
                  <a:lnTo>
                    <a:pt x="2769996" y="152979"/>
                  </a:lnTo>
                  <a:lnTo>
                    <a:pt x="2781834" y="152979"/>
                  </a:lnTo>
                  <a:lnTo>
                    <a:pt x="2793671" y="152979"/>
                  </a:lnTo>
                  <a:lnTo>
                    <a:pt x="2805509" y="152979"/>
                  </a:lnTo>
                  <a:lnTo>
                    <a:pt x="2817347" y="152979"/>
                  </a:lnTo>
                  <a:lnTo>
                    <a:pt x="2829184" y="152979"/>
                  </a:lnTo>
                  <a:lnTo>
                    <a:pt x="2841022" y="152979"/>
                  </a:lnTo>
                  <a:lnTo>
                    <a:pt x="2852859" y="152979"/>
                  </a:lnTo>
                  <a:lnTo>
                    <a:pt x="2864697" y="152979"/>
                  </a:lnTo>
                  <a:lnTo>
                    <a:pt x="2876534" y="152979"/>
                  </a:lnTo>
                  <a:lnTo>
                    <a:pt x="2888372" y="152979"/>
                  </a:lnTo>
                  <a:lnTo>
                    <a:pt x="2900210" y="152979"/>
                  </a:lnTo>
                  <a:lnTo>
                    <a:pt x="2912047" y="152979"/>
                  </a:lnTo>
                  <a:lnTo>
                    <a:pt x="2923885" y="152979"/>
                  </a:lnTo>
                  <a:lnTo>
                    <a:pt x="2935722" y="152979"/>
                  </a:lnTo>
                  <a:lnTo>
                    <a:pt x="2947560" y="152979"/>
                  </a:lnTo>
                  <a:lnTo>
                    <a:pt x="2959398" y="152979"/>
                  </a:lnTo>
                  <a:lnTo>
                    <a:pt x="2971235" y="152979"/>
                  </a:lnTo>
                  <a:lnTo>
                    <a:pt x="2983073" y="152979"/>
                  </a:lnTo>
                  <a:lnTo>
                    <a:pt x="2994910" y="152979"/>
                  </a:lnTo>
                  <a:lnTo>
                    <a:pt x="3006748" y="152979"/>
                  </a:lnTo>
                  <a:lnTo>
                    <a:pt x="3018586" y="152979"/>
                  </a:lnTo>
                  <a:lnTo>
                    <a:pt x="3030423" y="152979"/>
                  </a:lnTo>
                  <a:lnTo>
                    <a:pt x="3042261" y="152979"/>
                  </a:lnTo>
                  <a:lnTo>
                    <a:pt x="3054098" y="152979"/>
                  </a:lnTo>
                  <a:lnTo>
                    <a:pt x="3065936" y="152979"/>
                  </a:lnTo>
                  <a:lnTo>
                    <a:pt x="3077774" y="152979"/>
                  </a:lnTo>
                  <a:lnTo>
                    <a:pt x="3089611" y="152979"/>
                  </a:lnTo>
                  <a:lnTo>
                    <a:pt x="3101449" y="152979"/>
                  </a:lnTo>
                  <a:lnTo>
                    <a:pt x="3113286" y="152979"/>
                  </a:lnTo>
                  <a:lnTo>
                    <a:pt x="3125124" y="152979"/>
                  </a:lnTo>
                  <a:lnTo>
                    <a:pt x="3136962" y="152979"/>
                  </a:lnTo>
                  <a:lnTo>
                    <a:pt x="3148799" y="152979"/>
                  </a:lnTo>
                  <a:lnTo>
                    <a:pt x="3160637" y="152979"/>
                  </a:lnTo>
                  <a:lnTo>
                    <a:pt x="3172474" y="152979"/>
                  </a:lnTo>
                  <a:lnTo>
                    <a:pt x="3184312" y="152979"/>
                  </a:lnTo>
                  <a:lnTo>
                    <a:pt x="3196149" y="152979"/>
                  </a:lnTo>
                  <a:lnTo>
                    <a:pt x="3207987" y="152979"/>
                  </a:lnTo>
                  <a:lnTo>
                    <a:pt x="3219825" y="152979"/>
                  </a:lnTo>
                  <a:lnTo>
                    <a:pt x="3231662" y="152979"/>
                  </a:lnTo>
                  <a:lnTo>
                    <a:pt x="3243500" y="152979"/>
                  </a:lnTo>
                  <a:lnTo>
                    <a:pt x="3255337" y="152979"/>
                  </a:lnTo>
                  <a:lnTo>
                    <a:pt x="3267175" y="152979"/>
                  </a:lnTo>
                  <a:lnTo>
                    <a:pt x="3279013" y="152979"/>
                  </a:lnTo>
                  <a:lnTo>
                    <a:pt x="3290850" y="152979"/>
                  </a:lnTo>
                  <a:lnTo>
                    <a:pt x="3302688" y="152979"/>
                  </a:lnTo>
                  <a:lnTo>
                    <a:pt x="3314525" y="152979"/>
                  </a:lnTo>
                  <a:lnTo>
                    <a:pt x="3326363" y="152979"/>
                  </a:lnTo>
                  <a:lnTo>
                    <a:pt x="3338201" y="152979"/>
                  </a:lnTo>
                  <a:lnTo>
                    <a:pt x="3350038" y="152979"/>
                  </a:lnTo>
                  <a:lnTo>
                    <a:pt x="3361876" y="152979"/>
                  </a:lnTo>
                  <a:lnTo>
                    <a:pt x="3373713" y="152979"/>
                  </a:lnTo>
                  <a:lnTo>
                    <a:pt x="3385551" y="152979"/>
                  </a:lnTo>
                  <a:lnTo>
                    <a:pt x="3397389" y="152979"/>
                  </a:lnTo>
                  <a:lnTo>
                    <a:pt x="3409226" y="152979"/>
                  </a:lnTo>
                  <a:lnTo>
                    <a:pt x="3421064" y="152979"/>
                  </a:lnTo>
                  <a:lnTo>
                    <a:pt x="3432901" y="152979"/>
                  </a:lnTo>
                  <a:lnTo>
                    <a:pt x="3444739" y="152979"/>
                  </a:lnTo>
                  <a:lnTo>
                    <a:pt x="3456576" y="152979"/>
                  </a:lnTo>
                  <a:lnTo>
                    <a:pt x="3468414" y="152979"/>
                  </a:lnTo>
                  <a:lnTo>
                    <a:pt x="3480252" y="152979"/>
                  </a:lnTo>
                  <a:lnTo>
                    <a:pt x="3492089" y="152979"/>
                  </a:lnTo>
                  <a:lnTo>
                    <a:pt x="3503927" y="152979"/>
                  </a:lnTo>
                  <a:lnTo>
                    <a:pt x="3515764" y="152979"/>
                  </a:lnTo>
                  <a:lnTo>
                    <a:pt x="3515764" y="152927"/>
                  </a:lnTo>
                  <a:lnTo>
                    <a:pt x="3527602" y="152918"/>
                  </a:lnTo>
                  <a:lnTo>
                    <a:pt x="3539440" y="152908"/>
                  </a:lnTo>
                  <a:lnTo>
                    <a:pt x="3551277" y="152895"/>
                  </a:lnTo>
                  <a:lnTo>
                    <a:pt x="3563115" y="152881"/>
                  </a:lnTo>
                  <a:lnTo>
                    <a:pt x="3574952" y="152864"/>
                  </a:lnTo>
                  <a:lnTo>
                    <a:pt x="3586790" y="152844"/>
                  </a:lnTo>
                  <a:lnTo>
                    <a:pt x="3598628" y="152820"/>
                  </a:lnTo>
                  <a:lnTo>
                    <a:pt x="3610465" y="152792"/>
                  </a:lnTo>
                  <a:lnTo>
                    <a:pt x="3622303" y="152759"/>
                  </a:lnTo>
                  <a:lnTo>
                    <a:pt x="3634140" y="152721"/>
                  </a:lnTo>
                  <a:lnTo>
                    <a:pt x="3645978" y="152676"/>
                  </a:lnTo>
                  <a:lnTo>
                    <a:pt x="3657816" y="152623"/>
                  </a:lnTo>
                  <a:lnTo>
                    <a:pt x="3669653" y="152560"/>
                  </a:lnTo>
                  <a:lnTo>
                    <a:pt x="3681491" y="152487"/>
                  </a:lnTo>
                  <a:lnTo>
                    <a:pt x="3693328" y="152401"/>
                  </a:lnTo>
                  <a:lnTo>
                    <a:pt x="3705166" y="152300"/>
                  </a:lnTo>
                  <a:lnTo>
                    <a:pt x="3717004" y="152182"/>
                  </a:lnTo>
                  <a:lnTo>
                    <a:pt x="3728841" y="152043"/>
                  </a:lnTo>
                  <a:lnTo>
                    <a:pt x="3740679" y="151880"/>
                  </a:lnTo>
                  <a:lnTo>
                    <a:pt x="3752516" y="151689"/>
                  </a:lnTo>
                  <a:lnTo>
                    <a:pt x="3764354" y="151465"/>
                  </a:lnTo>
                  <a:lnTo>
                    <a:pt x="3776191" y="151202"/>
                  </a:lnTo>
                  <a:lnTo>
                    <a:pt x="3788029" y="150895"/>
                  </a:lnTo>
                  <a:lnTo>
                    <a:pt x="3799867" y="150536"/>
                  </a:lnTo>
                  <a:lnTo>
                    <a:pt x="3811704" y="150115"/>
                  </a:lnTo>
                  <a:lnTo>
                    <a:pt x="3823542" y="149624"/>
                  </a:lnTo>
                  <a:lnTo>
                    <a:pt x="3835379" y="149050"/>
                  </a:lnTo>
                  <a:lnTo>
                    <a:pt x="3847217" y="148382"/>
                  </a:lnTo>
                  <a:lnTo>
                    <a:pt x="3859055" y="147604"/>
                  </a:lnTo>
                  <a:lnTo>
                    <a:pt x="3870892" y="146700"/>
                  </a:lnTo>
                  <a:lnTo>
                    <a:pt x="3882730" y="145651"/>
                  </a:lnTo>
                  <a:lnTo>
                    <a:pt x="3894567" y="144437"/>
                  </a:lnTo>
                  <a:lnTo>
                    <a:pt x="3906405" y="143036"/>
                  </a:lnTo>
                  <a:lnTo>
                    <a:pt x="3918243" y="141424"/>
                  </a:lnTo>
                  <a:lnTo>
                    <a:pt x="3930080" y="139575"/>
                  </a:lnTo>
                  <a:lnTo>
                    <a:pt x="3941918" y="137462"/>
                  </a:lnTo>
                  <a:lnTo>
                    <a:pt x="3953755" y="135059"/>
                  </a:lnTo>
                  <a:lnTo>
                    <a:pt x="3965593" y="132340"/>
                  </a:lnTo>
                  <a:lnTo>
                    <a:pt x="3977431" y="129280"/>
                  </a:lnTo>
                  <a:lnTo>
                    <a:pt x="3989268" y="125860"/>
                  </a:lnTo>
                  <a:lnTo>
                    <a:pt x="4001106" y="122064"/>
                  </a:lnTo>
                  <a:lnTo>
                    <a:pt x="4012943" y="117885"/>
                  </a:lnTo>
                  <a:lnTo>
                    <a:pt x="4024781" y="113324"/>
                  </a:lnTo>
                  <a:lnTo>
                    <a:pt x="4036619" y="108395"/>
                  </a:lnTo>
                  <a:lnTo>
                    <a:pt x="4048456" y="103122"/>
                  </a:lnTo>
                  <a:lnTo>
                    <a:pt x="4060294" y="97545"/>
                  </a:lnTo>
                  <a:lnTo>
                    <a:pt x="4072131" y="91714"/>
                  </a:lnTo>
                  <a:lnTo>
                    <a:pt x="4083969" y="85693"/>
                  </a:lnTo>
                  <a:lnTo>
                    <a:pt x="4095806" y="79553"/>
                  </a:lnTo>
                  <a:lnTo>
                    <a:pt x="4107644" y="73374"/>
                  </a:lnTo>
                  <a:lnTo>
                    <a:pt x="4119482" y="67234"/>
                  </a:lnTo>
                  <a:lnTo>
                    <a:pt x="4131319" y="61213"/>
                  </a:lnTo>
                  <a:lnTo>
                    <a:pt x="4143157" y="55382"/>
                  </a:lnTo>
                  <a:lnTo>
                    <a:pt x="4154994" y="49805"/>
                  </a:lnTo>
                  <a:lnTo>
                    <a:pt x="4166832" y="44532"/>
                  </a:lnTo>
                  <a:lnTo>
                    <a:pt x="4178670" y="39603"/>
                  </a:lnTo>
                  <a:lnTo>
                    <a:pt x="4190507" y="35042"/>
                  </a:lnTo>
                  <a:lnTo>
                    <a:pt x="4202345" y="30863"/>
                  </a:lnTo>
                  <a:lnTo>
                    <a:pt x="4214182" y="27067"/>
                  </a:lnTo>
                  <a:lnTo>
                    <a:pt x="4226020" y="23647"/>
                  </a:lnTo>
                  <a:lnTo>
                    <a:pt x="4237858" y="20587"/>
                  </a:lnTo>
                  <a:lnTo>
                    <a:pt x="4249695" y="17868"/>
                  </a:lnTo>
                  <a:lnTo>
                    <a:pt x="4261533" y="15465"/>
                  </a:lnTo>
                  <a:lnTo>
                    <a:pt x="4273370" y="13352"/>
                  </a:lnTo>
                  <a:lnTo>
                    <a:pt x="4285208" y="11503"/>
                  </a:lnTo>
                  <a:lnTo>
                    <a:pt x="4297046" y="9890"/>
                  </a:lnTo>
                  <a:lnTo>
                    <a:pt x="4308883" y="8490"/>
                  </a:lnTo>
                  <a:lnTo>
                    <a:pt x="4320721" y="7276"/>
                  </a:lnTo>
                  <a:lnTo>
                    <a:pt x="4332558" y="6227"/>
                  </a:lnTo>
                  <a:lnTo>
                    <a:pt x="4344396" y="5323"/>
                  </a:lnTo>
                  <a:lnTo>
                    <a:pt x="4356234" y="4545"/>
                  </a:lnTo>
                  <a:lnTo>
                    <a:pt x="4368071" y="3877"/>
                  </a:lnTo>
                  <a:lnTo>
                    <a:pt x="4379909" y="3303"/>
                  </a:lnTo>
                  <a:lnTo>
                    <a:pt x="4391746" y="2812"/>
                  </a:lnTo>
                  <a:lnTo>
                    <a:pt x="4403584" y="2391"/>
                  </a:lnTo>
                  <a:lnTo>
                    <a:pt x="4415421" y="2032"/>
                  </a:lnTo>
                  <a:lnTo>
                    <a:pt x="4427259" y="1724"/>
                  </a:lnTo>
                  <a:lnTo>
                    <a:pt x="4439097" y="1462"/>
                  </a:lnTo>
                  <a:lnTo>
                    <a:pt x="4450934" y="1238"/>
                  </a:lnTo>
                  <a:lnTo>
                    <a:pt x="4462772" y="1047"/>
                  </a:lnTo>
                  <a:lnTo>
                    <a:pt x="4474609" y="884"/>
                  </a:lnTo>
                  <a:lnTo>
                    <a:pt x="4486447" y="745"/>
                  </a:lnTo>
                  <a:lnTo>
                    <a:pt x="4498285" y="627"/>
                  </a:lnTo>
                  <a:lnTo>
                    <a:pt x="4510122" y="526"/>
                  </a:lnTo>
                  <a:lnTo>
                    <a:pt x="4521960" y="440"/>
                  </a:lnTo>
                  <a:lnTo>
                    <a:pt x="4533797" y="367"/>
                  </a:lnTo>
                  <a:lnTo>
                    <a:pt x="4545635" y="304"/>
                  </a:lnTo>
                  <a:lnTo>
                    <a:pt x="4557473" y="251"/>
                  </a:lnTo>
                  <a:lnTo>
                    <a:pt x="4569310" y="206"/>
                  </a:lnTo>
                  <a:lnTo>
                    <a:pt x="4581148" y="168"/>
                  </a:lnTo>
                  <a:lnTo>
                    <a:pt x="4592985" y="135"/>
                  </a:lnTo>
                  <a:lnTo>
                    <a:pt x="4604823" y="107"/>
                  </a:lnTo>
                  <a:lnTo>
                    <a:pt x="4616661" y="83"/>
                  </a:lnTo>
                  <a:lnTo>
                    <a:pt x="4628498" y="63"/>
                  </a:lnTo>
                  <a:lnTo>
                    <a:pt x="4640336" y="46"/>
                  </a:lnTo>
                  <a:lnTo>
                    <a:pt x="4652173" y="32"/>
                  </a:lnTo>
                  <a:lnTo>
                    <a:pt x="4664011" y="19"/>
                  </a:lnTo>
                  <a:lnTo>
                    <a:pt x="4675849" y="8"/>
                  </a:lnTo>
                  <a:lnTo>
                    <a:pt x="4687686" y="0"/>
                  </a:lnTo>
                </a:path>
              </a:pathLst>
            </a:custGeom>
            <a:ln w="40651" cap="flat">
              <a:solidFill>
                <a:srgbClr val="E8E8E8">
                  <a:alpha val="100000"/>
                </a:srgbClr>
              </a:solidFill>
              <a:prstDash val="solid"/>
              <a:round/>
            </a:ln>
          </p:spPr>
          <p:txBody>
            <a:bodyPr/>
            <a:lstStyle/>
            <a:p/>
          </p:txBody>
        </p:sp>
        <p:sp>
          <p:nvSpPr>
            <p:cNvPr id="43" name="pl43"/>
            <p:cNvSpPr/>
            <p:nvPr/>
          </p:nvSpPr>
          <p:spPr>
            <a:xfrm>
              <a:off x="2482351" y="904960"/>
              <a:ext cx="4687686" cy="1070906"/>
            </a:xfrm>
            <a:custGeom>
              <a:avLst/>
              <a:pathLst>
                <a:path w="4687686" h="107090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51"/>
                  </a:lnTo>
                  <a:lnTo>
                    <a:pt x="2355680" y="60"/>
                  </a:lnTo>
                  <a:lnTo>
                    <a:pt x="2367518" y="70"/>
                  </a:lnTo>
                  <a:lnTo>
                    <a:pt x="2379356" y="83"/>
                  </a:lnTo>
                  <a:lnTo>
                    <a:pt x="2391193" y="97"/>
                  </a:lnTo>
                  <a:lnTo>
                    <a:pt x="2403031" y="115"/>
                  </a:lnTo>
                  <a:lnTo>
                    <a:pt x="2414868" y="135"/>
                  </a:lnTo>
                  <a:lnTo>
                    <a:pt x="2426706" y="158"/>
                  </a:lnTo>
                  <a:lnTo>
                    <a:pt x="2438544" y="186"/>
                  </a:lnTo>
                  <a:lnTo>
                    <a:pt x="2450381" y="219"/>
                  </a:lnTo>
                  <a:lnTo>
                    <a:pt x="2462219" y="257"/>
                  </a:lnTo>
                  <a:lnTo>
                    <a:pt x="2474056" y="303"/>
                  </a:lnTo>
                  <a:lnTo>
                    <a:pt x="2485894" y="356"/>
                  </a:lnTo>
                  <a:lnTo>
                    <a:pt x="2497732" y="418"/>
                  </a:lnTo>
                  <a:lnTo>
                    <a:pt x="2509569" y="491"/>
                  </a:lnTo>
                  <a:lnTo>
                    <a:pt x="2521407" y="577"/>
                  </a:lnTo>
                  <a:lnTo>
                    <a:pt x="2533244" y="678"/>
                  </a:lnTo>
                  <a:lnTo>
                    <a:pt x="2545082" y="796"/>
                  </a:lnTo>
                  <a:lnTo>
                    <a:pt x="2556919" y="935"/>
                  </a:lnTo>
                  <a:lnTo>
                    <a:pt x="2568757" y="1098"/>
                  </a:lnTo>
                  <a:lnTo>
                    <a:pt x="2580595" y="1289"/>
                  </a:lnTo>
                  <a:lnTo>
                    <a:pt x="2592432" y="1513"/>
                  </a:lnTo>
                  <a:lnTo>
                    <a:pt x="2604270" y="1776"/>
                  </a:lnTo>
                  <a:lnTo>
                    <a:pt x="2616107" y="2083"/>
                  </a:lnTo>
                  <a:lnTo>
                    <a:pt x="2627945" y="2443"/>
                  </a:lnTo>
                  <a:lnTo>
                    <a:pt x="2639783" y="2863"/>
                  </a:lnTo>
                  <a:lnTo>
                    <a:pt x="2651620" y="3355"/>
                  </a:lnTo>
                  <a:lnTo>
                    <a:pt x="2663458" y="3928"/>
                  </a:lnTo>
                  <a:lnTo>
                    <a:pt x="2675295" y="4596"/>
                  </a:lnTo>
                  <a:lnTo>
                    <a:pt x="2687133" y="5374"/>
                  </a:lnTo>
                  <a:lnTo>
                    <a:pt x="2698971" y="6279"/>
                  </a:lnTo>
                  <a:lnTo>
                    <a:pt x="2710808" y="7327"/>
                  </a:lnTo>
                  <a:lnTo>
                    <a:pt x="2722646" y="8541"/>
                  </a:lnTo>
                  <a:lnTo>
                    <a:pt x="2734483" y="9942"/>
                  </a:lnTo>
                  <a:lnTo>
                    <a:pt x="2746321" y="11554"/>
                  </a:lnTo>
                  <a:lnTo>
                    <a:pt x="2758159" y="13403"/>
                  </a:lnTo>
                  <a:lnTo>
                    <a:pt x="2769996" y="15516"/>
                  </a:lnTo>
                  <a:lnTo>
                    <a:pt x="2781834" y="17919"/>
                  </a:lnTo>
                  <a:lnTo>
                    <a:pt x="2793671" y="20638"/>
                  </a:lnTo>
                  <a:lnTo>
                    <a:pt x="2805509" y="23698"/>
                  </a:lnTo>
                  <a:lnTo>
                    <a:pt x="2817347" y="27118"/>
                  </a:lnTo>
                  <a:lnTo>
                    <a:pt x="2829184" y="30914"/>
                  </a:lnTo>
                  <a:lnTo>
                    <a:pt x="2841022" y="35093"/>
                  </a:lnTo>
                  <a:lnTo>
                    <a:pt x="2852859" y="39654"/>
                  </a:lnTo>
                  <a:lnTo>
                    <a:pt x="2864697" y="44583"/>
                  </a:lnTo>
                  <a:lnTo>
                    <a:pt x="2876534" y="49856"/>
                  </a:lnTo>
                  <a:lnTo>
                    <a:pt x="2888372" y="55433"/>
                  </a:lnTo>
                  <a:lnTo>
                    <a:pt x="2900210" y="61264"/>
                  </a:lnTo>
                  <a:lnTo>
                    <a:pt x="2912047" y="67285"/>
                  </a:lnTo>
                  <a:lnTo>
                    <a:pt x="2923885" y="73425"/>
                  </a:lnTo>
                  <a:lnTo>
                    <a:pt x="2935722" y="79605"/>
                  </a:lnTo>
                  <a:lnTo>
                    <a:pt x="2947560" y="85744"/>
                  </a:lnTo>
                  <a:lnTo>
                    <a:pt x="2959398" y="91766"/>
                  </a:lnTo>
                  <a:lnTo>
                    <a:pt x="2971235" y="97596"/>
                  </a:lnTo>
                  <a:lnTo>
                    <a:pt x="2983073" y="103174"/>
                  </a:lnTo>
                  <a:lnTo>
                    <a:pt x="2994910" y="108446"/>
                  </a:lnTo>
                  <a:lnTo>
                    <a:pt x="3006748" y="113376"/>
                  </a:lnTo>
                  <a:lnTo>
                    <a:pt x="3018586" y="117936"/>
                  </a:lnTo>
                  <a:lnTo>
                    <a:pt x="3030423" y="122115"/>
                  </a:lnTo>
                  <a:lnTo>
                    <a:pt x="3042261" y="125911"/>
                  </a:lnTo>
                  <a:lnTo>
                    <a:pt x="3054098" y="129332"/>
                  </a:lnTo>
                  <a:lnTo>
                    <a:pt x="3065936" y="132391"/>
                  </a:lnTo>
                  <a:lnTo>
                    <a:pt x="3077774" y="135110"/>
                  </a:lnTo>
                  <a:lnTo>
                    <a:pt x="3089611" y="137514"/>
                  </a:lnTo>
                  <a:lnTo>
                    <a:pt x="3101449" y="139626"/>
                  </a:lnTo>
                  <a:lnTo>
                    <a:pt x="3113286" y="141476"/>
                  </a:lnTo>
                  <a:lnTo>
                    <a:pt x="3125124" y="143088"/>
                  </a:lnTo>
                  <a:lnTo>
                    <a:pt x="3136962" y="144489"/>
                  </a:lnTo>
                  <a:lnTo>
                    <a:pt x="3148799" y="145702"/>
                  </a:lnTo>
                  <a:lnTo>
                    <a:pt x="3160637" y="146751"/>
                  </a:lnTo>
                  <a:lnTo>
                    <a:pt x="3172474" y="147655"/>
                  </a:lnTo>
                  <a:lnTo>
                    <a:pt x="3184312" y="148433"/>
                  </a:lnTo>
                  <a:lnTo>
                    <a:pt x="3196149" y="149102"/>
                  </a:lnTo>
                  <a:lnTo>
                    <a:pt x="3207987" y="149675"/>
                  </a:lnTo>
                  <a:lnTo>
                    <a:pt x="3219825" y="150166"/>
                  </a:lnTo>
                  <a:lnTo>
                    <a:pt x="3231662" y="150587"/>
                  </a:lnTo>
                  <a:lnTo>
                    <a:pt x="3243500" y="150946"/>
                  </a:lnTo>
                  <a:lnTo>
                    <a:pt x="3255337" y="151254"/>
                  </a:lnTo>
                  <a:lnTo>
                    <a:pt x="3267175" y="151516"/>
                  </a:lnTo>
                  <a:lnTo>
                    <a:pt x="3279013" y="151740"/>
                  </a:lnTo>
                  <a:lnTo>
                    <a:pt x="3290850" y="151931"/>
                  </a:lnTo>
                  <a:lnTo>
                    <a:pt x="3302688" y="152094"/>
                  </a:lnTo>
                  <a:lnTo>
                    <a:pt x="3314525" y="152233"/>
                  </a:lnTo>
                  <a:lnTo>
                    <a:pt x="3326363" y="152352"/>
                  </a:lnTo>
                  <a:lnTo>
                    <a:pt x="3338201" y="152452"/>
                  </a:lnTo>
                  <a:lnTo>
                    <a:pt x="3350038" y="152538"/>
                  </a:lnTo>
                  <a:lnTo>
                    <a:pt x="3361876" y="152612"/>
                  </a:lnTo>
                  <a:lnTo>
                    <a:pt x="3373713" y="152674"/>
                  </a:lnTo>
                  <a:lnTo>
                    <a:pt x="3385551" y="152727"/>
                  </a:lnTo>
                  <a:lnTo>
                    <a:pt x="3397389" y="152772"/>
                  </a:lnTo>
                  <a:lnTo>
                    <a:pt x="3409226" y="152811"/>
                  </a:lnTo>
                  <a:lnTo>
                    <a:pt x="3421064" y="152843"/>
                  </a:lnTo>
                  <a:lnTo>
                    <a:pt x="3432901" y="152871"/>
                  </a:lnTo>
                  <a:lnTo>
                    <a:pt x="3444739" y="152895"/>
                  </a:lnTo>
                  <a:lnTo>
                    <a:pt x="3456576" y="152915"/>
                  </a:lnTo>
                  <a:lnTo>
                    <a:pt x="3468414" y="152932"/>
                  </a:lnTo>
                  <a:lnTo>
                    <a:pt x="3480252" y="152947"/>
                  </a:lnTo>
                  <a:lnTo>
                    <a:pt x="3492089" y="152959"/>
                  </a:lnTo>
                  <a:lnTo>
                    <a:pt x="3503927" y="152970"/>
                  </a:lnTo>
                  <a:lnTo>
                    <a:pt x="3515764" y="152979"/>
                  </a:lnTo>
                  <a:lnTo>
                    <a:pt x="3515764" y="153338"/>
                  </a:lnTo>
                  <a:lnTo>
                    <a:pt x="3527602" y="153392"/>
                  </a:lnTo>
                  <a:lnTo>
                    <a:pt x="3539440" y="153455"/>
                  </a:lnTo>
                  <a:lnTo>
                    <a:pt x="3551277" y="153530"/>
                  </a:lnTo>
                  <a:lnTo>
                    <a:pt x="3563115" y="153618"/>
                  </a:lnTo>
                  <a:lnTo>
                    <a:pt x="3574952" y="153721"/>
                  </a:lnTo>
                  <a:lnTo>
                    <a:pt x="3586790" y="153842"/>
                  </a:lnTo>
                  <a:lnTo>
                    <a:pt x="3598628" y="153984"/>
                  </a:lnTo>
                  <a:lnTo>
                    <a:pt x="3610465" y="154151"/>
                  </a:lnTo>
                  <a:lnTo>
                    <a:pt x="3622303" y="154347"/>
                  </a:lnTo>
                  <a:lnTo>
                    <a:pt x="3634140" y="154578"/>
                  </a:lnTo>
                  <a:lnTo>
                    <a:pt x="3645978" y="154849"/>
                  </a:lnTo>
                  <a:lnTo>
                    <a:pt x="3657816" y="155167"/>
                  </a:lnTo>
                  <a:lnTo>
                    <a:pt x="3669653" y="155541"/>
                  </a:lnTo>
                  <a:lnTo>
                    <a:pt x="3681491" y="155980"/>
                  </a:lnTo>
                  <a:lnTo>
                    <a:pt x="3693328" y="156496"/>
                  </a:lnTo>
                  <a:lnTo>
                    <a:pt x="3705166" y="157101"/>
                  </a:lnTo>
                  <a:lnTo>
                    <a:pt x="3717004" y="157811"/>
                  </a:lnTo>
                  <a:lnTo>
                    <a:pt x="3728841" y="158645"/>
                  </a:lnTo>
                  <a:lnTo>
                    <a:pt x="3740679" y="159622"/>
                  </a:lnTo>
                  <a:lnTo>
                    <a:pt x="3752516" y="160769"/>
                  </a:lnTo>
                  <a:lnTo>
                    <a:pt x="3764354" y="162113"/>
                  </a:lnTo>
                  <a:lnTo>
                    <a:pt x="3776191" y="163688"/>
                  </a:lnTo>
                  <a:lnTo>
                    <a:pt x="3788029" y="165532"/>
                  </a:lnTo>
                  <a:lnTo>
                    <a:pt x="3799867" y="167690"/>
                  </a:lnTo>
                  <a:lnTo>
                    <a:pt x="3811704" y="170213"/>
                  </a:lnTo>
                  <a:lnTo>
                    <a:pt x="3823542" y="173161"/>
                  </a:lnTo>
                  <a:lnTo>
                    <a:pt x="3835379" y="176601"/>
                  </a:lnTo>
                  <a:lnTo>
                    <a:pt x="3847217" y="180612"/>
                  </a:lnTo>
                  <a:lnTo>
                    <a:pt x="3859055" y="185280"/>
                  </a:lnTo>
                  <a:lnTo>
                    <a:pt x="3870892" y="190705"/>
                  </a:lnTo>
                  <a:lnTo>
                    <a:pt x="3882730" y="196997"/>
                  </a:lnTo>
                  <a:lnTo>
                    <a:pt x="3894567" y="204278"/>
                  </a:lnTo>
                  <a:lnTo>
                    <a:pt x="3906405" y="212684"/>
                  </a:lnTo>
                  <a:lnTo>
                    <a:pt x="3918243" y="222357"/>
                  </a:lnTo>
                  <a:lnTo>
                    <a:pt x="3930080" y="233453"/>
                  </a:lnTo>
                  <a:lnTo>
                    <a:pt x="3941918" y="246129"/>
                  </a:lnTo>
                  <a:lnTo>
                    <a:pt x="3953755" y="260548"/>
                  </a:lnTo>
                  <a:lnTo>
                    <a:pt x="3965593" y="276864"/>
                  </a:lnTo>
                  <a:lnTo>
                    <a:pt x="3977431" y="295221"/>
                  </a:lnTo>
                  <a:lnTo>
                    <a:pt x="3989268" y="315743"/>
                  </a:lnTo>
                  <a:lnTo>
                    <a:pt x="4001106" y="338518"/>
                  </a:lnTo>
                  <a:lnTo>
                    <a:pt x="4012943" y="363593"/>
                  </a:lnTo>
                  <a:lnTo>
                    <a:pt x="4024781" y="390957"/>
                  </a:lnTo>
                  <a:lnTo>
                    <a:pt x="4036619" y="420533"/>
                  </a:lnTo>
                  <a:lnTo>
                    <a:pt x="4048456" y="452168"/>
                  </a:lnTo>
                  <a:lnTo>
                    <a:pt x="4060294" y="485633"/>
                  </a:lnTo>
                  <a:lnTo>
                    <a:pt x="4072131" y="520617"/>
                  </a:lnTo>
                  <a:lnTo>
                    <a:pt x="4083969" y="556745"/>
                  </a:lnTo>
                  <a:lnTo>
                    <a:pt x="4095806" y="593583"/>
                  </a:lnTo>
                  <a:lnTo>
                    <a:pt x="4107644" y="630661"/>
                  </a:lnTo>
                  <a:lnTo>
                    <a:pt x="4119482" y="667498"/>
                  </a:lnTo>
                  <a:lnTo>
                    <a:pt x="4131319" y="703626"/>
                  </a:lnTo>
                  <a:lnTo>
                    <a:pt x="4143157" y="738611"/>
                  </a:lnTo>
                  <a:lnTo>
                    <a:pt x="4154994" y="772075"/>
                  </a:lnTo>
                  <a:lnTo>
                    <a:pt x="4166832" y="803711"/>
                  </a:lnTo>
                  <a:lnTo>
                    <a:pt x="4178670" y="833286"/>
                  </a:lnTo>
                  <a:lnTo>
                    <a:pt x="4190507" y="860650"/>
                  </a:lnTo>
                  <a:lnTo>
                    <a:pt x="4202345" y="885725"/>
                  </a:lnTo>
                  <a:lnTo>
                    <a:pt x="4214182" y="908501"/>
                  </a:lnTo>
                  <a:lnTo>
                    <a:pt x="4226020" y="929022"/>
                  </a:lnTo>
                  <a:lnTo>
                    <a:pt x="4237858" y="947380"/>
                  </a:lnTo>
                  <a:lnTo>
                    <a:pt x="4249695" y="963696"/>
                  </a:lnTo>
                  <a:lnTo>
                    <a:pt x="4261533" y="978114"/>
                  </a:lnTo>
                  <a:lnTo>
                    <a:pt x="4273370" y="990791"/>
                  </a:lnTo>
                  <a:lnTo>
                    <a:pt x="4285208" y="1001886"/>
                  </a:lnTo>
                  <a:lnTo>
                    <a:pt x="4297046" y="1011560"/>
                  </a:lnTo>
                  <a:lnTo>
                    <a:pt x="4308883" y="1019965"/>
                  </a:lnTo>
                  <a:lnTo>
                    <a:pt x="4320721" y="1027247"/>
                  </a:lnTo>
                  <a:lnTo>
                    <a:pt x="4332558" y="1033539"/>
                  </a:lnTo>
                  <a:lnTo>
                    <a:pt x="4344396" y="1038964"/>
                  </a:lnTo>
                  <a:lnTo>
                    <a:pt x="4356234" y="1043632"/>
                  </a:lnTo>
                  <a:lnTo>
                    <a:pt x="4368071" y="1047642"/>
                  </a:lnTo>
                  <a:lnTo>
                    <a:pt x="4379909" y="1051083"/>
                  </a:lnTo>
                  <a:lnTo>
                    <a:pt x="4391746" y="1054031"/>
                  </a:lnTo>
                  <a:lnTo>
                    <a:pt x="4403584" y="1056554"/>
                  </a:lnTo>
                  <a:lnTo>
                    <a:pt x="4415421" y="1058712"/>
                  </a:lnTo>
                  <a:lnTo>
                    <a:pt x="4427259" y="1060556"/>
                  </a:lnTo>
                  <a:lnTo>
                    <a:pt x="4439097" y="1062131"/>
                  </a:lnTo>
                  <a:lnTo>
                    <a:pt x="4450934" y="1063475"/>
                  </a:lnTo>
                  <a:lnTo>
                    <a:pt x="4462772" y="1064621"/>
                  </a:lnTo>
                  <a:lnTo>
                    <a:pt x="4474609" y="1065599"/>
                  </a:lnTo>
                  <a:lnTo>
                    <a:pt x="4486447" y="1066433"/>
                  </a:lnTo>
                  <a:lnTo>
                    <a:pt x="4498285" y="1067143"/>
                  </a:lnTo>
                  <a:lnTo>
                    <a:pt x="4510122" y="1067748"/>
                  </a:lnTo>
                  <a:lnTo>
                    <a:pt x="4521960" y="1068264"/>
                  </a:lnTo>
                  <a:lnTo>
                    <a:pt x="4533797" y="1068703"/>
                  </a:lnTo>
                  <a:lnTo>
                    <a:pt x="4545635" y="1069076"/>
                  </a:lnTo>
                  <a:lnTo>
                    <a:pt x="4557473" y="1069395"/>
                  </a:lnTo>
                  <a:lnTo>
                    <a:pt x="4569310" y="1069666"/>
                  </a:lnTo>
                  <a:lnTo>
                    <a:pt x="4581148" y="1069896"/>
                  </a:lnTo>
                  <a:lnTo>
                    <a:pt x="4592985" y="1070093"/>
                  </a:lnTo>
                  <a:lnTo>
                    <a:pt x="4604823" y="1070260"/>
                  </a:lnTo>
                  <a:lnTo>
                    <a:pt x="4616661" y="1070402"/>
                  </a:lnTo>
                  <a:lnTo>
                    <a:pt x="4628498" y="1070523"/>
                  </a:lnTo>
                  <a:lnTo>
                    <a:pt x="4640336" y="1070626"/>
                  </a:lnTo>
                  <a:lnTo>
                    <a:pt x="4652173" y="1070714"/>
                  </a:lnTo>
                  <a:lnTo>
                    <a:pt x="4664011" y="1070788"/>
                  </a:lnTo>
                  <a:lnTo>
                    <a:pt x="4675849" y="1070852"/>
                  </a:lnTo>
                  <a:lnTo>
                    <a:pt x="4687686" y="1070906"/>
                  </a:lnTo>
                </a:path>
              </a:pathLst>
            </a:custGeom>
            <a:ln w="40651" cap="flat">
              <a:solidFill>
                <a:srgbClr val="E8E8E8">
                  <a:alpha val="100000"/>
                </a:srgbClr>
              </a:solidFill>
              <a:prstDash val="solid"/>
              <a:round/>
            </a:ln>
          </p:spPr>
          <p:txBody>
            <a:bodyPr/>
            <a:lstStyle/>
            <a:p/>
          </p:txBody>
        </p:sp>
        <p:sp>
          <p:nvSpPr>
            <p:cNvPr id="44" name="pl44"/>
            <p:cNvSpPr/>
            <p:nvPr/>
          </p:nvSpPr>
          <p:spPr>
            <a:xfrm>
              <a:off x="2482351" y="3200419"/>
              <a:ext cx="4687686" cy="305958"/>
            </a:xfrm>
            <a:custGeom>
              <a:avLst/>
              <a:pathLst>
                <a:path w="4687686" h="305958">
                  <a:moveTo>
                    <a:pt x="0" y="305958"/>
                  </a:moveTo>
                  <a:lnTo>
                    <a:pt x="11837" y="305940"/>
                  </a:lnTo>
                  <a:lnTo>
                    <a:pt x="23675" y="305919"/>
                  </a:lnTo>
                  <a:lnTo>
                    <a:pt x="35512" y="305894"/>
                  </a:lnTo>
                  <a:lnTo>
                    <a:pt x="47350" y="305865"/>
                  </a:lnTo>
                  <a:lnTo>
                    <a:pt x="59187" y="305830"/>
                  </a:lnTo>
                  <a:lnTo>
                    <a:pt x="71025" y="305790"/>
                  </a:lnTo>
                  <a:lnTo>
                    <a:pt x="82863" y="305743"/>
                  </a:lnTo>
                  <a:lnTo>
                    <a:pt x="94700" y="305687"/>
                  </a:lnTo>
                  <a:lnTo>
                    <a:pt x="106538" y="305622"/>
                  </a:lnTo>
                  <a:lnTo>
                    <a:pt x="118375" y="305545"/>
                  </a:lnTo>
                  <a:lnTo>
                    <a:pt x="130213" y="305454"/>
                  </a:lnTo>
                  <a:lnTo>
                    <a:pt x="142051" y="305348"/>
                  </a:lnTo>
                  <a:lnTo>
                    <a:pt x="153888" y="305224"/>
                  </a:lnTo>
                  <a:lnTo>
                    <a:pt x="165726" y="305077"/>
                  </a:lnTo>
                  <a:lnTo>
                    <a:pt x="177563" y="304905"/>
                  </a:lnTo>
                  <a:lnTo>
                    <a:pt x="189401" y="304704"/>
                  </a:lnTo>
                  <a:lnTo>
                    <a:pt x="201239" y="304467"/>
                  </a:lnTo>
                  <a:lnTo>
                    <a:pt x="213076" y="304189"/>
                  </a:lnTo>
                  <a:lnTo>
                    <a:pt x="224914" y="303863"/>
                  </a:lnTo>
                  <a:lnTo>
                    <a:pt x="236751" y="303481"/>
                  </a:lnTo>
                  <a:lnTo>
                    <a:pt x="248589" y="303033"/>
                  </a:lnTo>
                  <a:lnTo>
                    <a:pt x="260427" y="302508"/>
                  </a:lnTo>
                  <a:lnTo>
                    <a:pt x="272264" y="301893"/>
                  </a:lnTo>
                  <a:lnTo>
                    <a:pt x="284102" y="301174"/>
                  </a:lnTo>
                  <a:lnTo>
                    <a:pt x="295939" y="300333"/>
                  </a:lnTo>
                  <a:lnTo>
                    <a:pt x="307777" y="299350"/>
                  </a:lnTo>
                  <a:lnTo>
                    <a:pt x="319614" y="298204"/>
                  </a:lnTo>
                  <a:lnTo>
                    <a:pt x="331452" y="296867"/>
                  </a:lnTo>
                  <a:lnTo>
                    <a:pt x="343290" y="295311"/>
                  </a:lnTo>
                  <a:lnTo>
                    <a:pt x="355127" y="293502"/>
                  </a:lnTo>
                  <a:lnTo>
                    <a:pt x="366965" y="291405"/>
                  </a:lnTo>
                  <a:lnTo>
                    <a:pt x="378802" y="288978"/>
                  </a:lnTo>
                  <a:lnTo>
                    <a:pt x="390640" y="286176"/>
                  </a:lnTo>
                  <a:lnTo>
                    <a:pt x="402478" y="282952"/>
                  </a:lnTo>
                  <a:lnTo>
                    <a:pt x="414315" y="279253"/>
                  </a:lnTo>
                  <a:lnTo>
                    <a:pt x="426153" y="275028"/>
                  </a:lnTo>
                  <a:lnTo>
                    <a:pt x="437990" y="270221"/>
                  </a:lnTo>
                  <a:lnTo>
                    <a:pt x="449828" y="264783"/>
                  </a:lnTo>
                  <a:lnTo>
                    <a:pt x="461666" y="258664"/>
                  </a:lnTo>
                  <a:lnTo>
                    <a:pt x="473503" y="251823"/>
                  </a:lnTo>
                  <a:lnTo>
                    <a:pt x="485341" y="244231"/>
                  </a:lnTo>
                  <a:lnTo>
                    <a:pt x="497178" y="235873"/>
                  </a:lnTo>
                  <a:lnTo>
                    <a:pt x="509016" y="226752"/>
                  </a:lnTo>
                  <a:lnTo>
                    <a:pt x="520854" y="216893"/>
                  </a:lnTo>
                  <a:lnTo>
                    <a:pt x="532691" y="206348"/>
                  </a:lnTo>
                  <a:lnTo>
                    <a:pt x="544529" y="195193"/>
                  </a:lnTo>
                  <a:lnTo>
                    <a:pt x="556366" y="183532"/>
                  </a:lnTo>
                  <a:lnTo>
                    <a:pt x="568204" y="171489"/>
                  </a:lnTo>
                  <a:lnTo>
                    <a:pt x="580042" y="159210"/>
                  </a:lnTo>
                  <a:lnTo>
                    <a:pt x="591879" y="146850"/>
                  </a:lnTo>
                  <a:lnTo>
                    <a:pt x="603717" y="134571"/>
                  </a:lnTo>
                  <a:lnTo>
                    <a:pt x="615554" y="122529"/>
                  </a:lnTo>
                  <a:lnTo>
                    <a:pt x="627392" y="110867"/>
                  </a:lnTo>
                  <a:lnTo>
                    <a:pt x="639229" y="99712"/>
                  </a:lnTo>
                  <a:lnTo>
                    <a:pt x="651067" y="89167"/>
                  </a:lnTo>
                  <a:lnTo>
                    <a:pt x="662905" y="79309"/>
                  </a:lnTo>
                  <a:lnTo>
                    <a:pt x="674742" y="70187"/>
                  </a:lnTo>
                  <a:lnTo>
                    <a:pt x="686580" y="61829"/>
                  </a:lnTo>
                  <a:lnTo>
                    <a:pt x="698417" y="54237"/>
                  </a:lnTo>
                  <a:lnTo>
                    <a:pt x="710255" y="47397"/>
                  </a:lnTo>
                  <a:lnTo>
                    <a:pt x="722093" y="41277"/>
                  </a:lnTo>
                  <a:lnTo>
                    <a:pt x="733930" y="35839"/>
                  </a:lnTo>
                  <a:lnTo>
                    <a:pt x="745768" y="31033"/>
                  </a:lnTo>
                  <a:lnTo>
                    <a:pt x="757605" y="26807"/>
                  </a:lnTo>
                  <a:lnTo>
                    <a:pt x="769443" y="23109"/>
                  </a:lnTo>
                  <a:lnTo>
                    <a:pt x="781281" y="19884"/>
                  </a:lnTo>
                  <a:lnTo>
                    <a:pt x="793118" y="17082"/>
                  </a:lnTo>
                  <a:lnTo>
                    <a:pt x="804956" y="14655"/>
                  </a:lnTo>
                  <a:lnTo>
                    <a:pt x="816793" y="12558"/>
                  </a:lnTo>
                  <a:lnTo>
                    <a:pt x="828631" y="10749"/>
                  </a:lnTo>
                  <a:lnTo>
                    <a:pt x="840469" y="9193"/>
                  </a:lnTo>
                  <a:lnTo>
                    <a:pt x="852306" y="7857"/>
                  </a:lnTo>
                  <a:lnTo>
                    <a:pt x="864144" y="6710"/>
                  </a:lnTo>
                  <a:lnTo>
                    <a:pt x="875981" y="5727"/>
                  </a:lnTo>
                  <a:lnTo>
                    <a:pt x="887819" y="4886"/>
                  </a:lnTo>
                  <a:lnTo>
                    <a:pt x="899657" y="4167"/>
                  </a:lnTo>
                  <a:lnTo>
                    <a:pt x="911494" y="3552"/>
                  </a:lnTo>
                  <a:lnTo>
                    <a:pt x="923332" y="3027"/>
                  </a:lnTo>
                  <a:lnTo>
                    <a:pt x="935169" y="2579"/>
                  </a:lnTo>
                  <a:lnTo>
                    <a:pt x="947007" y="2197"/>
                  </a:lnTo>
                  <a:lnTo>
                    <a:pt x="958844" y="1871"/>
                  </a:lnTo>
                  <a:lnTo>
                    <a:pt x="970682" y="1593"/>
                  </a:lnTo>
                  <a:lnTo>
                    <a:pt x="982520" y="1356"/>
                  </a:lnTo>
                  <a:lnTo>
                    <a:pt x="994357" y="1155"/>
                  </a:lnTo>
                  <a:lnTo>
                    <a:pt x="1006195" y="983"/>
                  </a:lnTo>
                  <a:lnTo>
                    <a:pt x="1018032" y="836"/>
                  </a:lnTo>
                  <a:lnTo>
                    <a:pt x="1029870" y="712"/>
                  </a:lnTo>
                  <a:lnTo>
                    <a:pt x="1041708" y="606"/>
                  </a:lnTo>
                  <a:lnTo>
                    <a:pt x="1053545" y="515"/>
                  </a:lnTo>
                  <a:lnTo>
                    <a:pt x="1065383" y="439"/>
                  </a:lnTo>
                  <a:lnTo>
                    <a:pt x="1077220" y="373"/>
                  </a:lnTo>
                  <a:lnTo>
                    <a:pt x="1089058" y="317"/>
                  </a:lnTo>
                  <a:lnTo>
                    <a:pt x="1100896" y="270"/>
                  </a:lnTo>
                  <a:lnTo>
                    <a:pt x="1112733" y="230"/>
                  </a:lnTo>
                  <a:lnTo>
                    <a:pt x="1124571" y="195"/>
                  </a:lnTo>
                  <a:lnTo>
                    <a:pt x="1136408" y="166"/>
                  </a:lnTo>
                  <a:lnTo>
                    <a:pt x="1148246" y="141"/>
                  </a:lnTo>
                  <a:lnTo>
                    <a:pt x="1160084" y="120"/>
                  </a:lnTo>
                  <a:lnTo>
                    <a:pt x="1171921" y="102"/>
                  </a:lnTo>
                  <a:lnTo>
                    <a:pt x="1171921" y="51"/>
                  </a:lnTo>
                  <a:lnTo>
                    <a:pt x="1183759" y="60"/>
                  </a:lnTo>
                  <a:lnTo>
                    <a:pt x="1195596" y="70"/>
                  </a:lnTo>
                  <a:lnTo>
                    <a:pt x="1207434" y="83"/>
                  </a:lnTo>
                  <a:lnTo>
                    <a:pt x="1219272" y="97"/>
                  </a:lnTo>
                  <a:lnTo>
                    <a:pt x="1231109" y="115"/>
                  </a:lnTo>
                  <a:lnTo>
                    <a:pt x="1242947" y="135"/>
                  </a:lnTo>
                  <a:lnTo>
                    <a:pt x="1254784" y="158"/>
                  </a:lnTo>
                  <a:lnTo>
                    <a:pt x="1266622" y="186"/>
                  </a:lnTo>
                  <a:lnTo>
                    <a:pt x="1278459" y="219"/>
                  </a:lnTo>
                  <a:lnTo>
                    <a:pt x="1290297" y="257"/>
                  </a:lnTo>
                  <a:lnTo>
                    <a:pt x="1302135" y="303"/>
                  </a:lnTo>
                  <a:lnTo>
                    <a:pt x="1313972" y="356"/>
                  </a:lnTo>
                  <a:lnTo>
                    <a:pt x="1325810" y="418"/>
                  </a:lnTo>
                  <a:lnTo>
                    <a:pt x="1337647" y="491"/>
                  </a:lnTo>
                  <a:lnTo>
                    <a:pt x="1349485" y="577"/>
                  </a:lnTo>
                  <a:lnTo>
                    <a:pt x="1361323" y="678"/>
                  </a:lnTo>
                  <a:lnTo>
                    <a:pt x="1373160" y="796"/>
                  </a:lnTo>
                  <a:lnTo>
                    <a:pt x="1384998" y="935"/>
                  </a:lnTo>
                  <a:lnTo>
                    <a:pt x="1396835" y="1098"/>
                  </a:lnTo>
                  <a:lnTo>
                    <a:pt x="1408673" y="1289"/>
                  </a:lnTo>
                  <a:lnTo>
                    <a:pt x="1420511" y="1513"/>
                  </a:lnTo>
                  <a:lnTo>
                    <a:pt x="1432348" y="1776"/>
                  </a:lnTo>
                  <a:lnTo>
                    <a:pt x="1444186" y="2083"/>
                  </a:lnTo>
                  <a:lnTo>
                    <a:pt x="1456023" y="2443"/>
                  </a:lnTo>
                  <a:lnTo>
                    <a:pt x="1467861" y="2863"/>
                  </a:lnTo>
                  <a:lnTo>
                    <a:pt x="1479699" y="3355"/>
                  </a:lnTo>
                  <a:lnTo>
                    <a:pt x="1491536" y="3928"/>
                  </a:lnTo>
                  <a:lnTo>
                    <a:pt x="1503374" y="4596"/>
                  </a:lnTo>
                  <a:lnTo>
                    <a:pt x="1515211" y="5374"/>
                  </a:lnTo>
                  <a:lnTo>
                    <a:pt x="1527049" y="6279"/>
                  </a:lnTo>
                  <a:lnTo>
                    <a:pt x="1538887" y="7327"/>
                  </a:lnTo>
                  <a:lnTo>
                    <a:pt x="1550724" y="8541"/>
                  </a:lnTo>
                  <a:lnTo>
                    <a:pt x="1562562" y="9942"/>
                  </a:lnTo>
                  <a:lnTo>
                    <a:pt x="1574399" y="11554"/>
                  </a:lnTo>
                  <a:lnTo>
                    <a:pt x="1586237" y="13403"/>
                  </a:lnTo>
                  <a:lnTo>
                    <a:pt x="1598074" y="15516"/>
                  </a:lnTo>
                  <a:lnTo>
                    <a:pt x="1609912" y="17919"/>
                  </a:lnTo>
                  <a:lnTo>
                    <a:pt x="1621750" y="20638"/>
                  </a:lnTo>
                  <a:lnTo>
                    <a:pt x="1633587" y="23698"/>
                  </a:lnTo>
                  <a:lnTo>
                    <a:pt x="1645425" y="27118"/>
                  </a:lnTo>
                  <a:lnTo>
                    <a:pt x="1657262" y="30914"/>
                  </a:lnTo>
                  <a:lnTo>
                    <a:pt x="1669100" y="35093"/>
                  </a:lnTo>
                  <a:lnTo>
                    <a:pt x="1680938" y="39654"/>
                  </a:lnTo>
                  <a:lnTo>
                    <a:pt x="1692775" y="44583"/>
                  </a:lnTo>
                  <a:lnTo>
                    <a:pt x="1704613" y="49856"/>
                  </a:lnTo>
                  <a:lnTo>
                    <a:pt x="1716450" y="55433"/>
                  </a:lnTo>
                  <a:lnTo>
                    <a:pt x="1728288" y="61264"/>
                  </a:lnTo>
                  <a:lnTo>
                    <a:pt x="1740126" y="67285"/>
                  </a:lnTo>
                  <a:lnTo>
                    <a:pt x="1751963" y="73425"/>
                  </a:lnTo>
                  <a:lnTo>
                    <a:pt x="1763801" y="79605"/>
                  </a:lnTo>
                  <a:lnTo>
                    <a:pt x="1775638" y="85744"/>
                  </a:lnTo>
                  <a:lnTo>
                    <a:pt x="1787476" y="91766"/>
                  </a:lnTo>
                  <a:lnTo>
                    <a:pt x="1799314" y="97596"/>
                  </a:lnTo>
                  <a:lnTo>
                    <a:pt x="1811151" y="103174"/>
                  </a:lnTo>
                  <a:lnTo>
                    <a:pt x="1822989" y="108446"/>
                  </a:lnTo>
                  <a:lnTo>
                    <a:pt x="1834826" y="113376"/>
                  </a:lnTo>
                  <a:lnTo>
                    <a:pt x="1846664" y="117936"/>
                  </a:lnTo>
                  <a:lnTo>
                    <a:pt x="1858502" y="122115"/>
                  </a:lnTo>
                  <a:lnTo>
                    <a:pt x="1870339" y="125911"/>
                  </a:lnTo>
                  <a:lnTo>
                    <a:pt x="1882177" y="129332"/>
                  </a:lnTo>
                  <a:lnTo>
                    <a:pt x="1894014" y="132391"/>
                  </a:lnTo>
                  <a:lnTo>
                    <a:pt x="1905852" y="135110"/>
                  </a:lnTo>
                  <a:lnTo>
                    <a:pt x="1917689" y="137514"/>
                  </a:lnTo>
                  <a:lnTo>
                    <a:pt x="1929527" y="139626"/>
                  </a:lnTo>
                  <a:lnTo>
                    <a:pt x="1941365" y="141476"/>
                  </a:lnTo>
                  <a:lnTo>
                    <a:pt x="1953202" y="143088"/>
                  </a:lnTo>
                  <a:lnTo>
                    <a:pt x="1965040" y="144489"/>
                  </a:lnTo>
                  <a:lnTo>
                    <a:pt x="1976877" y="145702"/>
                  </a:lnTo>
                  <a:lnTo>
                    <a:pt x="1988715" y="146751"/>
                  </a:lnTo>
                  <a:lnTo>
                    <a:pt x="2000553" y="147655"/>
                  </a:lnTo>
                  <a:lnTo>
                    <a:pt x="2012390" y="148433"/>
                  </a:lnTo>
                  <a:lnTo>
                    <a:pt x="2024228" y="149102"/>
                  </a:lnTo>
                  <a:lnTo>
                    <a:pt x="2036065" y="149675"/>
                  </a:lnTo>
                  <a:lnTo>
                    <a:pt x="2047903" y="150166"/>
                  </a:lnTo>
                  <a:lnTo>
                    <a:pt x="2059741" y="150587"/>
                  </a:lnTo>
                  <a:lnTo>
                    <a:pt x="2071578" y="150946"/>
                  </a:lnTo>
                  <a:lnTo>
                    <a:pt x="2083416" y="151254"/>
                  </a:lnTo>
                  <a:lnTo>
                    <a:pt x="2095253" y="151516"/>
                  </a:lnTo>
                  <a:lnTo>
                    <a:pt x="2107091" y="151740"/>
                  </a:lnTo>
                  <a:lnTo>
                    <a:pt x="2118929" y="151931"/>
                  </a:lnTo>
                  <a:lnTo>
                    <a:pt x="2130766" y="152094"/>
                  </a:lnTo>
                  <a:lnTo>
                    <a:pt x="2142604" y="152233"/>
                  </a:lnTo>
                  <a:lnTo>
                    <a:pt x="2154441" y="152352"/>
                  </a:lnTo>
                  <a:lnTo>
                    <a:pt x="2166279" y="152452"/>
                  </a:lnTo>
                  <a:lnTo>
                    <a:pt x="2178117" y="152538"/>
                  </a:lnTo>
                  <a:lnTo>
                    <a:pt x="2189954" y="152612"/>
                  </a:lnTo>
                  <a:lnTo>
                    <a:pt x="2201792" y="152674"/>
                  </a:lnTo>
                  <a:lnTo>
                    <a:pt x="2213629" y="152727"/>
                  </a:lnTo>
                  <a:lnTo>
                    <a:pt x="2225467" y="152772"/>
                  </a:lnTo>
                  <a:lnTo>
                    <a:pt x="2237304" y="152811"/>
                  </a:lnTo>
                  <a:lnTo>
                    <a:pt x="2249142" y="152843"/>
                  </a:lnTo>
                  <a:lnTo>
                    <a:pt x="2260980" y="152871"/>
                  </a:lnTo>
                  <a:lnTo>
                    <a:pt x="2272817" y="152895"/>
                  </a:lnTo>
                  <a:lnTo>
                    <a:pt x="2284655" y="152915"/>
                  </a:lnTo>
                  <a:lnTo>
                    <a:pt x="2296492" y="152932"/>
                  </a:lnTo>
                  <a:lnTo>
                    <a:pt x="2308330" y="152947"/>
                  </a:lnTo>
                  <a:lnTo>
                    <a:pt x="2320168" y="152959"/>
                  </a:lnTo>
                  <a:lnTo>
                    <a:pt x="2332005" y="152970"/>
                  </a:lnTo>
                  <a:lnTo>
                    <a:pt x="2343843" y="152979"/>
                  </a:lnTo>
                  <a:lnTo>
                    <a:pt x="2343843" y="152979"/>
                  </a:lnTo>
                  <a:lnTo>
                    <a:pt x="2355680" y="152970"/>
                  </a:lnTo>
                  <a:lnTo>
                    <a:pt x="2367518" y="152959"/>
                  </a:lnTo>
                  <a:lnTo>
                    <a:pt x="2379356" y="152947"/>
                  </a:lnTo>
                  <a:lnTo>
                    <a:pt x="2391193" y="152932"/>
                  </a:lnTo>
                  <a:lnTo>
                    <a:pt x="2403031" y="152915"/>
                  </a:lnTo>
                  <a:lnTo>
                    <a:pt x="2414868" y="152895"/>
                  </a:lnTo>
                  <a:lnTo>
                    <a:pt x="2426706" y="152871"/>
                  </a:lnTo>
                  <a:lnTo>
                    <a:pt x="2438544" y="152843"/>
                  </a:lnTo>
                  <a:lnTo>
                    <a:pt x="2450381" y="152811"/>
                  </a:lnTo>
                  <a:lnTo>
                    <a:pt x="2462219" y="152772"/>
                  </a:lnTo>
                  <a:lnTo>
                    <a:pt x="2474056" y="152727"/>
                  </a:lnTo>
                  <a:lnTo>
                    <a:pt x="2485894" y="152674"/>
                  </a:lnTo>
                  <a:lnTo>
                    <a:pt x="2497732" y="152612"/>
                  </a:lnTo>
                  <a:lnTo>
                    <a:pt x="2509569" y="152538"/>
                  </a:lnTo>
                  <a:lnTo>
                    <a:pt x="2521407" y="152452"/>
                  </a:lnTo>
                  <a:lnTo>
                    <a:pt x="2533244" y="152352"/>
                  </a:lnTo>
                  <a:lnTo>
                    <a:pt x="2545082" y="152233"/>
                  </a:lnTo>
                  <a:lnTo>
                    <a:pt x="2556919" y="152094"/>
                  </a:lnTo>
                  <a:lnTo>
                    <a:pt x="2568757" y="151931"/>
                  </a:lnTo>
                  <a:lnTo>
                    <a:pt x="2580595" y="151740"/>
                  </a:lnTo>
                  <a:lnTo>
                    <a:pt x="2592432" y="151516"/>
                  </a:lnTo>
                  <a:lnTo>
                    <a:pt x="2604270" y="151254"/>
                  </a:lnTo>
                  <a:lnTo>
                    <a:pt x="2616107" y="150946"/>
                  </a:lnTo>
                  <a:lnTo>
                    <a:pt x="2627945" y="150587"/>
                  </a:lnTo>
                  <a:lnTo>
                    <a:pt x="2639783" y="150166"/>
                  </a:lnTo>
                  <a:lnTo>
                    <a:pt x="2651620" y="149675"/>
                  </a:lnTo>
                  <a:lnTo>
                    <a:pt x="2663458" y="149102"/>
                  </a:lnTo>
                  <a:lnTo>
                    <a:pt x="2675295" y="148433"/>
                  </a:lnTo>
                  <a:lnTo>
                    <a:pt x="2687133" y="147655"/>
                  </a:lnTo>
                  <a:lnTo>
                    <a:pt x="2698971" y="146751"/>
                  </a:lnTo>
                  <a:lnTo>
                    <a:pt x="2710808" y="145702"/>
                  </a:lnTo>
                  <a:lnTo>
                    <a:pt x="2722646" y="144489"/>
                  </a:lnTo>
                  <a:lnTo>
                    <a:pt x="2734483" y="143088"/>
                  </a:lnTo>
                  <a:lnTo>
                    <a:pt x="2746321" y="141476"/>
                  </a:lnTo>
                  <a:lnTo>
                    <a:pt x="2758159" y="139626"/>
                  </a:lnTo>
                  <a:lnTo>
                    <a:pt x="2769996" y="137514"/>
                  </a:lnTo>
                  <a:lnTo>
                    <a:pt x="2781834" y="135110"/>
                  </a:lnTo>
                  <a:lnTo>
                    <a:pt x="2793671" y="132391"/>
                  </a:lnTo>
                  <a:lnTo>
                    <a:pt x="2805509" y="129332"/>
                  </a:lnTo>
                  <a:lnTo>
                    <a:pt x="2817347" y="125911"/>
                  </a:lnTo>
                  <a:lnTo>
                    <a:pt x="2829184" y="122115"/>
                  </a:lnTo>
                  <a:lnTo>
                    <a:pt x="2841022" y="117936"/>
                  </a:lnTo>
                  <a:lnTo>
                    <a:pt x="2852859" y="113376"/>
                  </a:lnTo>
                  <a:lnTo>
                    <a:pt x="2864697" y="108446"/>
                  </a:lnTo>
                  <a:lnTo>
                    <a:pt x="2876534" y="103174"/>
                  </a:lnTo>
                  <a:lnTo>
                    <a:pt x="2888372" y="97596"/>
                  </a:lnTo>
                  <a:lnTo>
                    <a:pt x="2900210" y="91766"/>
                  </a:lnTo>
                  <a:lnTo>
                    <a:pt x="2912047" y="85744"/>
                  </a:lnTo>
                  <a:lnTo>
                    <a:pt x="2923885" y="79605"/>
                  </a:lnTo>
                  <a:lnTo>
                    <a:pt x="2935722" y="73425"/>
                  </a:lnTo>
                  <a:lnTo>
                    <a:pt x="2947560" y="67285"/>
                  </a:lnTo>
                  <a:lnTo>
                    <a:pt x="2959398" y="61264"/>
                  </a:lnTo>
                  <a:lnTo>
                    <a:pt x="2971235" y="55433"/>
                  </a:lnTo>
                  <a:lnTo>
                    <a:pt x="2983073" y="49856"/>
                  </a:lnTo>
                  <a:lnTo>
                    <a:pt x="2994910" y="44583"/>
                  </a:lnTo>
                  <a:lnTo>
                    <a:pt x="3006748" y="39654"/>
                  </a:lnTo>
                  <a:lnTo>
                    <a:pt x="3018586" y="35093"/>
                  </a:lnTo>
                  <a:lnTo>
                    <a:pt x="3030423" y="30914"/>
                  </a:lnTo>
                  <a:lnTo>
                    <a:pt x="3042261" y="27118"/>
                  </a:lnTo>
                  <a:lnTo>
                    <a:pt x="3054098" y="23698"/>
                  </a:lnTo>
                  <a:lnTo>
                    <a:pt x="3065936" y="20638"/>
                  </a:lnTo>
                  <a:lnTo>
                    <a:pt x="3077774" y="17919"/>
                  </a:lnTo>
                  <a:lnTo>
                    <a:pt x="3089611" y="15516"/>
                  </a:lnTo>
                  <a:lnTo>
                    <a:pt x="3101449" y="13403"/>
                  </a:lnTo>
                  <a:lnTo>
                    <a:pt x="3113286" y="11554"/>
                  </a:lnTo>
                  <a:lnTo>
                    <a:pt x="3125124" y="9942"/>
                  </a:lnTo>
                  <a:lnTo>
                    <a:pt x="3136962" y="8541"/>
                  </a:lnTo>
                  <a:lnTo>
                    <a:pt x="3148799" y="7327"/>
                  </a:lnTo>
                  <a:lnTo>
                    <a:pt x="3160637" y="6279"/>
                  </a:lnTo>
                  <a:lnTo>
                    <a:pt x="3172474" y="5374"/>
                  </a:lnTo>
                  <a:lnTo>
                    <a:pt x="3184312" y="4596"/>
                  </a:lnTo>
                  <a:lnTo>
                    <a:pt x="3196149" y="3928"/>
                  </a:lnTo>
                  <a:lnTo>
                    <a:pt x="3207987" y="3355"/>
                  </a:lnTo>
                  <a:lnTo>
                    <a:pt x="3219825" y="2863"/>
                  </a:lnTo>
                  <a:lnTo>
                    <a:pt x="3231662" y="2443"/>
                  </a:lnTo>
                  <a:lnTo>
                    <a:pt x="3243500" y="2083"/>
                  </a:lnTo>
                  <a:lnTo>
                    <a:pt x="3255337" y="1776"/>
                  </a:lnTo>
                  <a:lnTo>
                    <a:pt x="3267175" y="1513"/>
                  </a:lnTo>
                  <a:lnTo>
                    <a:pt x="3279013" y="1289"/>
                  </a:lnTo>
                  <a:lnTo>
                    <a:pt x="3290850" y="1098"/>
                  </a:lnTo>
                  <a:lnTo>
                    <a:pt x="3302688" y="935"/>
                  </a:lnTo>
                  <a:lnTo>
                    <a:pt x="3314525" y="796"/>
                  </a:lnTo>
                  <a:lnTo>
                    <a:pt x="3326363" y="678"/>
                  </a:lnTo>
                  <a:lnTo>
                    <a:pt x="3338201" y="577"/>
                  </a:lnTo>
                  <a:lnTo>
                    <a:pt x="3350038" y="491"/>
                  </a:lnTo>
                  <a:lnTo>
                    <a:pt x="3361876" y="418"/>
                  </a:lnTo>
                  <a:lnTo>
                    <a:pt x="3373713" y="356"/>
                  </a:lnTo>
                  <a:lnTo>
                    <a:pt x="3385551" y="303"/>
                  </a:lnTo>
                  <a:lnTo>
                    <a:pt x="3397389" y="257"/>
                  </a:lnTo>
                  <a:lnTo>
                    <a:pt x="3409226" y="219"/>
                  </a:lnTo>
                  <a:lnTo>
                    <a:pt x="3421064" y="186"/>
                  </a:lnTo>
                  <a:lnTo>
                    <a:pt x="3432901" y="158"/>
                  </a:lnTo>
                  <a:lnTo>
                    <a:pt x="3444739" y="135"/>
                  </a:lnTo>
                  <a:lnTo>
                    <a:pt x="3456576" y="115"/>
                  </a:lnTo>
                  <a:lnTo>
                    <a:pt x="3468414" y="97"/>
                  </a:lnTo>
                  <a:lnTo>
                    <a:pt x="3480252" y="83"/>
                  </a:lnTo>
                  <a:lnTo>
                    <a:pt x="3492089" y="70"/>
                  </a:lnTo>
                  <a:lnTo>
                    <a:pt x="3503927" y="60"/>
                  </a:lnTo>
                  <a:lnTo>
                    <a:pt x="3515764" y="5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5" name="pl45"/>
            <p:cNvSpPr/>
            <p:nvPr/>
          </p:nvSpPr>
          <p:spPr>
            <a:xfrm>
              <a:off x="2482351" y="1517134"/>
              <a:ext cx="4687686" cy="764896"/>
            </a:xfrm>
            <a:custGeom>
              <a:avLst/>
              <a:pathLst>
                <a:path w="4687686" h="764896">
                  <a:moveTo>
                    <a:pt x="0" y="0"/>
                  </a:moveTo>
                  <a:lnTo>
                    <a:pt x="11837" y="8"/>
                  </a:lnTo>
                  <a:lnTo>
                    <a:pt x="23675" y="19"/>
                  </a:lnTo>
                  <a:lnTo>
                    <a:pt x="35512" y="32"/>
                  </a:lnTo>
                  <a:lnTo>
                    <a:pt x="47350" y="46"/>
                  </a:lnTo>
                  <a:lnTo>
                    <a:pt x="59187" y="63"/>
                  </a:lnTo>
                  <a:lnTo>
                    <a:pt x="71025" y="83"/>
                  </a:lnTo>
                  <a:lnTo>
                    <a:pt x="82863" y="107"/>
                  </a:lnTo>
                  <a:lnTo>
                    <a:pt x="94700" y="135"/>
                  </a:lnTo>
                  <a:lnTo>
                    <a:pt x="106538" y="168"/>
                  </a:lnTo>
                  <a:lnTo>
                    <a:pt x="118375" y="206"/>
                  </a:lnTo>
                  <a:lnTo>
                    <a:pt x="130213" y="251"/>
                  </a:lnTo>
                  <a:lnTo>
                    <a:pt x="142051" y="304"/>
                  </a:lnTo>
                  <a:lnTo>
                    <a:pt x="153888" y="367"/>
                  </a:lnTo>
                  <a:lnTo>
                    <a:pt x="165726" y="440"/>
                  </a:lnTo>
                  <a:lnTo>
                    <a:pt x="177563" y="526"/>
                  </a:lnTo>
                  <a:lnTo>
                    <a:pt x="189401" y="627"/>
                  </a:lnTo>
                  <a:lnTo>
                    <a:pt x="201239" y="745"/>
                  </a:lnTo>
                  <a:lnTo>
                    <a:pt x="213076" y="884"/>
                  </a:lnTo>
                  <a:lnTo>
                    <a:pt x="224914" y="1047"/>
                  </a:lnTo>
                  <a:lnTo>
                    <a:pt x="236751" y="1238"/>
                  </a:lnTo>
                  <a:lnTo>
                    <a:pt x="248589" y="1462"/>
                  </a:lnTo>
                  <a:lnTo>
                    <a:pt x="260427" y="1724"/>
                  </a:lnTo>
                  <a:lnTo>
                    <a:pt x="272264" y="2032"/>
                  </a:lnTo>
                  <a:lnTo>
                    <a:pt x="284102" y="2391"/>
                  </a:lnTo>
                  <a:lnTo>
                    <a:pt x="295939" y="2812"/>
                  </a:lnTo>
                  <a:lnTo>
                    <a:pt x="307777" y="3303"/>
                  </a:lnTo>
                  <a:lnTo>
                    <a:pt x="319614" y="3877"/>
                  </a:lnTo>
                  <a:lnTo>
                    <a:pt x="331452" y="4545"/>
                  </a:lnTo>
                  <a:lnTo>
                    <a:pt x="343290" y="5323"/>
                  </a:lnTo>
                  <a:lnTo>
                    <a:pt x="355127" y="6227"/>
                  </a:lnTo>
                  <a:lnTo>
                    <a:pt x="366965" y="7276"/>
                  </a:lnTo>
                  <a:lnTo>
                    <a:pt x="378802" y="8490"/>
                  </a:lnTo>
                  <a:lnTo>
                    <a:pt x="390640" y="9890"/>
                  </a:lnTo>
                  <a:lnTo>
                    <a:pt x="402478" y="11503"/>
                  </a:lnTo>
                  <a:lnTo>
                    <a:pt x="414315" y="13352"/>
                  </a:lnTo>
                  <a:lnTo>
                    <a:pt x="426153" y="15465"/>
                  </a:lnTo>
                  <a:lnTo>
                    <a:pt x="437990" y="17868"/>
                  </a:lnTo>
                  <a:lnTo>
                    <a:pt x="449828" y="20587"/>
                  </a:lnTo>
                  <a:lnTo>
                    <a:pt x="461666" y="23647"/>
                  </a:lnTo>
                  <a:lnTo>
                    <a:pt x="473503" y="27067"/>
                  </a:lnTo>
                  <a:lnTo>
                    <a:pt x="485341" y="30863"/>
                  </a:lnTo>
                  <a:lnTo>
                    <a:pt x="497178" y="35042"/>
                  </a:lnTo>
                  <a:lnTo>
                    <a:pt x="509016" y="39603"/>
                  </a:lnTo>
                  <a:lnTo>
                    <a:pt x="520854" y="44532"/>
                  </a:lnTo>
                  <a:lnTo>
                    <a:pt x="532691" y="49805"/>
                  </a:lnTo>
                  <a:lnTo>
                    <a:pt x="544529" y="55382"/>
                  </a:lnTo>
                  <a:lnTo>
                    <a:pt x="556366" y="61213"/>
                  </a:lnTo>
                  <a:lnTo>
                    <a:pt x="568204" y="67234"/>
                  </a:lnTo>
                  <a:lnTo>
                    <a:pt x="580042" y="73374"/>
                  </a:lnTo>
                  <a:lnTo>
                    <a:pt x="591879" y="79553"/>
                  </a:lnTo>
                  <a:lnTo>
                    <a:pt x="603717" y="85693"/>
                  </a:lnTo>
                  <a:lnTo>
                    <a:pt x="615554" y="91714"/>
                  </a:lnTo>
                  <a:lnTo>
                    <a:pt x="627392" y="97545"/>
                  </a:lnTo>
                  <a:lnTo>
                    <a:pt x="639229" y="103122"/>
                  </a:lnTo>
                  <a:lnTo>
                    <a:pt x="651067" y="108395"/>
                  </a:lnTo>
                  <a:lnTo>
                    <a:pt x="662905" y="113324"/>
                  </a:lnTo>
                  <a:lnTo>
                    <a:pt x="674742" y="117885"/>
                  </a:lnTo>
                  <a:lnTo>
                    <a:pt x="686580" y="122064"/>
                  </a:lnTo>
                  <a:lnTo>
                    <a:pt x="698417" y="125860"/>
                  </a:lnTo>
                  <a:lnTo>
                    <a:pt x="710255" y="129280"/>
                  </a:lnTo>
                  <a:lnTo>
                    <a:pt x="722093" y="132340"/>
                  </a:lnTo>
                  <a:lnTo>
                    <a:pt x="733930" y="135059"/>
                  </a:lnTo>
                  <a:lnTo>
                    <a:pt x="745768" y="137462"/>
                  </a:lnTo>
                  <a:lnTo>
                    <a:pt x="757605" y="139575"/>
                  </a:lnTo>
                  <a:lnTo>
                    <a:pt x="769443" y="141424"/>
                  </a:lnTo>
                  <a:lnTo>
                    <a:pt x="781281" y="143036"/>
                  </a:lnTo>
                  <a:lnTo>
                    <a:pt x="793118" y="144437"/>
                  </a:lnTo>
                  <a:lnTo>
                    <a:pt x="804956" y="145651"/>
                  </a:lnTo>
                  <a:lnTo>
                    <a:pt x="816793" y="146700"/>
                  </a:lnTo>
                  <a:lnTo>
                    <a:pt x="828631" y="147604"/>
                  </a:lnTo>
                  <a:lnTo>
                    <a:pt x="840469" y="148382"/>
                  </a:lnTo>
                  <a:lnTo>
                    <a:pt x="852306" y="149050"/>
                  </a:lnTo>
                  <a:lnTo>
                    <a:pt x="864144" y="149624"/>
                  </a:lnTo>
                  <a:lnTo>
                    <a:pt x="875981" y="150115"/>
                  </a:lnTo>
                  <a:lnTo>
                    <a:pt x="887819" y="150536"/>
                  </a:lnTo>
                  <a:lnTo>
                    <a:pt x="899657" y="150895"/>
                  </a:lnTo>
                  <a:lnTo>
                    <a:pt x="911494" y="151202"/>
                  </a:lnTo>
                  <a:lnTo>
                    <a:pt x="923332" y="151465"/>
                  </a:lnTo>
                  <a:lnTo>
                    <a:pt x="935169" y="151689"/>
                  </a:lnTo>
                  <a:lnTo>
                    <a:pt x="947007" y="151880"/>
                  </a:lnTo>
                  <a:lnTo>
                    <a:pt x="958844" y="152043"/>
                  </a:lnTo>
                  <a:lnTo>
                    <a:pt x="970682" y="152182"/>
                  </a:lnTo>
                  <a:lnTo>
                    <a:pt x="982520" y="152300"/>
                  </a:lnTo>
                  <a:lnTo>
                    <a:pt x="994357" y="152401"/>
                  </a:lnTo>
                  <a:lnTo>
                    <a:pt x="1006195" y="152487"/>
                  </a:lnTo>
                  <a:lnTo>
                    <a:pt x="1018032" y="152560"/>
                  </a:lnTo>
                  <a:lnTo>
                    <a:pt x="1029870" y="152623"/>
                  </a:lnTo>
                  <a:lnTo>
                    <a:pt x="1041708" y="152676"/>
                  </a:lnTo>
                  <a:lnTo>
                    <a:pt x="1053545" y="152721"/>
                  </a:lnTo>
                  <a:lnTo>
                    <a:pt x="1065383" y="152759"/>
                  </a:lnTo>
                  <a:lnTo>
                    <a:pt x="1077220" y="152792"/>
                  </a:lnTo>
                  <a:lnTo>
                    <a:pt x="1089058" y="152820"/>
                  </a:lnTo>
                  <a:lnTo>
                    <a:pt x="1100896" y="152844"/>
                  </a:lnTo>
                  <a:lnTo>
                    <a:pt x="1112733" y="152864"/>
                  </a:lnTo>
                  <a:lnTo>
                    <a:pt x="1124571" y="152881"/>
                  </a:lnTo>
                  <a:lnTo>
                    <a:pt x="1136408" y="152895"/>
                  </a:lnTo>
                  <a:lnTo>
                    <a:pt x="1148246" y="152908"/>
                  </a:lnTo>
                  <a:lnTo>
                    <a:pt x="1160084" y="152918"/>
                  </a:lnTo>
                  <a:lnTo>
                    <a:pt x="1171921" y="152927"/>
                  </a:lnTo>
                  <a:lnTo>
                    <a:pt x="1171921" y="152979"/>
                  </a:lnTo>
                  <a:lnTo>
                    <a:pt x="1183759" y="152979"/>
                  </a:lnTo>
                  <a:lnTo>
                    <a:pt x="1195596" y="152979"/>
                  </a:lnTo>
                  <a:lnTo>
                    <a:pt x="1207434" y="152979"/>
                  </a:lnTo>
                  <a:lnTo>
                    <a:pt x="1219272" y="152979"/>
                  </a:lnTo>
                  <a:lnTo>
                    <a:pt x="1231109" y="152979"/>
                  </a:lnTo>
                  <a:lnTo>
                    <a:pt x="1242947" y="152979"/>
                  </a:lnTo>
                  <a:lnTo>
                    <a:pt x="1254784" y="152979"/>
                  </a:lnTo>
                  <a:lnTo>
                    <a:pt x="1266622" y="152979"/>
                  </a:lnTo>
                  <a:lnTo>
                    <a:pt x="1278459" y="152979"/>
                  </a:lnTo>
                  <a:lnTo>
                    <a:pt x="1290297" y="152979"/>
                  </a:lnTo>
                  <a:lnTo>
                    <a:pt x="1302135" y="152979"/>
                  </a:lnTo>
                  <a:lnTo>
                    <a:pt x="1313972" y="152979"/>
                  </a:lnTo>
                  <a:lnTo>
                    <a:pt x="1325810" y="152979"/>
                  </a:lnTo>
                  <a:lnTo>
                    <a:pt x="1337647" y="152979"/>
                  </a:lnTo>
                  <a:lnTo>
                    <a:pt x="1349485" y="152979"/>
                  </a:lnTo>
                  <a:lnTo>
                    <a:pt x="1361323" y="152979"/>
                  </a:lnTo>
                  <a:lnTo>
                    <a:pt x="1373160" y="152979"/>
                  </a:lnTo>
                  <a:lnTo>
                    <a:pt x="1384998" y="152979"/>
                  </a:lnTo>
                  <a:lnTo>
                    <a:pt x="1396835" y="152979"/>
                  </a:lnTo>
                  <a:lnTo>
                    <a:pt x="1408673" y="152979"/>
                  </a:lnTo>
                  <a:lnTo>
                    <a:pt x="1420511" y="152979"/>
                  </a:lnTo>
                  <a:lnTo>
                    <a:pt x="1432348" y="152979"/>
                  </a:lnTo>
                  <a:lnTo>
                    <a:pt x="1444186" y="152979"/>
                  </a:lnTo>
                  <a:lnTo>
                    <a:pt x="1456023" y="152979"/>
                  </a:lnTo>
                  <a:lnTo>
                    <a:pt x="1467861" y="152979"/>
                  </a:lnTo>
                  <a:lnTo>
                    <a:pt x="1479699" y="152979"/>
                  </a:lnTo>
                  <a:lnTo>
                    <a:pt x="1491536" y="152979"/>
                  </a:lnTo>
                  <a:lnTo>
                    <a:pt x="1503374" y="152979"/>
                  </a:lnTo>
                  <a:lnTo>
                    <a:pt x="1515211" y="152979"/>
                  </a:lnTo>
                  <a:lnTo>
                    <a:pt x="1527049" y="152979"/>
                  </a:lnTo>
                  <a:lnTo>
                    <a:pt x="1538887" y="152979"/>
                  </a:lnTo>
                  <a:lnTo>
                    <a:pt x="1550724" y="152979"/>
                  </a:lnTo>
                  <a:lnTo>
                    <a:pt x="1562562" y="152979"/>
                  </a:lnTo>
                  <a:lnTo>
                    <a:pt x="1574399" y="152979"/>
                  </a:lnTo>
                  <a:lnTo>
                    <a:pt x="1586237" y="152979"/>
                  </a:lnTo>
                  <a:lnTo>
                    <a:pt x="1598074" y="152979"/>
                  </a:lnTo>
                  <a:lnTo>
                    <a:pt x="1609912" y="152979"/>
                  </a:lnTo>
                  <a:lnTo>
                    <a:pt x="1621750" y="152979"/>
                  </a:lnTo>
                  <a:lnTo>
                    <a:pt x="1633587" y="152979"/>
                  </a:lnTo>
                  <a:lnTo>
                    <a:pt x="1645425" y="152979"/>
                  </a:lnTo>
                  <a:lnTo>
                    <a:pt x="1657262" y="152979"/>
                  </a:lnTo>
                  <a:lnTo>
                    <a:pt x="1669100" y="152979"/>
                  </a:lnTo>
                  <a:lnTo>
                    <a:pt x="1680938" y="152979"/>
                  </a:lnTo>
                  <a:lnTo>
                    <a:pt x="1692775" y="152979"/>
                  </a:lnTo>
                  <a:lnTo>
                    <a:pt x="1704613" y="152979"/>
                  </a:lnTo>
                  <a:lnTo>
                    <a:pt x="1716450" y="152979"/>
                  </a:lnTo>
                  <a:lnTo>
                    <a:pt x="1728288" y="152979"/>
                  </a:lnTo>
                  <a:lnTo>
                    <a:pt x="1740126" y="152979"/>
                  </a:lnTo>
                  <a:lnTo>
                    <a:pt x="1751963" y="152979"/>
                  </a:lnTo>
                  <a:lnTo>
                    <a:pt x="1763801" y="152979"/>
                  </a:lnTo>
                  <a:lnTo>
                    <a:pt x="1775638" y="152979"/>
                  </a:lnTo>
                  <a:lnTo>
                    <a:pt x="1787476" y="152979"/>
                  </a:lnTo>
                  <a:lnTo>
                    <a:pt x="1799314" y="152979"/>
                  </a:lnTo>
                  <a:lnTo>
                    <a:pt x="1811151" y="152979"/>
                  </a:lnTo>
                  <a:lnTo>
                    <a:pt x="1822989" y="152979"/>
                  </a:lnTo>
                  <a:lnTo>
                    <a:pt x="1834826" y="152979"/>
                  </a:lnTo>
                  <a:lnTo>
                    <a:pt x="1846664" y="152979"/>
                  </a:lnTo>
                  <a:lnTo>
                    <a:pt x="1858502" y="152979"/>
                  </a:lnTo>
                  <a:lnTo>
                    <a:pt x="1870339" y="152979"/>
                  </a:lnTo>
                  <a:lnTo>
                    <a:pt x="1882177" y="152979"/>
                  </a:lnTo>
                  <a:lnTo>
                    <a:pt x="1894014" y="152979"/>
                  </a:lnTo>
                  <a:lnTo>
                    <a:pt x="1905852" y="152979"/>
                  </a:lnTo>
                  <a:lnTo>
                    <a:pt x="1917689" y="152979"/>
                  </a:lnTo>
                  <a:lnTo>
                    <a:pt x="1929527" y="152979"/>
                  </a:lnTo>
                  <a:lnTo>
                    <a:pt x="1941365" y="152979"/>
                  </a:lnTo>
                  <a:lnTo>
                    <a:pt x="1953202" y="152979"/>
                  </a:lnTo>
                  <a:lnTo>
                    <a:pt x="1965040" y="152979"/>
                  </a:lnTo>
                  <a:lnTo>
                    <a:pt x="1976877" y="152979"/>
                  </a:lnTo>
                  <a:lnTo>
                    <a:pt x="1988715" y="152979"/>
                  </a:lnTo>
                  <a:lnTo>
                    <a:pt x="2000553" y="152979"/>
                  </a:lnTo>
                  <a:lnTo>
                    <a:pt x="2012390" y="152979"/>
                  </a:lnTo>
                  <a:lnTo>
                    <a:pt x="2024228" y="152979"/>
                  </a:lnTo>
                  <a:lnTo>
                    <a:pt x="2036065" y="152979"/>
                  </a:lnTo>
                  <a:lnTo>
                    <a:pt x="2047903" y="152979"/>
                  </a:lnTo>
                  <a:lnTo>
                    <a:pt x="2059741" y="152979"/>
                  </a:lnTo>
                  <a:lnTo>
                    <a:pt x="2071578" y="152979"/>
                  </a:lnTo>
                  <a:lnTo>
                    <a:pt x="2083416" y="152979"/>
                  </a:lnTo>
                  <a:lnTo>
                    <a:pt x="2095253" y="152979"/>
                  </a:lnTo>
                  <a:lnTo>
                    <a:pt x="2107091" y="152979"/>
                  </a:lnTo>
                  <a:lnTo>
                    <a:pt x="2118929" y="152979"/>
                  </a:lnTo>
                  <a:lnTo>
                    <a:pt x="2130766" y="152979"/>
                  </a:lnTo>
                  <a:lnTo>
                    <a:pt x="2142604" y="152979"/>
                  </a:lnTo>
                  <a:lnTo>
                    <a:pt x="2154441" y="152979"/>
                  </a:lnTo>
                  <a:lnTo>
                    <a:pt x="2166279" y="152979"/>
                  </a:lnTo>
                  <a:lnTo>
                    <a:pt x="2178117" y="152979"/>
                  </a:lnTo>
                  <a:lnTo>
                    <a:pt x="2189954" y="152979"/>
                  </a:lnTo>
                  <a:lnTo>
                    <a:pt x="2201792" y="152979"/>
                  </a:lnTo>
                  <a:lnTo>
                    <a:pt x="2213629" y="152979"/>
                  </a:lnTo>
                  <a:lnTo>
                    <a:pt x="2225467" y="152979"/>
                  </a:lnTo>
                  <a:lnTo>
                    <a:pt x="2237304" y="152979"/>
                  </a:lnTo>
                  <a:lnTo>
                    <a:pt x="2249142" y="152979"/>
                  </a:lnTo>
                  <a:lnTo>
                    <a:pt x="2260980" y="152979"/>
                  </a:lnTo>
                  <a:lnTo>
                    <a:pt x="2272817" y="152979"/>
                  </a:lnTo>
                  <a:lnTo>
                    <a:pt x="2284655" y="152979"/>
                  </a:lnTo>
                  <a:lnTo>
                    <a:pt x="2296492" y="152979"/>
                  </a:lnTo>
                  <a:lnTo>
                    <a:pt x="2308330" y="152979"/>
                  </a:lnTo>
                  <a:lnTo>
                    <a:pt x="2320168" y="152979"/>
                  </a:lnTo>
                  <a:lnTo>
                    <a:pt x="2332005" y="152979"/>
                  </a:lnTo>
                  <a:lnTo>
                    <a:pt x="2343843" y="152979"/>
                  </a:lnTo>
                  <a:lnTo>
                    <a:pt x="2343843" y="152979"/>
                  </a:lnTo>
                  <a:lnTo>
                    <a:pt x="2355680" y="152979"/>
                  </a:lnTo>
                  <a:lnTo>
                    <a:pt x="2367518" y="152979"/>
                  </a:lnTo>
                  <a:lnTo>
                    <a:pt x="2379356" y="152979"/>
                  </a:lnTo>
                  <a:lnTo>
                    <a:pt x="2391193" y="152979"/>
                  </a:lnTo>
                  <a:lnTo>
                    <a:pt x="2403031" y="152979"/>
                  </a:lnTo>
                  <a:lnTo>
                    <a:pt x="2414868" y="152979"/>
                  </a:lnTo>
                  <a:lnTo>
                    <a:pt x="2426706" y="152979"/>
                  </a:lnTo>
                  <a:lnTo>
                    <a:pt x="2438544" y="152979"/>
                  </a:lnTo>
                  <a:lnTo>
                    <a:pt x="2450381" y="152979"/>
                  </a:lnTo>
                  <a:lnTo>
                    <a:pt x="2462219" y="152979"/>
                  </a:lnTo>
                  <a:lnTo>
                    <a:pt x="2474056" y="152979"/>
                  </a:lnTo>
                  <a:lnTo>
                    <a:pt x="2485894" y="152979"/>
                  </a:lnTo>
                  <a:lnTo>
                    <a:pt x="2497732" y="152979"/>
                  </a:lnTo>
                  <a:lnTo>
                    <a:pt x="2509569" y="152979"/>
                  </a:lnTo>
                  <a:lnTo>
                    <a:pt x="2521407" y="152979"/>
                  </a:lnTo>
                  <a:lnTo>
                    <a:pt x="2533244" y="152979"/>
                  </a:lnTo>
                  <a:lnTo>
                    <a:pt x="2545082" y="152979"/>
                  </a:lnTo>
                  <a:lnTo>
                    <a:pt x="2556919" y="152979"/>
                  </a:lnTo>
                  <a:lnTo>
                    <a:pt x="2568757" y="152979"/>
                  </a:lnTo>
                  <a:lnTo>
                    <a:pt x="2580595" y="152979"/>
                  </a:lnTo>
                  <a:lnTo>
                    <a:pt x="2592432" y="152979"/>
                  </a:lnTo>
                  <a:lnTo>
                    <a:pt x="2604270" y="152979"/>
                  </a:lnTo>
                  <a:lnTo>
                    <a:pt x="2616107" y="152979"/>
                  </a:lnTo>
                  <a:lnTo>
                    <a:pt x="2627945" y="152979"/>
                  </a:lnTo>
                  <a:lnTo>
                    <a:pt x="2639783" y="152979"/>
                  </a:lnTo>
                  <a:lnTo>
                    <a:pt x="2651620" y="152979"/>
                  </a:lnTo>
                  <a:lnTo>
                    <a:pt x="2663458" y="152979"/>
                  </a:lnTo>
                  <a:lnTo>
                    <a:pt x="2675295" y="152979"/>
                  </a:lnTo>
                  <a:lnTo>
                    <a:pt x="2687133" y="152979"/>
                  </a:lnTo>
                  <a:lnTo>
                    <a:pt x="2698971" y="152979"/>
                  </a:lnTo>
                  <a:lnTo>
                    <a:pt x="2710808" y="152979"/>
                  </a:lnTo>
                  <a:lnTo>
                    <a:pt x="2722646" y="152979"/>
                  </a:lnTo>
                  <a:lnTo>
                    <a:pt x="2734483" y="152979"/>
                  </a:lnTo>
                  <a:lnTo>
                    <a:pt x="2746321" y="152979"/>
                  </a:lnTo>
                  <a:lnTo>
                    <a:pt x="2758159" y="152979"/>
                  </a:lnTo>
                  <a:lnTo>
                    <a:pt x="2769996" y="152979"/>
                  </a:lnTo>
                  <a:lnTo>
                    <a:pt x="2781834" y="152979"/>
                  </a:lnTo>
                  <a:lnTo>
                    <a:pt x="2793671" y="152979"/>
                  </a:lnTo>
                  <a:lnTo>
                    <a:pt x="2805509" y="152979"/>
                  </a:lnTo>
                  <a:lnTo>
                    <a:pt x="2817347" y="152979"/>
                  </a:lnTo>
                  <a:lnTo>
                    <a:pt x="2829184" y="152979"/>
                  </a:lnTo>
                  <a:lnTo>
                    <a:pt x="2841022" y="152979"/>
                  </a:lnTo>
                  <a:lnTo>
                    <a:pt x="2852859" y="152979"/>
                  </a:lnTo>
                  <a:lnTo>
                    <a:pt x="2864697" y="152979"/>
                  </a:lnTo>
                  <a:lnTo>
                    <a:pt x="2876534" y="152979"/>
                  </a:lnTo>
                  <a:lnTo>
                    <a:pt x="2888372" y="152979"/>
                  </a:lnTo>
                  <a:lnTo>
                    <a:pt x="2900210" y="152979"/>
                  </a:lnTo>
                  <a:lnTo>
                    <a:pt x="2912047" y="152979"/>
                  </a:lnTo>
                  <a:lnTo>
                    <a:pt x="2923885" y="152979"/>
                  </a:lnTo>
                  <a:lnTo>
                    <a:pt x="2935722" y="152979"/>
                  </a:lnTo>
                  <a:lnTo>
                    <a:pt x="2947560" y="152979"/>
                  </a:lnTo>
                  <a:lnTo>
                    <a:pt x="2959398" y="152979"/>
                  </a:lnTo>
                  <a:lnTo>
                    <a:pt x="2971235" y="152979"/>
                  </a:lnTo>
                  <a:lnTo>
                    <a:pt x="2983073" y="152979"/>
                  </a:lnTo>
                  <a:lnTo>
                    <a:pt x="2994910" y="152979"/>
                  </a:lnTo>
                  <a:lnTo>
                    <a:pt x="3006748" y="152979"/>
                  </a:lnTo>
                  <a:lnTo>
                    <a:pt x="3018586" y="152979"/>
                  </a:lnTo>
                  <a:lnTo>
                    <a:pt x="3030423" y="152979"/>
                  </a:lnTo>
                  <a:lnTo>
                    <a:pt x="3042261" y="152979"/>
                  </a:lnTo>
                  <a:lnTo>
                    <a:pt x="3054098" y="152979"/>
                  </a:lnTo>
                  <a:lnTo>
                    <a:pt x="3065936" y="152979"/>
                  </a:lnTo>
                  <a:lnTo>
                    <a:pt x="3077774" y="152979"/>
                  </a:lnTo>
                  <a:lnTo>
                    <a:pt x="3089611" y="152979"/>
                  </a:lnTo>
                  <a:lnTo>
                    <a:pt x="3101449" y="152979"/>
                  </a:lnTo>
                  <a:lnTo>
                    <a:pt x="3113286" y="152979"/>
                  </a:lnTo>
                  <a:lnTo>
                    <a:pt x="3125124" y="152979"/>
                  </a:lnTo>
                  <a:lnTo>
                    <a:pt x="3136962" y="152979"/>
                  </a:lnTo>
                  <a:lnTo>
                    <a:pt x="3148799" y="152979"/>
                  </a:lnTo>
                  <a:lnTo>
                    <a:pt x="3160637" y="152979"/>
                  </a:lnTo>
                  <a:lnTo>
                    <a:pt x="3172474" y="152979"/>
                  </a:lnTo>
                  <a:lnTo>
                    <a:pt x="3184312" y="152979"/>
                  </a:lnTo>
                  <a:lnTo>
                    <a:pt x="3196149" y="152979"/>
                  </a:lnTo>
                  <a:lnTo>
                    <a:pt x="3207987" y="152979"/>
                  </a:lnTo>
                  <a:lnTo>
                    <a:pt x="3219825" y="152979"/>
                  </a:lnTo>
                  <a:lnTo>
                    <a:pt x="3231662" y="152979"/>
                  </a:lnTo>
                  <a:lnTo>
                    <a:pt x="3243500" y="152979"/>
                  </a:lnTo>
                  <a:lnTo>
                    <a:pt x="3255337" y="152979"/>
                  </a:lnTo>
                  <a:lnTo>
                    <a:pt x="3267175" y="152979"/>
                  </a:lnTo>
                  <a:lnTo>
                    <a:pt x="3279013" y="152979"/>
                  </a:lnTo>
                  <a:lnTo>
                    <a:pt x="3290850" y="152979"/>
                  </a:lnTo>
                  <a:lnTo>
                    <a:pt x="3302688" y="152979"/>
                  </a:lnTo>
                  <a:lnTo>
                    <a:pt x="3314525" y="152979"/>
                  </a:lnTo>
                  <a:lnTo>
                    <a:pt x="3326363" y="152979"/>
                  </a:lnTo>
                  <a:lnTo>
                    <a:pt x="3338201" y="152979"/>
                  </a:lnTo>
                  <a:lnTo>
                    <a:pt x="3350038" y="152979"/>
                  </a:lnTo>
                  <a:lnTo>
                    <a:pt x="3361876" y="152979"/>
                  </a:lnTo>
                  <a:lnTo>
                    <a:pt x="3373713" y="152979"/>
                  </a:lnTo>
                  <a:lnTo>
                    <a:pt x="3385551" y="152979"/>
                  </a:lnTo>
                  <a:lnTo>
                    <a:pt x="3397389" y="152979"/>
                  </a:lnTo>
                  <a:lnTo>
                    <a:pt x="3409226" y="152979"/>
                  </a:lnTo>
                  <a:lnTo>
                    <a:pt x="3421064" y="152979"/>
                  </a:lnTo>
                  <a:lnTo>
                    <a:pt x="3432901" y="152979"/>
                  </a:lnTo>
                  <a:lnTo>
                    <a:pt x="3444739" y="152979"/>
                  </a:lnTo>
                  <a:lnTo>
                    <a:pt x="3456576" y="152979"/>
                  </a:lnTo>
                  <a:lnTo>
                    <a:pt x="3468414" y="152979"/>
                  </a:lnTo>
                  <a:lnTo>
                    <a:pt x="3480252" y="152979"/>
                  </a:lnTo>
                  <a:lnTo>
                    <a:pt x="3492089" y="152979"/>
                  </a:lnTo>
                  <a:lnTo>
                    <a:pt x="3503927" y="152979"/>
                  </a:lnTo>
                  <a:lnTo>
                    <a:pt x="3515764" y="152979"/>
                  </a:lnTo>
                  <a:lnTo>
                    <a:pt x="3515764" y="153184"/>
                  </a:lnTo>
                  <a:lnTo>
                    <a:pt x="3527602" y="153220"/>
                  </a:lnTo>
                  <a:lnTo>
                    <a:pt x="3539440" y="153262"/>
                  </a:lnTo>
                  <a:lnTo>
                    <a:pt x="3551277" y="153312"/>
                  </a:lnTo>
                  <a:lnTo>
                    <a:pt x="3563115" y="153370"/>
                  </a:lnTo>
                  <a:lnTo>
                    <a:pt x="3574952" y="153439"/>
                  </a:lnTo>
                  <a:lnTo>
                    <a:pt x="3586790" y="153520"/>
                  </a:lnTo>
                  <a:lnTo>
                    <a:pt x="3598628" y="153615"/>
                  </a:lnTo>
                  <a:lnTo>
                    <a:pt x="3610465" y="153726"/>
                  </a:lnTo>
                  <a:lnTo>
                    <a:pt x="3622303" y="153857"/>
                  </a:lnTo>
                  <a:lnTo>
                    <a:pt x="3634140" y="154011"/>
                  </a:lnTo>
                  <a:lnTo>
                    <a:pt x="3645978" y="154191"/>
                  </a:lnTo>
                  <a:lnTo>
                    <a:pt x="3657816" y="154404"/>
                  </a:lnTo>
                  <a:lnTo>
                    <a:pt x="3669653" y="154653"/>
                  </a:lnTo>
                  <a:lnTo>
                    <a:pt x="3681491" y="154945"/>
                  </a:lnTo>
                  <a:lnTo>
                    <a:pt x="3693328" y="155289"/>
                  </a:lnTo>
                  <a:lnTo>
                    <a:pt x="3705166" y="155693"/>
                  </a:lnTo>
                  <a:lnTo>
                    <a:pt x="3717004" y="156166"/>
                  </a:lnTo>
                  <a:lnTo>
                    <a:pt x="3728841" y="156722"/>
                  </a:lnTo>
                  <a:lnTo>
                    <a:pt x="3740679" y="157374"/>
                  </a:lnTo>
                  <a:lnTo>
                    <a:pt x="3752516" y="158138"/>
                  </a:lnTo>
                  <a:lnTo>
                    <a:pt x="3764354" y="159034"/>
                  </a:lnTo>
                  <a:lnTo>
                    <a:pt x="3776191" y="160084"/>
                  </a:lnTo>
                  <a:lnTo>
                    <a:pt x="3788029" y="161313"/>
                  </a:lnTo>
                  <a:lnTo>
                    <a:pt x="3799867" y="162752"/>
                  </a:lnTo>
                  <a:lnTo>
                    <a:pt x="3811704" y="164434"/>
                  </a:lnTo>
                  <a:lnTo>
                    <a:pt x="3823542" y="166399"/>
                  </a:lnTo>
                  <a:lnTo>
                    <a:pt x="3835379" y="168693"/>
                  </a:lnTo>
                  <a:lnTo>
                    <a:pt x="3847217" y="171367"/>
                  </a:lnTo>
                  <a:lnTo>
                    <a:pt x="3859055" y="174479"/>
                  </a:lnTo>
                  <a:lnTo>
                    <a:pt x="3870892" y="178095"/>
                  </a:lnTo>
                  <a:lnTo>
                    <a:pt x="3882730" y="182290"/>
                  </a:lnTo>
                  <a:lnTo>
                    <a:pt x="3894567" y="187144"/>
                  </a:lnTo>
                  <a:lnTo>
                    <a:pt x="3906405" y="192748"/>
                  </a:lnTo>
                  <a:lnTo>
                    <a:pt x="3918243" y="199197"/>
                  </a:lnTo>
                  <a:lnTo>
                    <a:pt x="3930080" y="206594"/>
                  </a:lnTo>
                  <a:lnTo>
                    <a:pt x="3941918" y="215045"/>
                  </a:lnTo>
                  <a:lnTo>
                    <a:pt x="3953755" y="224657"/>
                  </a:lnTo>
                  <a:lnTo>
                    <a:pt x="3965593" y="235534"/>
                  </a:lnTo>
                  <a:lnTo>
                    <a:pt x="3977431" y="247773"/>
                  </a:lnTo>
                  <a:lnTo>
                    <a:pt x="3989268" y="261454"/>
                  </a:lnTo>
                  <a:lnTo>
                    <a:pt x="4001106" y="276638"/>
                  </a:lnTo>
                  <a:lnTo>
                    <a:pt x="4012943" y="293354"/>
                  </a:lnTo>
                  <a:lnTo>
                    <a:pt x="4024781" y="311597"/>
                  </a:lnTo>
                  <a:lnTo>
                    <a:pt x="4036619" y="331314"/>
                  </a:lnTo>
                  <a:lnTo>
                    <a:pt x="4048456" y="352404"/>
                  </a:lnTo>
                  <a:lnTo>
                    <a:pt x="4060294" y="374714"/>
                  </a:lnTo>
                  <a:lnTo>
                    <a:pt x="4072131" y="398037"/>
                  </a:lnTo>
                  <a:lnTo>
                    <a:pt x="4083969" y="422122"/>
                  </a:lnTo>
                  <a:lnTo>
                    <a:pt x="4095806" y="446681"/>
                  </a:lnTo>
                  <a:lnTo>
                    <a:pt x="4107644" y="471399"/>
                  </a:lnTo>
                  <a:lnTo>
                    <a:pt x="4119482" y="495958"/>
                  </a:lnTo>
                  <a:lnTo>
                    <a:pt x="4131319" y="520043"/>
                  </a:lnTo>
                  <a:lnTo>
                    <a:pt x="4143157" y="543366"/>
                  </a:lnTo>
                  <a:lnTo>
                    <a:pt x="4154994" y="565676"/>
                  </a:lnTo>
                  <a:lnTo>
                    <a:pt x="4166832" y="586766"/>
                  </a:lnTo>
                  <a:lnTo>
                    <a:pt x="4178670" y="606483"/>
                  </a:lnTo>
                  <a:lnTo>
                    <a:pt x="4190507" y="624726"/>
                  </a:lnTo>
                  <a:lnTo>
                    <a:pt x="4202345" y="641442"/>
                  </a:lnTo>
                  <a:lnTo>
                    <a:pt x="4214182" y="656626"/>
                  </a:lnTo>
                  <a:lnTo>
                    <a:pt x="4226020" y="670307"/>
                  </a:lnTo>
                  <a:lnTo>
                    <a:pt x="4237858" y="682545"/>
                  </a:lnTo>
                  <a:lnTo>
                    <a:pt x="4249695" y="693423"/>
                  </a:lnTo>
                  <a:lnTo>
                    <a:pt x="4261533" y="703035"/>
                  </a:lnTo>
                  <a:lnTo>
                    <a:pt x="4273370" y="711486"/>
                  </a:lnTo>
                  <a:lnTo>
                    <a:pt x="4285208" y="718883"/>
                  </a:lnTo>
                  <a:lnTo>
                    <a:pt x="4297046" y="725332"/>
                  </a:lnTo>
                  <a:lnTo>
                    <a:pt x="4308883" y="730936"/>
                  </a:lnTo>
                  <a:lnTo>
                    <a:pt x="4320721" y="735790"/>
                  </a:lnTo>
                  <a:lnTo>
                    <a:pt x="4332558" y="739985"/>
                  </a:lnTo>
                  <a:lnTo>
                    <a:pt x="4344396" y="743601"/>
                  </a:lnTo>
                  <a:lnTo>
                    <a:pt x="4356234" y="746713"/>
                  </a:lnTo>
                  <a:lnTo>
                    <a:pt x="4368071" y="749387"/>
                  </a:lnTo>
                  <a:lnTo>
                    <a:pt x="4379909" y="751681"/>
                  </a:lnTo>
                  <a:lnTo>
                    <a:pt x="4391746" y="753646"/>
                  </a:lnTo>
                  <a:lnTo>
                    <a:pt x="4403584" y="755328"/>
                  </a:lnTo>
                  <a:lnTo>
                    <a:pt x="4415421" y="756767"/>
                  </a:lnTo>
                  <a:lnTo>
                    <a:pt x="4427259" y="757996"/>
                  </a:lnTo>
                  <a:lnTo>
                    <a:pt x="4439097" y="759046"/>
                  </a:lnTo>
                  <a:lnTo>
                    <a:pt x="4450934" y="759942"/>
                  </a:lnTo>
                  <a:lnTo>
                    <a:pt x="4462772" y="760706"/>
                  </a:lnTo>
                  <a:lnTo>
                    <a:pt x="4474609" y="761358"/>
                  </a:lnTo>
                  <a:lnTo>
                    <a:pt x="4486447" y="761914"/>
                  </a:lnTo>
                  <a:lnTo>
                    <a:pt x="4498285" y="762387"/>
                  </a:lnTo>
                  <a:lnTo>
                    <a:pt x="4510122" y="762791"/>
                  </a:lnTo>
                  <a:lnTo>
                    <a:pt x="4521960" y="763134"/>
                  </a:lnTo>
                  <a:lnTo>
                    <a:pt x="4533797" y="763427"/>
                  </a:lnTo>
                  <a:lnTo>
                    <a:pt x="4545635" y="763676"/>
                  </a:lnTo>
                  <a:lnTo>
                    <a:pt x="4557473" y="763889"/>
                  </a:lnTo>
                  <a:lnTo>
                    <a:pt x="4569310" y="764069"/>
                  </a:lnTo>
                  <a:lnTo>
                    <a:pt x="4581148" y="764223"/>
                  </a:lnTo>
                  <a:lnTo>
                    <a:pt x="4592985" y="764354"/>
                  </a:lnTo>
                  <a:lnTo>
                    <a:pt x="4604823" y="764465"/>
                  </a:lnTo>
                  <a:lnTo>
                    <a:pt x="4616661" y="764560"/>
                  </a:lnTo>
                  <a:lnTo>
                    <a:pt x="4628498" y="764641"/>
                  </a:lnTo>
                  <a:lnTo>
                    <a:pt x="4640336" y="764709"/>
                  </a:lnTo>
                  <a:lnTo>
                    <a:pt x="4652173" y="764768"/>
                  </a:lnTo>
                  <a:lnTo>
                    <a:pt x="4664011" y="764818"/>
                  </a:lnTo>
                  <a:lnTo>
                    <a:pt x="4675849" y="764860"/>
                  </a:lnTo>
                  <a:lnTo>
                    <a:pt x="4687686" y="764896"/>
                  </a:lnTo>
                </a:path>
              </a:pathLst>
            </a:custGeom>
            <a:ln w="40651" cap="flat">
              <a:solidFill>
                <a:srgbClr val="E8E8E8">
                  <a:alpha val="100000"/>
                </a:srgbClr>
              </a:solidFill>
              <a:prstDash val="solid"/>
              <a:round/>
            </a:ln>
          </p:spPr>
          <p:txBody>
            <a:bodyPr/>
            <a:lstStyle/>
            <a:p/>
          </p:txBody>
        </p:sp>
        <p:sp>
          <p:nvSpPr>
            <p:cNvPr id="46" name="pl46"/>
            <p:cNvSpPr/>
            <p:nvPr/>
          </p:nvSpPr>
          <p:spPr>
            <a:xfrm>
              <a:off x="2482351" y="2741430"/>
              <a:ext cx="4687686" cy="1530151"/>
            </a:xfrm>
            <a:custGeom>
              <a:avLst/>
              <a:pathLst>
                <a:path w="4687686" h="1530151">
                  <a:moveTo>
                    <a:pt x="0" y="0"/>
                  </a:moveTo>
                  <a:lnTo>
                    <a:pt x="11837" y="17"/>
                  </a:lnTo>
                  <a:lnTo>
                    <a:pt x="23675" y="39"/>
                  </a:lnTo>
                  <a:lnTo>
                    <a:pt x="35512" y="64"/>
                  </a:lnTo>
                  <a:lnTo>
                    <a:pt x="47350" y="93"/>
                  </a:lnTo>
                  <a:lnTo>
                    <a:pt x="59187" y="127"/>
                  </a:lnTo>
                  <a:lnTo>
                    <a:pt x="71025" y="167"/>
                  </a:lnTo>
                  <a:lnTo>
                    <a:pt x="82863" y="215"/>
                  </a:lnTo>
                  <a:lnTo>
                    <a:pt x="94700" y="270"/>
                  </a:lnTo>
                  <a:lnTo>
                    <a:pt x="106538" y="336"/>
                  </a:lnTo>
                  <a:lnTo>
                    <a:pt x="118375" y="413"/>
                  </a:lnTo>
                  <a:lnTo>
                    <a:pt x="130213" y="503"/>
                  </a:lnTo>
                  <a:lnTo>
                    <a:pt x="142051" y="609"/>
                  </a:lnTo>
                  <a:lnTo>
                    <a:pt x="153888" y="734"/>
                  </a:lnTo>
                  <a:lnTo>
                    <a:pt x="165726" y="880"/>
                  </a:lnTo>
                  <a:lnTo>
                    <a:pt x="177563" y="1052"/>
                  </a:lnTo>
                  <a:lnTo>
                    <a:pt x="189401" y="1254"/>
                  </a:lnTo>
                  <a:lnTo>
                    <a:pt x="201239" y="1491"/>
                  </a:lnTo>
                  <a:lnTo>
                    <a:pt x="213076" y="1768"/>
                  </a:lnTo>
                  <a:lnTo>
                    <a:pt x="224914" y="2094"/>
                  </a:lnTo>
                  <a:lnTo>
                    <a:pt x="236751" y="2476"/>
                  </a:lnTo>
                  <a:lnTo>
                    <a:pt x="248589" y="2925"/>
                  </a:lnTo>
                  <a:lnTo>
                    <a:pt x="260427" y="3449"/>
                  </a:lnTo>
                  <a:lnTo>
                    <a:pt x="272264" y="4064"/>
                  </a:lnTo>
                  <a:lnTo>
                    <a:pt x="284102" y="4783"/>
                  </a:lnTo>
                  <a:lnTo>
                    <a:pt x="295939" y="5624"/>
                  </a:lnTo>
                  <a:lnTo>
                    <a:pt x="307777" y="6607"/>
                  </a:lnTo>
                  <a:lnTo>
                    <a:pt x="319614" y="7754"/>
                  </a:lnTo>
                  <a:lnTo>
                    <a:pt x="331452" y="9091"/>
                  </a:lnTo>
                  <a:lnTo>
                    <a:pt x="343290" y="10647"/>
                  </a:lnTo>
                  <a:lnTo>
                    <a:pt x="355127" y="12455"/>
                  </a:lnTo>
                  <a:lnTo>
                    <a:pt x="366965" y="14552"/>
                  </a:lnTo>
                  <a:lnTo>
                    <a:pt x="378802" y="16980"/>
                  </a:lnTo>
                  <a:lnTo>
                    <a:pt x="390640" y="19781"/>
                  </a:lnTo>
                  <a:lnTo>
                    <a:pt x="402478" y="23006"/>
                  </a:lnTo>
                  <a:lnTo>
                    <a:pt x="414315" y="26704"/>
                  </a:lnTo>
                  <a:lnTo>
                    <a:pt x="426153" y="30930"/>
                  </a:lnTo>
                  <a:lnTo>
                    <a:pt x="437990" y="35736"/>
                  </a:lnTo>
                  <a:lnTo>
                    <a:pt x="449828" y="41175"/>
                  </a:lnTo>
                  <a:lnTo>
                    <a:pt x="461666" y="47294"/>
                  </a:lnTo>
                  <a:lnTo>
                    <a:pt x="473503" y="54134"/>
                  </a:lnTo>
                  <a:lnTo>
                    <a:pt x="485341" y="61726"/>
                  </a:lnTo>
                  <a:lnTo>
                    <a:pt x="497178" y="70085"/>
                  </a:lnTo>
                  <a:lnTo>
                    <a:pt x="509016" y="79206"/>
                  </a:lnTo>
                  <a:lnTo>
                    <a:pt x="520854" y="89064"/>
                  </a:lnTo>
                  <a:lnTo>
                    <a:pt x="532691" y="99610"/>
                  </a:lnTo>
                  <a:lnTo>
                    <a:pt x="544529" y="110764"/>
                  </a:lnTo>
                  <a:lnTo>
                    <a:pt x="556366" y="122426"/>
                  </a:lnTo>
                  <a:lnTo>
                    <a:pt x="568204" y="134469"/>
                  </a:lnTo>
                  <a:lnTo>
                    <a:pt x="580042" y="146748"/>
                  </a:lnTo>
                  <a:lnTo>
                    <a:pt x="591879" y="159107"/>
                  </a:lnTo>
                  <a:lnTo>
                    <a:pt x="603717" y="171386"/>
                  </a:lnTo>
                  <a:lnTo>
                    <a:pt x="615554" y="183429"/>
                  </a:lnTo>
                  <a:lnTo>
                    <a:pt x="627392" y="195091"/>
                  </a:lnTo>
                  <a:lnTo>
                    <a:pt x="639229" y="206245"/>
                  </a:lnTo>
                  <a:lnTo>
                    <a:pt x="651067" y="216790"/>
                  </a:lnTo>
                  <a:lnTo>
                    <a:pt x="662905" y="226649"/>
                  </a:lnTo>
                  <a:lnTo>
                    <a:pt x="674742" y="235770"/>
                  </a:lnTo>
                  <a:lnTo>
                    <a:pt x="686580" y="244129"/>
                  </a:lnTo>
                  <a:lnTo>
                    <a:pt x="698417" y="251720"/>
                  </a:lnTo>
                  <a:lnTo>
                    <a:pt x="710255" y="258561"/>
                  </a:lnTo>
                  <a:lnTo>
                    <a:pt x="722093" y="264680"/>
                  </a:lnTo>
                  <a:lnTo>
                    <a:pt x="733930" y="270119"/>
                  </a:lnTo>
                  <a:lnTo>
                    <a:pt x="745768" y="274925"/>
                  </a:lnTo>
                  <a:lnTo>
                    <a:pt x="757605" y="279150"/>
                  </a:lnTo>
                  <a:lnTo>
                    <a:pt x="769443" y="282849"/>
                  </a:lnTo>
                  <a:lnTo>
                    <a:pt x="781281" y="286073"/>
                  </a:lnTo>
                  <a:lnTo>
                    <a:pt x="793118" y="288875"/>
                  </a:lnTo>
                  <a:lnTo>
                    <a:pt x="804956" y="291303"/>
                  </a:lnTo>
                  <a:lnTo>
                    <a:pt x="816793" y="293400"/>
                  </a:lnTo>
                  <a:lnTo>
                    <a:pt x="828631" y="295208"/>
                  </a:lnTo>
                  <a:lnTo>
                    <a:pt x="840469" y="296764"/>
                  </a:lnTo>
                  <a:lnTo>
                    <a:pt x="852306" y="298101"/>
                  </a:lnTo>
                  <a:lnTo>
                    <a:pt x="864144" y="299248"/>
                  </a:lnTo>
                  <a:lnTo>
                    <a:pt x="875981" y="300230"/>
                  </a:lnTo>
                  <a:lnTo>
                    <a:pt x="887819" y="301072"/>
                  </a:lnTo>
                  <a:lnTo>
                    <a:pt x="899657" y="301791"/>
                  </a:lnTo>
                  <a:lnTo>
                    <a:pt x="911494" y="302405"/>
                  </a:lnTo>
                  <a:lnTo>
                    <a:pt x="923332" y="302930"/>
                  </a:lnTo>
                  <a:lnTo>
                    <a:pt x="935169" y="303378"/>
                  </a:lnTo>
                  <a:lnTo>
                    <a:pt x="947007" y="303761"/>
                  </a:lnTo>
                  <a:lnTo>
                    <a:pt x="958844" y="304087"/>
                  </a:lnTo>
                  <a:lnTo>
                    <a:pt x="970682" y="304364"/>
                  </a:lnTo>
                  <a:lnTo>
                    <a:pt x="982520" y="304601"/>
                  </a:lnTo>
                  <a:lnTo>
                    <a:pt x="994357" y="304803"/>
                  </a:lnTo>
                  <a:lnTo>
                    <a:pt x="1006195" y="304975"/>
                  </a:lnTo>
                  <a:lnTo>
                    <a:pt x="1018032" y="305121"/>
                  </a:lnTo>
                  <a:lnTo>
                    <a:pt x="1029870" y="305246"/>
                  </a:lnTo>
                  <a:lnTo>
                    <a:pt x="1041708" y="305352"/>
                  </a:lnTo>
                  <a:lnTo>
                    <a:pt x="1053545" y="305442"/>
                  </a:lnTo>
                  <a:lnTo>
                    <a:pt x="1065383" y="305519"/>
                  </a:lnTo>
                  <a:lnTo>
                    <a:pt x="1077220" y="305584"/>
                  </a:lnTo>
                  <a:lnTo>
                    <a:pt x="1089058" y="305640"/>
                  </a:lnTo>
                  <a:lnTo>
                    <a:pt x="1100896" y="305688"/>
                  </a:lnTo>
                  <a:lnTo>
                    <a:pt x="1112733" y="305728"/>
                  </a:lnTo>
                  <a:lnTo>
                    <a:pt x="1124571" y="305762"/>
                  </a:lnTo>
                  <a:lnTo>
                    <a:pt x="1136408" y="305791"/>
                  </a:lnTo>
                  <a:lnTo>
                    <a:pt x="1148246" y="305816"/>
                  </a:lnTo>
                  <a:lnTo>
                    <a:pt x="1160084" y="305837"/>
                  </a:lnTo>
                  <a:lnTo>
                    <a:pt x="1171921" y="305855"/>
                  </a:lnTo>
                  <a:lnTo>
                    <a:pt x="1171921" y="306317"/>
                  </a:lnTo>
                  <a:lnTo>
                    <a:pt x="1183759" y="306380"/>
                  </a:lnTo>
                  <a:lnTo>
                    <a:pt x="1195596" y="306454"/>
                  </a:lnTo>
                  <a:lnTo>
                    <a:pt x="1207434" y="306541"/>
                  </a:lnTo>
                  <a:lnTo>
                    <a:pt x="1219272" y="306644"/>
                  </a:lnTo>
                  <a:lnTo>
                    <a:pt x="1231109" y="306764"/>
                  </a:lnTo>
                  <a:lnTo>
                    <a:pt x="1242947" y="306905"/>
                  </a:lnTo>
                  <a:lnTo>
                    <a:pt x="1254784" y="307071"/>
                  </a:lnTo>
                  <a:lnTo>
                    <a:pt x="1266622" y="307266"/>
                  </a:lnTo>
                  <a:lnTo>
                    <a:pt x="1278459" y="307495"/>
                  </a:lnTo>
                  <a:lnTo>
                    <a:pt x="1290297" y="307764"/>
                  </a:lnTo>
                  <a:lnTo>
                    <a:pt x="1302135" y="308080"/>
                  </a:lnTo>
                  <a:lnTo>
                    <a:pt x="1313972" y="308451"/>
                  </a:lnTo>
                  <a:lnTo>
                    <a:pt x="1325810" y="308887"/>
                  </a:lnTo>
                  <a:lnTo>
                    <a:pt x="1337647" y="309400"/>
                  </a:lnTo>
                  <a:lnTo>
                    <a:pt x="1349485" y="310001"/>
                  </a:lnTo>
                  <a:lnTo>
                    <a:pt x="1361323" y="310707"/>
                  </a:lnTo>
                  <a:lnTo>
                    <a:pt x="1373160" y="311536"/>
                  </a:lnTo>
                  <a:lnTo>
                    <a:pt x="1384998" y="312508"/>
                  </a:lnTo>
                  <a:lnTo>
                    <a:pt x="1396835" y="313649"/>
                  </a:lnTo>
                  <a:lnTo>
                    <a:pt x="1408673" y="314987"/>
                  </a:lnTo>
                  <a:lnTo>
                    <a:pt x="1420511" y="316555"/>
                  </a:lnTo>
                  <a:lnTo>
                    <a:pt x="1432348" y="318392"/>
                  </a:lnTo>
                  <a:lnTo>
                    <a:pt x="1444186" y="320543"/>
                  </a:lnTo>
                  <a:lnTo>
                    <a:pt x="1456023" y="323061"/>
                  </a:lnTo>
                  <a:lnTo>
                    <a:pt x="1467861" y="326005"/>
                  </a:lnTo>
                  <a:lnTo>
                    <a:pt x="1479699" y="329444"/>
                  </a:lnTo>
                  <a:lnTo>
                    <a:pt x="1491536" y="333458"/>
                  </a:lnTo>
                  <a:lnTo>
                    <a:pt x="1503374" y="338137"/>
                  </a:lnTo>
                  <a:lnTo>
                    <a:pt x="1515211" y="343583"/>
                  </a:lnTo>
                  <a:lnTo>
                    <a:pt x="1527049" y="349912"/>
                  </a:lnTo>
                  <a:lnTo>
                    <a:pt x="1538887" y="357252"/>
                  </a:lnTo>
                  <a:lnTo>
                    <a:pt x="1550724" y="365748"/>
                  </a:lnTo>
                  <a:lnTo>
                    <a:pt x="1562562" y="375554"/>
                  </a:lnTo>
                  <a:lnTo>
                    <a:pt x="1574399" y="386840"/>
                  </a:lnTo>
                  <a:lnTo>
                    <a:pt x="1586237" y="399785"/>
                  </a:lnTo>
                  <a:lnTo>
                    <a:pt x="1598074" y="414574"/>
                  </a:lnTo>
                  <a:lnTo>
                    <a:pt x="1609912" y="431395"/>
                  </a:lnTo>
                  <a:lnTo>
                    <a:pt x="1621750" y="450430"/>
                  </a:lnTo>
                  <a:lnTo>
                    <a:pt x="1633587" y="471848"/>
                  </a:lnTo>
                  <a:lnTo>
                    <a:pt x="1645425" y="495790"/>
                  </a:lnTo>
                  <a:lnTo>
                    <a:pt x="1657262" y="522361"/>
                  </a:lnTo>
                  <a:lnTo>
                    <a:pt x="1669100" y="551615"/>
                  </a:lnTo>
                  <a:lnTo>
                    <a:pt x="1680938" y="583540"/>
                  </a:lnTo>
                  <a:lnTo>
                    <a:pt x="1692775" y="618045"/>
                  </a:lnTo>
                  <a:lnTo>
                    <a:pt x="1704613" y="654953"/>
                  </a:lnTo>
                  <a:lnTo>
                    <a:pt x="1716450" y="693994"/>
                  </a:lnTo>
                  <a:lnTo>
                    <a:pt x="1728288" y="734810"/>
                  </a:lnTo>
                  <a:lnTo>
                    <a:pt x="1740126" y="776959"/>
                  </a:lnTo>
                  <a:lnTo>
                    <a:pt x="1751963" y="819936"/>
                  </a:lnTo>
                  <a:lnTo>
                    <a:pt x="1763801" y="863194"/>
                  </a:lnTo>
                  <a:lnTo>
                    <a:pt x="1775638" y="906171"/>
                  </a:lnTo>
                  <a:lnTo>
                    <a:pt x="1787476" y="948320"/>
                  </a:lnTo>
                  <a:lnTo>
                    <a:pt x="1799314" y="989136"/>
                  </a:lnTo>
                  <a:lnTo>
                    <a:pt x="1811151" y="1028178"/>
                  </a:lnTo>
                  <a:lnTo>
                    <a:pt x="1822989" y="1065085"/>
                  </a:lnTo>
                  <a:lnTo>
                    <a:pt x="1834826" y="1099590"/>
                  </a:lnTo>
                  <a:lnTo>
                    <a:pt x="1846664" y="1131515"/>
                  </a:lnTo>
                  <a:lnTo>
                    <a:pt x="1858502" y="1160769"/>
                  </a:lnTo>
                  <a:lnTo>
                    <a:pt x="1870339" y="1187340"/>
                  </a:lnTo>
                  <a:lnTo>
                    <a:pt x="1882177" y="1211282"/>
                  </a:lnTo>
                  <a:lnTo>
                    <a:pt x="1894014" y="1232700"/>
                  </a:lnTo>
                  <a:lnTo>
                    <a:pt x="1905852" y="1251735"/>
                  </a:lnTo>
                  <a:lnTo>
                    <a:pt x="1917689" y="1268556"/>
                  </a:lnTo>
                  <a:lnTo>
                    <a:pt x="1929527" y="1283345"/>
                  </a:lnTo>
                  <a:lnTo>
                    <a:pt x="1941365" y="1296290"/>
                  </a:lnTo>
                  <a:lnTo>
                    <a:pt x="1953202" y="1307576"/>
                  </a:lnTo>
                  <a:lnTo>
                    <a:pt x="1965040" y="1317382"/>
                  </a:lnTo>
                  <a:lnTo>
                    <a:pt x="1976877" y="1325878"/>
                  </a:lnTo>
                  <a:lnTo>
                    <a:pt x="1988715" y="1333218"/>
                  </a:lnTo>
                  <a:lnTo>
                    <a:pt x="2000553" y="1339547"/>
                  </a:lnTo>
                  <a:lnTo>
                    <a:pt x="2012390" y="1344994"/>
                  </a:lnTo>
                  <a:lnTo>
                    <a:pt x="2024228" y="1349672"/>
                  </a:lnTo>
                  <a:lnTo>
                    <a:pt x="2036065" y="1353686"/>
                  </a:lnTo>
                  <a:lnTo>
                    <a:pt x="2047903" y="1357125"/>
                  </a:lnTo>
                  <a:lnTo>
                    <a:pt x="2059741" y="1360069"/>
                  </a:lnTo>
                  <a:lnTo>
                    <a:pt x="2071578" y="1362587"/>
                  </a:lnTo>
                  <a:lnTo>
                    <a:pt x="2083416" y="1364738"/>
                  </a:lnTo>
                  <a:lnTo>
                    <a:pt x="2095253" y="1366575"/>
                  </a:lnTo>
                  <a:lnTo>
                    <a:pt x="2107091" y="1368143"/>
                  </a:lnTo>
                  <a:lnTo>
                    <a:pt x="2118929" y="1369481"/>
                  </a:lnTo>
                  <a:lnTo>
                    <a:pt x="2130766" y="1370622"/>
                  </a:lnTo>
                  <a:lnTo>
                    <a:pt x="2142604" y="1371594"/>
                  </a:lnTo>
                  <a:lnTo>
                    <a:pt x="2154441" y="1372423"/>
                  </a:lnTo>
                  <a:lnTo>
                    <a:pt x="2166279" y="1373129"/>
                  </a:lnTo>
                  <a:lnTo>
                    <a:pt x="2178117" y="1373730"/>
                  </a:lnTo>
                  <a:lnTo>
                    <a:pt x="2189954" y="1374243"/>
                  </a:lnTo>
                  <a:lnTo>
                    <a:pt x="2201792" y="1374679"/>
                  </a:lnTo>
                  <a:lnTo>
                    <a:pt x="2213629" y="1375050"/>
                  </a:lnTo>
                  <a:lnTo>
                    <a:pt x="2225467" y="1375366"/>
                  </a:lnTo>
                  <a:lnTo>
                    <a:pt x="2237304" y="1375635"/>
                  </a:lnTo>
                  <a:lnTo>
                    <a:pt x="2249142" y="1375864"/>
                  </a:lnTo>
                  <a:lnTo>
                    <a:pt x="2260980" y="1376059"/>
                  </a:lnTo>
                  <a:lnTo>
                    <a:pt x="2272817" y="1376225"/>
                  </a:lnTo>
                  <a:lnTo>
                    <a:pt x="2284655" y="1376366"/>
                  </a:lnTo>
                  <a:lnTo>
                    <a:pt x="2296492" y="1376487"/>
                  </a:lnTo>
                  <a:lnTo>
                    <a:pt x="2308330" y="1376589"/>
                  </a:lnTo>
                  <a:lnTo>
                    <a:pt x="2320168" y="1376676"/>
                  </a:lnTo>
                  <a:lnTo>
                    <a:pt x="2332005" y="1376750"/>
                  </a:lnTo>
                  <a:lnTo>
                    <a:pt x="2343843" y="1376813"/>
                  </a:lnTo>
                  <a:lnTo>
                    <a:pt x="2343843" y="1377223"/>
                  </a:lnTo>
                  <a:lnTo>
                    <a:pt x="2355680" y="1377232"/>
                  </a:lnTo>
                  <a:lnTo>
                    <a:pt x="2367518" y="1377243"/>
                  </a:lnTo>
                  <a:lnTo>
                    <a:pt x="2379356" y="1377255"/>
                  </a:lnTo>
                  <a:lnTo>
                    <a:pt x="2391193" y="1377270"/>
                  </a:lnTo>
                  <a:lnTo>
                    <a:pt x="2403031" y="1377287"/>
                  </a:lnTo>
                  <a:lnTo>
                    <a:pt x="2414868" y="1377307"/>
                  </a:lnTo>
                  <a:lnTo>
                    <a:pt x="2426706" y="1377331"/>
                  </a:lnTo>
                  <a:lnTo>
                    <a:pt x="2438544" y="1377359"/>
                  </a:lnTo>
                  <a:lnTo>
                    <a:pt x="2450381" y="1377392"/>
                  </a:lnTo>
                  <a:lnTo>
                    <a:pt x="2462219" y="1377430"/>
                  </a:lnTo>
                  <a:lnTo>
                    <a:pt x="2474056" y="1377475"/>
                  </a:lnTo>
                  <a:lnTo>
                    <a:pt x="2485894" y="1377528"/>
                  </a:lnTo>
                  <a:lnTo>
                    <a:pt x="2497732" y="1377591"/>
                  </a:lnTo>
                  <a:lnTo>
                    <a:pt x="2509569" y="1377664"/>
                  </a:lnTo>
                  <a:lnTo>
                    <a:pt x="2521407" y="1377750"/>
                  </a:lnTo>
                  <a:lnTo>
                    <a:pt x="2533244" y="1377851"/>
                  </a:lnTo>
                  <a:lnTo>
                    <a:pt x="2545082" y="1377969"/>
                  </a:lnTo>
                  <a:lnTo>
                    <a:pt x="2556919" y="1378108"/>
                  </a:lnTo>
                  <a:lnTo>
                    <a:pt x="2568757" y="1378271"/>
                  </a:lnTo>
                  <a:lnTo>
                    <a:pt x="2580595" y="1378462"/>
                  </a:lnTo>
                  <a:lnTo>
                    <a:pt x="2592432" y="1378686"/>
                  </a:lnTo>
                  <a:lnTo>
                    <a:pt x="2604270" y="1378948"/>
                  </a:lnTo>
                  <a:lnTo>
                    <a:pt x="2616107" y="1379256"/>
                  </a:lnTo>
                  <a:lnTo>
                    <a:pt x="2627945" y="1379615"/>
                  </a:lnTo>
                  <a:lnTo>
                    <a:pt x="2639783" y="1380036"/>
                  </a:lnTo>
                  <a:lnTo>
                    <a:pt x="2651620" y="1380527"/>
                  </a:lnTo>
                  <a:lnTo>
                    <a:pt x="2663458" y="1381101"/>
                  </a:lnTo>
                  <a:lnTo>
                    <a:pt x="2675295" y="1381769"/>
                  </a:lnTo>
                  <a:lnTo>
                    <a:pt x="2687133" y="1382547"/>
                  </a:lnTo>
                  <a:lnTo>
                    <a:pt x="2698971" y="1383451"/>
                  </a:lnTo>
                  <a:lnTo>
                    <a:pt x="2710808" y="1384500"/>
                  </a:lnTo>
                  <a:lnTo>
                    <a:pt x="2722646" y="1385713"/>
                  </a:lnTo>
                  <a:lnTo>
                    <a:pt x="2734483" y="1387114"/>
                  </a:lnTo>
                  <a:lnTo>
                    <a:pt x="2746321" y="1388727"/>
                  </a:lnTo>
                  <a:lnTo>
                    <a:pt x="2758159" y="1390576"/>
                  </a:lnTo>
                  <a:lnTo>
                    <a:pt x="2769996" y="1392689"/>
                  </a:lnTo>
                  <a:lnTo>
                    <a:pt x="2781834" y="1395092"/>
                  </a:lnTo>
                  <a:lnTo>
                    <a:pt x="2793671" y="1397811"/>
                  </a:lnTo>
                  <a:lnTo>
                    <a:pt x="2805509" y="1400871"/>
                  </a:lnTo>
                  <a:lnTo>
                    <a:pt x="2817347" y="1404291"/>
                  </a:lnTo>
                  <a:lnTo>
                    <a:pt x="2829184" y="1408087"/>
                  </a:lnTo>
                  <a:lnTo>
                    <a:pt x="2841022" y="1412266"/>
                  </a:lnTo>
                  <a:lnTo>
                    <a:pt x="2852859" y="1416827"/>
                  </a:lnTo>
                  <a:lnTo>
                    <a:pt x="2864697" y="1421756"/>
                  </a:lnTo>
                  <a:lnTo>
                    <a:pt x="2876534" y="1427028"/>
                  </a:lnTo>
                  <a:lnTo>
                    <a:pt x="2888372" y="1432606"/>
                  </a:lnTo>
                  <a:lnTo>
                    <a:pt x="2900210" y="1438437"/>
                  </a:lnTo>
                  <a:lnTo>
                    <a:pt x="2912047" y="1444458"/>
                  </a:lnTo>
                  <a:lnTo>
                    <a:pt x="2923885" y="1450598"/>
                  </a:lnTo>
                  <a:lnTo>
                    <a:pt x="2935722" y="1456777"/>
                  </a:lnTo>
                  <a:lnTo>
                    <a:pt x="2947560" y="1462917"/>
                  </a:lnTo>
                  <a:lnTo>
                    <a:pt x="2959398" y="1468938"/>
                  </a:lnTo>
                  <a:lnTo>
                    <a:pt x="2971235" y="1474769"/>
                  </a:lnTo>
                  <a:lnTo>
                    <a:pt x="2983073" y="1480346"/>
                  </a:lnTo>
                  <a:lnTo>
                    <a:pt x="2994910" y="1485619"/>
                  </a:lnTo>
                  <a:lnTo>
                    <a:pt x="3006748" y="1490548"/>
                  </a:lnTo>
                  <a:lnTo>
                    <a:pt x="3018586" y="1495109"/>
                  </a:lnTo>
                  <a:lnTo>
                    <a:pt x="3030423" y="1499288"/>
                  </a:lnTo>
                  <a:lnTo>
                    <a:pt x="3042261" y="1503084"/>
                  </a:lnTo>
                  <a:lnTo>
                    <a:pt x="3054098" y="1506504"/>
                  </a:lnTo>
                  <a:lnTo>
                    <a:pt x="3065936" y="1509564"/>
                  </a:lnTo>
                  <a:lnTo>
                    <a:pt x="3077774" y="1512283"/>
                  </a:lnTo>
                  <a:lnTo>
                    <a:pt x="3089611" y="1514686"/>
                  </a:lnTo>
                  <a:lnTo>
                    <a:pt x="3101449" y="1516799"/>
                  </a:lnTo>
                  <a:lnTo>
                    <a:pt x="3113286" y="1518648"/>
                  </a:lnTo>
                  <a:lnTo>
                    <a:pt x="3125124" y="1520260"/>
                  </a:lnTo>
                  <a:lnTo>
                    <a:pt x="3136962" y="1521661"/>
                  </a:lnTo>
                  <a:lnTo>
                    <a:pt x="3148799" y="1522875"/>
                  </a:lnTo>
                  <a:lnTo>
                    <a:pt x="3160637" y="1523924"/>
                  </a:lnTo>
                  <a:lnTo>
                    <a:pt x="3172474" y="1524828"/>
                  </a:lnTo>
                  <a:lnTo>
                    <a:pt x="3184312" y="1525606"/>
                  </a:lnTo>
                  <a:lnTo>
                    <a:pt x="3196149" y="1526274"/>
                  </a:lnTo>
                  <a:lnTo>
                    <a:pt x="3207987" y="1526848"/>
                  </a:lnTo>
                  <a:lnTo>
                    <a:pt x="3219825" y="1527339"/>
                  </a:lnTo>
                  <a:lnTo>
                    <a:pt x="3231662" y="1527759"/>
                  </a:lnTo>
                  <a:lnTo>
                    <a:pt x="3243500" y="1528119"/>
                  </a:lnTo>
                  <a:lnTo>
                    <a:pt x="3255337" y="1528426"/>
                  </a:lnTo>
                  <a:lnTo>
                    <a:pt x="3267175" y="1528689"/>
                  </a:lnTo>
                  <a:lnTo>
                    <a:pt x="3279013" y="1528913"/>
                  </a:lnTo>
                  <a:lnTo>
                    <a:pt x="3290850" y="1529104"/>
                  </a:lnTo>
                  <a:lnTo>
                    <a:pt x="3302688" y="1529267"/>
                  </a:lnTo>
                  <a:lnTo>
                    <a:pt x="3314525" y="1529406"/>
                  </a:lnTo>
                  <a:lnTo>
                    <a:pt x="3326363" y="1529524"/>
                  </a:lnTo>
                  <a:lnTo>
                    <a:pt x="3338201" y="1529625"/>
                  </a:lnTo>
                  <a:lnTo>
                    <a:pt x="3350038" y="1529711"/>
                  </a:lnTo>
                  <a:lnTo>
                    <a:pt x="3361876" y="1529784"/>
                  </a:lnTo>
                  <a:lnTo>
                    <a:pt x="3373713" y="1529847"/>
                  </a:lnTo>
                  <a:lnTo>
                    <a:pt x="3385551" y="1529900"/>
                  </a:lnTo>
                  <a:lnTo>
                    <a:pt x="3397389" y="1529945"/>
                  </a:lnTo>
                  <a:lnTo>
                    <a:pt x="3409226" y="1529983"/>
                  </a:lnTo>
                  <a:lnTo>
                    <a:pt x="3421064" y="1530016"/>
                  </a:lnTo>
                  <a:lnTo>
                    <a:pt x="3432901" y="1530044"/>
                  </a:lnTo>
                  <a:lnTo>
                    <a:pt x="3444739" y="1530067"/>
                  </a:lnTo>
                  <a:lnTo>
                    <a:pt x="3456576" y="1530088"/>
                  </a:lnTo>
                  <a:lnTo>
                    <a:pt x="3468414" y="1530105"/>
                  </a:lnTo>
                  <a:lnTo>
                    <a:pt x="3480252" y="1530119"/>
                  </a:lnTo>
                  <a:lnTo>
                    <a:pt x="3492089" y="1530132"/>
                  </a:lnTo>
                  <a:lnTo>
                    <a:pt x="3503927" y="1530142"/>
                  </a:lnTo>
                  <a:lnTo>
                    <a:pt x="3515764" y="1530151"/>
                  </a:lnTo>
                  <a:lnTo>
                    <a:pt x="3515764" y="1529997"/>
                  </a:lnTo>
                  <a:lnTo>
                    <a:pt x="3527602" y="1529961"/>
                  </a:lnTo>
                  <a:lnTo>
                    <a:pt x="3539440" y="1529919"/>
                  </a:lnTo>
                  <a:lnTo>
                    <a:pt x="3551277" y="1529869"/>
                  </a:lnTo>
                  <a:lnTo>
                    <a:pt x="3563115" y="1529811"/>
                  </a:lnTo>
                  <a:lnTo>
                    <a:pt x="3574952" y="1529742"/>
                  </a:lnTo>
                  <a:lnTo>
                    <a:pt x="3586790" y="1529662"/>
                  </a:lnTo>
                  <a:lnTo>
                    <a:pt x="3598628" y="1529567"/>
                  </a:lnTo>
                  <a:lnTo>
                    <a:pt x="3610465" y="1529455"/>
                  </a:lnTo>
                  <a:lnTo>
                    <a:pt x="3622303" y="1529325"/>
                  </a:lnTo>
                  <a:lnTo>
                    <a:pt x="3634140" y="1529171"/>
                  </a:lnTo>
                  <a:lnTo>
                    <a:pt x="3645978" y="1528990"/>
                  </a:lnTo>
                  <a:lnTo>
                    <a:pt x="3657816" y="1528778"/>
                  </a:lnTo>
                  <a:lnTo>
                    <a:pt x="3669653" y="1528529"/>
                  </a:lnTo>
                  <a:lnTo>
                    <a:pt x="3681491" y="1528236"/>
                  </a:lnTo>
                  <a:lnTo>
                    <a:pt x="3693328" y="1527892"/>
                  </a:lnTo>
                  <a:lnTo>
                    <a:pt x="3705166" y="1527489"/>
                  </a:lnTo>
                  <a:lnTo>
                    <a:pt x="3717004" y="1527015"/>
                  </a:lnTo>
                  <a:lnTo>
                    <a:pt x="3728841" y="1526460"/>
                  </a:lnTo>
                  <a:lnTo>
                    <a:pt x="3740679" y="1525808"/>
                  </a:lnTo>
                  <a:lnTo>
                    <a:pt x="3752516" y="1525043"/>
                  </a:lnTo>
                  <a:lnTo>
                    <a:pt x="3764354" y="1524147"/>
                  </a:lnTo>
                  <a:lnTo>
                    <a:pt x="3776191" y="1523098"/>
                  </a:lnTo>
                  <a:lnTo>
                    <a:pt x="3788029" y="1521868"/>
                  </a:lnTo>
                  <a:lnTo>
                    <a:pt x="3799867" y="1520430"/>
                  </a:lnTo>
                  <a:lnTo>
                    <a:pt x="3811704" y="1518747"/>
                  </a:lnTo>
                  <a:lnTo>
                    <a:pt x="3823542" y="1516782"/>
                  </a:lnTo>
                  <a:lnTo>
                    <a:pt x="3835379" y="1514489"/>
                  </a:lnTo>
                  <a:lnTo>
                    <a:pt x="3847217" y="1511815"/>
                  </a:lnTo>
                  <a:lnTo>
                    <a:pt x="3859055" y="1508703"/>
                  </a:lnTo>
                  <a:lnTo>
                    <a:pt x="3870892" y="1505086"/>
                  </a:lnTo>
                  <a:lnTo>
                    <a:pt x="3882730" y="1500892"/>
                  </a:lnTo>
                  <a:lnTo>
                    <a:pt x="3894567" y="1496037"/>
                  </a:lnTo>
                  <a:lnTo>
                    <a:pt x="3906405" y="1490434"/>
                  </a:lnTo>
                  <a:lnTo>
                    <a:pt x="3918243" y="1483984"/>
                  </a:lnTo>
                  <a:lnTo>
                    <a:pt x="3930080" y="1476587"/>
                  </a:lnTo>
                  <a:lnTo>
                    <a:pt x="3941918" y="1468136"/>
                  </a:lnTo>
                  <a:lnTo>
                    <a:pt x="3953755" y="1458524"/>
                  </a:lnTo>
                  <a:lnTo>
                    <a:pt x="3965593" y="1447647"/>
                  </a:lnTo>
                  <a:lnTo>
                    <a:pt x="3977431" y="1435409"/>
                  </a:lnTo>
                  <a:lnTo>
                    <a:pt x="3989268" y="1421727"/>
                  </a:lnTo>
                  <a:lnTo>
                    <a:pt x="4001106" y="1406544"/>
                  </a:lnTo>
                  <a:lnTo>
                    <a:pt x="4012943" y="1389827"/>
                  </a:lnTo>
                  <a:lnTo>
                    <a:pt x="4024781" y="1371585"/>
                  </a:lnTo>
                  <a:lnTo>
                    <a:pt x="4036619" y="1351867"/>
                  </a:lnTo>
                  <a:lnTo>
                    <a:pt x="4048456" y="1330777"/>
                  </a:lnTo>
                  <a:lnTo>
                    <a:pt x="4060294" y="1308468"/>
                  </a:lnTo>
                  <a:lnTo>
                    <a:pt x="4072131" y="1285144"/>
                  </a:lnTo>
                  <a:lnTo>
                    <a:pt x="4083969" y="1261059"/>
                  </a:lnTo>
                  <a:lnTo>
                    <a:pt x="4095806" y="1236501"/>
                  </a:lnTo>
                  <a:lnTo>
                    <a:pt x="4107644" y="1211782"/>
                  </a:lnTo>
                  <a:lnTo>
                    <a:pt x="4119482" y="1187224"/>
                  </a:lnTo>
                  <a:lnTo>
                    <a:pt x="4131319" y="1163139"/>
                  </a:lnTo>
                  <a:lnTo>
                    <a:pt x="4143157" y="1139815"/>
                  </a:lnTo>
                  <a:lnTo>
                    <a:pt x="4154994" y="1117506"/>
                  </a:lnTo>
                  <a:lnTo>
                    <a:pt x="4166832" y="1096416"/>
                  </a:lnTo>
                  <a:lnTo>
                    <a:pt x="4178670" y="1076698"/>
                  </a:lnTo>
                  <a:lnTo>
                    <a:pt x="4190507" y="1058456"/>
                  </a:lnTo>
                  <a:lnTo>
                    <a:pt x="4202345" y="1041739"/>
                  </a:lnTo>
                  <a:lnTo>
                    <a:pt x="4214182" y="1026556"/>
                  </a:lnTo>
                  <a:lnTo>
                    <a:pt x="4226020" y="1012875"/>
                  </a:lnTo>
                  <a:lnTo>
                    <a:pt x="4237858" y="1000636"/>
                  </a:lnTo>
                  <a:lnTo>
                    <a:pt x="4249695" y="989759"/>
                  </a:lnTo>
                  <a:lnTo>
                    <a:pt x="4261533" y="980147"/>
                  </a:lnTo>
                  <a:lnTo>
                    <a:pt x="4273370" y="971696"/>
                  </a:lnTo>
                  <a:lnTo>
                    <a:pt x="4285208" y="964299"/>
                  </a:lnTo>
                  <a:lnTo>
                    <a:pt x="4297046" y="957849"/>
                  </a:lnTo>
                  <a:lnTo>
                    <a:pt x="4308883" y="952246"/>
                  </a:lnTo>
                  <a:lnTo>
                    <a:pt x="4320721" y="947391"/>
                  </a:lnTo>
                  <a:lnTo>
                    <a:pt x="4332558" y="943197"/>
                  </a:lnTo>
                  <a:lnTo>
                    <a:pt x="4344396" y="939580"/>
                  </a:lnTo>
                  <a:lnTo>
                    <a:pt x="4356234" y="936468"/>
                  </a:lnTo>
                  <a:lnTo>
                    <a:pt x="4368071" y="933795"/>
                  </a:lnTo>
                  <a:lnTo>
                    <a:pt x="4379909" y="931501"/>
                  </a:lnTo>
                  <a:lnTo>
                    <a:pt x="4391746" y="929536"/>
                  </a:lnTo>
                  <a:lnTo>
                    <a:pt x="4403584" y="927853"/>
                  </a:lnTo>
                  <a:lnTo>
                    <a:pt x="4415421" y="926415"/>
                  </a:lnTo>
                  <a:lnTo>
                    <a:pt x="4427259" y="925185"/>
                  </a:lnTo>
                  <a:lnTo>
                    <a:pt x="4439097" y="924136"/>
                  </a:lnTo>
                  <a:lnTo>
                    <a:pt x="4450934" y="923240"/>
                  </a:lnTo>
                  <a:lnTo>
                    <a:pt x="4462772" y="922475"/>
                  </a:lnTo>
                  <a:lnTo>
                    <a:pt x="4474609" y="921823"/>
                  </a:lnTo>
                  <a:lnTo>
                    <a:pt x="4486447" y="921268"/>
                  </a:lnTo>
                  <a:lnTo>
                    <a:pt x="4498285" y="920794"/>
                  </a:lnTo>
                  <a:lnTo>
                    <a:pt x="4510122" y="920391"/>
                  </a:lnTo>
                  <a:lnTo>
                    <a:pt x="4521960" y="920047"/>
                  </a:lnTo>
                  <a:lnTo>
                    <a:pt x="4533797" y="919754"/>
                  </a:lnTo>
                  <a:lnTo>
                    <a:pt x="4545635" y="919505"/>
                  </a:lnTo>
                  <a:lnTo>
                    <a:pt x="4557473" y="919293"/>
                  </a:lnTo>
                  <a:lnTo>
                    <a:pt x="4569310" y="919112"/>
                  </a:lnTo>
                  <a:lnTo>
                    <a:pt x="4581148" y="918958"/>
                  </a:lnTo>
                  <a:lnTo>
                    <a:pt x="4592985" y="918828"/>
                  </a:lnTo>
                  <a:lnTo>
                    <a:pt x="4604823" y="918716"/>
                  </a:lnTo>
                  <a:lnTo>
                    <a:pt x="4616661" y="918621"/>
                  </a:lnTo>
                  <a:lnTo>
                    <a:pt x="4628498" y="918541"/>
                  </a:lnTo>
                  <a:lnTo>
                    <a:pt x="4640336" y="918472"/>
                  </a:lnTo>
                  <a:lnTo>
                    <a:pt x="4652173" y="918414"/>
                  </a:lnTo>
                  <a:lnTo>
                    <a:pt x="4664011" y="918364"/>
                  </a:lnTo>
                  <a:lnTo>
                    <a:pt x="4675849" y="918322"/>
                  </a:lnTo>
                  <a:lnTo>
                    <a:pt x="4687686" y="918286"/>
                  </a:lnTo>
                </a:path>
              </a:pathLst>
            </a:custGeom>
            <a:ln w="40651" cap="flat">
              <a:solidFill>
                <a:srgbClr val="E8E8E8">
                  <a:alpha val="100000"/>
                </a:srgbClr>
              </a:solidFill>
              <a:prstDash val="solid"/>
              <a:round/>
            </a:ln>
          </p:spPr>
          <p:txBody>
            <a:bodyPr/>
            <a:lstStyle/>
            <a:p/>
          </p:txBody>
        </p:sp>
        <p:sp>
          <p:nvSpPr>
            <p:cNvPr id="47" name="pl47"/>
            <p:cNvSpPr/>
            <p:nvPr/>
          </p:nvSpPr>
          <p:spPr>
            <a:xfrm>
              <a:off x="2482351" y="3812593"/>
              <a:ext cx="4687686" cy="305958"/>
            </a:xfrm>
            <a:custGeom>
              <a:avLst/>
              <a:pathLst>
                <a:path w="4687686" h="305958">
                  <a:moveTo>
                    <a:pt x="0" y="305958"/>
                  </a:moveTo>
                  <a:lnTo>
                    <a:pt x="11837" y="305949"/>
                  </a:lnTo>
                  <a:lnTo>
                    <a:pt x="23675" y="305938"/>
                  </a:lnTo>
                  <a:lnTo>
                    <a:pt x="35512" y="305926"/>
                  </a:lnTo>
                  <a:lnTo>
                    <a:pt x="47350" y="305911"/>
                  </a:lnTo>
                  <a:lnTo>
                    <a:pt x="59187" y="305894"/>
                  </a:lnTo>
                  <a:lnTo>
                    <a:pt x="71025" y="305874"/>
                  </a:lnTo>
                  <a:lnTo>
                    <a:pt x="82863" y="305850"/>
                  </a:lnTo>
                  <a:lnTo>
                    <a:pt x="94700" y="305823"/>
                  </a:lnTo>
                  <a:lnTo>
                    <a:pt x="106538" y="305790"/>
                  </a:lnTo>
                  <a:lnTo>
                    <a:pt x="118375" y="305751"/>
                  </a:lnTo>
                  <a:lnTo>
                    <a:pt x="130213" y="305706"/>
                  </a:lnTo>
                  <a:lnTo>
                    <a:pt x="142051" y="305653"/>
                  </a:lnTo>
                  <a:lnTo>
                    <a:pt x="153888" y="305591"/>
                  </a:lnTo>
                  <a:lnTo>
                    <a:pt x="165726" y="305518"/>
                  </a:lnTo>
                  <a:lnTo>
                    <a:pt x="177563" y="305432"/>
                  </a:lnTo>
                  <a:lnTo>
                    <a:pt x="189401" y="305331"/>
                  </a:lnTo>
                  <a:lnTo>
                    <a:pt x="201239" y="305213"/>
                  </a:lnTo>
                  <a:lnTo>
                    <a:pt x="213076" y="305074"/>
                  </a:lnTo>
                  <a:lnTo>
                    <a:pt x="224914" y="304911"/>
                  </a:lnTo>
                  <a:lnTo>
                    <a:pt x="236751" y="304720"/>
                  </a:lnTo>
                  <a:lnTo>
                    <a:pt x="248589" y="304496"/>
                  </a:lnTo>
                  <a:lnTo>
                    <a:pt x="260427" y="304233"/>
                  </a:lnTo>
                  <a:lnTo>
                    <a:pt x="272264" y="303926"/>
                  </a:lnTo>
                  <a:lnTo>
                    <a:pt x="284102" y="303566"/>
                  </a:lnTo>
                  <a:lnTo>
                    <a:pt x="295939" y="303146"/>
                  </a:lnTo>
                  <a:lnTo>
                    <a:pt x="307777" y="302654"/>
                  </a:lnTo>
                  <a:lnTo>
                    <a:pt x="319614" y="302081"/>
                  </a:lnTo>
                  <a:lnTo>
                    <a:pt x="331452" y="301412"/>
                  </a:lnTo>
                  <a:lnTo>
                    <a:pt x="343290" y="300634"/>
                  </a:lnTo>
                  <a:lnTo>
                    <a:pt x="355127" y="299730"/>
                  </a:lnTo>
                  <a:lnTo>
                    <a:pt x="366965" y="298682"/>
                  </a:lnTo>
                  <a:lnTo>
                    <a:pt x="378802" y="297468"/>
                  </a:lnTo>
                  <a:lnTo>
                    <a:pt x="390640" y="296067"/>
                  </a:lnTo>
                  <a:lnTo>
                    <a:pt x="402478" y="294455"/>
                  </a:lnTo>
                  <a:lnTo>
                    <a:pt x="414315" y="292606"/>
                  </a:lnTo>
                  <a:lnTo>
                    <a:pt x="426153" y="290493"/>
                  </a:lnTo>
                  <a:lnTo>
                    <a:pt x="437990" y="288090"/>
                  </a:lnTo>
                  <a:lnTo>
                    <a:pt x="449828" y="285370"/>
                  </a:lnTo>
                  <a:lnTo>
                    <a:pt x="461666" y="282311"/>
                  </a:lnTo>
                  <a:lnTo>
                    <a:pt x="473503" y="278891"/>
                  </a:lnTo>
                  <a:lnTo>
                    <a:pt x="485341" y="275095"/>
                  </a:lnTo>
                  <a:lnTo>
                    <a:pt x="497178" y="270915"/>
                  </a:lnTo>
                  <a:lnTo>
                    <a:pt x="509016" y="266355"/>
                  </a:lnTo>
                  <a:lnTo>
                    <a:pt x="520854" y="261426"/>
                  </a:lnTo>
                  <a:lnTo>
                    <a:pt x="532691" y="256153"/>
                  </a:lnTo>
                  <a:lnTo>
                    <a:pt x="544529" y="250576"/>
                  </a:lnTo>
                  <a:lnTo>
                    <a:pt x="556366" y="244745"/>
                  </a:lnTo>
                  <a:lnTo>
                    <a:pt x="568204" y="238723"/>
                  </a:lnTo>
                  <a:lnTo>
                    <a:pt x="580042" y="232584"/>
                  </a:lnTo>
                  <a:lnTo>
                    <a:pt x="591879" y="226404"/>
                  </a:lnTo>
                  <a:lnTo>
                    <a:pt x="603717" y="220265"/>
                  </a:lnTo>
                  <a:lnTo>
                    <a:pt x="615554" y="214243"/>
                  </a:lnTo>
                  <a:lnTo>
                    <a:pt x="627392" y="208413"/>
                  </a:lnTo>
                  <a:lnTo>
                    <a:pt x="639229" y="202835"/>
                  </a:lnTo>
                  <a:lnTo>
                    <a:pt x="651067" y="197563"/>
                  </a:lnTo>
                  <a:lnTo>
                    <a:pt x="662905" y="192633"/>
                  </a:lnTo>
                  <a:lnTo>
                    <a:pt x="674742" y="188073"/>
                  </a:lnTo>
                  <a:lnTo>
                    <a:pt x="686580" y="183893"/>
                  </a:lnTo>
                  <a:lnTo>
                    <a:pt x="698417" y="180098"/>
                  </a:lnTo>
                  <a:lnTo>
                    <a:pt x="710255" y="176677"/>
                  </a:lnTo>
                  <a:lnTo>
                    <a:pt x="722093" y="173618"/>
                  </a:lnTo>
                  <a:lnTo>
                    <a:pt x="733930" y="170898"/>
                  </a:lnTo>
                  <a:lnTo>
                    <a:pt x="745768" y="168495"/>
                  </a:lnTo>
                  <a:lnTo>
                    <a:pt x="757605" y="166383"/>
                  </a:lnTo>
                  <a:lnTo>
                    <a:pt x="769443" y="164533"/>
                  </a:lnTo>
                  <a:lnTo>
                    <a:pt x="781281" y="162921"/>
                  </a:lnTo>
                  <a:lnTo>
                    <a:pt x="793118" y="161520"/>
                  </a:lnTo>
                  <a:lnTo>
                    <a:pt x="804956" y="160307"/>
                  </a:lnTo>
                  <a:lnTo>
                    <a:pt x="816793" y="159258"/>
                  </a:lnTo>
                  <a:lnTo>
                    <a:pt x="828631" y="158354"/>
                  </a:lnTo>
                  <a:lnTo>
                    <a:pt x="840469" y="157576"/>
                  </a:lnTo>
                  <a:lnTo>
                    <a:pt x="852306" y="156907"/>
                  </a:lnTo>
                  <a:lnTo>
                    <a:pt x="864144" y="156334"/>
                  </a:lnTo>
                  <a:lnTo>
                    <a:pt x="875981" y="155843"/>
                  </a:lnTo>
                  <a:lnTo>
                    <a:pt x="887819" y="155422"/>
                  </a:lnTo>
                  <a:lnTo>
                    <a:pt x="899657" y="155062"/>
                  </a:lnTo>
                  <a:lnTo>
                    <a:pt x="911494" y="154755"/>
                  </a:lnTo>
                  <a:lnTo>
                    <a:pt x="923332" y="154493"/>
                  </a:lnTo>
                  <a:lnTo>
                    <a:pt x="935169" y="154269"/>
                  </a:lnTo>
                  <a:lnTo>
                    <a:pt x="947007" y="154077"/>
                  </a:lnTo>
                  <a:lnTo>
                    <a:pt x="958844" y="153915"/>
                  </a:lnTo>
                  <a:lnTo>
                    <a:pt x="970682" y="153776"/>
                  </a:lnTo>
                  <a:lnTo>
                    <a:pt x="982520" y="153657"/>
                  </a:lnTo>
                  <a:lnTo>
                    <a:pt x="994357" y="153556"/>
                  </a:lnTo>
                  <a:lnTo>
                    <a:pt x="1006195" y="153470"/>
                  </a:lnTo>
                  <a:lnTo>
                    <a:pt x="1018032" y="153397"/>
                  </a:lnTo>
                  <a:lnTo>
                    <a:pt x="1029870" y="153335"/>
                  </a:lnTo>
                  <a:lnTo>
                    <a:pt x="1041708" y="153282"/>
                  </a:lnTo>
                  <a:lnTo>
                    <a:pt x="1053545" y="153237"/>
                  </a:lnTo>
                  <a:lnTo>
                    <a:pt x="1065383" y="153198"/>
                  </a:lnTo>
                  <a:lnTo>
                    <a:pt x="1077220" y="153166"/>
                  </a:lnTo>
                  <a:lnTo>
                    <a:pt x="1089058" y="153138"/>
                  </a:lnTo>
                  <a:lnTo>
                    <a:pt x="1100896" y="153114"/>
                  </a:lnTo>
                  <a:lnTo>
                    <a:pt x="1112733" y="153094"/>
                  </a:lnTo>
                  <a:lnTo>
                    <a:pt x="1124571" y="153077"/>
                  </a:lnTo>
                  <a:lnTo>
                    <a:pt x="1136408" y="153062"/>
                  </a:lnTo>
                  <a:lnTo>
                    <a:pt x="1148246" y="153050"/>
                  </a:lnTo>
                  <a:lnTo>
                    <a:pt x="1160084" y="153039"/>
                  </a:lnTo>
                  <a:lnTo>
                    <a:pt x="1171921" y="153030"/>
                  </a:lnTo>
                  <a:lnTo>
                    <a:pt x="1171921" y="152927"/>
                  </a:lnTo>
                  <a:lnTo>
                    <a:pt x="1183759" y="152918"/>
                  </a:lnTo>
                  <a:lnTo>
                    <a:pt x="1195596" y="152908"/>
                  </a:lnTo>
                  <a:lnTo>
                    <a:pt x="1207434" y="152895"/>
                  </a:lnTo>
                  <a:lnTo>
                    <a:pt x="1219272" y="152881"/>
                  </a:lnTo>
                  <a:lnTo>
                    <a:pt x="1231109" y="152864"/>
                  </a:lnTo>
                  <a:lnTo>
                    <a:pt x="1242947" y="152844"/>
                  </a:lnTo>
                  <a:lnTo>
                    <a:pt x="1254784" y="152820"/>
                  </a:lnTo>
                  <a:lnTo>
                    <a:pt x="1266622" y="152792"/>
                  </a:lnTo>
                  <a:lnTo>
                    <a:pt x="1278459" y="152759"/>
                  </a:lnTo>
                  <a:lnTo>
                    <a:pt x="1290297" y="152721"/>
                  </a:lnTo>
                  <a:lnTo>
                    <a:pt x="1302135" y="152676"/>
                  </a:lnTo>
                  <a:lnTo>
                    <a:pt x="1313972" y="152623"/>
                  </a:lnTo>
                  <a:lnTo>
                    <a:pt x="1325810" y="152560"/>
                  </a:lnTo>
                  <a:lnTo>
                    <a:pt x="1337647" y="152487"/>
                  </a:lnTo>
                  <a:lnTo>
                    <a:pt x="1349485" y="152401"/>
                  </a:lnTo>
                  <a:lnTo>
                    <a:pt x="1361323" y="152300"/>
                  </a:lnTo>
                  <a:lnTo>
                    <a:pt x="1373160" y="152182"/>
                  </a:lnTo>
                  <a:lnTo>
                    <a:pt x="1384998" y="152043"/>
                  </a:lnTo>
                  <a:lnTo>
                    <a:pt x="1396835" y="151880"/>
                  </a:lnTo>
                  <a:lnTo>
                    <a:pt x="1408673" y="151689"/>
                  </a:lnTo>
                  <a:lnTo>
                    <a:pt x="1420511" y="151465"/>
                  </a:lnTo>
                  <a:lnTo>
                    <a:pt x="1432348" y="151202"/>
                  </a:lnTo>
                  <a:lnTo>
                    <a:pt x="1444186" y="150895"/>
                  </a:lnTo>
                  <a:lnTo>
                    <a:pt x="1456023" y="150536"/>
                  </a:lnTo>
                  <a:lnTo>
                    <a:pt x="1467861" y="150115"/>
                  </a:lnTo>
                  <a:lnTo>
                    <a:pt x="1479699" y="149624"/>
                  </a:lnTo>
                  <a:lnTo>
                    <a:pt x="1491536" y="149050"/>
                  </a:lnTo>
                  <a:lnTo>
                    <a:pt x="1503374" y="148382"/>
                  </a:lnTo>
                  <a:lnTo>
                    <a:pt x="1515211" y="147604"/>
                  </a:lnTo>
                  <a:lnTo>
                    <a:pt x="1527049" y="146700"/>
                  </a:lnTo>
                  <a:lnTo>
                    <a:pt x="1538887" y="145651"/>
                  </a:lnTo>
                  <a:lnTo>
                    <a:pt x="1550724" y="144437"/>
                  </a:lnTo>
                  <a:lnTo>
                    <a:pt x="1562562" y="143036"/>
                  </a:lnTo>
                  <a:lnTo>
                    <a:pt x="1574399" y="141424"/>
                  </a:lnTo>
                  <a:lnTo>
                    <a:pt x="1586237" y="139575"/>
                  </a:lnTo>
                  <a:lnTo>
                    <a:pt x="1598074" y="137462"/>
                  </a:lnTo>
                  <a:lnTo>
                    <a:pt x="1609912" y="135059"/>
                  </a:lnTo>
                  <a:lnTo>
                    <a:pt x="1621750" y="132340"/>
                  </a:lnTo>
                  <a:lnTo>
                    <a:pt x="1633587" y="129280"/>
                  </a:lnTo>
                  <a:lnTo>
                    <a:pt x="1645425" y="125860"/>
                  </a:lnTo>
                  <a:lnTo>
                    <a:pt x="1657262" y="122064"/>
                  </a:lnTo>
                  <a:lnTo>
                    <a:pt x="1669100" y="117885"/>
                  </a:lnTo>
                  <a:lnTo>
                    <a:pt x="1680938" y="113324"/>
                  </a:lnTo>
                  <a:lnTo>
                    <a:pt x="1692775" y="108395"/>
                  </a:lnTo>
                  <a:lnTo>
                    <a:pt x="1704613" y="103122"/>
                  </a:lnTo>
                  <a:lnTo>
                    <a:pt x="1716450" y="97545"/>
                  </a:lnTo>
                  <a:lnTo>
                    <a:pt x="1728288" y="91714"/>
                  </a:lnTo>
                  <a:lnTo>
                    <a:pt x="1740126" y="85693"/>
                  </a:lnTo>
                  <a:lnTo>
                    <a:pt x="1751963" y="79553"/>
                  </a:lnTo>
                  <a:lnTo>
                    <a:pt x="1763801" y="73374"/>
                  </a:lnTo>
                  <a:lnTo>
                    <a:pt x="1775638" y="67234"/>
                  </a:lnTo>
                  <a:lnTo>
                    <a:pt x="1787476" y="61213"/>
                  </a:lnTo>
                  <a:lnTo>
                    <a:pt x="1799314" y="55382"/>
                  </a:lnTo>
                  <a:lnTo>
                    <a:pt x="1811151" y="49805"/>
                  </a:lnTo>
                  <a:lnTo>
                    <a:pt x="1822989" y="44532"/>
                  </a:lnTo>
                  <a:lnTo>
                    <a:pt x="1834826" y="39603"/>
                  </a:lnTo>
                  <a:lnTo>
                    <a:pt x="1846664" y="35042"/>
                  </a:lnTo>
                  <a:lnTo>
                    <a:pt x="1858502" y="30863"/>
                  </a:lnTo>
                  <a:lnTo>
                    <a:pt x="1870339" y="27067"/>
                  </a:lnTo>
                  <a:lnTo>
                    <a:pt x="1882177" y="23647"/>
                  </a:lnTo>
                  <a:lnTo>
                    <a:pt x="1894014" y="20587"/>
                  </a:lnTo>
                  <a:lnTo>
                    <a:pt x="1905852" y="17868"/>
                  </a:lnTo>
                  <a:lnTo>
                    <a:pt x="1917689" y="15465"/>
                  </a:lnTo>
                  <a:lnTo>
                    <a:pt x="1929527" y="13352"/>
                  </a:lnTo>
                  <a:lnTo>
                    <a:pt x="1941365" y="11503"/>
                  </a:lnTo>
                  <a:lnTo>
                    <a:pt x="1953202" y="9890"/>
                  </a:lnTo>
                  <a:lnTo>
                    <a:pt x="1965040" y="8490"/>
                  </a:lnTo>
                  <a:lnTo>
                    <a:pt x="1976877" y="7276"/>
                  </a:lnTo>
                  <a:lnTo>
                    <a:pt x="1988715" y="6227"/>
                  </a:lnTo>
                  <a:lnTo>
                    <a:pt x="2000553" y="5323"/>
                  </a:lnTo>
                  <a:lnTo>
                    <a:pt x="2012390" y="4545"/>
                  </a:lnTo>
                  <a:lnTo>
                    <a:pt x="2024228" y="3877"/>
                  </a:lnTo>
                  <a:lnTo>
                    <a:pt x="2036065" y="3303"/>
                  </a:lnTo>
                  <a:lnTo>
                    <a:pt x="2047903" y="2812"/>
                  </a:lnTo>
                  <a:lnTo>
                    <a:pt x="2059741" y="2391"/>
                  </a:lnTo>
                  <a:lnTo>
                    <a:pt x="2071578" y="2032"/>
                  </a:lnTo>
                  <a:lnTo>
                    <a:pt x="2083416" y="1724"/>
                  </a:lnTo>
                  <a:lnTo>
                    <a:pt x="2095253" y="1462"/>
                  </a:lnTo>
                  <a:lnTo>
                    <a:pt x="2107091" y="1238"/>
                  </a:lnTo>
                  <a:lnTo>
                    <a:pt x="2118929" y="1047"/>
                  </a:lnTo>
                  <a:lnTo>
                    <a:pt x="2130766" y="884"/>
                  </a:lnTo>
                  <a:lnTo>
                    <a:pt x="2142604" y="745"/>
                  </a:lnTo>
                  <a:lnTo>
                    <a:pt x="2154441" y="627"/>
                  </a:lnTo>
                  <a:lnTo>
                    <a:pt x="2166279" y="526"/>
                  </a:lnTo>
                  <a:lnTo>
                    <a:pt x="2178117" y="440"/>
                  </a:lnTo>
                  <a:lnTo>
                    <a:pt x="2189954" y="367"/>
                  </a:lnTo>
                  <a:lnTo>
                    <a:pt x="2201792" y="304"/>
                  </a:lnTo>
                  <a:lnTo>
                    <a:pt x="2213629" y="251"/>
                  </a:lnTo>
                  <a:lnTo>
                    <a:pt x="2225467" y="206"/>
                  </a:lnTo>
                  <a:lnTo>
                    <a:pt x="2237304" y="168"/>
                  </a:lnTo>
                  <a:lnTo>
                    <a:pt x="2249142" y="135"/>
                  </a:lnTo>
                  <a:lnTo>
                    <a:pt x="2260980" y="107"/>
                  </a:lnTo>
                  <a:lnTo>
                    <a:pt x="2272817" y="83"/>
                  </a:lnTo>
                  <a:lnTo>
                    <a:pt x="2284655" y="63"/>
                  </a:lnTo>
                  <a:lnTo>
                    <a:pt x="2296492" y="46"/>
                  </a:lnTo>
                  <a:lnTo>
                    <a:pt x="2308330" y="32"/>
                  </a:lnTo>
                  <a:lnTo>
                    <a:pt x="2320168" y="19"/>
                  </a:lnTo>
                  <a:lnTo>
                    <a:pt x="2332005" y="8"/>
                  </a:lnTo>
                  <a:lnTo>
                    <a:pt x="2343843" y="0"/>
                  </a:lnTo>
                  <a:lnTo>
                    <a:pt x="2343843" y="0"/>
                  </a:lnTo>
                  <a:lnTo>
                    <a:pt x="2355680" y="8"/>
                  </a:lnTo>
                  <a:lnTo>
                    <a:pt x="2367518" y="19"/>
                  </a:lnTo>
                  <a:lnTo>
                    <a:pt x="2379356" y="32"/>
                  </a:lnTo>
                  <a:lnTo>
                    <a:pt x="2391193" y="46"/>
                  </a:lnTo>
                  <a:lnTo>
                    <a:pt x="2403031" y="63"/>
                  </a:lnTo>
                  <a:lnTo>
                    <a:pt x="2414868" y="83"/>
                  </a:lnTo>
                  <a:lnTo>
                    <a:pt x="2426706" y="107"/>
                  </a:lnTo>
                  <a:lnTo>
                    <a:pt x="2438544" y="135"/>
                  </a:lnTo>
                  <a:lnTo>
                    <a:pt x="2450381" y="168"/>
                  </a:lnTo>
                  <a:lnTo>
                    <a:pt x="2462219" y="206"/>
                  </a:lnTo>
                  <a:lnTo>
                    <a:pt x="2474056" y="251"/>
                  </a:lnTo>
                  <a:lnTo>
                    <a:pt x="2485894" y="304"/>
                  </a:lnTo>
                  <a:lnTo>
                    <a:pt x="2497732" y="367"/>
                  </a:lnTo>
                  <a:lnTo>
                    <a:pt x="2509569" y="440"/>
                  </a:lnTo>
                  <a:lnTo>
                    <a:pt x="2521407" y="526"/>
                  </a:lnTo>
                  <a:lnTo>
                    <a:pt x="2533244" y="627"/>
                  </a:lnTo>
                  <a:lnTo>
                    <a:pt x="2545082" y="745"/>
                  </a:lnTo>
                  <a:lnTo>
                    <a:pt x="2556919" y="884"/>
                  </a:lnTo>
                  <a:lnTo>
                    <a:pt x="2568757" y="1047"/>
                  </a:lnTo>
                  <a:lnTo>
                    <a:pt x="2580595" y="1238"/>
                  </a:lnTo>
                  <a:lnTo>
                    <a:pt x="2592432" y="1462"/>
                  </a:lnTo>
                  <a:lnTo>
                    <a:pt x="2604270" y="1724"/>
                  </a:lnTo>
                  <a:lnTo>
                    <a:pt x="2616107" y="2032"/>
                  </a:lnTo>
                  <a:lnTo>
                    <a:pt x="2627945" y="2391"/>
                  </a:lnTo>
                  <a:lnTo>
                    <a:pt x="2639783" y="2812"/>
                  </a:lnTo>
                  <a:lnTo>
                    <a:pt x="2651620" y="3303"/>
                  </a:lnTo>
                  <a:lnTo>
                    <a:pt x="2663458" y="3877"/>
                  </a:lnTo>
                  <a:lnTo>
                    <a:pt x="2675295" y="4545"/>
                  </a:lnTo>
                  <a:lnTo>
                    <a:pt x="2687133" y="5323"/>
                  </a:lnTo>
                  <a:lnTo>
                    <a:pt x="2698971" y="6227"/>
                  </a:lnTo>
                  <a:lnTo>
                    <a:pt x="2710808" y="7276"/>
                  </a:lnTo>
                  <a:lnTo>
                    <a:pt x="2722646" y="8490"/>
                  </a:lnTo>
                  <a:lnTo>
                    <a:pt x="2734483" y="9890"/>
                  </a:lnTo>
                  <a:lnTo>
                    <a:pt x="2746321" y="11503"/>
                  </a:lnTo>
                  <a:lnTo>
                    <a:pt x="2758159" y="13352"/>
                  </a:lnTo>
                  <a:lnTo>
                    <a:pt x="2769996" y="15465"/>
                  </a:lnTo>
                  <a:lnTo>
                    <a:pt x="2781834" y="17868"/>
                  </a:lnTo>
                  <a:lnTo>
                    <a:pt x="2793671" y="20587"/>
                  </a:lnTo>
                  <a:lnTo>
                    <a:pt x="2805509" y="23647"/>
                  </a:lnTo>
                  <a:lnTo>
                    <a:pt x="2817347" y="27067"/>
                  </a:lnTo>
                  <a:lnTo>
                    <a:pt x="2829184" y="30863"/>
                  </a:lnTo>
                  <a:lnTo>
                    <a:pt x="2841022" y="35042"/>
                  </a:lnTo>
                  <a:lnTo>
                    <a:pt x="2852859" y="39603"/>
                  </a:lnTo>
                  <a:lnTo>
                    <a:pt x="2864697" y="44532"/>
                  </a:lnTo>
                  <a:lnTo>
                    <a:pt x="2876534" y="49805"/>
                  </a:lnTo>
                  <a:lnTo>
                    <a:pt x="2888372" y="55382"/>
                  </a:lnTo>
                  <a:lnTo>
                    <a:pt x="2900210" y="61213"/>
                  </a:lnTo>
                  <a:lnTo>
                    <a:pt x="2912047" y="67234"/>
                  </a:lnTo>
                  <a:lnTo>
                    <a:pt x="2923885" y="73374"/>
                  </a:lnTo>
                  <a:lnTo>
                    <a:pt x="2935722" y="79553"/>
                  </a:lnTo>
                  <a:lnTo>
                    <a:pt x="2947560" y="85693"/>
                  </a:lnTo>
                  <a:lnTo>
                    <a:pt x="2959398" y="91714"/>
                  </a:lnTo>
                  <a:lnTo>
                    <a:pt x="2971235" y="97545"/>
                  </a:lnTo>
                  <a:lnTo>
                    <a:pt x="2983073" y="103122"/>
                  </a:lnTo>
                  <a:lnTo>
                    <a:pt x="2994910" y="108395"/>
                  </a:lnTo>
                  <a:lnTo>
                    <a:pt x="3006748" y="113324"/>
                  </a:lnTo>
                  <a:lnTo>
                    <a:pt x="3018586" y="117885"/>
                  </a:lnTo>
                  <a:lnTo>
                    <a:pt x="3030423" y="122064"/>
                  </a:lnTo>
                  <a:lnTo>
                    <a:pt x="3042261" y="125860"/>
                  </a:lnTo>
                  <a:lnTo>
                    <a:pt x="3054098" y="129280"/>
                  </a:lnTo>
                  <a:lnTo>
                    <a:pt x="3065936" y="132340"/>
                  </a:lnTo>
                  <a:lnTo>
                    <a:pt x="3077774" y="135059"/>
                  </a:lnTo>
                  <a:lnTo>
                    <a:pt x="3089611" y="137462"/>
                  </a:lnTo>
                  <a:lnTo>
                    <a:pt x="3101449" y="139575"/>
                  </a:lnTo>
                  <a:lnTo>
                    <a:pt x="3113286" y="141424"/>
                  </a:lnTo>
                  <a:lnTo>
                    <a:pt x="3125124" y="143036"/>
                  </a:lnTo>
                  <a:lnTo>
                    <a:pt x="3136962" y="144437"/>
                  </a:lnTo>
                  <a:lnTo>
                    <a:pt x="3148799" y="145651"/>
                  </a:lnTo>
                  <a:lnTo>
                    <a:pt x="3160637" y="146700"/>
                  </a:lnTo>
                  <a:lnTo>
                    <a:pt x="3172474" y="147604"/>
                  </a:lnTo>
                  <a:lnTo>
                    <a:pt x="3184312" y="148382"/>
                  </a:lnTo>
                  <a:lnTo>
                    <a:pt x="3196149" y="149050"/>
                  </a:lnTo>
                  <a:lnTo>
                    <a:pt x="3207987" y="149624"/>
                  </a:lnTo>
                  <a:lnTo>
                    <a:pt x="3219825" y="150115"/>
                  </a:lnTo>
                  <a:lnTo>
                    <a:pt x="3231662" y="150536"/>
                  </a:lnTo>
                  <a:lnTo>
                    <a:pt x="3243500" y="150895"/>
                  </a:lnTo>
                  <a:lnTo>
                    <a:pt x="3255337" y="151202"/>
                  </a:lnTo>
                  <a:lnTo>
                    <a:pt x="3267175" y="151465"/>
                  </a:lnTo>
                  <a:lnTo>
                    <a:pt x="3279013" y="151689"/>
                  </a:lnTo>
                  <a:lnTo>
                    <a:pt x="3290850" y="151880"/>
                  </a:lnTo>
                  <a:lnTo>
                    <a:pt x="3302688" y="152043"/>
                  </a:lnTo>
                  <a:lnTo>
                    <a:pt x="3314525" y="152182"/>
                  </a:lnTo>
                  <a:lnTo>
                    <a:pt x="3326363" y="152300"/>
                  </a:lnTo>
                  <a:lnTo>
                    <a:pt x="3338201" y="152401"/>
                  </a:lnTo>
                  <a:lnTo>
                    <a:pt x="3350038" y="152487"/>
                  </a:lnTo>
                  <a:lnTo>
                    <a:pt x="3361876" y="152560"/>
                  </a:lnTo>
                  <a:lnTo>
                    <a:pt x="3373713" y="152623"/>
                  </a:lnTo>
                  <a:lnTo>
                    <a:pt x="3385551" y="152676"/>
                  </a:lnTo>
                  <a:lnTo>
                    <a:pt x="3397389" y="152721"/>
                  </a:lnTo>
                  <a:lnTo>
                    <a:pt x="3409226" y="152759"/>
                  </a:lnTo>
                  <a:lnTo>
                    <a:pt x="3421064" y="152792"/>
                  </a:lnTo>
                  <a:lnTo>
                    <a:pt x="3432901" y="152820"/>
                  </a:lnTo>
                  <a:lnTo>
                    <a:pt x="3444739" y="152844"/>
                  </a:lnTo>
                  <a:lnTo>
                    <a:pt x="3456576" y="152864"/>
                  </a:lnTo>
                  <a:lnTo>
                    <a:pt x="3468414" y="152881"/>
                  </a:lnTo>
                  <a:lnTo>
                    <a:pt x="3480252" y="152895"/>
                  </a:lnTo>
                  <a:lnTo>
                    <a:pt x="3492089" y="152908"/>
                  </a:lnTo>
                  <a:lnTo>
                    <a:pt x="3503927" y="152918"/>
                  </a:lnTo>
                  <a:lnTo>
                    <a:pt x="3515764" y="152927"/>
                  </a:lnTo>
                  <a:lnTo>
                    <a:pt x="3515764" y="152979"/>
                  </a:lnTo>
                  <a:lnTo>
                    <a:pt x="3527602" y="152979"/>
                  </a:lnTo>
                  <a:lnTo>
                    <a:pt x="3539440" y="152979"/>
                  </a:lnTo>
                  <a:lnTo>
                    <a:pt x="3551277" y="152979"/>
                  </a:lnTo>
                  <a:lnTo>
                    <a:pt x="3563115" y="152979"/>
                  </a:lnTo>
                  <a:lnTo>
                    <a:pt x="3574952" y="152979"/>
                  </a:lnTo>
                  <a:lnTo>
                    <a:pt x="3586790" y="152979"/>
                  </a:lnTo>
                  <a:lnTo>
                    <a:pt x="3598628" y="152979"/>
                  </a:lnTo>
                  <a:lnTo>
                    <a:pt x="3610465" y="152979"/>
                  </a:lnTo>
                  <a:lnTo>
                    <a:pt x="3622303" y="152979"/>
                  </a:lnTo>
                  <a:lnTo>
                    <a:pt x="3634140" y="152979"/>
                  </a:lnTo>
                  <a:lnTo>
                    <a:pt x="3645978" y="152979"/>
                  </a:lnTo>
                  <a:lnTo>
                    <a:pt x="3657816" y="152979"/>
                  </a:lnTo>
                  <a:lnTo>
                    <a:pt x="3669653" y="152979"/>
                  </a:lnTo>
                  <a:lnTo>
                    <a:pt x="3681491" y="152979"/>
                  </a:lnTo>
                  <a:lnTo>
                    <a:pt x="3693328" y="152979"/>
                  </a:lnTo>
                  <a:lnTo>
                    <a:pt x="3705166" y="152979"/>
                  </a:lnTo>
                  <a:lnTo>
                    <a:pt x="3717004" y="152979"/>
                  </a:lnTo>
                  <a:lnTo>
                    <a:pt x="3728841" y="152979"/>
                  </a:lnTo>
                  <a:lnTo>
                    <a:pt x="3740679" y="152979"/>
                  </a:lnTo>
                  <a:lnTo>
                    <a:pt x="3752516" y="152979"/>
                  </a:lnTo>
                  <a:lnTo>
                    <a:pt x="3764354" y="152979"/>
                  </a:lnTo>
                  <a:lnTo>
                    <a:pt x="3776191" y="152979"/>
                  </a:lnTo>
                  <a:lnTo>
                    <a:pt x="3788029" y="152979"/>
                  </a:lnTo>
                  <a:lnTo>
                    <a:pt x="3799867" y="152979"/>
                  </a:lnTo>
                  <a:lnTo>
                    <a:pt x="3811704" y="152979"/>
                  </a:lnTo>
                  <a:lnTo>
                    <a:pt x="3823542" y="152979"/>
                  </a:lnTo>
                  <a:lnTo>
                    <a:pt x="3835379" y="152979"/>
                  </a:lnTo>
                  <a:lnTo>
                    <a:pt x="3847217" y="152979"/>
                  </a:lnTo>
                  <a:lnTo>
                    <a:pt x="3859055" y="152979"/>
                  </a:lnTo>
                  <a:lnTo>
                    <a:pt x="3870892" y="152979"/>
                  </a:lnTo>
                  <a:lnTo>
                    <a:pt x="3882730" y="152979"/>
                  </a:lnTo>
                  <a:lnTo>
                    <a:pt x="3894567" y="152979"/>
                  </a:lnTo>
                  <a:lnTo>
                    <a:pt x="3906405" y="152979"/>
                  </a:lnTo>
                  <a:lnTo>
                    <a:pt x="3918243" y="152979"/>
                  </a:lnTo>
                  <a:lnTo>
                    <a:pt x="3930080" y="152979"/>
                  </a:lnTo>
                  <a:lnTo>
                    <a:pt x="3941918" y="152979"/>
                  </a:lnTo>
                  <a:lnTo>
                    <a:pt x="3953755" y="152979"/>
                  </a:lnTo>
                  <a:lnTo>
                    <a:pt x="3965593" y="152979"/>
                  </a:lnTo>
                  <a:lnTo>
                    <a:pt x="3977431" y="152979"/>
                  </a:lnTo>
                  <a:lnTo>
                    <a:pt x="3989268" y="152979"/>
                  </a:lnTo>
                  <a:lnTo>
                    <a:pt x="4001106" y="152979"/>
                  </a:lnTo>
                  <a:lnTo>
                    <a:pt x="4012943" y="152979"/>
                  </a:lnTo>
                  <a:lnTo>
                    <a:pt x="4024781" y="152979"/>
                  </a:lnTo>
                  <a:lnTo>
                    <a:pt x="4036619" y="152979"/>
                  </a:lnTo>
                  <a:lnTo>
                    <a:pt x="4048456" y="152979"/>
                  </a:lnTo>
                  <a:lnTo>
                    <a:pt x="4060294" y="152979"/>
                  </a:lnTo>
                  <a:lnTo>
                    <a:pt x="4072131" y="152979"/>
                  </a:lnTo>
                  <a:lnTo>
                    <a:pt x="4083969" y="152979"/>
                  </a:lnTo>
                  <a:lnTo>
                    <a:pt x="4095806" y="152979"/>
                  </a:lnTo>
                  <a:lnTo>
                    <a:pt x="4107644" y="152979"/>
                  </a:lnTo>
                  <a:lnTo>
                    <a:pt x="4119482" y="152979"/>
                  </a:lnTo>
                  <a:lnTo>
                    <a:pt x="4131319" y="152979"/>
                  </a:lnTo>
                  <a:lnTo>
                    <a:pt x="4143157" y="152979"/>
                  </a:lnTo>
                  <a:lnTo>
                    <a:pt x="4154994" y="152979"/>
                  </a:lnTo>
                  <a:lnTo>
                    <a:pt x="4166832" y="152979"/>
                  </a:lnTo>
                  <a:lnTo>
                    <a:pt x="4178670" y="152979"/>
                  </a:lnTo>
                  <a:lnTo>
                    <a:pt x="4190507" y="152979"/>
                  </a:lnTo>
                  <a:lnTo>
                    <a:pt x="4202345" y="152979"/>
                  </a:lnTo>
                  <a:lnTo>
                    <a:pt x="4214182" y="152979"/>
                  </a:lnTo>
                  <a:lnTo>
                    <a:pt x="4226020" y="152979"/>
                  </a:lnTo>
                  <a:lnTo>
                    <a:pt x="4237858" y="152979"/>
                  </a:lnTo>
                  <a:lnTo>
                    <a:pt x="4249695" y="152979"/>
                  </a:lnTo>
                  <a:lnTo>
                    <a:pt x="4261533" y="152979"/>
                  </a:lnTo>
                  <a:lnTo>
                    <a:pt x="4273370" y="152979"/>
                  </a:lnTo>
                  <a:lnTo>
                    <a:pt x="4285208" y="152979"/>
                  </a:lnTo>
                  <a:lnTo>
                    <a:pt x="4297046" y="152979"/>
                  </a:lnTo>
                  <a:lnTo>
                    <a:pt x="4308883" y="152979"/>
                  </a:lnTo>
                  <a:lnTo>
                    <a:pt x="4320721" y="152979"/>
                  </a:lnTo>
                  <a:lnTo>
                    <a:pt x="4332558" y="152979"/>
                  </a:lnTo>
                  <a:lnTo>
                    <a:pt x="4344396" y="152979"/>
                  </a:lnTo>
                  <a:lnTo>
                    <a:pt x="4356234" y="152979"/>
                  </a:lnTo>
                  <a:lnTo>
                    <a:pt x="4368071" y="152979"/>
                  </a:lnTo>
                  <a:lnTo>
                    <a:pt x="4379909" y="152979"/>
                  </a:lnTo>
                  <a:lnTo>
                    <a:pt x="4391746" y="152979"/>
                  </a:lnTo>
                  <a:lnTo>
                    <a:pt x="4403584" y="152979"/>
                  </a:lnTo>
                  <a:lnTo>
                    <a:pt x="4415421" y="152979"/>
                  </a:lnTo>
                  <a:lnTo>
                    <a:pt x="4427259" y="152979"/>
                  </a:lnTo>
                  <a:lnTo>
                    <a:pt x="4439097" y="152979"/>
                  </a:lnTo>
                  <a:lnTo>
                    <a:pt x="4450934" y="152979"/>
                  </a:lnTo>
                  <a:lnTo>
                    <a:pt x="4462772" y="152979"/>
                  </a:lnTo>
                  <a:lnTo>
                    <a:pt x="4474609" y="152979"/>
                  </a:lnTo>
                  <a:lnTo>
                    <a:pt x="4486447" y="152979"/>
                  </a:lnTo>
                  <a:lnTo>
                    <a:pt x="4498285" y="152979"/>
                  </a:lnTo>
                  <a:lnTo>
                    <a:pt x="4510122" y="152979"/>
                  </a:lnTo>
                  <a:lnTo>
                    <a:pt x="4521960" y="152979"/>
                  </a:lnTo>
                  <a:lnTo>
                    <a:pt x="4533797" y="152979"/>
                  </a:lnTo>
                  <a:lnTo>
                    <a:pt x="4545635" y="152979"/>
                  </a:lnTo>
                  <a:lnTo>
                    <a:pt x="4557473" y="152979"/>
                  </a:lnTo>
                  <a:lnTo>
                    <a:pt x="4569310" y="152979"/>
                  </a:lnTo>
                  <a:lnTo>
                    <a:pt x="4581148" y="152979"/>
                  </a:lnTo>
                  <a:lnTo>
                    <a:pt x="4592985" y="152979"/>
                  </a:lnTo>
                  <a:lnTo>
                    <a:pt x="4604823" y="152979"/>
                  </a:lnTo>
                  <a:lnTo>
                    <a:pt x="4616661" y="152979"/>
                  </a:lnTo>
                  <a:lnTo>
                    <a:pt x="4628498" y="152979"/>
                  </a:lnTo>
                  <a:lnTo>
                    <a:pt x="4640336" y="152979"/>
                  </a:lnTo>
                  <a:lnTo>
                    <a:pt x="4652173" y="152979"/>
                  </a:lnTo>
                  <a:lnTo>
                    <a:pt x="4664011" y="152979"/>
                  </a:lnTo>
                  <a:lnTo>
                    <a:pt x="4675849" y="152979"/>
                  </a:lnTo>
                  <a:lnTo>
                    <a:pt x="4687686" y="152979"/>
                  </a:lnTo>
                </a:path>
              </a:pathLst>
            </a:custGeom>
            <a:ln w="40651" cap="flat">
              <a:solidFill>
                <a:srgbClr val="E8E8E8">
                  <a:alpha val="100000"/>
                </a:srgbClr>
              </a:solidFill>
              <a:prstDash val="solid"/>
              <a:round/>
            </a:ln>
          </p:spPr>
          <p:txBody>
            <a:bodyPr/>
            <a:lstStyle/>
            <a:p/>
          </p:txBody>
        </p:sp>
        <p:sp>
          <p:nvSpPr>
            <p:cNvPr id="48" name="pl48"/>
            <p:cNvSpPr/>
            <p:nvPr/>
          </p:nvSpPr>
          <p:spPr>
            <a:xfrm>
              <a:off x="2482351" y="5189868"/>
              <a:ext cx="4687686" cy="611917"/>
            </a:xfrm>
            <a:custGeom>
              <a:avLst/>
              <a:pathLst>
                <a:path w="4687686" h="611917">
                  <a:moveTo>
                    <a:pt x="0" y="458937"/>
                  </a:moveTo>
                  <a:lnTo>
                    <a:pt x="11837" y="458919"/>
                  </a:lnTo>
                  <a:lnTo>
                    <a:pt x="23675" y="458898"/>
                  </a:lnTo>
                  <a:lnTo>
                    <a:pt x="35512" y="458873"/>
                  </a:lnTo>
                  <a:lnTo>
                    <a:pt x="47350" y="458844"/>
                  </a:lnTo>
                  <a:lnTo>
                    <a:pt x="59187" y="458810"/>
                  </a:lnTo>
                  <a:lnTo>
                    <a:pt x="71025" y="458769"/>
                  </a:lnTo>
                  <a:lnTo>
                    <a:pt x="82863" y="458722"/>
                  </a:lnTo>
                  <a:lnTo>
                    <a:pt x="94700" y="458666"/>
                  </a:lnTo>
                  <a:lnTo>
                    <a:pt x="106538" y="458601"/>
                  </a:lnTo>
                  <a:lnTo>
                    <a:pt x="118375" y="458524"/>
                  </a:lnTo>
                  <a:lnTo>
                    <a:pt x="130213" y="458434"/>
                  </a:lnTo>
                  <a:lnTo>
                    <a:pt x="142051" y="458328"/>
                  </a:lnTo>
                  <a:lnTo>
                    <a:pt x="153888" y="458203"/>
                  </a:lnTo>
                  <a:lnTo>
                    <a:pt x="165726" y="458057"/>
                  </a:lnTo>
                  <a:lnTo>
                    <a:pt x="177563" y="457885"/>
                  </a:lnTo>
                  <a:lnTo>
                    <a:pt x="189401" y="457683"/>
                  </a:lnTo>
                  <a:lnTo>
                    <a:pt x="201239" y="457446"/>
                  </a:lnTo>
                  <a:lnTo>
                    <a:pt x="213076" y="457168"/>
                  </a:lnTo>
                  <a:lnTo>
                    <a:pt x="224914" y="456843"/>
                  </a:lnTo>
                  <a:lnTo>
                    <a:pt x="236751" y="456460"/>
                  </a:lnTo>
                  <a:lnTo>
                    <a:pt x="248589" y="456012"/>
                  </a:lnTo>
                  <a:lnTo>
                    <a:pt x="260427" y="455487"/>
                  </a:lnTo>
                  <a:lnTo>
                    <a:pt x="272264" y="454873"/>
                  </a:lnTo>
                  <a:lnTo>
                    <a:pt x="284102" y="454153"/>
                  </a:lnTo>
                  <a:lnTo>
                    <a:pt x="295939" y="453312"/>
                  </a:lnTo>
                  <a:lnTo>
                    <a:pt x="307777" y="452330"/>
                  </a:lnTo>
                  <a:lnTo>
                    <a:pt x="319614" y="451183"/>
                  </a:lnTo>
                  <a:lnTo>
                    <a:pt x="331452" y="449846"/>
                  </a:lnTo>
                  <a:lnTo>
                    <a:pt x="343290" y="448290"/>
                  </a:lnTo>
                  <a:lnTo>
                    <a:pt x="355127" y="446482"/>
                  </a:lnTo>
                  <a:lnTo>
                    <a:pt x="366965" y="444384"/>
                  </a:lnTo>
                  <a:lnTo>
                    <a:pt x="378802" y="441957"/>
                  </a:lnTo>
                  <a:lnTo>
                    <a:pt x="390640" y="439155"/>
                  </a:lnTo>
                  <a:lnTo>
                    <a:pt x="402478" y="435931"/>
                  </a:lnTo>
                  <a:lnTo>
                    <a:pt x="414315" y="432232"/>
                  </a:lnTo>
                  <a:lnTo>
                    <a:pt x="426153" y="428007"/>
                  </a:lnTo>
                  <a:lnTo>
                    <a:pt x="437990" y="423201"/>
                  </a:lnTo>
                  <a:lnTo>
                    <a:pt x="449828" y="417762"/>
                  </a:lnTo>
                  <a:lnTo>
                    <a:pt x="461666" y="411643"/>
                  </a:lnTo>
                  <a:lnTo>
                    <a:pt x="473503" y="404802"/>
                  </a:lnTo>
                  <a:lnTo>
                    <a:pt x="485341" y="397210"/>
                  </a:lnTo>
                  <a:lnTo>
                    <a:pt x="497178" y="388852"/>
                  </a:lnTo>
                  <a:lnTo>
                    <a:pt x="509016" y="379731"/>
                  </a:lnTo>
                  <a:lnTo>
                    <a:pt x="520854" y="369872"/>
                  </a:lnTo>
                  <a:lnTo>
                    <a:pt x="532691" y="359327"/>
                  </a:lnTo>
                  <a:lnTo>
                    <a:pt x="544529" y="348172"/>
                  </a:lnTo>
                  <a:lnTo>
                    <a:pt x="556366" y="336511"/>
                  </a:lnTo>
                  <a:lnTo>
                    <a:pt x="568204" y="324468"/>
                  </a:lnTo>
                  <a:lnTo>
                    <a:pt x="580042" y="312189"/>
                  </a:lnTo>
                  <a:lnTo>
                    <a:pt x="591879" y="299830"/>
                  </a:lnTo>
                  <a:lnTo>
                    <a:pt x="603717" y="287550"/>
                  </a:lnTo>
                  <a:lnTo>
                    <a:pt x="615554" y="275508"/>
                  </a:lnTo>
                  <a:lnTo>
                    <a:pt x="627392" y="263846"/>
                  </a:lnTo>
                  <a:lnTo>
                    <a:pt x="639229" y="252692"/>
                  </a:lnTo>
                  <a:lnTo>
                    <a:pt x="651067" y="242146"/>
                  </a:lnTo>
                  <a:lnTo>
                    <a:pt x="662905" y="232288"/>
                  </a:lnTo>
                  <a:lnTo>
                    <a:pt x="674742" y="223167"/>
                  </a:lnTo>
                  <a:lnTo>
                    <a:pt x="686580" y="214808"/>
                  </a:lnTo>
                  <a:lnTo>
                    <a:pt x="698417" y="207216"/>
                  </a:lnTo>
                  <a:lnTo>
                    <a:pt x="710255" y="200376"/>
                  </a:lnTo>
                  <a:lnTo>
                    <a:pt x="722093" y="194257"/>
                  </a:lnTo>
                  <a:lnTo>
                    <a:pt x="733930" y="188818"/>
                  </a:lnTo>
                  <a:lnTo>
                    <a:pt x="745768" y="184012"/>
                  </a:lnTo>
                  <a:lnTo>
                    <a:pt x="757605" y="179786"/>
                  </a:lnTo>
                  <a:lnTo>
                    <a:pt x="769443" y="176088"/>
                  </a:lnTo>
                  <a:lnTo>
                    <a:pt x="781281" y="172863"/>
                  </a:lnTo>
                  <a:lnTo>
                    <a:pt x="793118" y="170062"/>
                  </a:lnTo>
                  <a:lnTo>
                    <a:pt x="804956" y="167634"/>
                  </a:lnTo>
                  <a:lnTo>
                    <a:pt x="816793" y="165537"/>
                  </a:lnTo>
                  <a:lnTo>
                    <a:pt x="828631" y="163729"/>
                  </a:lnTo>
                  <a:lnTo>
                    <a:pt x="840469" y="162173"/>
                  </a:lnTo>
                  <a:lnTo>
                    <a:pt x="852306" y="160836"/>
                  </a:lnTo>
                  <a:lnTo>
                    <a:pt x="864144" y="159689"/>
                  </a:lnTo>
                  <a:lnTo>
                    <a:pt x="875981" y="158706"/>
                  </a:lnTo>
                  <a:lnTo>
                    <a:pt x="887819" y="157865"/>
                  </a:lnTo>
                  <a:lnTo>
                    <a:pt x="899657" y="157146"/>
                  </a:lnTo>
                  <a:lnTo>
                    <a:pt x="911494" y="156531"/>
                  </a:lnTo>
                  <a:lnTo>
                    <a:pt x="923332" y="156006"/>
                  </a:lnTo>
                  <a:lnTo>
                    <a:pt x="935169" y="155558"/>
                  </a:lnTo>
                  <a:lnTo>
                    <a:pt x="947007" y="155176"/>
                  </a:lnTo>
                  <a:lnTo>
                    <a:pt x="958844" y="154850"/>
                  </a:lnTo>
                  <a:lnTo>
                    <a:pt x="970682" y="154572"/>
                  </a:lnTo>
                  <a:lnTo>
                    <a:pt x="982520" y="154336"/>
                  </a:lnTo>
                  <a:lnTo>
                    <a:pt x="994357" y="154134"/>
                  </a:lnTo>
                  <a:lnTo>
                    <a:pt x="1006195" y="153962"/>
                  </a:lnTo>
                  <a:lnTo>
                    <a:pt x="1018032" y="153816"/>
                  </a:lnTo>
                  <a:lnTo>
                    <a:pt x="1029870" y="153691"/>
                  </a:lnTo>
                  <a:lnTo>
                    <a:pt x="1041708" y="153585"/>
                  </a:lnTo>
                  <a:lnTo>
                    <a:pt x="1053545" y="153495"/>
                  </a:lnTo>
                  <a:lnTo>
                    <a:pt x="1065383" y="153418"/>
                  </a:lnTo>
                  <a:lnTo>
                    <a:pt x="1077220" y="153352"/>
                  </a:lnTo>
                  <a:lnTo>
                    <a:pt x="1089058" y="153297"/>
                  </a:lnTo>
                  <a:lnTo>
                    <a:pt x="1100896" y="153249"/>
                  </a:lnTo>
                  <a:lnTo>
                    <a:pt x="1112733" y="153209"/>
                  </a:lnTo>
                  <a:lnTo>
                    <a:pt x="1124571" y="153175"/>
                  </a:lnTo>
                  <a:lnTo>
                    <a:pt x="1136408" y="153145"/>
                  </a:lnTo>
                  <a:lnTo>
                    <a:pt x="1148246" y="153121"/>
                  </a:lnTo>
                  <a:lnTo>
                    <a:pt x="1160084" y="153099"/>
                  </a:lnTo>
                  <a:lnTo>
                    <a:pt x="1171921" y="153081"/>
                  </a:lnTo>
                  <a:lnTo>
                    <a:pt x="1171921" y="153133"/>
                  </a:lnTo>
                  <a:lnTo>
                    <a:pt x="1183759" y="153160"/>
                  </a:lnTo>
                  <a:lnTo>
                    <a:pt x="1195596" y="153191"/>
                  </a:lnTo>
                  <a:lnTo>
                    <a:pt x="1207434" y="153229"/>
                  </a:lnTo>
                  <a:lnTo>
                    <a:pt x="1219272" y="153273"/>
                  </a:lnTo>
                  <a:lnTo>
                    <a:pt x="1231109" y="153324"/>
                  </a:lnTo>
                  <a:lnTo>
                    <a:pt x="1242947" y="153385"/>
                  </a:lnTo>
                  <a:lnTo>
                    <a:pt x="1254784" y="153456"/>
                  </a:lnTo>
                  <a:lnTo>
                    <a:pt x="1266622" y="153539"/>
                  </a:lnTo>
                  <a:lnTo>
                    <a:pt x="1278459" y="153637"/>
                  </a:lnTo>
                  <a:lnTo>
                    <a:pt x="1290297" y="153753"/>
                  </a:lnTo>
                  <a:lnTo>
                    <a:pt x="1302135" y="153888"/>
                  </a:lnTo>
                  <a:lnTo>
                    <a:pt x="1313972" y="154047"/>
                  </a:lnTo>
                  <a:lnTo>
                    <a:pt x="1325810" y="154234"/>
                  </a:lnTo>
                  <a:lnTo>
                    <a:pt x="1337647" y="154454"/>
                  </a:lnTo>
                  <a:lnTo>
                    <a:pt x="1349485" y="154712"/>
                  </a:lnTo>
                  <a:lnTo>
                    <a:pt x="1361323" y="155014"/>
                  </a:lnTo>
                  <a:lnTo>
                    <a:pt x="1373160" y="155369"/>
                  </a:lnTo>
                  <a:lnTo>
                    <a:pt x="1384998" y="155786"/>
                  </a:lnTo>
                  <a:lnTo>
                    <a:pt x="1396835" y="156275"/>
                  </a:lnTo>
                  <a:lnTo>
                    <a:pt x="1408673" y="156848"/>
                  </a:lnTo>
                  <a:lnTo>
                    <a:pt x="1420511" y="157520"/>
                  </a:lnTo>
                  <a:lnTo>
                    <a:pt x="1432348" y="158308"/>
                  </a:lnTo>
                  <a:lnTo>
                    <a:pt x="1444186" y="159230"/>
                  </a:lnTo>
                  <a:lnTo>
                    <a:pt x="1456023" y="160309"/>
                  </a:lnTo>
                  <a:lnTo>
                    <a:pt x="1467861" y="161570"/>
                  </a:lnTo>
                  <a:lnTo>
                    <a:pt x="1479699" y="163044"/>
                  </a:lnTo>
                  <a:lnTo>
                    <a:pt x="1491536" y="164764"/>
                  </a:lnTo>
                  <a:lnTo>
                    <a:pt x="1503374" y="166770"/>
                  </a:lnTo>
                  <a:lnTo>
                    <a:pt x="1515211" y="169104"/>
                  </a:lnTo>
                  <a:lnTo>
                    <a:pt x="1527049" y="171816"/>
                  </a:lnTo>
                  <a:lnTo>
                    <a:pt x="1538887" y="174962"/>
                  </a:lnTo>
                  <a:lnTo>
                    <a:pt x="1550724" y="178603"/>
                  </a:lnTo>
                  <a:lnTo>
                    <a:pt x="1562562" y="182806"/>
                  </a:lnTo>
                  <a:lnTo>
                    <a:pt x="1574399" y="187642"/>
                  </a:lnTo>
                  <a:lnTo>
                    <a:pt x="1586237" y="193190"/>
                  </a:lnTo>
                  <a:lnTo>
                    <a:pt x="1598074" y="199528"/>
                  </a:lnTo>
                  <a:lnTo>
                    <a:pt x="1609912" y="206738"/>
                  </a:lnTo>
                  <a:lnTo>
                    <a:pt x="1621750" y="214896"/>
                  </a:lnTo>
                  <a:lnTo>
                    <a:pt x="1633587" y="224074"/>
                  </a:lnTo>
                  <a:lnTo>
                    <a:pt x="1645425" y="234335"/>
                  </a:lnTo>
                  <a:lnTo>
                    <a:pt x="1657262" y="245723"/>
                  </a:lnTo>
                  <a:lnTo>
                    <a:pt x="1669100" y="258260"/>
                  </a:lnTo>
                  <a:lnTo>
                    <a:pt x="1680938" y="271942"/>
                  </a:lnTo>
                  <a:lnTo>
                    <a:pt x="1692775" y="286730"/>
                  </a:lnTo>
                  <a:lnTo>
                    <a:pt x="1704613" y="302548"/>
                  </a:lnTo>
                  <a:lnTo>
                    <a:pt x="1716450" y="319280"/>
                  </a:lnTo>
                  <a:lnTo>
                    <a:pt x="1728288" y="336772"/>
                  </a:lnTo>
                  <a:lnTo>
                    <a:pt x="1740126" y="354836"/>
                  </a:lnTo>
                  <a:lnTo>
                    <a:pt x="1751963" y="373255"/>
                  </a:lnTo>
                  <a:lnTo>
                    <a:pt x="1763801" y="391794"/>
                  </a:lnTo>
                  <a:lnTo>
                    <a:pt x="1775638" y="410213"/>
                  </a:lnTo>
                  <a:lnTo>
                    <a:pt x="1787476" y="428277"/>
                  </a:lnTo>
                  <a:lnTo>
                    <a:pt x="1799314" y="445769"/>
                  </a:lnTo>
                  <a:lnTo>
                    <a:pt x="1811151" y="462501"/>
                  </a:lnTo>
                  <a:lnTo>
                    <a:pt x="1822989" y="478319"/>
                  </a:lnTo>
                  <a:lnTo>
                    <a:pt x="1834826" y="493107"/>
                  </a:lnTo>
                  <a:lnTo>
                    <a:pt x="1846664" y="506789"/>
                  </a:lnTo>
                  <a:lnTo>
                    <a:pt x="1858502" y="519326"/>
                  </a:lnTo>
                  <a:lnTo>
                    <a:pt x="1870339" y="530714"/>
                  </a:lnTo>
                  <a:lnTo>
                    <a:pt x="1882177" y="540975"/>
                  </a:lnTo>
                  <a:lnTo>
                    <a:pt x="1894014" y="550154"/>
                  </a:lnTo>
                  <a:lnTo>
                    <a:pt x="1905852" y="558312"/>
                  </a:lnTo>
                  <a:lnTo>
                    <a:pt x="1917689" y="565521"/>
                  </a:lnTo>
                  <a:lnTo>
                    <a:pt x="1929527" y="571859"/>
                  </a:lnTo>
                  <a:lnTo>
                    <a:pt x="1941365" y="577407"/>
                  </a:lnTo>
                  <a:lnTo>
                    <a:pt x="1953202" y="582244"/>
                  </a:lnTo>
                  <a:lnTo>
                    <a:pt x="1965040" y="586446"/>
                  </a:lnTo>
                  <a:lnTo>
                    <a:pt x="1976877" y="590087"/>
                  </a:lnTo>
                  <a:lnTo>
                    <a:pt x="1988715" y="593233"/>
                  </a:lnTo>
                  <a:lnTo>
                    <a:pt x="2000553" y="595946"/>
                  </a:lnTo>
                  <a:lnTo>
                    <a:pt x="2012390" y="598280"/>
                  </a:lnTo>
                  <a:lnTo>
                    <a:pt x="2024228" y="600285"/>
                  </a:lnTo>
                  <a:lnTo>
                    <a:pt x="2036065" y="602005"/>
                  </a:lnTo>
                  <a:lnTo>
                    <a:pt x="2047903" y="603479"/>
                  </a:lnTo>
                  <a:lnTo>
                    <a:pt x="2059741" y="604741"/>
                  </a:lnTo>
                  <a:lnTo>
                    <a:pt x="2071578" y="605820"/>
                  </a:lnTo>
                  <a:lnTo>
                    <a:pt x="2083416" y="606742"/>
                  </a:lnTo>
                  <a:lnTo>
                    <a:pt x="2095253" y="607529"/>
                  </a:lnTo>
                  <a:lnTo>
                    <a:pt x="2107091" y="608201"/>
                  </a:lnTo>
                  <a:lnTo>
                    <a:pt x="2118929" y="608774"/>
                  </a:lnTo>
                  <a:lnTo>
                    <a:pt x="2130766" y="609263"/>
                  </a:lnTo>
                  <a:lnTo>
                    <a:pt x="2142604" y="609680"/>
                  </a:lnTo>
                  <a:lnTo>
                    <a:pt x="2154441" y="610035"/>
                  </a:lnTo>
                  <a:lnTo>
                    <a:pt x="2166279" y="610338"/>
                  </a:lnTo>
                  <a:lnTo>
                    <a:pt x="2178117" y="610596"/>
                  </a:lnTo>
                  <a:lnTo>
                    <a:pt x="2189954" y="610815"/>
                  </a:lnTo>
                  <a:lnTo>
                    <a:pt x="2201792" y="611002"/>
                  </a:lnTo>
                  <a:lnTo>
                    <a:pt x="2213629" y="611161"/>
                  </a:lnTo>
                  <a:lnTo>
                    <a:pt x="2225467" y="611297"/>
                  </a:lnTo>
                  <a:lnTo>
                    <a:pt x="2237304" y="611412"/>
                  </a:lnTo>
                  <a:lnTo>
                    <a:pt x="2249142" y="611510"/>
                  </a:lnTo>
                  <a:lnTo>
                    <a:pt x="2260980" y="611594"/>
                  </a:lnTo>
                  <a:lnTo>
                    <a:pt x="2272817" y="611665"/>
                  </a:lnTo>
                  <a:lnTo>
                    <a:pt x="2284655" y="611725"/>
                  </a:lnTo>
                  <a:lnTo>
                    <a:pt x="2296492" y="611777"/>
                  </a:lnTo>
                  <a:lnTo>
                    <a:pt x="2308330" y="611821"/>
                  </a:lnTo>
                  <a:lnTo>
                    <a:pt x="2320168" y="611858"/>
                  </a:lnTo>
                  <a:lnTo>
                    <a:pt x="2332005" y="611890"/>
                  </a:lnTo>
                  <a:lnTo>
                    <a:pt x="2343843" y="611917"/>
                  </a:lnTo>
                  <a:lnTo>
                    <a:pt x="2343843" y="611865"/>
                  </a:lnTo>
                  <a:lnTo>
                    <a:pt x="2355680" y="611829"/>
                  </a:lnTo>
                  <a:lnTo>
                    <a:pt x="2367518" y="611787"/>
                  </a:lnTo>
                  <a:lnTo>
                    <a:pt x="2379356" y="611737"/>
                  </a:lnTo>
                  <a:lnTo>
                    <a:pt x="2391193" y="611679"/>
                  </a:lnTo>
                  <a:lnTo>
                    <a:pt x="2403031" y="611610"/>
                  </a:lnTo>
                  <a:lnTo>
                    <a:pt x="2414868" y="611529"/>
                  </a:lnTo>
                  <a:lnTo>
                    <a:pt x="2426706" y="611435"/>
                  </a:lnTo>
                  <a:lnTo>
                    <a:pt x="2438544" y="611323"/>
                  </a:lnTo>
                  <a:lnTo>
                    <a:pt x="2450381" y="611192"/>
                  </a:lnTo>
                  <a:lnTo>
                    <a:pt x="2462219" y="611039"/>
                  </a:lnTo>
                  <a:lnTo>
                    <a:pt x="2474056" y="610858"/>
                  </a:lnTo>
                  <a:lnTo>
                    <a:pt x="2485894" y="610646"/>
                  </a:lnTo>
                  <a:lnTo>
                    <a:pt x="2497732" y="610397"/>
                  </a:lnTo>
                  <a:lnTo>
                    <a:pt x="2509569" y="610104"/>
                  </a:lnTo>
                  <a:lnTo>
                    <a:pt x="2521407" y="609760"/>
                  </a:lnTo>
                  <a:lnTo>
                    <a:pt x="2533244" y="609357"/>
                  </a:lnTo>
                  <a:lnTo>
                    <a:pt x="2545082" y="608883"/>
                  </a:lnTo>
                  <a:lnTo>
                    <a:pt x="2556919" y="608328"/>
                  </a:lnTo>
                  <a:lnTo>
                    <a:pt x="2568757" y="607676"/>
                  </a:lnTo>
                  <a:lnTo>
                    <a:pt x="2580595" y="606911"/>
                  </a:lnTo>
                  <a:lnTo>
                    <a:pt x="2592432" y="606015"/>
                  </a:lnTo>
                  <a:lnTo>
                    <a:pt x="2604270" y="604965"/>
                  </a:lnTo>
                  <a:lnTo>
                    <a:pt x="2616107" y="603736"/>
                  </a:lnTo>
                  <a:lnTo>
                    <a:pt x="2627945" y="602297"/>
                  </a:lnTo>
                  <a:lnTo>
                    <a:pt x="2639783" y="600615"/>
                  </a:lnTo>
                  <a:lnTo>
                    <a:pt x="2651620" y="598650"/>
                  </a:lnTo>
                  <a:lnTo>
                    <a:pt x="2663458" y="596356"/>
                  </a:lnTo>
                  <a:lnTo>
                    <a:pt x="2675295" y="593683"/>
                  </a:lnTo>
                  <a:lnTo>
                    <a:pt x="2687133" y="590571"/>
                  </a:lnTo>
                  <a:lnTo>
                    <a:pt x="2698971" y="586954"/>
                  </a:lnTo>
                  <a:lnTo>
                    <a:pt x="2710808" y="582759"/>
                  </a:lnTo>
                  <a:lnTo>
                    <a:pt x="2722646" y="577905"/>
                  </a:lnTo>
                  <a:lnTo>
                    <a:pt x="2734483" y="572301"/>
                  </a:lnTo>
                  <a:lnTo>
                    <a:pt x="2746321" y="565852"/>
                  </a:lnTo>
                  <a:lnTo>
                    <a:pt x="2758159" y="558455"/>
                  </a:lnTo>
                  <a:lnTo>
                    <a:pt x="2769996" y="550004"/>
                  </a:lnTo>
                  <a:lnTo>
                    <a:pt x="2781834" y="540392"/>
                  </a:lnTo>
                  <a:lnTo>
                    <a:pt x="2793671" y="529515"/>
                  </a:lnTo>
                  <a:lnTo>
                    <a:pt x="2805509" y="517276"/>
                  </a:lnTo>
                  <a:lnTo>
                    <a:pt x="2817347" y="503595"/>
                  </a:lnTo>
                  <a:lnTo>
                    <a:pt x="2829184" y="488412"/>
                  </a:lnTo>
                  <a:lnTo>
                    <a:pt x="2841022" y="471695"/>
                  </a:lnTo>
                  <a:lnTo>
                    <a:pt x="2852859" y="453452"/>
                  </a:lnTo>
                  <a:lnTo>
                    <a:pt x="2864697" y="433735"/>
                  </a:lnTo>
                  <a:lnTo>
                    <a:pt x="2876534" y="412645"/>
                  </a:lnTo>
                  <a:lnTo>
                    <a:pt x="2888372" y="390336"/>
                  </a:lnTo>
                  <a:lnTo>
                    <a:pt x="2900210" y="367012"/>
                  </a:lnTo>
                  <a:lnTo>
                    <a:pt x="2912047" y="342927"/>
                  </a:lnTo>
                  <a:lnTo>
                    <a:pt x="2923885" y="318369"/>
                  </a:lnTo>
                  <a:lnTo>
                    <a:pt x="2935722" y="293650"/>
                  </a:lnTo>
                  <a:lnTo>
                    <a:pt x="2947560" y="269092"/>
                  </a:lnTo>
                  <a:lnTo>
                    <a:pt x="2959398" y="245006"/>
                  </a:lnTo>
                  <a:lnTo>
                    <a:pt x="2971235" y="221683"/>
                  </a:lnTo>
                  <a:lnTo>
                    <a:pt x="2983073" y="199374"/>
                  </a:lnTo>
                  <a:lnTo>
                    <a:pt x="2994910" y="178283"/>
                  </a:lnTo>
                  <a:lnTo>
                    <a:pt x="3006748" y="158566"/>
                  </a:lnTo>
                  <a:lnTo>
                    <a:pt x="3018586" y="140324"/>
                  </a:lnTo>
                  <a:lnTo>
                    <a:pt x="3030423" y="123607"/>
                  </a:lnTo>
                  <a:lnTo>
                    <a:pt x="3042261" y="108423"/>
                  </a:lnTo>
                  <a:lnTo>
                    <a:pt x="3054098" y="94742"/>
                  </a:lnTo>
                  <a:lnTo>
                    <a:pt x="3065936" y="82504"/>
                  </a:lnTo>
                  <a:lnTo>
                    <a:pt x="3077774" y="71627"/>
                  </a:lnTo>
                  <a:lnTo>
                    <a:pt x="3089611" y="62014"/>
                  </a:lnTo>
                  <a:lnTo>
                    <a:pt x="3101449" y="53563"/>
                  </a:lnTo>
                  <a:lnTo>
                    <a:pt x="3113286" y="46166"/>
                  </a:lnTo>
                  <a:lnTo>
                    <a:pt x="3125124" y="39717"/>
                  </a:lnTo>
                  <a:lnTo>
                    <a:pt x="3136962" y="34114"/>
                  </a:lnTo>
                  <a:lnTo>
                    <a:pt x="3148799" y="29259"/>
                  </a:lnTo>
                  <a:lnTo>
                    <a:pt x="3160637" y="25065"/>
                  </a:lnTo>
                  <a:lnTo>
                    <a:pt x="3172474" y="21448"/>
                  </a:lnTo>
                  <a:lnTo>
                    <a:pt x="3184312" y="18336"/>
                  </a:lnTo>
                  <a:lnTo>
                    <a:pt x="3196149" y="15662"/>
                  </a:lnTo>
                  <a:lnTo>
                    <a:pt x="3207987" y="13369"/>
                  </a:lnTo>
                  <a:lnTo>
                    <a:pt x="3219825" y="11403"/>
                  </a:lnTo>
                  <a:lnTo>
                    <a:pt x="3231662" y="9721"/>
                  </a:lnTo>
                  <a:lnTo>
                    <a:pt x="3243500" y="8283"/>
                  </a:lnTo>
                  <a:lnTo>
                    <a:pt x="3255337" y="7053"/>
                  </a:lnTo>
                  <a:lnTo>
                    <a:pt x="3267175" y="6003"/>
                  </a:lnTo>
                  <a:lnTo>
                    <a:pt x="3279013" y="5107"/>
                  </a:lnTo>
                  <a:lnTo>
                    <a:pt x="3290850" y="4343"/>
                  </a:lnTo>
                  <a:lnTo>
                    <a:pt x="3302688" y="3691"/>
                  </a:lnTo>
                  <a:lnTo>
                    <a:pt x="3314525" y="3136"/>
                  </a:lnTo>
                  <a:lnTo>
                    <a:pt x="3326363" y="2662"/>
                  </a:lnTo>
                  <a:lnTo>
                    <a:pt x="3338201" y="2259"/>
                  </a:lnTo>
                  <a:lnTo>
                    <a:pt x="3350038" y="1915"/>
                  </a:lnTo>
                  <a:lnTo>
                    <a:pt x="3361876" y="1622"/>
                  </a:lnTo>
                  <a:lnTo>
                    <a:pt x="3373713" y="1373"/>
                  </a:lnTo>
                  <a:lnTo>
                    <a:pt x="3385551" y="1161"/>
                  </a:lnTo>
                  <a:lnTo>
                    <a:pt x="3397389" y="980"/>
                  </a:lnTo>
                  <a:lnTo>
                    <a:pt x="3409226" y="826"/>
                  </a:lnTo>
                  <a:lnTo>
                    <a:pt x="3421064" y="695"/>
                  </a:lnTo>
                  <a:lnTo>
                    <a:pt x="3432901" y="584"/>
                  </a:lnTo>
                  <a:lnTo>
                    <a:pt x="3444739" y="489"/>
                  </a:lnTo>
                  <a:lnTo>
                    <a:pt x="3456576" y="409"/>
                  </a:lnTo>
                  <a:lnTo>
                    <a:pt x="3468414" y="340"/>
                  </a:lnTo>
                  <a:lnTo>
                    <a:pt x="3480252" y="281"/>
                  </a:lnTo>
                  <a:lnTo>
                    <a:pt x="3492089" y="232"/>
                  </a:lnTo>
                  <a:lnTo>
                    <a:pt x="3503927" y="189"/>
                  </a:lnTo>
                  <a:lnTo>
                    <a:pt x="3515764" y="153"/>
                  </a:lnTo>
                  <a:lnTo>
                    <a:pt x="3515764" y="0"/>
                  </a:lnTo>
                  <a:lnTo>
                    <a:pt x="3527602" y="8"/>
                  </a:lnTo>
                  <a:lnTo>
                    <a:pt x="3539440" y="19"/>
                  </a:lnTo>
                  <a:lnTo>
                    <a:pt x="3551277" y="32"/>
                  </a:lnTo>
                  <a:lnTo>
                    <a:pt x="3563115" y="46"/>
                  </a:lnTo>
                  <a:lnTo>
                    <a:pt x="3574952" y="63"/>
                  </a:lnTo>
                  <a:lnTo>
                    <a:pt x="3586790" y="83"/>
                  </a:lnTo>
                  <a:lnTo>
                    <a:pt x="3598628" y="107"/>
                  </a:lnTo>
                  <a:lnTo>
                    <a:pt x="3610465" y="135"/>
                  </a:lnTo>
                  <a:lnTo>
                    <a:pt x="3622303" y="168"/>
                  </a:lnTo>
                  <a:lnTo>
                    <a:pt x="3634140" y="206"/>
                  </a:lnTo>
                  <a:lnTo>
                    <a:pt x="3645978" y="251"/>
                  </a:lnTo>
                  <a:lnTo>
                    <a:pt x="3657816" y="304"/>
                  </a:lnTo>
                  <a:lnTo>
                    <a:pt x="3669653" y="367"/>
                  </a:lnTo>
                  <a:lnTo>
                    <a:pt x="3681491" y="440"/>
                  </a:lnTo>
                  <a:lnTo>
                    <a:pt x="3693328" y="526"/>
                  </a:lnTo>
                  <a:lnTo>
                    <a:pt x="3705166" y="627"/>
                  </a:lnTo>
                  <a:lnTo>
                    <a:pt x="3717004" y="745"/>
                  </a:lnTo>
                  <a:lnTo>
                    <a:pt x="3728841" y="884"/>
                  </a:lnTo>
                  <a:lnTo>
                    <a:pt x="3740679" y="1047"/>
                  </a:lnTo>
                  <a:lnTo>
                    <a:pt x="3752516" y="1238"/>
                  </a:lnTo>
                  <a:lnTo>
                    <a:pt x="3764354" y="1462"/>
                  </a:lnTo>
                  <a:lnTo>
                    <a:pt x="3776191" y="1724"/>
                  </a:lnTo>
                  <a:lnTo>
                    <a:pt x="3788029" y="2032"/>
                  </a:lnTo>
                  <a:lnTo>
                    <a:pt x="3799867" y="2391"/>
                  </a:lnTo>
                  <a:lnTo>
                    <a:pt x="3811704" y="2812"/>
                  </a:lnTo>
                  <a:lnTo>
                    <a:pt x="3823542" y="3303"/>
                  </a:lnTo>
                  <a:lnTo>
                    <a:pt x="3835379" y="3877"/>
                  </a:lnTo>
                  <a:lnTo>
                    <a:pt x="3847217" y="4545"/>
                  </a:lnTo>
                  <a:lnTo>
                    <a:pt x="3859055" y="5323"/>
                  </a:lnTo>
                  <a:lnTo>
                    <a:pt x="3870892" y="6227"/>
                  </a:lnTo>
                  <a:lnTo>
                    <a:pt x="3882730" y="7276"/>
                  </a:lnTo>
                  <a:lnTo>
                    <a:pt x="3894567" y="8490"/>
                  </a:lnTo>
                  <a:lnTo>
                    <a:pt x="3906405" y="9890"/>
                  </a:lnTo>
                  <a:lnTo>
                    <a:pt x="3918243" y="11503"/>
                  </a:lnTo>
                  <a:lnTo>
                    <a:pt x="3930080" y="13352"/>
                  </a:lnTo>
                  <a:lnTo>
                    <a:pt x="3941918" y="15465"/>
                  </a:lnTo>
                  <a:lnTo>
                    <a:pt x="3953755" y="17868"/>
                  </a:lnTo>
                  <a:lnTo>
                    <a:pt x="3965593" y="20587"/>
                  </a:lnTo>
                  <a:lnTo>
                    <a:pt x="3977431" y="23647"/>
                  </a:lnTo>
                  <a:lnTo>
                    <a:pt x="3989268" y="27067"/>
                  </a:lnTo>
                  <a:lnTo>
                    <a:pt x="4001106" y="30863"/>
                  </a:lnTo>
                  <a:lnTo>
                    <a:pt x="4012943" y="35042"/>
                  </a:lnTo>
                  <a:lnTo>
                    <a:pt x="4024781" y="39603"/>
                  </a:lnTo>
                  <a:lnTo>
                    <a:pt x="4036619" y="44532"/>
                  </a:lnTo>
                  <a:lnTo>
                    <a:pt x="4048456" y="49805"/>
                  </a:lnTo>
                  <a:lnTo>
                    <a:pt x="4060294" y="55382"/>
                  </a:lnTo>
                  <a:lnTo>
                    <a:pt x="4072131" y="61213"/>
                  </a:lnTo>
                  <a:lnTo>
                    <a:pt x="4083969" y="67234"/>
                  </a:lnTo>
                  <a:lnTo>
                    <a:pt x="4095806" y="73374"/>
                  </a:lnTo>
                  <a:lnTo>
                    <a:pt x="4107644" y="79553"/>
                  </a:lnTo>
                  <a:lnTo>
                    <a:pt x="4119482" y="85693"/>
                  </a:lnTo>
                  <a:lnTo>
                    <a:pt x="4131319" y="91714"/>
                  </a:lnTo>
                  <a:lnTo>
                    <a:pt x="4143157" y="97545"/>
                  </a:lnTo>
                  <a:lnTo>
                    <a:pt x="4154994" y="103122"/>
                  </a:lnTo>
                  <a:lnTo>
                    <a:pt x="4166832" y="108395"/>
                  </a:lnTo>
                  <a:lnTo>
                    <a:pt x="4178670" y="113324"/>
                  </a:lnTo>
                  <a:lnTo>
                    <a:pt x="4190507" y="117885"/>
                  </a:lnTo>
                  <a:lnTo>
                    <a:pt x="4202345" y="122064"/>
                  </a:lnTo>
                  <a:lnTo>
                    <a:pt x="4214182" y="125860"/>
                  </a:lnTo>
                  <a:lnTo>
                    <a:pt x="4226020" y="129280"/>
                  </a:lnTo>
                  <a:lnTo>
                    <a:pt x="4237858" y="132340"/>
                  </a:lnTo>
                  <a:lnTo>
                    <a:pt x="4249695" y="135059"/>
                  </a:lnTo>
                  <a:lnTo>
                    <a:pt x="4261533" y="137462"/>
                  </a:lnTo>
                  <a:lnTo>
                    <a:pt x="4273370" y="139575"/>
                  </a:lnTo>
                  <a:lnTo>
                    <a:pt x="4285208" y="141424"/>
                  </a:lnTo>
                  <a:lnTo>
                    <a:pt x="4297046" y="143036"/>
                  </a:lnTo>
                  <a:lnTo>
                    <a:pt x="4308883" y="144437"/>
                  </a:lnTo>
                  <a:lnTo>
                    <a:pt x="4320721" y="145651"/>
                  </a:lnTo>
                  <a:lnTo>
                    <a:pt x="4332558" y="146700"/>
                  </a:lnTo>
                  <a:lnTo>
                    <a:pt x="4344396" y="147604"/>
                  </a:lnTo>
                  <a:lnTo>
                    <a:pt x="4356234" y="148382"/>
                  </a:lnTo>
                  <a:lnTo>
                    <a:pt x="4368071" y="149050"/>
                  </a:lnTo>
                  <a:lnTo>
                    <a:pt x="4379909" y="149624"/>
                  </a:lnTo>
                  <a:lnTo>
                    <a:pt x="4391746" y="150115"/>
                  </a:lnTo>
                  <a:lnTo>
                    <a:pt x="4403584" y="150536"/>
                  </a:lnTo>
                  <a:lnTo>
                    <a:pt x="4415421" y="150895"/>
                  </a:lnTo>
                  <a:lnTo>
                    <a:pt x="4427259" y="151202"/>
                  </a:lnTo>
                  <a:lnTo>
                    <a:pt x="4439097" y="151465"/>
                  </a:lnTo>
                  <a:lnTo>
                    <a:pt x="4450934" y="151689"/>
                  </a:lnTo>
                  <a:lnTo>
                    <a:pt x="4462772" y="151880"/>
                  </a:lnTo>
                  <a:lnTo>
                    <a:pt x="4474609" y="152043"/>
                  </a:lnTo>
                  <a:lnTo>
                    <a:pt x="4486447" y="152182"/>
                  </a:lnTo>
                  <a:lnTo>
                    <a:pt x="4498285" y="152300"/>
                  </a:lnTo>
                  <a:lnTo>
                    <a:pt x="4510122" y="152401"/>
                  </a:lnTo>
                  <a:lnTo>
                    <a:pt x="4521960" y="152487"/>
                  </a:lnTo>
                  <a:lnTo>
                    <a:pt x="4533797" y="152560"/>
                  </a:lnTo>
                  <a:lnTo>
                    <a:pt x="4545635" y="152623"/>
                  </a:lnTo>
                  <a:lnTo>
                    <a:pt x="4557473" y="152676"/>
                  </a:lnTo>
                  <a:lnTo>
                    <a:pt x="4569310" y="152721"/>
                  </a:lnTo>
                  <a:lnTo>
                    <a:pt x="4581148" y="152759"/>
                  </a:lnTo>
                  <a:lnTo>
                    <a:pt x="4592985" y="152792"/>
                  </a:lnTo>
                  <a:lnTo>
                    <a:pt x="4604823" y="152820"/>
                  </a:lnTo>
                  <a:lnTo>
                    <a:pt x="4616661" y="152844"/>
                  </a:lnTo>
                  <a:lnTo>
                    <a:pt x="4628498" y="152864"/>
                  </a:lnTo>
                  <a:lnTo>
                    <a:pt x="4640336" y="152881"/>
                  </a:lnTo>
                  <a:lnTo>
                    <a:pt x="4652173" y="152895"/>
                  </a:lnTo>
                  <a:lnTo>
                    <a:pt x="4664011" y="152908"/>
                  </a:lnTo>
                  <a:lnTo>
                    <a:pt x="4675849" y="152918"/>
                  </a:lnTo>
                  <a:lnTo>
                    <a:pt x="4687686" y="152927"/>
                  </a:lnTo>
                </a:path>
              </a:pathLst>
            </a:custGeom>
            <a:ln w="40651" cap="flat">
              <a:solidFill>
                <a:srgbClr val="E8E8E8">
                  <a:alpha val="100000"/>
                </a:srgbClr>
              </a:solidFill>
              <a:prstDash val="solid"/>
              <a:round/>
            </a:ln>
          </p:spPr>
          <p:txBody>
            <a:bodyPr/>
            <a:lstStyle/>
            <a:p/>
          </p:txBody>
        </p:sp>
        <p:sp>
          <p:nvSpPr>
            <p:cNvPr id="49" name="pl49"/>
            <p:cNvSpPr/>
            <p:nvPr/>
          </p:nvSpPr>
          <p:spPr>
            <a:xfrm>
              <a:off x="2482351" y="2741327"/>
              <a:ext cx="4687686" cy="611917"/>
            </a:xfrm>
            <a:custGeom>
              <a:avLst/>
              <a:pathLst>
                <a:path w="4687686" h="611917">
                  <a:moveTo>
                    <a:pt x="0" y="611917"/>
                  </a:moveTo>
                  <a:lnTo>
                    <a:pt x="11837" y="611881"/>
                  </a:lnTo>
                  <a:lnTo>
                    <a:pt x="23675" y="611838"/>
                  </a:lnTo>
                  <a:lnTo>
                    <a:pt x="35512" y="611789"/>
                  </a:lnTo>
                  <a:lnTo>
                    <a:pt x="47350" y="611730"/>
                  </a:lnTo>
                  <a:lnTo>
                    <a:pt x="59187" y="611661"/>
                  </a:lnTo>
                  <a:lnTo>
                    <a:pt x="71025" y="611581"/>
                  </a:lnTo>
                  <a:lnTo>
                    <a:pt x="82863" y="611486"/>
                  </a:lnTo>
                  <a:lnTo>
                    <a:pt x="94700" y="611375"/>
                  </a:lnTo>
                  <a:lnTo>
                    <a:pt x="106538" y="611244"/>
                  </a:lnTo>
                  <a:lnTo>
                    <a:pt x="118375" y="611090"/>
                  </a:lnTo>
                  <a:lnTo>
                    <a:pt x="130213" y="610909"/>
                  </a:lnTo>
                  <a:lnTo>
                    <a:pt x="142051" y="610697"/>
                  </a:lnTo>
                  <a:lnTo>
                    <a:pt x="153888" y="610448"/>
                  </a:lnTo>
                  <a:lnTo>
                    <a:pt x="165726" y="610155"/>
                  </a:lnTo>
                  <a:lnTo>
                    <a:pt x="177563" y="609811"/>
                  </a:lnTo>
                  <a:lnTo>
                    <a:pt x="189401" y="609408"/>
                  </a:lnTo>
                  <a:lnTo>
                    <a:pt x="201239" y="608934"/>
                  </a:lnTo>
                  <a:lnTo>
                    <a:pt x="213076" y="608379"/>
                  </a:lnTo>
                  <a:lnTo>
                    <a:pt x="224914" y="607727"/>
                  </a:lnTo>
                  <a:lnTo>
                    <a:pt x="236751" y="606963"/>
                  </a:lnTo>
                  <a:lnTo>
                    <a:pt x="248589" y="606067"/>
                  </a:lnTo>
                  <a:lnTo>
                    <a:pt x="260427" y="605017"/>
                  </a:lnTo>
                  <a:lnTo>
                    <a:pt x="272264" y="603787"/>
                  </a:lnTo>
                  <a:lnTo>
                    <a:pt x="284102" y="602349"/>
                  </a:lnTo>
                  <a:lnTo>
                    <a:pt x="295939" y="600667"/>
                  </a:lnTo>
                  <a:lnTo>
                    <a:pt x="307777" y="598701"/>
                  </a:lnTo>
                  <a:lnTo>
                    <a:pt x="319614" y="596408"/>
                  </a:lnTo>
                  <a:lnTo>
                    <a:pt x="331452" y="593734"/>
                  </a:lnTo>
                  <a:lnTo>
                    <a:pt x="343290" y="590622"/>
                  </a:lnTo>
                  <a:lnTo>
                    <a:pt x="355127" y="587005"/>
                  </a:lnTo>
                  <a:lnTo>
                    <a:pt x="366965" y="582811"/>
                  </a:lnTo>
                  <a:lnTo>
                    <a:pt x="378802" y="577956"/>
                  </a:lnTo>
                  <a:lnTo>
                    <a:pt x="390640" y="572353"/>
                  </a:lnTo>
                  <a:lnTo>
                    <a:pt x="402478" y="565904"/>
                  </a:lnTo>
                  <a:lnTo>
                    <a:pt x="414315" y="558507"/>
                  </a:lnTo>
                  <a:lnTo>
                    <a:pt x="426153" y="550056"/>
                  </a:lnTo>
                  <a:lnTo>
                    <a:pt x="437990" y="540443"/>
                  </a:lnTo>
                  <a:lnTo>
                    <a:pt x="449828" y="529566"/>
                  </a:lnTo>
                  <a:lnTo>
                    <a:pt x="461666" y="517328"/>
                  </a:lnTo>
                  <a:lnTo>
                    <a:pt x="473503" y="503647"/>
                  </a:lnTo>
                  <a:lnTo>
                    <a:pt x="485341" y="488463"/>
                  </a:lnTo>
                  <a:lnTo>
                    <a:pt x="497178" y="471746"/>
                  </a:lnTo>
                  <a:lnTo>
                    <a:pt x="509016" y="453504"/>
                  </a:lnTo>
                  <a:lnTo>
                    <a:pt x="520854" y="433787"/>
                  </a:lnTo>
                  <a:lnTo>
                    <a:pt x="532691" y="412696"/>
                  </a:lnTo>
                  <a:lnTo>
                    <a:pt x="544529" y="390387"/>
                  </a:lnTo>
                  <a:lnTo>
                    <a:pt x="556366" y="367064"/>
                  </a:lnTo>
                  <a:lnTo>
                    <a:pt x="568204" y="342978"/>
                  </a:lnTo>
                  <a:lnTo>
                    <a:pt x="580042" y="318420"/>
                  </a:lnTo>
                  <a:lnTo>
                    <a:pt x="591879" y="293701"/>
                  </a:lnTo>
                  <a:lnTo>
                    <a:pt x="603717" y="269143"/>
                  </a:lnTo>
                  <a:lnTo>
                    <a:pt x="615554" y="245058"/>
                  </a:lnTo>
                  <a:lnTo>
                    <a:pt x="627392" y="221734"/>
                  </a:lnTo>
                  <a:lnTo>
                    <a:pt x="639229" y="199425"/>
                  </a:lnTo>
                  <a:lnTo>
                    <a:pt x="651067" y="178335"/>
                  </a:lnTo>
                  <a:lnTo>
                    <a:pt x="662905" y="158618"/>
                  </a:lnTo>
                  <a:lnTo>
                    <a:pt x="674742" y="140375"/>
                  </a:lnTo>
                  <a:lnTo>
                    <a:pt x="686580" y="123658"/>
                  </a:lnTo>
                  <a:lnTo>
                    <a:pt x="698417" y="108475"/>
                  </a:lnTo>
                  <a:lnTo>
                    <a:pt x="710255" y="94794"/>
                  </a:lnTo>
                  <a:lnTo>
                    <a:pt x="722093" y="82555"/>
                  </a:lnTo>
                  <a:lnTo>
                    <a:pt x="733930" y="71678"/>
                  </a:lnTo>
                  <a:lnTo>
                    <a:pt x="745768" y="62066"/>
                  </a:lnTo>
                  <a:lnTo>
                    <a:pt x="757605" y="53615"/>
                  </a:lnTo>
                  <a:lnTo>
                    <a:pt x="769443" y="46218"/>
                  </a:lnTo>
                  <a:lnTo>
                    <a:pt x="781281" y="39769"/>
                  </a:lnTo>
                  <a:lnTo>
                    <a:pt x="793118" y="34165"/>
                  </a:lnTo>
                  <a:lnTo>
                    <a:pt x="804956" y="29311"/>
                  </a:lnTo>
                  <a:lnTo>
                    <a:pt x="816793" y="25116"/>
                  </a:lnTo>
                  <a:lnTo>
                    <a:pt x="828631" y="21499"/>
                  </a:lnTo>
                  <a:lnTo>
                    <a:pt x="840469" y="18387"/>
                  </a:lnTo>
                  <a:lnTo>
                    <a:pt x="852306" y="15714"/>
                  </a:lnTo>
                  <a:lnTo>
                    <a:pt x="864144" y="13420"/>
                  </a:lnTo>
                  <a:lnTo>
                    <a:pt x="875981" y="11455"/>
                  </a:lnTo>
                  <a:lnTo>
                    <a:pt x="887819" y="9773"/>
                  </a:lnTo>
                  <a:lnTo>
                    <a:pt x="899657" y="8334"/>
                  </a:lnTo>
                  <a:lnTo>
                    <a:pt x="911494" y="7105"/>
                  </a:lnTo>
                  <a:lnTo>
                    <a:pt x="923332" y="6055"/>
                  </a:lnTo>
                  <a:lnTo>
                    <a:pt x="935169" y="5159"/>
                  </a:lnTo>
                  <a:lnTo>
                    <a:pt x="947007" y="4394"/>
                  </a:lnTo>
                  <a:lnTo>
                    <a:pt x="958844" y="3743"/>
                  </a:lnTo>
                  <a:lnTo>
                    <a:pt x="970682" y="3187"/>
                  </a:lnTo>
                  <a:lnTo>
                    <a:pt x="982520" y="2713"/>
                  </a:lnTo>
                  <a:lnTo>
                    <a:pt x="994357" y="2310"/>
                  </a:lnTo>
                  <a:lnTo>
                    <a:pt x="1006195" y="1966"/>
                  </a:lnTo>
                  <a:lnTo>
                    <a:pt x="1018032" y="1673"/>
                  </a:lnTo>
                  <a:lnTo>
                    <a:pt x="1029870" y="1424"/>
                  </a:lnTo>
                  <a:lnTo>
                    <a:pt x="1041708" y="1212"/>
                  </a:lnTo>
                  <a:lnTo>
                    <a:pt x="1053545" y="1031"/>
                  </a:lnTo>
                  <a:lnTo>
                    <a:pt x="1065383" y="878"/>
                  </a:lnTo>
                  <a:lnTo>
                    <a:pt x="1077220" y="747"/>
                  </a:lnTo>
                  <a:lnTo>
                    <a:pt x="1089058" y="635"/>
                  </a:lnTo>
                  <a:lnTo>
                    <a:pt x="1100896" y="541"/>
                  </a:lnTo>
                  <a:lnTo>
                    <a:pt x="1112733" y="460"/>
                  </a:lnTo>
                  <a:lnTo>
                    <a:pt x="1124571" y="391"/>
                  </a:lnTo>
                  <a:lnTo>
                    <a:pt x="1136408" y="333"/>
                  </a:lnTo>
                  <a:lnTo>
                    <a:pt x="1148246" y="283"/>
                  </a:lnTo>
                  <a:lnTo>
                    <a:pt x="1160084" y="241"/>
                  </a:lnTo>
                  <a:lnTo>
                    <a:pt x="1171921" y="205"/>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51"/>
                  </a:lnTo>
                  <a:lnTo>
                    <a:pt x="2355680" y="60"/>
                  </a:lnTo>
                  <a:lnTo>
                    <a:pt x="2367518" y="70"/>
                  </a:lnTo>
                  <a:lnTo>
                    <a:pt x="2379356" y="83"/>
                  </a:lnTo>
                  <a:lnTo>
                    <a:pt x="2391193" y="97"/>
                  </a:lnTo>
                  <a:lnTo>
                    <a:pt x="2403031" y="115"/>
                  </a:lnTo>
                  <a:lnTo>
                    <a:pt x="2414868" y="135"/>
                  </a:lnTo>
                  <a:lnTo>
                    <a:pt x="2426706" y="158"/>
                  </a:lnTo>
                  <a:lnTo>
                    <a:pt x="2438544" y="186"/>
                  </a:lnTo>
                  <a:lnTo>
                    <a:pt x="2450381" y="219"/>
                  </a:lnTo>
                  <a:lnTo>
                    <a:pt x="2462219" y="257"/>
                  </a:lnTo>
                  <a:lnTo>
                    <a:pt x="2474056" y="303"/>
                  </a:lnTo>
                  <a:lnTo>
                    <a:pt x="2485894" y="356"/>
                  </a:lnTo>
                  <a:lnTo>
                    <a:pt x="2497732" y="418"/>
                  </a:lnTo>
                  <a:lnTo>
                    <a:pt x="2509569" y="491"/>
                  </a:lnTo>
                  <a:lnTo>
                    <a:pt x="2521407" y="577"/>
                  </a:lnTo>
                  <a:lnTo>
                    <a:pt x="2533244" y="678"/>
                  </a:lnTo>
                  <a:lnTo>
                    <a:pt x="2545082" y="796"/>
                  </a:lnTo>
                  <a:lnTo>
                    <a:pt x="2556919" y="935"/>
                  </a:lnTo>
                  <a:lnTo>
                    <a:pt x="2568757" y="1098"/>
                  </a:lnTo>
                  <a:lnTo>
                    <a:pt x="2580595" y="1289"/>
                  </a:lnTo>
                  <a:lnTo>
                    <a:pt x="2592432" y="1513"/>
                  </a:lnTo>
                  <a:lnTo>
                    <a:pt x="2604270" y="1776"/>
                  </a:lnTo>
                  <a:lnTo>
                    <a:pt x="2616107" y="2083"/>
                  </a:lnTo>
                  <a:lnTo>
                    <a:pt x="2627945" y="2443"/>
                  </a:lnTo>
                  <a:lnTo>
                    <a:pt x="2639783" y="2863"/>
                  </a:lnTo>
                  <a:lnTo>
                    <a:pt x="2651620" y="3355"/>
                  </a:lnTo>
                  <a:lnTo>
                    <a:pt x="2663458" y="3928"/>
                  </a:lnTo>
                  <a:lnTo>
                    <a:pt x="2675295" y="4596"/>
                  </a:lnTo>
                  <a:lnTo>
                    <a:pt x="2687133" y="5374"/>
                  </a:lnTo>
                  <a:lnTo>
                    <a:pt x="2698971" y="6279"/>
                  </a:lnTo>
                  <a:lnTo>
                    <a:pt x="2710808" y="7327"/>
                  </a:lnTo>
                  <a:lnTo>
                    <a:pt x="2722646" y="8541"/>
                  </a:lnTo>
                  <a:lnTo>
                    <a:pt x="2734483" y="9942"/>
                  </a:lnTo>
                  <a:lnTo>
                    <a:pt x="2746321" y="11554"/>
                  </a:lnTo>
                  <a:lnTo>
                    <a:pt x="2758159" y="13403"/>
                  </a:lnTo>
                  <a:lnTo>
                    <a:pt x="2769996" y="15516"/>
                  </a:lnTo>
                  <a:lnTo>
                    <a:pt x="2781834" y="17919"/>
                  </a:lnTo>
                  <a:lnTo>
                    <a:pt x="2793671" y="20638"/>
                  </a:lnTo>
                  <a:lnTo>
                    <a:pt x="2805509" y="23698"/>
                  </a:lnTo>
                  <a:lnTo>
                    <a:pt x="2817347" y="27118"/>
                  </a:lnTo>
                  <a:lnTo>
                    <a:pt x="2829184" y="30914"/>
                  </a:lnTo>
                  <a:lnTo>
                    <a:pt x="2841022" y="35093"/>
                  </a:lnTo>
                  <a:lnTo>
                    <a:pt x="2852859" y="39654"/>
                  </a:lnTo>
                  <a:lnTo>
                    <a:pt x="2864697" y="44583"/>
                  </a:lnTo>
                  <a:lnTo>
                    <a:pt x="2876534" y="49856"/>
                  </a:lnTo>
                  <a:lnTo>
                    <a:pt x="2888372" y="55433"/>
                  </a:lnTo>
                  <a:lnTo>
                    <a:pt x="2900210" y="61264"/>
                  </a:lnTo>
                  <a:lnTo>
                    <a:pt x="2912047" y="67285"/>
                  </a:lnTo>
                  <a:lnTo>
                    <a:pt x="2923885" y="73425"/>
                  </a:lnTo>
                  <a:lnTo>
                    <a:pt x="2935722" y="79605"/>
                  </a:lnTo>
                  <a:lnTo>
                    <a:pt x="2947560" y="85744"/>
                  </a:lnTo>
                  <a:lnTo>
                    <a:pt x="2959398" y="91766"/>
                  </a:lnTo>
                  <a:lnTo>
                    <a:pt x="2971235" y="97596"/>
                  </a:lnTo>
                  <a:lnTo>
                    <a:pt x="2983073" y="103174"/>
                  </a:lnTo>
                  <a:lnTo>
                    <a:pt x="2994910" y="108446"/>
                  </a:lnTo>
                  <a:lnTo>
                    <a:pt x="3006748" y="113376"/>
                  </a:lnTo>
                  <a:lnTo>
                    <a:pt x="3018586" y="117936"/>
                  </a:lnTo>
                  <a:lnTo>
                    <a:pt x="3030423" y="122115"/>
                  </a:lnTo>
                  <a:lnTo>
                    <a:pt x="3042261" y="125911"/>
                  </a:lnTo>
                  <a:lnTo>
                    <a:pt x="3054098" y="129332"/>
                  </a:lnTo>
                  <a:lnTo>
                    <a:pt x="3065936" y="132391"/>
                  </a:lnTo>
                  <a:lnTo>
                    <a:pt x="3077774" y="135110"/>
                  </a:lnTo>
                  <a:lnTo>
                    <a:pt x="3089611" y="137514"/>
                  </a:lnTo>
                  <a:lnTo>
                    <a:pt x="3101449" y="139626"/>
                  </a:lnTo>
                  <a:lnTo>
                    <a:pt x="3113286" y="141476"/>
                  </a:lnTo>
                  <a:lnTo>
                    <a:pt x="3125124" y="143088"/>
                  </a:lnTo>
                  <a:lnTo>
                    <a:pt x="3136962" y="144489"/>
                  </a:lnTo>
                  <a:lnTo>
                    <a:pt x="3148799" y="145702"/>
                  </a:lnTo>
                  <a:lnTo>
                    <a:pt x="3160637" y="146751"/>
                  </a:lnTo>
                  <a:lnTo>
                    <a:pt x="3172474" y="147655"/>
                  </a:lnTo>
                  <a:lnTo>
                    <a:pt x="3184312" y="148433"/>
                  </a:lnTo>
                  <a:lnTo>
                    <a:pt x="3196149" y="149102"/>
                  </a:lnTo>
                  <a:lnTo>
                    <a:pt x="3207987" y="149675"/>
                  </a:lnTo>
                  <a:lnTo>
                    <a:pt x="3219825" y="150166"/>
                  </a:lnTo>
                  <a:lnTo>
                    <a:pt x="3231662" y="150587"/>
                  </a:lnTo>
                  <a:lnTo>
                    <a:pt x="3243500" y="150946"/>
                  </a:lnTo>
                  <a:lnTo>
                    <a:pt x="3255337" y="151254"/>
                  </a:lnTo>
                  <a:lnTo>
                    <a:pt x="3267175" y="151516"/>
                  </a:lnTo>
                  <a:lnTo>
                    <a:pt x="3279013" y="151740"/>
                  </a:lnTo>
                  <a:lnTo>
                    <a:pt x="3290850" y="151931"/>
                  </a:lnTo>
                  <a:lnTo>
                    <a:pt x="3302688" y="152094"/>
                  </a:lnTo>
                  <a:lnTo>
                    <a:pt x="3314525" y="152233"/>
                  </a:lnTo>
                  <a:lnTo>
                    <a:pt x="3326363" y="152352"/>
                  </a:lnTo>
                  <a:lnTo>
                    <a:pt x="3338201" y="152452"/>
                  </a:lnTo>
                  <a:lnTo>
                    <a:pt x="3350038" y="152538"/>
                  </a:lnTo>
                  <a:lnTo>
                    <a:pt x="3361876" y="152612"/>
                  </a:lnTo>
                  <a:lnTo>
                    <a:pt x="3373713" y="152674"/>
                  </a:lnTo>
                  <a:lnTo>
                    <a:pt x="3385551" y="152727"/>
                  </a:lnTo>
                  <a:lnTo>
                    <a:pt x="3397389" y="152772"/>
                  </a:lnTo>
                  <a:lnTo>
                    <a:pt x="3409226" y="152811"/>
                  </a:lnTo>
                  <a:lnTo>
                    <a:pt x="3421064" y="152843"/>
                  </a:lnTo>
                  <a:lnTo>
                    <a:pt x="3432901" y="152871"/>
                  </a:lnTo>
                  <a:lnTo>
                    <a:pt x="3444739" y="152895"/>
                  </a:lnTo>
                  <a:lnTo>
                    <a:pt x="3456576" y="152915"/>
                  </a:lnTo>
                  <a:lnTo>
                    <a:pt x="3468414" y="152932"/>
                  </a:lnTo>
                  <a:lnTo>
                    <a:pt x="3480252" y="152947"/>
                  </a:lnTo>
                  <a:lnTo>
                    <a:pt x="3492089" y="152959"/>
                  </a:lnTo>
                  <a:lnTo>
                    <a:pt x="3503927" y="152970"/>
                  </a:lnTo>
                  <a:lnTo>
                    <a:pt x="3515764" y="152979"/>
                  </a:lnTo>
                  <a:lnTo>
                    <a:pt x="3515764" y="152979"/>
                  </a:lnTo>
                  <a:lnTo>
                    <a:pt x="3527602" y="152970"/>
                  </a:lnTo>
                  <a:lnTo>
                    <a:pt x="3539440" y="152959"/>
                  </a:lnTo>
                  <a:lnTo>
                    <a:pt x="3551277" y="152947"/>
                  </a:lnTo>
                  <a:lnTo>
                    <a:pt x="3563115" y="152932"/>
                  </a:lnTo>
                  <a:lnTo>
                    <a:pt x="3574952" y="152915"/>
                  </a:lnTo>
                  <a:lnTo>
                    <a:pt x="3586790" y="152895"/>
                  </a:lnTo>
                  <a:lnTo>
                    <a:pt x="3598628" y="152871"/>
                  </a:lnTo>
                  <a:lnTo>
                    <a:pt x="3610465" y="152843"/>
                  </a:lnTo>
                  <a:lnTo>
                    <a:pt x="3622303" y="152811"/>
                  </a:lnTo>
                  <a:lnTo>
                    <a:pt x="3634140" y="152772"/>
                  </a:lnTo>
                  <a:lnTo>
                    <a:pt x="3645978" y="152727"/>
                  </a:lnTo>
                  <a:lnTo>
                    <a:pt x="3657816" y="152674"/>
                  </a:lnTo>
                  <a:lnTo>
                    <a:pt x="3669653" y="152612"/>
                  </a:lnTo>
                  <a:lnTo>
                    <a:pt x="3681491" y="152538"/>
                  </a:lnTo>
                  <a:lnTo>
                    <a:pt x="3693328" y="152452"/>
                  </a:lnTo>
                  <a:lnTo>
                    <a:pt x="3705166" y="152352"/>
                  </a:lnTo>
                  <a:lnTo>
                    <a:pt x="3717004" y="152233"/>
                  </a:lnTo>
                  <a:lnTo>
                    <a:pt x="3728841" y="152094"/>
                  </a:lnTo>
                  <a:lnTo>
                    <a:pt x="3740679" y="151931"/>
                  </a:lnTo>
                  <a:lnTo>
                    <a:pt x="3752516" y="151740"/>
                  </a:lnTo>
                  <a:lnTo>
                    <a:pt x="3764354" y="151516"/>
                  </a:lnTo>
                  <a:lnTo>
                    <a:pt x="3776191" y="151254"/>
                  </a:lnTo>
                  <a:lnTo>
                    <a:pt x="3788029" y="150946"/>
                  </a:lnTo>
                  <a:lnTo>
                    <a:pt x="3799867" y="150587"/>
                  </a:lnTo>
                  <a:lnTo>
                    <a:pt x="3811704" y="150166"/>
                  </a:lnTo>
                  <a:lnTo>
                    <a:pt x="3823542" y="149675"/>
                  </a:lnTo>
                  <a:lnTo>
                    <a:pt x="3835379" y="149102"/>
                  </a:lnTo>
                  <a:lnTo>
                    <a:pt x="3847217" y="148433"/>
                  </a:lnTo>
                  <a:lnTo>
                    <a:pt x="3859055" y="147655"/>
                  </a:lnTo>
                  <a:lnTo>
                    <a:pt x="3870892" y="146751"/>
                  </a:lnTo>
                  <a:lnTo>
                    <a:pt x="3882730" y="145702"/>
                  </a:lnTo>
                  <a:lnTo>
                    <a:pt x="3894567" y="144489"/>
                  </a:lnTo>
                  <a:lnTo>
                    <a:pt x="3906405" y="143088"/>
                  </a:lnTo>
                  <a:lnTo>
                    <a:pt x="3918243" y="141476"/>
                  </a:lnTo>
                  <a:lnTo>
                    <a:pt x="3930080" y="139626"/>
                  </a:lnTo>
                  <a:lnTo>
                    <a:pt x="3941918" y="137514"/>
                  </a:lnTo>
                  <a:lnTo>
                    <a:pt x="3953755" y="135110"/>
                  </a:lnTo>
                  <a:lnTo>
                    <a:pt x="3965593" y="132391"/>
                  </a:lnTo>
                  <a:lnTo>
                    <a:pt x="3977431" y="129332"/>
                  </a:lnTo>
                  <a:lnTo>
                    <a:pt x="3989268" y="125911"/>
                  </a:lnTo>
                  <a:lnTo>
                    <a:pt x="4001106" y="122115"/>
                  </a:lnTo>
                  <a:lnTo>
                    <a:pt x="4012943" y="117936"/>
                  </a:lnTo>
                  <a:lnTo>
                    <a:pt x="4024781" y="113376"/>
                  </a:lnTo>
                  <a:lnTo>
                    <a:pt x="4036619" y="108446"/>
                  </a:lnTo>
                  <a:lnTo>
                    <a:pt x="4048456" y="103174"/>
                  </a:lnTo>
                  <a:lnTo>
                    <a:pt x="4060294" y="97596"/>
                  </a:lnTo>
                  <a:lnTo>
                    <a:pt x="4072131" y="91766"/>
                  </a:lnTo>
                  <a:lnTo>
                    <a:pt x="4083969" y="85744"/>
                  </a:lnTo>
                  <a:lnTo>
                    <a:pt x="4095806" y="79605"/>
                  </a:lnTo>
                  <a:lnTo>
                    <a:pt x="4107644" y="73425"/>
                  </a:lnTo>
                  <a:lnTo>
                    <a:pt x="4119482" y="67285"/>
                  </a:lnTo>
                  <a:lnTo>
                    <a:pt x="4131319" y="61264"/>
                  </a:lnTo>
                  <a:lnTo>
                    <a:pt x="4143157" y="55433"/>
                  </a:lnTo>
                  <a:lnTo>
                    <a:pt x="4154994" y="49856"/>
                  </a:lnTo>
                  <a:lnTo>
                    <a:pt x="4166832" y="44583"/>
                  </a:lnTo>
                  <a:lnTo>
                    <a:pt x="4178670" y="39654"/>
                  </a:lnTo>
                  <a:lnTo>
                    <a:pt x="4190507" y="35093"/>
                  </a:lnTo>
                  <a:lnTo>
                    <a:pt x="4202345" y="30914"/>
                  </a:lnTo>
                  <a:lnTo>
                    <a:pt x="4214182" y="27118"/>
                  </a:lnTo>
                  <a:lnTo>
                    <a:pt x="4226020" y="23698"/>
                  </a:lnTo>
                  <a:lnTo>
                    <a:pt x="4237858" y="20638"/>
                  </a:lnTo>
                  <a:lnTo>
                    <a:pt x="4249695" y="17919"/>
                  </a:lnTo>
                  <a:lnTo>
                    <a:pt x="4261533" y="15516"/>
                  </a:lnTo>
                  <a:lnTo>
                    <a:pt x="4273370" y="13403"/>
                  </a:lnTo>
                  <a:lnTo>
                    <a:pt x="4285208" y="11554"/>
                  </a:lnTo>
                  <a:lnTo>
                    <a:pt x="4297046" y="9942"/>
                  </a:lnTo>
                  <a:lnTo>
                    <a:pt x="4308883" y="8541"/>
                  </a:lnTo>
                  <a:lnTo>
                    <a:pt x="4320721" y="7327"/>
                  </a:lnTo>
                  <a:lnTo>
                    <a:pt x="4332558" y="6279"/>
                  </a:lnTo>
                  <a:lnTo>
                    <a:pt x="4344396" y="5374"/>
                  </a:lnTo>
                  <a:lnTo>
                    <a:pt x="4356234" y="4596"/>
                  </a:lnTo>
                  <a:lnTo>
                    <a:pt x="4368071" y="3928"/>
                  </a:lnTo>
                  <a:lnTo>
                    <a:pt x="4379909" y="3355"/>
                  </a:lnTo>
                  <a:lnTo>
                    <a:pt x="4391746" y="2863"/>
                  </a:lnTo>
                  <a:lnTo>
                    <a:pt x="4403584" y="2443"/>
                  </a:lnTo>
                  <a:lnTo>
                    <a:pt x="4415421" y="2083"/>
                  </a:lnTo>
                  <a:lnTo>
                    <a:pt x="4427259" y="1776"/>
                  </a:lnTo>
                  <a:lnTo>
                    <a:pt x="4439097" y="1513"/>
                  </a:lnTo>
                  <a:lnTo>
                    <a:pt x="4450934" y="1289"/>
                  </a:lnTo>
                  <a:lnTo>
                    <a:pt x="4462772" y="1098"/>
                  </a:lnTo>
                  <a:lnTo>
                    <a:pt x="4474609" y="935"/>
                  </a:lnTo>
                  <a:lnTo>
                    <a:pt x="4486447" y="796"/>
                  </a:lnTo>
                  <a:lnTo>
                    <a:pt x="4498285" y="678"/>
                  </a:lnTo>
                  <a:lnTo>
                    <a:pt x="4510122" y="577"/>
                  </a:lnTo>
                  <a:lnTo>
                    <a:pt x="4521960" y="491"/>
                  </a:lnTo>
                  <a:lnTo>
                    <a:pt x="4533797" y="418"/>
                  </a:lnTo>
                  <a:lnTo>
                    <a:pt x="4545635" y="356"/>
                  </a:lnTo>
                  <a:lnTo>
                    <a:pt x="4557473" y="303"/>
                  </a:lnTo>
                  <a:lnTo>
                    <a:pt x="4569310" y="257"/>
                  </a:lnTo>
                  <a:lnTo>
                    <a:pt x="4581148" y="219"/>
                  </a:lnTo>
                  <a:lnTo>
                    <a:pt x="4592985" y="186"/>
                  </a:lnTo>
                  <a:lnTo>
                    <a:pt x="4604823" y="158"/>
                  </a:lnTo>
                  <a:lnTo>
                    <a:pt x="4616661" y="135"/>
                  </a:lnTo>
                  <a:lnTo>
                    <a:pt x="4628498" y="115"/>
                  </a:lnTo>
                  <a:lnTo>
                    <a:pt x="4640336" y="97"/>
                  </a:lnTo>
                  <a:lnTo>
                    <a:pt x="4652173" y="83"/>
                  </a:lnTo>
                  <a:lnTo>
                    <a:pt x="4664011" y="70"/>
                  </a:lnTo>
                  <a:lnTo>
                    <a:pt x="4675849" y="60"/>
                  </a:lnTo>
                  <a:lnTo>
                    <a:pt x="4687686" y="51"/>
                  </a:lnTo>
                </a:path>
              </a:pathLst>
            </a:custGeom>
            <a:ln w="40651" cap="flat">
              <a:solidFill>
                <a:srgbClr val="E8E8E8">
                  <a:alpha val="100000"/>
                </a:srgbClr>
              </a:solidFill>
              <a:prstDash val="solid"/>
              <a:round/>
            </a:ln>
          </p:spPr>
          <p:txBody>
            <a:bodyPr/>
            <a:lstStyle/>
            <a:p/>
          </p:txBody>
        </p:sp>
        <p:sp>
          <p:nvSpPr>
            <p:cNvPr id="50" name="pl50"/>
            <p:cNvSpPr/>
            <p:nvPr/>
          </p:nvSpPr>
          <p:spPr>
            <a:xfrm>
              <a:off x="2482351" y="1364103"/>
              <a:ext cx="4687686" cy="765050"/>
            </a:xfrm>
            <a:custGeom>
              <a:avLst/>
              <a:pathLst>
                <a:path w="4687686" h="765050">
                  <a:moveTo>
                    <a:pt x="0" y="0"/>
                  </a:moveTo>
                  <a:lnTo>
                    <a:pt x="11837" y="8"/>
                  </a:lnTo>
                  <a:lnTo>
                    <a:pt x="23675" y="19"/>
                  </a:lnTo>
                  <a:lnTo>
                    <a:pt x="35512" y="32"/>
                  </a:lnTo>
                  <a:lnTo>
                    <a:pt x="47350" y="46"/>
                  </a:lnTo>
                  <a:lnTo>
                    <a:pt x="59187" y="63"/>
                  </a:lnTo>
                  <a:lnTo>
                    <a:pt x="71025" y="83"/>
                  </a:lnTo>
                  <a:lnTo>
                    <a:pt x="82863" y="107"/>
                  </a:lnTo>
                  <a:lnTo>
                    <a:pt x="94700" y="135"/>
                  </a:lnTo>
                  <a:lnTo>
                    <a:pt x="106538" y="168"/>
                  </a:lnTo>
                  <a:lnTo>
                    <a:pt x="118375" y="206"/>
                  </a:lnTo>
                  <a:lnTo>
                    <a:pt x="130213" y="251"/>
                  </a:lnTo>
                  <a:lnTo>
                    <a:pt x="142051" y="304"/>
                  </a:lnTo>
                  <a:lnTo>
                    <a:pt x="153888" y="367"/>
                  </a:lnTo>
                  <a:lnTo>
                    <a:pt x="165726" y="440"/>
                  </a:lnTo>
                  <a:lnTo>
                    <a:pt x="177563" y="526"/>
                  </a:lnTo>
                  <a:lnTo>
                    <a:pt x="189401" y="627"/>
                  </a:lnTo>
                  <a:lnTo>
                    <a:pt x="201239" y="745"/>
                  </a:lnTo>
                  <a:lnTo>
                    <a:pt x="213076" y="884"/>
                  </a:lnTo>
                  <a:lnTo>
                    <a:pt x="224914" y="1047"/>
                  </a:lnTo>
                  <a:lnTo>
                    <a:pt x="236751" y="1238"/>
                  </a:lnTo>
                  <a:lnTo>
                    <a:pt x="248589" y="1462"/>
                  </a:lnTo>
                  <a:lnTo>
                    <a:pt x="260427" y="1724"/>
                  </a:lnTo>
                  <a:lnTo>
                    <a:pt x="272264" y="2032"/>
                  </a:lnTo>
                  <a:lnTo>
                    <a:pt x="284102" y="2391"/>
                  </a:lnTo>
                  <a:lnTo>
                    <a:pt x="295939" y="2812"/>
                  </a:lnTo>
                  <a:lnTo>
                    <a:pt x="307777" y="3303"/>
                  </a:lnTo>
                  <a:lnTo>
                    <a:pt x="319614" y="3877"/>
                  </a:lnTo>
                  <a:lnTo>
                    <a:pt x="331452" y="4545"/>
                  </a:lnTo>
                  <a:lnTo>
                    <a:pt x="343290" y="5323"/>
                  </a:lnTo>
                  <a:lnTo>
                    <a:pt x="355127" y="6227"/>
                  </a:lnTo>
                  <a:lnTo>
                    <a:pt x="366965" y="7276"/>
                  </a:lnTo>
                  <a:lnTo>
                    <a:pt x="378802" y="8490"/>
                  </a:lnTo>
                  <a:lnTo>
                    <a:pt x="390640" y="9890"/>
                  </a:lnTo>
                  <a:lnTo>
                    <a:pt x="402478" y="11503"/>
                  </a:lnTo>
                  <a:lnTo>
                    <a:pt x="414315" y="13352"/>
                  </a:lnTo>
                  <a:lnTo>
                    <a:pt x="426153" y="15465"/>
                  </a:lnTo>
                  <a:lnTo>
                    <a:pt x="437990" y="17868"/>
                  </a:lnTo>
                  <a:lnTo>
                    <a:pt x="449828" y="20587"/>
                  </a:lnTo>
                  <a:lnTo>
                    <a:pt x="461666" y="23647"/>
                  </a:lnTo>
                  <a:lnTo>
                    <a:pt x="473503" y="27067"/>
                  </a:lnTo>
                  <a:lnTo>
                    <a:pt x="485341" y="30863"/>
                  </a:lnTo>
                  <a:lnTo>
                    <a:pt x="497178" y="35042"/>
                  </a:lnTo>
                  <a:lnTo>
                    <a:pt x="509016" y="39603"/>
                  </a:lnTo>
                  <a:lnTo>
                    <a:pt x="520854" y="44532"/>
                  </a:lnTo>
                  <a:lnTo>
                    <a:pt x="532691" y="49805"/>
                  </a:lnTo>
                  <a:lnTo>
                    <a:pt x="544529" y="55382"/>
                  </a:lnTo>
                  <a:lnTo>
                    <a:pt x="556366" y="61213"/>
                  </a:lnTo>
                  <a:lnTo>
                    <a:pt x="568204" y="67234"/>
                  </a:lnTo>
                  <a:lnTo>
                    <a:pt x="580042" y="73374"/>
                  </a:lnTo>
                  <a:lnTo>
                    <a:pt x="591879" y="79553"/>
                  </a:lnTo>
                  <a:lnTo>
                    <a:pt x="603717" y="85693"/>
                  </a:lnTo>
                  <a:lnTo>
                    <a:pt x="615554" y="91714"/>
                  </a:lnTo>
                  <a:lnTo>
                    <a:pt x="627392" y="97545"/>
                  </a:lnTo>
                  <a:lnTo>
                    <a:pt x="639229" y="103122"/>
                  </a:lnTo>
                  <a:lnTo>
                    <a:pt x="651067" y="108395"/>
                  </a:lnTo>
                  <a:lnTo>
                    <a:pt x="662905" y="113324"/>
                  </a:lnTo>
                  <a:lnTo>
                    <a:pt x="674742" y="117885"/>
                  </a:lnTo>
                  <a:lnTo>
                    <a:pt x="686580" y="122064"/>
                  </a:lnTo>
                  <a:lnTo>
                    <a:pt x="698417" y="125860"/>
                  </a:lnTo>
                  <a:lnTo>
                    <a:pt x="710255" y="129280"/>
                  </a:lnTo>
                  <a:lnTo>
                    <a:pt x="722093" y="132340"/>
                  </a:lnTo>
                  <a:lnTo>
                    <a:pt x="733930" y="135059"/>
                  </a:lnTo>
                  <a:lnTo>
                    <a:pt x="745768" y="137462"/>
                  </a:lnTo>
                  <a:lnTo>
                    <a:pt x="757605" y="139575"/>
                  </a:lnTo>
                  <a:lnTo>
                    <a:pt x="769443" y="141424"/>
                  </a:lnTo>
                  <a:lnTo>
                    <a:pt x="781281" y="143036"/>
                  </a:lnTo>
                  <a:lnTo>
                    <a:pt x="793118" y="144437"/>
                  </a:lnTo>
                  <a:lnTo>
                    <a:pt x="804956" y="145651"/>
                  </a:lnTo>
                  <a:lnTo>
                    <a:pt x="816793" y="146700"/>
                  </a:lnTo>
                  <a:lnTo>
                    <a:pt x="828631" y="147604"/>
                  </a:lnTo>
                  <a:lnTo>
                    <a:pt x="840469" y="148382"/>
                  </a:lnTo>
                  <a:lnTo>
                    <a:pt x="852306" y="149050"/>
                  </a:lnTo>
                  <a:lnTo>
                    <a:pt x="864144" y="149624"/>
                  </a:lnTo>
                  <a:lnTo>
                    <a:pt x="875981" y="150115"/>
                  </a:lnTo>
                  <a:lnTo>
                    <a:pt x="887819" y="150536"/>
                  </a:lnTo>
                  <a:lnTo>
                    <a:pt x="899657" y="150895"/>
                  </a:lnTo>
                  <a:lnTo>
                    <a:pt x="911494" y="151202"/>
                  </a:lnTo>
                  <a:lnTo>
                    <a:pt x="923332" y="151465"/>
                  </a:lnTo>
                  <a:lnTo>
                    <a:pt x="935169" y="151689"/>
                  </a:lnTo>
                  <a:lnTo>
                    <a:pt x="947007" y="151880"/>
                  </a:lnTo>
                  <a:lnTo>
                    <a:pt x="958844" y="152043"/>
                  </a:lnTo>
                  <a:lnTo>
                    <a:pt x="970682" y="152182"/>
                  </a:lnTo>
                  <a:lnTo>
                    <a:pt x="982520" y="152300"/>
                  </a:lnTo>
                  <a:lnTo>
                    <a:pt x="994357" y="152401"/>
                  </a:lnTo>
                  <a:lnTo>
                    <a:pt x="1006195" y="152487"/>
                  </a:lnTo>
                  <a:lnTo>
                    <a:pt x="1018032" y="152560"/>
                  </a:lnTo>
                  <a:lnTo>
                    <a:pt x="1029870" y="152623"/>
                  </a:lnTo>
                  <a:lnTo>
                    <a:pt x="1041708" y="152676"/>
                  </a:lnTo>
                  <a:lnTo>
                    <a:pt x="1053545" y="152721"/>
                  </a:lnTo>
                  <a:lnTo>
                    <a:pt x="1065383" y="152759"/>
                  </a:lnTo>
                  <a:lnTo>
                    <a:pt x="1077220" y="152792"/>
                  </a:lnTo>
                  <a:lnTo>
                    <a:pt x="1089058" y="152820"/>
                  </a:lnTo>
                  <a:lnTo>
                    <a:pt x="1100896" y="152844"/>
                  </a:lnTo>
                  <a:lnTo>
                    <a:pt x="1112733" y="152864"/>
                  </a:lnTo>
                  <a:lnTo>
                    <a:pt x="1124571" y="152881"/>
                  </a:lnTo>
                  <a:lnTo>
                    <a:pt x="1136408" y="152895"/>
                  </a:lnTo>
                  <a:lnTo>
                    <a:pt x="1148246" y="152908"/>
                  </a:lnTo>
                  <a:lnTo>
                    <a:pt x="1160084" y="152918"/>
                  </a:lnTo>
                  <a:lnTo>
                    <a:pt x="1171921" y="152927"/>
                  </a:lnTo>
                  <a:lnTo>
                    <a:pt x="1171921" y="153133"/>
                  </a:lnTo>
                  <a:lnTo>
                    <a:pt x="1183759" y="153160"/>
                  </a:lnTo>
                  <a:lnTo>
                    <a:pt x="1195596" y="153191"/>
                  </a:lnTo>
                  <a:lnTo>
                    <a:pt x="1207434" y="153229"/>
                  </a:lnTo>
                  <a:lnTo>
                    <a:pt x="1219272" y="153273"/>
                  </a:lnTo>
                  <a:lnTo>
                    <a:pt x="1231109" y="153324"/>
                  </a:lnTo>
                  <a:lnTo>
                    <a:pt x="1242947" y="153385"/>
                  </a:lnTo>
                  <a:lnTo>
                    <a:pt x="1254784" y="153456"/>
                  </a:lnTo>
                  <a:lnTo>
                    <a:pt x="1266622" y="153539"/>
                  </a:lnTo>
                  <a:lnTo>
                    <a:pt x="1278459" y="153637"/>
                  </a:lnTo>
                  <a:lnTo>
                    <a:pt x="1290297" y="153753"/>
                  </a:lnTo>
                  <a:lnTo>
                    <a:pt x="1302135" y="153888"/>
                  </a:lnTo>
                  <a:lnTo>
                    <a:pt x="1313972" y="154047"/>
                  </a:lnTo>
                  <a:lnTo>
                    <a:pt x="1325810" y="154234"/>
                  </a:lnTo>
                  <a:lnTo>
                    <a:pt x="1337647" y="154454"/>
                  </a:lnTo>
                  <a:lnTo>
                    <a:pt x="1349485" y="154712"/>
                  </a:lnTo>
                  <a:lnTo>
                    <a:pt x="1361323" y="155014"/>
                  </a:lnTo>
                  <a:lnTo>
                    <a:pt x="1373160" y="155369"/>
                  </a:lnTo>
                  <a:lnTo>
                    <a:pt x="1384998" y="155786"/>
                  </a:lnTo>
                  <a:lnTo>
                    <a:pt x="1396835" y="156275"/>
                  </a:lnTo>
                  <a:lnTo>
                    <a:pt x="1408673" y="156848"/>
                  </a:lnTo>
                  <a:lnTo>
                    <a:pt x="1420511" y="157520"/>
                  </a:lnTo>
                  <a:lnTo>
                    <a:pt x="1432348" y="158308"/>
                  </a:lnTo>
                  <a:lnTo>
                    <a:pt x="1444186" y="159230"/>
                  </a:lnTo>
                  <a:lnTo>
                    <a:pt x="1456023" y="160309"/>
                  </a:lnTo>
                  <a:lnTo>
                    <a:pt x="1467861" y="161570"/>
                  </a:lnTo>
                  <a:lnTo>
                    <a:pt x="1479699" y="163044"/>
                  </a:lnTo>
                  <a:lnTo>
                    <a:pt x="1491536" y="164764"/>
                  </a:lnTo>
                  <a:lnTo>
                    <a:pt x="1503374" y="166770"/>
                  </a:lnTo>
                  <a:lnTo>
                    <a:pt x="1515211" y="169104"/>
                  </a:lnTo>
                  <a:lnTo>
                    <a:pt x="1527049" y="171816"/>
                  </a:lnTo>
                  <a:lnTo>
                    <a:pt x="1538887" y="174962"/>
                  </a:lnTo>
                  <a:lnTo>
                    <a:pt x="1550724" y="178603"/>
                  </a:lnTo>
                  <a:lnTo>
                    <a:pt x="1562562" y="182806"/>
                  </a:lnTo>
                  <a:lnTo>
                    <a:pt x="1574399" y="187642"/>
                  </a:lnTo>
                  <a:lnTo>
                    <a:pt x="1586237" y="193190"/>
                  </a:lnTo>
                  <a:lnTo>
                    <a:pt x="1598074" y="199528"/>
                  </a:lnTo>
                  <a:lnTo>
                    <a:pt x="1609912" y="206738"/>
                  </a:lnTo>
                  <a:lnTo>
                    <a:pt x="1621750" y="214896"/>
                  </a:lnTo>
                  <a:lnTo>
                    <a:pt x="1633587" y="224074"/>
                  </a:lnTo>
                  <a:lnTo>
                    <a:pt x="1645425" y="234335"/>
                  </a:lnTo>
                  <a:lnTo>
                    <a:pt x="1657262" y="245723"/>
                  </a:lnTo>
                  <a:lnTo>
                    <a:pt x="1669100" y="258260"/>
                  </a:lnTo>
                  <a:lnTo>
                    <a:pt x="1680938" y="271942"/>
                  </a:lnTo>
                  <a:lnTo>
                    <a:pt x="1692775" y="286730"/>
                  </a:lnTo>
                  <a:lnTo>
                    <a:pt x="1704613" y="302548"/>
                  </a:lnTo>
                  <a:lnTo>
                    <a:pt x="1716450" y="319280"/>
                  </a:lnTo>
                  <a:lnTo>
                    <a:pt x="1728288" y="336772"/>
                  </a:lnTo>
                  <a:lnTo>
                    <a:pt x="1740126" y="354836"/>
                  </a:lnTo>
                  <a:lnTo>
                    <a:pt x="1751963" y="373255"/>
                  </a:lnTo>
                  <a:lnTo>
                    <a:pt x="1763801" y="391794"/>
                  </a:lnTo>
                  <a:lnTo>
                    <a:pt x="1775638" y="410213"/>
                  </a:lnTo>
                  <a:lnTo>
                    <a:pt x="1787476" y="428277"/>
                  </a:lnTo>
                  <a:lnTo>
                    <a:pt x="1799314" y="445769"/>
                  </a:lnTo>
                  <a:lnTo>
                    <a:pt x="1811151" y="462501"/>
                  </a:lnTo>
                  <a:lnTo>
                    <a:pt x="1822989" y="478319"/>
                  </a:lnTo>
                  <a:lnTo>
                    <a:pt x="1834826" y="493107"/>
                  </a:lnTo>
                  <a:lnTo>
                    <a:pt x="1846664" y="506789"/>
                  </a:lnTo>
                  <a:lnTo>
                    <a:pt x="1858502" y="519326"/>
                  </a:lnTo>
                  <a:lnTo>
                    <a:pt x="1870339" y="530714"/>
                  </a:lnTo>
                  <a:lnTo>
                    <a:pt x="1882177" y="540975"/>
                  </a:lnTo>
                  <a:lnTo>
                    <a:pt x="1894014" y="550154"/>
                  </a:lnTo>
                  <a:lnTo>
                    <a:pt x="1905852" y="558312"/>
                  </a:lnTo>
                  <a:lnTo>
                    <a:pt x="1917689" y="565521"/>
                  </a:lnTo>
                  <a:lnTo>
                    <a:pt x="1929527" y="571859"/>
                  </a:lnTo>
                  <a:lnTo>
                    <a:pt x="1941365" y="577407"/>
                  </a:lnTo>
                  <a:lnTo>
                    <a:pt x="1953202" y="582244"/>
                  </a:lnTo>
                  <a:lnTo>
                    <a:pt x="1965040" y="586446"/>
                  </a:lnTo>
                  <a:lnTo>
                    <a:pt x="1976877" y="590087"/>
                  </a:lnTo>
                  <a:lnTo>
                    <a:pt x="1988715" y="593233"/>
                  </a:lnTo>
                  <a:lnTo>
                    <a:pt x="2000553" y="595946"/>
                  </a:lnTo>
                  <a:lnTo>
                    <a:pt x="2012390" y="598280"/>
                  </a:lnTo>
                  <a:lnTo>
                    <a:pt x="2024228" y="600285"/>
                  </a:lnTo>
                  <a:lnTo>
                    <a:pt x="2036065" y="602005"/>
                  </a:lnTo>
                  <a:lnTo>
                    <a:pt x="2047903" y="603479"/>
                  </a:lnTo>
                  <a:lnTo>
                    <a:pt x="2059741" y="604741"/>
                  </a:lnTo>
                  <a:lnTo>
                    <a:pt x="2071578" y="605820"/>
                  </a:lnTo>
                  <a:lnTo>
                    <a:pt x="2083416" y="606742"/>
                  </a:lnTo>
                  <a:lnTo>
                    <a:pt x="2095253" y="607529"/>
                  </a:lnTo>
                  <a:lnTo>
                    <a:pt x="2107091" y="608201"/>
                  </a:lnTo>
                  <a:lnTo>
                    <a:pt x="2118929" y="608774"/>
                  </a:lnTo>
                  <a:lnTo>
                    <a:pt x="2130766" y="609263"/>
                  </a:lnTo>
                  <a:lnTo>
                    <a:pt x="2142604" y="609680"/>
                  </a:lnTo>
                  <a:lnTo>
                    <a:pt x="2154441" y="610035"/>
                  </a:lnTo>
                  <a:lnTo>
                    <a:pt x="2166279" y="610338"/>
                  </a:lnTo>
                  <a:lnTo>
                    <a:pt x="2178117" y="610596"/>
                  </a:lnTo>
                  <a:lnTo>
                    <a:pt x="2189954" y="610815"/>
                  </a:lnTo>
                  <a:lnTo>
                    <a:pt x="2201792" y="611002"/>
                  </a:lnTo>
                  <a:lnTo>
                    <a:pt x="2213629" y="611161"/>
                  </a:lnTo>
                  <a:lnTo>
                    <a:pt x="2225467" y="611297"/>
                  </a:lnTo>
                  <a:lnTo>
                    <a:pt x="2237304" y="611412"/>
                  </a:lnTo>
                  <a:lnTo>
                    <a:pt x="2249142" y="611510"/>
                  </a:lnTo>
                  <a:lnTo>
                    <a:pt x="2260980" y="611594"/>
                  </a:lnTo>
                  <a:lnTo>
                    <a:pt x="2272817" y="611665"/>
                  </a:lnTo>
                  <a:lnTo>
                    <a:pt x="2284655" y="611725"/>
                  </a:lnTo>
                  <a:lnTo>
                    <a:pt x="2296492" y="611777"/>
                  </a:lnTo>
                  <a:lnTo>
                    <a:pt x="2308330" y="611821"/>
                  </a:lnTo>
                  <a:lnTo>
                    <a:pt x="2320168" y="611858"/>
                  </a:lnTo>
                  <a:lnTo>
                    <a:pt x="2332005" y="611890"/>
                  </a:lnTo>
                  <a:lnTo>
                    <a:pt x="2343843" y="611917"/>
                  </a:lnTo>
                  <a:lnTo>
                    <a:pt x="2343843" y="612122"/>
                  </a:lnTo>
                  <a:lnTo>
                    <a:pt x="2355680" y="612131"/>
                  </a:lnTo>
                  <a:lnTo>
                    <a:pt x="2367518" y="612141"/>
                  </a:lnTo>
                  <a:lnTo>
                    <a:pt x="2379356" y="612154"/>
                  </a:lnTo>
                  <a:lnTo>
                    <a:pt x="2391193" y="612168"/>
                  </a:lnTo>
                  <a:lnTo>
                    <a:pt x="2403031" y="612186"/>
                  </a:lnTo>
                  <a:lnTo>
                    <a:pt x="2414868" y="612206"/>
                  </a:lnTo>
                  <a:lnTo>
                    <a:pt x="2426706" y="612229"/>
                  </a:lnTo>
                  <a:lnTo>
                    <a:pt x="2438544" y="612257"/>
                  </a:lnTo>
                  <a:lnTo>
                    <a:pt x="2450381" y="612290"/>
                  </a:lnTo>
                  <a:lnTo>
                    <a:pt x="2462219" y="612328"/>
                  </a:lnTo>
                  <a:lnTo>
                    <a:pt x="2474056" y="612374"/>
                  </a:lnTo>
                  <a:lnTo>
                    <a:pt x="2485894" y="612427"/>
                  </a:lnTo>
                  <a:lnTo>
                    <a:pt x="2497732" y="612489"/>
                  </a:lnTo>
                  <a:lnTo>
                    <a:pt x="2509569" y="612562"/>
                  </a:lnTo>
                  <a:lnTo>
                    <a:pt x="2521407" y="612648"/>
                  </a:lnTo>
                  <a:lnTo>
                    <a:pt x="2533244" y="612749"/>
                  </a:lnTo>
                  <a:lnTo>
                    <a:pt x="2545082" y="612867"/>
                  </a:lnTo>
                  <a:lnTo>
                    <a:pt x="2556919" y="613006"/>
                  </a:lnTo>
                  <a:lnTo>
                    <a:pt x="2568757" y="613169"/>
                  </a:lnTo>
                  <a:lnTo>
                    <a:pt x="2580595" y="613360"/>
                  </a:lnTo>
                  <a:lnTo>
                    <a:pt x="2592432" y="613584"/>
                  </a:lnTo>
                  <a:lnTo>
                    <a:pt x="2604270" y="613847"/>
                  </a:lnTo>
                  <a:lnTo>
                    <a:pt x="2616107" y="614154"/>
                  </a:lnTo>
                  <a:lnTo>
                    <a:pt x="2627945" y="614514"/>
                  </a:lnTo>
                  <a:lnTo>
                    <a:pt x="2639783" y="614934"/>
                  </a:lnTo>
                  <a:lnTo>
                    <a:pt x="2651620" y="615426"/>
                  </a:lnTo>
                  <a:lnTo>
                    <a:pt x="2663458" y="615999"/>
                  </a:lnTo>
                  <a:lnTo>
                    <a:pt x="2675295" y="616667"/>
                  </a:lnTo>
                  <a:lnTo>
                    <a:pt x="2687133" y="617445"/>
                  </a:lnTo>
                  <a:lnTo>
                    <a:pt x="2698971" y="618350"/>
                  </a:lnTo>
                  <a:lnTo>
                    <a:pt x="2710808" y="619398"/>
                  </a:lnTo>
                  <a:lnTo>
                    <a:pt x="2722646" y="620612"/>
                  </a:lnTo>
                  <a:lnTo>
                    <a:pt x="2734483" y="622013"/>
                  </a:lnTo>
                  <a:lnTo>
                    <a:pt x="2746321" y="623625"/>
                  </a:lnTo>
                  <a:lnTo>
                    <a:pt x="2758159" y="625474"/>
                  </a:lnTo>
                  <a:lnTo>
                    <a:pt x="2769996" y="627587"/>
                  </a:lnTo>
                  <a:lnTo>
                    <a:pt x="2781834" y="629990"/>
                  </a:lnTo>
                  <a:lnTo>
                    <a:pt x="2793671" y="632709"/>
                  </a:lnTo>
                  <a:lnTo>
                    <a:pt x="2805509" y="635769"/>
                  </a:lnTo>
                  <a:lnTo>
                    <a:pt x="2817347" y="639189"/>
                  </a:lnTo>
                  <a:lnTo>
                    <a:pt x="2829184" y="642985"/>
                  </a:lnTo>
                  <a:lnTo>
                    <a:pt x="2841022" y="647164"/>
                  </a:lnTo>
                  <a:lnTo>
                    <a:pt x="2852859" y="651725"/>
                  </a:lnTo>
                  <a:lnTo>
                    <a:pt x="2864697" y="656654"/>
                  </a:lnTo>
                  <a:lnTo>
                    <a:pt x="2876534" y="661927"/>
                  </a:lnTo>
                  <a:lnTo>
                    <a:pt x="2888372" y="667504"/>
                  </a:lnTo>
                  <a:lnTo>
                    <a:pt x="2900210" y="673335"/>
                  </a:lnTo>
                  <a:lnTo>
                    <a:pt x="2912047" y="679356"/>
                  </a:lnTo>
                  <a:lnTo>
                    <a:pt x="2923885" y="685496"/>
                  </a:lnTo>
                  <a:lnTo>
                    <a:pt x="2935722" y="691676"/>
                  </a:lnTo>
                  <a:lnTo>
                    <a:pt x="2947560" y="697815"/>
                  </a:lnTo>
                  <a:lnTo>
                    <a:pt x="2959398" y="703837"/>
                  </a:lnTo>
                  <a:lnTo>
                    <a:pt x="2971235" y="709667"/>
                  </a:lnTo>
                  <a:lnTo>
                    <a:pt x="2983073" y="715245"/>
                  </a:lnTo>
                  <a:lnTo>
                    <a:pt x="2994910" y="720517"/>
                  </a:lnTo>
                  <a:lnTo>
                    <a:pt x="3006748" y="725447"/>
                  </a:lnTo>
                  <a:lnTo>
                    <a:pt x="3018586" y="730007"/>
                  </a:lnTo>
                  <a:lnTo>
                    <a:pt x="3030423" y="734186"/>
                  </a:lnTo>
                  <a:lnTo>
                    <a:pt x="3042261" y="737982"/>
                  </a:lnTo>
                  <a:lnTo>
                    <a:pt x="3054098" y="741403"/>
                  </a:lnTo>
                  <a:lnTo>
                    <a:pt x="3065936" y="744462"/>
                  </a:lnTo>
                  <a:lnTo>
                    <a:pt x="3077774" y="747182"/>
                  </a:lnTo>
                  <a:lnTo>
                    <a:pt x="3089611" y="749585"/>
                  </a:lnTo>
                  <a:lnTo>
                    <a:pt x="3101449" y="751697"/>
                  </a:lnTo>
                  <a:lnTo>
                    <a:pt x="3113286" y="753547"/>
                  </a:lnTo>
                  <a:lnTo>
                    <a:pt x="3125124" y="755159"/>
                  </a:lnTo>
                  <a:lnTo>
                    <a:pt x="3136962" y="756560"/>
                  </a:lnTo>
                  <a:lnTo>
                    <a:pt x="3148799" y="757773"/>
                  </a:lnTo>
                  <a:lnTo>
                    <a:pt x="3160637" y="758822"/>
                  </a:lnTo>
                  <a:lnTo>
                    <a:pt x="3172474" y="759726"/>
                  </a:lnTo>
                  <a:lnTo>
                    <a:pt x="3184312" y="760504"/>
                  </a:lnTo>
                  <a:lnTo>
                    <a:pt x="3196149" y="761173"/>
                  </a:lnTo>
                  <a:lnTo>
                    <a:pt x="3207987" y="761746"/>
                  </a:lnTo>
                  <a:lnTo>
                    <a:pt x="3219825" y="762237"/>
                  </a:lnTo>
                  <a:lnTo>
                    <a:pt x="3231662" y="762658"/>
                  </a:lnTo>
                  <a:lnTo>
                    <a:pt x="3243500" y="763017"/>
                  </a:lnTo>
                  <a:lnTo>
                    <a:pt x="3255337" y="763325"/>
                  </a:lnTo>
                  <a:lnTo>
                    <a:pt x="3267175" y="763587"/>
                  </a:lnTo>
                  <a:lnTo>
                    <a:pt x="3279013" y="763811"/>
                  </a:lnTo>
                  <a:lnTo>
                    <a:pt x="3290850" y="764002"/>
                  </a:lnTo>
                  <a:lnTo>
                    <a:pt x="3302688" y="764165"/>
                  </a:lnTo>
                  <a:lnTo>
                    <a:pt x="3314525" y="764304"/>
                  </a:lnTo>
                  <a:lnTo>
                    <a:pt x="3326363" y="764423"/>
                  </a:lnTo>
                  <a:lnTo>
                    <a:pt x="3338201" y="764524"/>
                  </a:lnTo>
                  <a:lnTo>
                    <a:pt x="3350038" y="764609"/>
                  </a:lnTo>
                  <a:lnTo>
                    <a:pt x="3361876" y="764683"/>
                  </a:lnTo>
                  <a:lnTo>
                    <a:pt x="3373713" y="764745"/>
                  </a:lnTo>
                  <a:lnTo>
                    <a:pt x="3385551" y="764798"/>
                  </a:lnTo>
                  <a:lnTo>
                    <a:pt x="3397389" y="764843"/>
                  </a:lnTo>
                  <a:lnTo>
                    <a:pt x="3409226" y="764882"/>
                  </a:lnTo>
                  <a:lnTo>
                    <a:pt x="3421064" y="764914"/>
                  </a:lnTo>
                  <a:lnTo>
                    <a:pt x="3432901" y="764942"/>
                  </a:lnTo>
                  <a:lnTo>
                    <a:pt x="3444739" y="764966"/>
                  </a:lnTo>
                  <a:lnTo>
                    <a:pt x="3456576" y="764986"/>
                  </a:lnTo>
                  <a:lnTo>
                    <a:pt x="3468414" y="765003"/>
                  </a:lnTo>
                  <a:lnTo>
                    <a:pt x="3480252" y="765018"/>
                  </a:lnTo>
                  <a:lnTo>
                    <a:pt x="3492089" y="765030"/>
                  </a:lnTo>
                  <a:lnTo>
                    <a:pt x="3503927" y="765041"/>
                  </a:lnTo>
                  <a:lnTo>
                    <a:pt x="3515764" y="765050"/>
                  </a:lnTo>
                  <a:lnTo>
                    <a:pt x="3515764" y="764947"/>
                  </a:lnTo>
                  <a:lnTo>
                    <a:pt x="3527602" y="764920"/>
                  </a:lnTo>
                  <a:lnTo>
                    <a:pt x="3539440" y="764888"/>
                  </a:lnTo>
                  <a:lnTo>
                    <a:pt x="3551277" y="764851"/>
                  </a:lnTo>
                  <a:lnTo>
                    <a:pt x="3563115" y="764807"/>
                  </a:lnTo>
                  <a:lnTo>
                    <a:pt x="3574952" y="764756"/>
                  </a:lnTo>
                  <a:lnTo>
                    <a:pt x="3586790" y="764695"/>
                  </a:lnTo>
                  <a:lnTo>
                    <a:pt x="3598628" y="764624"/>
                  </a:lnTo>
                  <a:lnTo>
                    <a:pt x="3610465" y="764541"/>
                  </a:lnTo>
                  <a:lnTo>
                    <a:pt x="3622303" y="764442"/>
                  </a:lnTo>
                  <a:lnTo>
                    <a:pt x="3634140" y="764327"/>
                  </a:lnTo>
                  <a:lnTo>
                    <a:pt x="3645978" y="764192"/>
                  </a:lnTo>
                  <a:lnTo>
                    <a:pt x="3657816" y="764033"/>
                  </a:lnTo>
                  <a:lnTo>
                    <a:pt x="3669653" y="763846"/>
                  </a:lnTo>
                  <a:lnTo>
                    <a:pt x="3681491" y="763626"/>
                  </a:lnTo>
                  <a:lnTo>
                    <a:pt x="3693328" y="763368"/>
                  </a:lnTo>
                  <a:lnTo>
                    <a:pt x="3705166" y="763066"/>
                  </a:lnTo>
                  <a:lnTo>
                    <a:pt x="3717004" y="762711"/>
                  </a:lnTo>
                  <a:lnTo>
                    <a:pt x="3728841" y="762294"/>
                  </a:lnTo>
                  <a:lnTo>
                    <a:pt x="3740679" y="761805"/>
                  </a:lnTo>
                  <a:lnTo>
                    <a:pt x="3752516" y="761232"/>
                  </a:lnTo>
                  <a:lnTo>
                    <a:pt x="3764354" y="760560"/>
                  </a:lnTo>
                  <a:lnTo>
                    <a:pt x="3776191" y="759772"/>
                  </a:lnTo>
                  <a:lnTo>
                    <a:pt x="3788029" y="758850"/>
                  </a:lnTo>
                  <a:lnTo>
                    <a:pt x="3799867" y="757771"/>
                  </a:lnTo>
                  <a:lnTo>
                    <a:pt x="3811704" y="756510"/>
                  </a:lnTo>
                  <a:lnTo>
                    <a:pt x="3823542" y="755036"/>
                  </a:lnTo>
                  <a:lnTo>
                    <a:pt x="3835379" y="753315"/>
                  </a:lnTo>
                  <a:lnTo>
                    <a:pt x="3847217" y="751310"/>
                  </a:lnTo>
                  <a:lnTo>
                    <a:pt x="3859055" y="748976"/>
                  </a:lnTo>
                  <a:lnTo>
                    <a:pt x="3870892" y="746264"/>
                  </a:lnTo>
                  <a:lnTo>
                    <a:pt x="3882730" y="743118"/>
                  </a:lnTo>
                  <a:lnTo>
                    <a:pt x="3894567" y="739477"/>
                  </a:lnTo>
                  <a:lnTo>
                    <a:pt x="3906405" y="735274"/>
                  </a:lnTo>
                  <a:lnTo>
                    <a:pt x="3918243" y="730437"/>
                  </a:lnTo>
                  <a:lnTo>
                    <a:pt x="3930080" y="724890"/>
                  </a:lnTo>
                  <a:lnTo>
                    <a:pt x="3941918" y="718551"/>
                  </a:lnTo>
                  <a:lnTo>
                    <a:pt x="3953755" y="711342"/>
                  </a:lnTo>
                  <a:lnTo>
                    <a:pt x="3965593" y="703184"/>
                  </a:lnTo>
                  <a:lnTo>
                    <a:pt x="3977431" y="694005"/>
                  </a:lnTo>
                  <a:lnTo>
                    <a:pt x="3989268" y="683745"/>
                  </a:lnTo>
                  <a:lnTo>
                    <a:pt x="4001106" y="672357"/>
                  </a:lnTo>
                  <a:lnTo>
                    <a:pt x="4012943" y="659819"/>
                  </a:lnTo>
                  <a:lnTo>
                    <a:pt x="4024781" y="646138"/>
                  </a:lnTo>
                  <a:lnTo>
                    <a:pt x="4036619" y="631350"/>
                  </a:lnTo>
                  <a:lnTo>
                    <a:pt x="4048456" y="615532"/>
                  </a:lnTo>
                  <a:lnTo>
                    <a:pt x="4060294" y="598800"/>
                  </a:lnTo>
                  <a:lnTo>
                    <a:pt x="4072131" y="581307"/>
                  </a:lnTo>
                  <a:lnTo>
                    <a:pt x="4083969" y="563243"/>
                  </a:lnTo>
                  <a:lnTo>
                    <a:pt x="4095806" y="544825"/>
                  </a:lnTo>
                  <a:lnTo>
                    <a:pt x="4107644" y="526286"/>
                  </a:lnTo>
                  <a:lnTo>
                    <a:pt x="4119482" y="507867"/>
                  </a:lnTo>
                  <a:lnTo>
                    <a:pt x="4131319" y="489803"/>
                  </a:lnTo>
                  <a:lnTo>
                    <a:pt x="4143157" y="472311"/>
                  </a:lnTo>
                  <a:lnTo>
                    <a:pt x="4154994" y="455578"/>
                  </a:lnTo>
                  <a:lnTo>
                    <a:pt x="4166832" y="439761"/>
                  </a:lnTo>
                  <a:lnTo>
                    <a:pt x="4178670" y="424973"/>
                  </a:lnTo>
                  <a:lnTo>
                    <a:pt x="4190507" y="411291"/>
                  </a:lnTo>
                  <a:lnTo>
                    <a:pt x="4202345" y="398754"/>
                  </a:lnTo>
                  <a:lnTo>
                    <a:pt x="4214182" y="387366"/>
                  </a:lnTo>
                  <a:lnTo>
                    <a:pt x="4226020" y="377105"/>
                  </a:lnTo>
                  <a:lnTo>
                    <a:pt x="4237858" y="367926"/>
                  </a:lnTo>
                  <a:lnTo>
                    <a:pt x="4249695" y="359768"/>
                  </a:lnTo>
                  <a:lnTo>
                    <a:pt x="4261533" y="352559"/>
                  </a:lnTo>
                  <a:lnTo>
                    <a:pt x="4273370" y="346221"/>
                  </a:lnTo>
                  <a:lnTo>
                    <a:pt x="4285208" y="340673"/>
                  </a:lnTo>
                  <a:lnTo>
                    <a:pt x="4297046" y="335836"/>
                  </a:lnTo>
                  <a:lnTo>
                    <a:pt x="4308883" y="331633"/>
                  </a:lnTo>
                  <a:lnTo>
                    <a:pt x="4320721" y="327993"/>
                  </a:lnTo>
                  <a:lnTo>
                    <a:pt x="4332558" y="324847"/>
                  </a:lnTo>
                  <a:lnTo>
                    <a:pt x="4344396" y="322134"/>
                  </a:lnTo>
                  <a:lnTo>
                    <a:pt x="4356234" y="319800"/>
                  </a:lnTo>
                  <a:lnTo>
                    <a:pt x="4368071" y="317795"/>
                  </a:lnTo>
                  <a:lnTo>
                    <a:pt x="4379909" y="316075"/>
                  </a:lnTo>
                  <a:lnTo>
                    <a:pt x="4391746" y="314601"/>
                  </a:lnTo>
                  <a:lnTo>
                    <a:pt x="4403584" y="313339"/>
                  </a:lnTo>
                  <a:lnTo>
                    <a:pt x="4415421" y="312260"/>
                  </a:lnTo>
                  <a:lnTo>
                    <a:pt x="4427259" y="311338"/>
                  </a:lnTo>
                  <a:lnTo>
                    <a:pt x="4439097" y="310551"/>
                  </a:lnTo>
                  <a:lnTo>
                    <a:pt x="4450934" y="309879"/>
                  </a:lnTo>
                  <a:lnTo>
                    <a:pt x="4462772" y="309305"/>
                  </a:lnTo>
                  <a:lnTo>
                    <a:pt x="4474609" y="308817"/>
                  </a:lnTo>
                  <a:lnTo>
                    <a:pt x="4486447" y="308400"/>
                  </a:lnTo>
                  <a:lnTo>
                    <a:pt x="4498285" y="308045"/>
                  </a:lnTo>
                  <a:lnTo>
                    <a:pt x="4510122" y="307742"/>
                  </a:lnTo>
                  <a:lnTo>
                    <a:pt x="4521960" y="307484"/>
                  </a:lnTo>
                  <a:lnTo>
                    <a:pt x="4533797" y="307265"/>
                  </a:lnTo>
                  <a:lnTo>
                    <a:pt x="4545635" y="307078"/>
                  </a:lnTo>
                  <a:lnTo>
                    <a:pt x="4557473" y="306919"/>
                  </a:lnTo>
                  <a:lnTo>
                    <a:pt x="4569310" y="306783"/>
                  </a:lnTo>
                  <a:lnTo>
                    <a:pt x="4581148" y="306668"/>
                  </a:lnTo>
                  <a:lnTo>
                    <a:pt x="4592985" y="306570"/>
                  </a:lnTo>
                  <a:lnTo>
                    <a:pt x="4604823" y="306486"/>
                  </a:lnTo>
                  <a:lnTo>
                    <a:pt x="4616661" y="306415"/>
                  </a:lnTo>
                  <a:lnTo>
                    <a:pt x="4628498" y="306355"/>
                  </a:lnTo>
                  <a:lnTo>
                    <a:pt x="4640336" y="306303"/>
                  </a:lnTo>
                  <a:lnTo>
                    <a:pt x="4652173" y="306259"/>
                  </a:lnTo>
                  <a:lnTo>
                    <a:pt x="4664011" y="306222"/>
                  </a:lnTo>
                  <a:lnTo>
                    <a:pt x="4675849" y="306190"/>
                  </a:lnTo>
                  <a:lnTo>
                    <a:pt x="4687686" y="306163"/>
                  </a:lnTo>
                </a:path>
              </a:pathLst>
            </a:custGeom>
            <a:ln w="40651" cap="flat">
              <a:solidFill>
                <a:srgbClr val="E8E8E8">
                  <a:alpha val="100000"/>
                </a:srgbClr>
              </a:solidFill>
              <a:prstDash val="solid"/>
              <a:round/>
            </a:ln>
          </p:spPr>
          <p:txBody>
            <a:bodyPr/>
            <a:lstStyle/>
            <a:p/>
          </p:txBody>
        </p:sp>
        <p:sp>
          <p:nvSpPr>
            <p:cNvPr id="51" name="pl51"/>
            <p:cNvSpPr/>
            <p:nvPr/>
          </p:nvSpPr>
          <p:spPr>
            <a:xfrm>
              <a:off x="2482351" y="2894358"/>
              <a:ext cx="4687686" cy="918029"/>
            </a:xfrm>
            <a:custGeom>
              <a:avLst/>
              <a:pathLst>
                <a:path w="4687686" h="918029">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53"/>
                  </a:lnTo>
                  <a:lnTo>
                    <a:pt x="2355680" y="180"/>
                  </a:lnTo>
                  <a:lnTo>
                    <a:pt x="2367518" y="212"/>
                  </a:lnTo>
                  <a:lnTo>
                    <a:pt x="2379356" y="249"/>
                  </a:lnTo>
                  <a:lnTo>
                    <a:pt x="2391193" y="293"/>
                  </a:lnTo>
                  <a:lnTo>
                    <a:pt x="2403031" y="345"/>
                  </a:lnTo>
                  <a:lnTo>
                    <a:pt x="2414868" y="405"/>
                  </a:lnTo>
                  <a:lnTo>
                    <a:pt x="2426706" y="476"/>
                  </a:lnTo>
                  <a:lnTo>
                    <a:pt x="2438544" y="560"/>
                  </a:lnTo>
                  <a:lnTo>
                    <a:pt x="2450381" y="658"/>
                  </a:lnTo>
                  <a:lnTo>
                    <a:pt x="2462219" y="773"/>
                  </a:lnTo>
                  <a:lnTo>
                    <a:pt x="2474056" y="909"/>
                  </a:lnTo>
                  <a:lnTo>
                    <a:pt x="2485894" y="1068"/>
                  </a:lnTo>
                  <a:lnTo>
                    <a:pt x="2497732" y="1255"/>
                  </a:lnTo>
                  <a:lnTo>
                    <a:pt x="2509569" y="1475"/>
                  </a:lnTo>
                  <a:lnTo>
                    <a:pt x="2521407" y="1732"/>
                  </a:lnTo>
                  <a:lnTo>
                    <a:pt x="2533244" y="2035"/>
                  </a:lnTo>
                  <a:lnTo>
                    <a:pt x="2545082" y="2390"/>
                  </a:lnTo>
                  <a:lnTo>
                    <a:pt x="2556919" y="2807"/>
                  </a:lnTo>
                  <a:lnTo>
                    <a:pt x="2568757" y="3296"/>
                  </a:lnTo>
                  <a:lnTo>
                    <a:pt x="2580595" y="3869"/>
                  </a:lnTo>
                  <a:lnTo>
                    <a:pt x="2592432" y="4541"/>
                  </a:lnTo>
                  <a:lnTo>
                    <a:pt x="2604270" y="5328"/>
                  </a:lnTo>
                  <a:lnTo>
                    <a:pt x="2616107" y="6250"/>
                  </a:lnTo>
                  <a:lnTo>
                    <a:pt x="2627945" y="7329"/>
                  </a:lnTo>
                  <a:lnTo>
                    <a:pt x="2639783" y="8591"/>
                  </a:lnTo>
                  <a:lnTo>
                    <a:pt x="2651620" y="10065"/>
                  </a:lnTo>
                  <a:lnTo>
                    <a:pt x="2663458" y="11785"/>
                  </a:lnTo>
                  <a:lnTo>
                    <a:pt x="2675295" y="13790"/>
                  </a:lnTo>
                  <a:lnTo>
                    <a:pt x="2687133" y="16124"/>
                  </a:lnTo>
                  <a:lnTo>
                    <a:pt x="2698971" y="18837"/>
                  </a:lnTo>
                  <a:lnTo>
                    <a:pt x="2710808" y="21983"/>
                  </a:lnTo>
                  <a:lnTo>
                    <a:pt x="2722646" y="25624"/>
                  </a:lnTo>
                  <a:lnTo>
                    <a:pt x="2734483" y="29826"/>
                  </a:lnTo>
                  <a:lnTo>
                    <a:pt x="2746321" y="34663"/>
                  </a:lnTo>
                  <a:lnTo>
                    <a:pt x="2758159" y="40211"/>
                  </a:lnTo>
                  <a:lnTo>
                    <a:pt x="2769996" y="46549"/>
                  </a:lnTo>
                  <a:lnTo>
                    <a:pt x="2781834" y="53758"/>
                  </a:lnTo>
                  <a:lnTo>
                    <a:pt x="2793671" y="61916"/>
                  </a:lnTo>
                  <a:lnTo>
                    <a:pt x="2805509" y="71095"/>
                  </a:lnTo>
                  <a:lnTo>
                    <a:pt x="2817347" y="81356"/>
                  </a:lnTo>
                  <a:lnTo>
                    <a:pt x="2829184" y="92744"/>
                  </a:lnTo>
                  <a:lnTo>
                    <a:pt x="2841022" y="105281"/>
                  </a:lnTo>
                  <a:lnTo>
                    <a:pt x="2852859" y="118963"/>
                  </a:lnTo>
                  <a:lnTo>
                    <a:pt x="2864697" y="133751"/>
                  </a:lnTo>
                  <a:lnTo>
                    <a:pt x="2876534" y="149569"/>
                  </a:lnTo>
                  <a:lnTo>
                    <a:pt x="2888372" y="166301"/>
                  </a:lnTo>
                  <a:lnTo>
                    <a:pt x="2900210" y="183793"/>
                  </a:lnTo>
                  <a:lnTo>
                    <a:pt x="2912047" y="201857"/>
                  </a:lnTo>
                  <a:lnTo>
                    <a:pt x="2923885" y="220276"/>
                  </a:lnTo>
                  <a:lnTo>
                    <a:pt x="2935722" y="238815"/>
                  </a:lnTo>
                  <a:lnTo>
                    <a:pt x="2947560" y="257234"/>
                  </a:lnTo>
                  <a:lnTo>
                    <a:pt x="2959398" y="275298"/>
                  </a:lnTo>
                  <a:lnTo>
                    <a:pt x="2971235" y="292790"/>
                  </a:lnTo>
                  <a:lnTo>
                    <a:pt x="2983073" y="309522"/>
                  </a:lnTo>
                  <a:lnTo>
                    <a:pt x="2994910" y="325340"/>
                  </a:lnTo>
                  <a:lnTo>
                    <a:pt x="3006748" y="340128"/>
                  </a:lnTo>
                  <a:lnTo>
                    <a:pt x="3018586" y="353810"/>
                  </a:lnTo>
                  <a:lnTo>
                    <a:pt x="3030423" y="366347"/>
                  </a:lnTo>
                  <a:lnTo>
                    <a:pt x="3042261" y="377735"/>
                  </a:lnTo>
                  <a:lnTo>
                    <a:pt x="3054098" y="387996"/>
                  </a:lnTo>
                  <a:lnTo>
                    <a:pt x="3065936" y="397174"/>
                  </a:lnTo>
                  <a:lnTo>
                    <a:pt x="3077774" y="405332"/>
                  </a:lnTo>
                  <a:lnTo>
                    <a:pt x="3089611" y="412542"/>
                  </a:lnTo>
                  <a:lnTo>
                    <a:pt x="3101449" y="418880"/>
                  </a:lnTo>
                  <a:lnTo>
                    <a:pt x="3113286" y="424428"/>
                  </a:lnTo>
                  <a:lnTo>
                    <a:pt x="3125124" y="429264"/>
                  </a:lnTo>
                  <a:lnTo>
                    <a:pt x="3136962" y="433467"/>
                  </a:lnTo>
                  <a:lnTo>
                    <a:pt x="3148799" y="437108"/>
                  </a:lnTo>
                  <a:lnTo>
                    <a:pt x="3160637" y="440254"/>
                  </a:lnTo>
                  <a:lnTo>
                    <a:pt x="3172474" y="442966"/>
                  </a:lnTo>
                  <a:lnTo>
                    <a:pt x="3184312" y="445300"/>
                  </a:lnTo>
                  <a:lnTo>
                    <a:pt x="3196149" y="447306"/>
                  </a:lnTo>
                  <a:lnTo>
                    <a:pt x="3207987" y="449026"/>
                  </a:lnTo>
                  <a:lnTo>
                    <a:pt x="3219825" y="450500"/>
                  </a:lnTo>
                  <a:lnTo>
                    <a:pt x="3231662" y="451761"/>
                  </a:lnTo>
                  <a:lnTo>
                    <a:pt x="3243500" y="452840"/>
                  </a:lnTo>
                  <a:lnTo>
                    <a:pt x="3255337" y="453762"/>
                  </a:lnTo>
                  <a:lnTo>
                    <a:pt x="3267175" y="454550"/>
                  </a:lnTo>
                  <a:lnTo>
                    <a:pt x="3279013" y="455222"/>
                  </a:lnTo>
                  <a:lnTo>
                    <a:pt x="3290850" y="455795"/>
                  </a:lnTo>
                  <a:lnTo>
                    <a:pt x="3302688" y="456284"/>
                  </a:lnTo>
                  <a:lnTo>
                    <a:pt x="3314525" y="456701"/>
                  </a:lnTo>
                  <a:lnTo>
                    <a:pt x="3326363" y="457056"/>
                  </a:lnTo>
                  <a:lnTo>
                    <a:pt x="3338201" y="457358"/>
                  </a:lnTo>
                  <a:lnTo>
                    <a:pt x="3350038" y="457616"/>
                  </a:lnTo>
                  <a:lnTo>
                    <a:pt x="3361876" y="457836"/>
                  </a:lnTo>
                  <a:lnTo>
                    <a:pt x="3373713" y="458023"/>
                  </a:lnTo>
                  <a:lnTo>
                    <a:pt x="3385551" y="458182"/>
                  </a:lnTo>
                  <a:lnTo>
                    <a:pt x="3397389" y="458317"/>
                  </a:lnTo>
                  <a:lnTo>
                    <a:pt x="3409226" y="458433"/>
                  </a:lnTo>
                  <a:lnTo>
                    <a:pt x="3421064" y="458531"/>
                  </a:lnTo>
                  <a:lnTo>
                    <a:pt x="3432901" y="458614"/>
                  </a:lnTo>
                  <a:lnTo>
                    <a:pt x="3444739" y="458685"/>
                  </a:lnTo>
                  <a:lnTo>
                    <a:pt x="3456576" y="458746"/>
                  </a:lnTo>
                  <a:lnTo>
                    <a:pt x="3468414" y="458797"/>
                  </a:lnTo>
                  <a:lnTo>
                    <a:pt x="3480252" y="458841"/>
                  </a:lnTo>
                  <a:lnTo>
                    <a:pt x="3492089" y="458879"/>
                  </a:lnTo>
                  <a:lnTo>
                    <a:pt x="3503927" y="458910"/>
                  </a:lnTo>
                  <a:lnTo>
                    <a:pt x="3515764" y="458937"/>
                  </a:lnTo>
                  <a:lnTo>
                    <a:pt x="3515764" y="459245"/>
                  </a:lnTo>
                  <a:lnTo>
                    <a:pt x="3527602" y="459272"/>
                  </a:lnTo>
                  <a:lnTo>
                    <a:pt x="3539440" y="459304"/>
                  </a:lnTo>
                  <a:lnTo>
                    <a:pt x="3551277" y="459341"/>
                  </a:lnTo>
                  <a:lnTo>
                    <a:pt x="3563115" y="459385"/>
                  </a:lnTo>
                  <a:lnTo>
                    <a:pt x="3574952" y="459437"/>
                  </a:lnTo>
                  <a:lnTo>
                    <a:pt x="3586790" y="459497"/>
                  </a:lnTo>
                  <a:lnTo>
                    <a:pt x="3598628" y="459568"/>
                  </a:lnTo>
                  <a:lnTo>
                    <a:pt x="3610465" y="459652"/>
                  </a:lnTo>
                  <a:lnTo>
                    <a:pt x="3622303" y="459750"/>
                  </a:lnTo>
                  <a:lnTo>
                    <a:pt x="3634140" y="459865"/>
                  </a:lnTo>
                  <a:lnTo>
                    <a:pt x="3645978" y="460001"/>
                  </a:lnTo>
                  <a:lnTo>
                    <a:pt x="3657816" y="460160"/>
                  </a:lnTo>
                  <a:lnTo>
                    <a:pt x="3669653" y="460347"/>
                  </a:lnTo>
                  <a:lnTo>
                    <a:pt x="3681491" y="460566"/>
                  </a:lnTo>
                  <a:lnTo>
                    <a:pt x="3693328" y="460824"/>
                  </a:lnTo>
                  <a:lnTo>
                    <a:pt x="3705166" y="461127"/>
                  </a:lnTo>
                  <a:lnTo>
                    <a:pt x="3717004" y="461482"/>
                  </a:lnTo>
                  <a:lnTo>
                    <a:pt x="3728841" y="461899"/>
                  </a:lnTo>
                  <a:lnTo>
                    <a:pt x="3740679" y="462387"/>
                  </a:lnTo>
                  <a:lnTo>
                    <a:pt x="3752516" y="462961"/>
                  </a:lnTo>
                  <a:lnTo>
                    <a:pt x="3764354" y="463633"/>
                  </a:lnTo>
                  <a:lnTo>
                    <a:pt x="3776191" y="464420"/>
                  </a:lnTo>
                  <a:lnTo>
                    <a:pt x="3788029" y="465342"/>
                  </a:lnTo>
                  <a:lnTo>
                    <a:pt x="3799867" y="466421"/>
                  </a:lnTo>
                  <a:lnTo>
                    <a:pt x="3811704" y="467683"/>
                  </a:lnTo>
                  <a:lnTo>
                    <a:pt x="3823542" y="469157"/>
                  </a:lnTo>
                  <a:lnTo>
                    <a:pt x="3835379" y="470877"/>
                  </a:lnTo>
                  <a:lnTo>
                    <a:pt x="3847217" y="472882"/>
                  </a:lnTo>
                  <a:lnTo>
                    <a:pt x="3859055" y="475216"/>
                  </a:lnTo>
                  <a:lnTo>
                    <a:pt x="3870892" y="477929"/>
                  </a:lnTo>
                  <a:lnTo>
                    <a:pt x="3882730" y="481075"/>
                  </a:lnTo>
                  <a:lnTo>
                    <a:pt x="3894567" y="484715"/>
                  </a:lnTo>
                  <a:lnTo>
                    <a:pt x="3906405" y="488918"/>
                  </a:lnTo>
                  <a:lnTo>
                    <a:pt x="3918243" y="493755"/>
                  </a:lnTo>
                  <a:lnTo>
                    <a:pt x="3930080" y="499303"/>
                  </a:lnTo>
                  <a:lnTo>
                    <a:pt x="3941918" y="505641"/>
                  </a:lnTo>
                  <a:lnTo>
                    <a:pt x="3953755" y="512850"/>
                  </a:lnTo>
                  <a:lnTo>
                    <a:pt x="3965593" y="521008"/>
                  </a:lnTo>
                  <a:lnTo>
                    <a:pt x="3977431" y="530187"/>
                  </a:lnTo>
                  <a:lnTo>
                    <a:pt x="3989268" y="540448"/>
                  </a:lnTo>
                  <a:lnTo>
                    <a:pt x="4001106" y="551835"/>
                  </a:lnTo>
                  <a:lnTo>
                    <a:pt x="4012943" y="564373"/>
                  </a:lnTo>
                  <a:lnTo>
                    <a:pt x="4024781" y="578055"/>
                  </a:lnTo>
                  <a:lnTo>
                    <a:pt x="4036619" y="592843"/>
                  </a:lnTo>
                  <a:lnTo>
                    <a:pt x="4048456" y="608660"/>
                  </a:lnTo>
                  <a:lnTo>
                    <a:pt x="4060294" y="625392"/>
                  </a:lnTo>
                  <a:lnTo>
                    <a:pt x="4072131" y="642885"/>
                  </a:lnTo>
                  <a:lnTo>
                    <a:pt x="4083969" y="660949"/>
                  </a:lnTo>
                  <a:lnTo>
                    <a:pt x="4095806" y="679368"/>
                  </a:lnTo>
                  <a:lnTo>
                    <a:pt x="4107644" y="697907"/>
                  </a:lnTo>
                  <a:lnTo>
                    <a:pt x="4119482" y="716325"/>
                  </a:lnTo>
                  <a:lnTo>
                    <a:pt x="4131319" y="734389"/>
                  </a:lnTo>
                  <a:lnTo>
                    <a:pt x="4143157" y="751882"/>
                  </a:lnTo>
                  <a:lnTo>
                    <a:pt x="4154994" y="768614"/>
                  </a:lnTo>
                  <a:lnTo>
                    <a:pt x="4166832" y="784432"/>
                  </a:lnTo>
                  <a:lnTo>
                    <a:pt x="4178670" y="799219"/>
                  </a:lnTo>
                  <a:lnTo>
                    <a:pt x="4190507" y="812901"/>
                  </a:lnTo>
                  <a:lnTo>
                    <a:pt x="4202345" y="825439"/>
                  </a:lnTo>
                  <a:lnTo>
                    <a:pt x="4214182" y="836827"/>
                  </a:lnTo>
                  <a:lnTo>
                    <a:pt x="4226020" y="847087"/>
                  </a:lnTo>
                  <a:lnTo>
                    <a:pt x="4237858" y="856266"/>
                  </a:lnTo>
                  <a:lnTo>
                    <a:pt x="4249695" y="864424"/>
                  </a:lnTo>
                  <a:lnTo>
                    <a:pt x="4261533" y="871633"/>
                  </a:lnTo>
                  <a:lnTo>
                    <a:pt x="4273370" y="877972"/>
                  </a:lnTo>
                  <a:lnTo>
                    <a:pt x="4285208" y="883519"/>
                  </a:lnTo>
                  <a:lnTo>
                    <a:pt x="4297046" y="888356"/>
                  </a:lnTo>
                  <a:lnTo>
                    <a:pt x="4308883" y="892559"/>
                  </a:lnTo>
                  <a:lnTo>
                    <a:pt x="4320721" y="896200"/>
                  </a:lnTo>
                  <a:lnTo>
                    <a:pt x="4332558" y="899346"/>
                  </a:lnTo>
                  <a:lnTo>
                    <a:pt x="4344396" y="902058"/>
                  </a:lnTo>
                  <a:lnTo>
                    <a:pt x="4356234" y="904392"/>
                  </a:lnTo>
                  <a:lnTo>
                    <a:pt x="4368071" y="906397"/>
                  </a:lnTo>
                  <a:lnTo>
                    <a:pt x="4379909" y="908118"/>
                  </a:lnTo>
                  <a:lnTo>
                    <a:pt x="4391746" y="909592"/>
                  </a:lnTo>
                  <a:lnTo>
                    <a:pt x="4403584" y="910853"/>
                  </a:lnTo>
                  <a:lnTo>
                    <a:pt x="4415421" y="911932"/>
                  </a:lnTo>
                  <a:lnTo>
                    <a:pt x="4427259" y="912854"/>
                  </a:lnTo>
                  <a:lnTo>
                    <a:pt x="4439097" y="913642"/>
                  </a:lnTo>
                  <a:lnTo>
                    <a:pt x="4450934" y="914314"/>
                  </a:lnTo>
                  <a:lnTo>
                    <a:pt x="4462772" y="914887"/>
                  </a:lnTo>
                  <a:lnTo>
                    <a:pt x="4474609" y="915376"/>
                  </a:lnTo>
                  <a:lnTo>
                    <a:pt x="4486447" y="915792"/>
                  </a:lnTo>
                  <a:lnTo>
                    <a:pt x="4498285" y="916148"/>
                  </a:lnTo>
                  <a:lnTo>
                    <a:pt x="4510122" y="916450"/>
                  </a:lnTo>
                  <a:lnTo>
                    <a:pt x="4521960" y="916708"/>
                  </a:lnTo>
                  <a:lnTo>
                    <a:pt x="4533797" y="916928"/>
                  </a:lnTo>
                  <a:lnTo>
                    <a:pt x="4545635" y="917114"/>
                  </a:lnTo>
                  <a:lnTo>
                    <a:pt x="4557473" y="917274"/>
                  </a:lnTo>
                  <a:lnTo>
                    <a:pt x="4569310" y="917409"/>
                  </a:lnTo>
                  <a:lnTo>
                    <a:pt x="4581148" y="917524"/>
                  </a:lnTo>
                  <a:lnTo>
                    <a:pt x="4592985" y="917623"/>
                  </a:lnTo>
                  <a:lnTo>
                    <a:pt x="4604823" y="917706"/>
                  </a:lnTo>
                  <a:lnTo>
                    <a:pt x="4616661" y="917777"/>
                  </a:lnTo>
                  <a:lnTo>
                    <a:pt x="4628498" y="917838"/>
                  </a:lnTo>
                  <a:lnTo>
                    <a:pt x="4640336" y="917889"/>
                  </a:lnTo>
                  <a:lnTo>
                    <a:pt x="4652173" y="917933"/>
                  </a:lnTo>
                  <a:lnTo>
                    <a:pt x="4664011" y="917970"/>
                  </a:lnTo>
                  <a:lnTo>
                    <a:pt x="4675849" y="918002"/>
                  </a:lnTo>
                  <a:lnTo>
                    <a:pt x="4687686" y="918029"/>
                  </a:lnTo>
                </a:path>
              </a:pathLst>
            </a:custGeom>
            <a:ln w="40651" cap="flat">
              <a:solidFill>
                <a:srgbClr val="E8E8E8">
                  <a:alpha val="100000"/>
                </a:srgbClr>
              </a:solidFill>
              <a:prstDash val="solid"/>
              <a:round/>
            </a:ln>
          </p:spPr>
          <p:txBody>
            <a:bodyPr/>
            <a:lstStyle/>
            <a:p/>
          </p:txBody>
        </p:sp>
        <p:sp>
          <p:nvSpPr>
            <p:cNvPr id="52" name="pl52"/>
            <p:cNvSpPr/>
            <p:nvPr/>
          </p:nvSpPr>
          <p:spPr>
            <a:xfrm>
              <a:off x="2482351" y="4730776"/>
              <a:ext cx="4687686" cy="305958"/>
            </a:xfrm>
            <a:custGeom>
              <a:avLst/>
              <a:pathLst>
                <a:path w="4687686" h="305958">
                  <a:moveTo>
                    <a:pt x="0" y="305907"/>
                  </a:moveTo>
                  <a:lnTo>
                    <a:pt x="11837" y="305889"/>
                  </a:lnTo>
                  <a:lnTo>
                    <a:pt x="23675" y="305868"/>
                  </a:lnTo>
                  <a:lnTo>
                    <a:pt x="35512" y="305843"/>
                  </a:lnTo>
                  <a:lnTo>
                    <a:pt x="47350" y="305813"/>
                  </a:lnTo>
                  <a:lnTo>
                    <a:pt x="59187" y="305779"/>
                  </a:lnTo>
                  <a:lnTo>
                    <a:pt x="71025" y="305739"/>
                  </a:lnTo>
                  <a:lnTo>
                    <a:pt x="82863" y="305691"/>
                  </a:lnTo>
                  <a:lnTo>
                    <a:pt x="94700" y="305636"/>
                  </a:lnTo>
                  <a:lnTo>
                    <a:pt x="106538" y="305570"/>
                  </a:lnTo>
                  <a:lnTo>
                    <a:pt x="118375" y="305493"/>
                  </a:lnTo>
                  <a:lnTo>
                    <a:pt x="130213" y="305403"/>
                  </a:lnTo>
                  <a:lnTo>
                    <a:pt x="142051" y="305297"/>
                  </a:lnTo>
                  <a:lnTo>
                    <a:pt x="153888" y="305172"/>
                  </a:lnTo>
                  <a:lnTo>
                    <a:pt x="165726" y="305026"/>
                  </a:lnTo>
                  <a:lnTo>
                    <a:pt x="177563" y="304854"/>
                  </a:lnTo>
                  <a:lnTo>
                    <a:pt x="189401" y="304652"/>
                  </a:lnTo>
                  <a:lnTo>
                    <a:pt x="201239" y="304416"/>
                  </a:lnTo>
                  <a:lnTo>
                    <a:pt x="213076" y="304138"/>
                  </a:lnTo>
                  <a:lnTo>
                    <a:pt x="224914" y="303812"/>
                  </a:lnTo>
                  <a:lnTo>
                    <a:pt x="236751" y="303430"/>
                  </a:lnTo>
                  <a:lnTo>
                    <a:pt x="248589" y="302982"/>
                  </a:lnTo>
                  <a:lnTo>
                    <a:pt x="260427" y="302457"/>
                  </a:lnTo>
                  <a:lnTo>
                    <a:pt x="272264" y="301842"/>
                  </a:lnTo>
                  <a:lnTo>
                    <a:pt x="284102" y="301123"/>
                  </a:lnTo>
                  <a:lnTo>
                    <a:pt x="295939" y="300282"/>
                  </a:lnTo>
                  <a:lnTo>
                    <a:pt x="307777" y="299299"/>
                  </a:lnTo>
                  <a:lnTo>
                    <a:pt x="319614" y="298152"/>
                  </a:lnTo>
                  <a:lnTo>
                    <a:pt x="331452" y="296815"/>
                  </a:lnTo>
                  <a:lnTo>
                    <a:pt x="343290" y="295259"/>
                  </a:lnTo>
                  <a:lnTo>
                    <a:pt x="355127" y="293451"/>
                  </a:lnTo>
                  <a:lnTo>
                    <a:pt x="366965" y="291354"/>
                  </a:lnTo>
                  <a:lnTo>
                    <a:pt x="378802" y="288927"/>
                  </a:lnTo>
                  <a:lnTo>
                    <a:pt x="390640" y="286125"/>
                  </a:lnTo>
                  <a:lnTo>
                    <a:pt x="402478" y="282900"/>
                  </a:lnTo>
                  <a:lnTo>
                    <a:pt x="414315" y="279202"/>
                  </a:lnTo>
                  <a:lnTo>
                    <a:pt x="426153" y="274976"/>
                  </a:lnTo>
                  <a:lnTo>
                    <a:pt x="437990" y="270170"/>
                  </a:lnTo>
                  <a:lnTo>
                    <a:pt x="449828" y="264732"/>
                  </a:lnTo>
                  <a:lnTo>
                    <a:pt x="461666" y="258612"/>
                  </a:lnTo>
                  <a:lnTo>
                    <a:pt x="473503" y="251772"/>
                  </a:lnTo>
                  <a:lnTo>
                    <a:pt x="485341" y="244180"/>
                  </a:lnTo>
                  <a:lnTo>
                    <a:pt x="497178" y="235822"/>
                  </a:lnTo>
                  <a:lnTo>
                    <a:pt x="509016" y="226700"/>
                  </a:lnTo>
                  <a:lnTo>
                    <a:pt x="520854" y="216842"/>
                  </a:lnTo>
                  <a:lnTo>
                    <a:pt x="532691" y="206297"/>
                  </a:lnTo>
                  <a:lnTo>
                    <a:pt x="544529" y="195142"/>
                  </a:lnTo>
                  <a:lnTo>
                    <a:pt x="556366" y="183480"/>
                  </a:lnTo>
                  <a:lnTo>
                    <a:pt x="568204" y="171438"/>
                  </a:lnTo>
                  <a:lnTo>
                    <a:pt x="580042" y="159158"/>
                  </a:lnTo>
                  <a:lnTo>
                    <a:pt x="591879" y="146799"/>
                  </a:lnTo>
                  <a:lnTo>
                    <a:pt x="603717" y="134520"/>
                  </a:lnTo>
                  <a:lnTo>
                    <a:pt x="615554" y="122477"/>
                  </a:lnTo>
                  <a:lnTo>
                    <a:pt x="627392" y="110816"/>
                  </a:lnTo>
                  <a:lnTo>
                    <a:pt x="639229" y="99661"/>
                  </a:lnTo>
                  <a:lnTo>
                    <a:pt x="651067" y="89116"/>
                  </a:lnTo>
                  <a:lnTo>
                    <a:pt x="662905" y="79257"/>
                  </a:lnTo>
                  <a:lnTo>
                    <a:pt x="674742" y="70136"/>
                  </a:lnTo>
                  <a:lnTo>
                    <a:pt x="686580" y="61778"/>
                  </a:lnTo>
                  <a:lnTo>
                    <a:pt x="698417" y="54186"/>
                  </a:lnTo>
                  <a:lnTo>
                    <a:pt x="710255" y="47345"/>
                  </a:lnTo>
                  <a:lnTo>
                    <a:pt x="722093" y="41226"/>
                  </a:lnTo>
                  <a:lnTo>
                    <a:pt x="733930" y="35787"/>
                  </a:lnTo>
                  <a:lnTo>
                    <a:pt x="745768" y="30981"/>
                  </a:lnTo>
                  <a:lnTo>
                    <a:pt x="757605" y="26756"/>
                  </a:lnTo>
                  <a:lnTo>
                    <a:pt x="769443" y="23057"/>
                  </a:lnTo>
                  <a:lnTo>
                    <a:pt x="781281" y="19833"/>
                  </a:lnTo>
                  <a:lnTo>
                    <a:pt x="793118" y="17031"/>
                  </a:lnTo>
                  <a:lnTo>
                    <a:pt x="804956" y="14604"/>
                  </a:lnTo>
                  <a:lnTo>
                    <a:pt x="816793" y="12506"/>
                  </a:lnTo>
                  <a:lnTo>
                    <a:pt x="828631" y="10698"/>
                  </a:lnTo>
                  <a:lnTo>
                    <a:pt x="840469" y="9142"/>
                  </a:lnTo>
                  <a:lnTo>
                    <a:pt x="852306" y="7805"/>
                  </a:lnTo>
                  <a:lnTo>
                    <a:pt x="864144" y="6658"/>
                  </a:lnTo>
                  <a:lnTo>
                    <a:pt x="875981" y="5676"/>
                  </a:lnTo>
                  <a:lnTo>
                    <a:pt x="887819" y="4835"/>
                  </a:lnTo>
                  <a:lnTo>
                    <a:pt x="899657" y="4115"/>
                  </a:lnTo>
                  <a:lnTo>
                    <a:pt x="911494" y="3501"/>
                  </a:lnTo>
                  <a:lnTo>
                    <a:pt x="923332" y="2976"/>
                  </a:lnTo>
                  <a:lnTo>
                    <a:pt x="935169" y="2528"/>
                  </a:lnTo>
                  <a:lnTo>
                    <a:pt x="947007" y="2146"/>
                  </a:lnTo>
                  <a:lnTo>
                    <a:pt x="958844" y="1820"/>
                  </a:lnTo>
                  <a:lnTo>
                    <a:pt x="970682" y="1542"/>
                  </a:lnTo>
                  <a:lnTo>
                    <a:pt x="982520" y="1305"/>
                  </a:lnTo>
                  <a:lnTo>
                    <a:pt x="994357" y="1103"/>
                  </a:lnTo>
                  <a:lnTo>
                    <a:pt x="1006195" y="932"/>
                  </a:lnTo>
                  <a:lnTo>
                    <a:pt x="1018032" y="785"/>
                  </a:lnTo>
                  <a:lnTo>
                    <a:pt x="1029870" y="661"/>
                  </a:lnTo>
                  <a:lnTo>
                    <a:pt x="1041708" y="554"/>
                  </a:lnTo>
                  <a:lnTo>
                    <a:pt x="1053545" y="464"/>
                  </a:lnTo>
                  <a:lnTo>
                    <a:pt x="1065383" y="387"/>
                  </a:lnTo>
                  <a:lnTo>
                    <a:pt x="1077220" y="322"/>
                  </a:lnTo>
                  <a:lnTo>
                    <a:pt x="1089058" y="266"/>
                  </a:lnTo>
                  <a:lnTo>
                    <a:pt x="1100896" y="219"/>
                  </a:lnTo>
                  <a:lnTo>
                    <a:pt x="1112733" y="178"/>
                  </a:lnTo>
                  <a:lnTo>
                    <a:pt x="1124571" y="144"/>
                  </a:lnTo>
                  <a:lnTo>
                    <a:pt x="1136408" y="115"/>
                  </a:lnTo>
                  <a:lnTo>
                    <a:pt x="1148246" y="90"/>
                  </a:lnTo>
                  <a:lnTo>
                    <a:pt x="1160084" y="69"/>
                  </a:lnTo>
                  <a:lnTo>
                    <a:pt x="1171921" y="51"/>
                  </a:lnTo>
                  <a:lnTo>
                    <a:pt x="1171921" y="0"/>
                  </a:lnTo>
                  <a:lnTo>
                    <a:pt x="1183759" y="8"/>
                  </a:lnTo>
                  <a:lnTo>
                    <a:pt x="1195596" y="19"/>
                  </a:lnTo>
                  <a:lnTo>
                    <a:pt x="1207434" y="32"/>
                  </a:lnTo>
                  <a:lnTo>
                    <a:pt x="1219272" y="46"/>
                  </a:lnTo>
                  <a:lnTo>
                    <a:pt x="1231109" y="63"/>
                  </a:lnTo>
                  <a:lnTo>
                    <a:pt x="1242947" y="83"/>
                  </a:lnTo>
                  <a:lnTo>
                    <a:pt x="1254784" y="107"/>
                  </a:lnTo>
                  <a:lnTo>
                    <a:pt x="1266622" y="135"/>
                  </a:lnTo>
                  <a:lnTo>
                    <a:pt x="1278459" y="168"/>
                  </a:lnTo>
                  <a:lnTo>
                    <a:pt x="1290297" y="206"/>
                  </a:lnTo>
                  <a:lnTo>
                    <a:pt x="1302135" y="251"/>
                  </a:lnTo>
                  <a:lnTo>
                    <a:pt x="1313972" y="304"/>
                  </a:lnTo>
                  <a:lnTo>
                    <a:pt x="1325810" y="367"/>
                  </a:lnTo>
                  <a:lnTo>
                    <a:pt x="1337647" y="440"/>
                  </a:lnTo>
                  <a:lnTo>
                    <a:pt x="1349485" y="526"/>
                  </a:lnTo>
                  <a:lnTo>
                    <a:pt x="1361323" y="627"/>
                  </a:lnTo>
                  <a:lnTo>
                    <a:pt x="1373160" y="745"/>
                  </a:lnTo>
                  <a:lnTo>
                    <a:pt x="1384998" y="884"/>
                  </a:lnTo>
                  <a:lnTo>
                    <a:pt x="1396835" y="1047"/>
                  </a:lnTo>
                  <a:lnTo>
                    <a:pt x="1408673" y="1238"/>
                  </a:lnTo>
                  <a:lnTo>
                    <a:pt x="1420511" y="1462"/>
                  </a:lnTo>
                  <a:lnTo>
                    <a:pt x="1432348" y="1724"/>
                  </a:lnTo>
                  <a:lnTo>
                    <a:pt x="1444186" y="2032"/>
                  </a:lnTo>
                  <a:lnTo>
                    <a:pt x="1456023" y="2391"/>
                  </a:lnTo>
                  <a:lnTo>
                    <a:pt x="1467861" y="2812"/>
                  </a:lnTo>
                  <a:lnTo>
                    <a:pt x="1479699" y="3303"/>
                  </a:lnTo>
                  <a:lnTo>
                    <a:pt x="1491536" y="3877"/>
                  </a:lnTo>
                  <a:lnTo>
                    <a:pt x="1503374" y="4545"/>
                  </a:lnTo>
                  <a:lnTo>
                    <a:pt x="1515211" y="5323"/>
                  </a:lnTo>
                  <a:lnTo>
                    <a:pt x="1527049" y="6227"/>
                  </a:lnTo>
                  <a:lnTo>
                    <a:pt x="1538887" y="7276"/>
                  </a:lnTo>
                  <a:lnTo>
                    <a:pt x="1550724" y="8490"/>
                  </a:lnTo>
                  <a:lnTo>
                    <a:pt x="1562562" y="9890"/>
                  </a:lnTo>
                  <a:lnTo>
                    <a:pt x="1574399" y="11503"/>
                  </a:lnTo>
                  <a:lnTo>
                    <a:pt x="1586237" y="13352"/>
                  </a:lnTo>
                  <a:lnTo>
                    <a:pt x="1598074" y="15465"/>
                  </a:lnTo>
                  <a:lnTo>
                    <a:pt x="1609912" y="17868"/>
                  </a:lnTo>
                  <a:lnTo>
                    <a:pt x="1621750" y="20587"/>
                  </a:lnTo>
                  <a:lnTo>
                    <a:pt x="1633587" y="23647"/>
                  </a:lnTo>
                  <a:lnTo>
                    <a:pt x="1645425" y="27067"/>
                  </a:lnTo>
                  <a:lnTo>
                    <a:pt x="1657262" y="30863"/>
                  </a:lnTo>
                  <a:lnTo>
                    <a:pt x="1669100" y="35042"/>
                  </a:lnTo>
                  <a:lnTo>
                    <a:pt x="1680938" y="39603"/>
                  </a:lnTo>
                  <a:lnTo>
                    <a:pt x="1692775" y="44532"/>
                  </a:lnTo>
                  <a:lnTo>
                    <a:pt x="1704613" y="49805"/>
                  </a:lnTo>
                  <a:lnTo>
                    <a:pt x="1716450" y="55382"/>
                  </a:lnTo>
                  <a:lnTo>
                    <a:pt x="1728288" y="61213"/>
                  </a:lnTo>
                  <a:lnTo>
                    <a:pt x="1740126" y="67234"/>
                  </a:lnTo>
                  <a:lnTo>
                    <a:pt x="1751963" y="73374"/>
                  </a:lnTo>
                  <a:lnTo>
                    <a:pt x="1763801" y="79553"/>
                  </a:lnTo>
                  <a:lnTo>
                    <a:pt x="1775638" y="85693"/>
                  </a:lnTo>
                  <a:lnTo>
                    <a:pt x="1787476" y="91714"/>
                  </a:lnTo>
                  <a:lnTo>
                    <a:pt x="1799314" y="97545"/>
                  </a:lnTo>
                  <a:lnTo>
                    <a:pt x="1811151" y="103122"/>
                  </a:lnTo>
                  <a:lnTo>
                    <a:pt x="1822989" y="108395"/>
                  </a:lnTo>
                  <a:lnTo>
                    <a:pt x="1834826" y="113324"/>
                  </a:lnTo>
                  <a:lnTo>
                    <a:pt x="1846664" y="117885"/>
                  </a:lnTo>
                  <a:lnTo>
                    <a:pt x="1858502" y="122064"/>
                  </a:lnTo>
                  <a:lnTo>
                    <a:pt x="1870339" y="125860"/>
                  </a:lnTo>
                  <a:lnTo>
                    <a:pt x="1882177" y="129280"/>
                  </a:lnTo>
                  <a:lnTo>
                    <a:pt x="1894014" y="132340"/>
                  </a:lnTo>
                  <a:lnTo>
                    <a:pt x="1905852" y="135059"/>
                  </a:lnTo>
                  <a:lnTo>
                    <a:pt x="1917689" y="137462"/>
                  </a:lnTo>
                  <a:lnTo>
                    <a:pt x="1929527" y="139575"/>
                  </a:lnTo>
                  <a:lnTo>
                    <a:pt x="1941365" y="141424"/>
                  </a:lnTo>
                  <a:lnTo>
                    <a:pt x="1953202" y="143036"/>
                  </a:lnTo>
                  <a:lnTo>
                    <a:pt x="1965040" y="144437"/>
                  </a:lnTo>
                  <a:lnTo>
                    <a:pt x="1976877" y="145651"/>
                  </a:lnTo>
                  <a:lnTo>
                    <a:pt x="1988715" y="146700"/>
                  </a:lnTo>
                  <a:lnTo>
                    <a:pt x="2000553" y="147604"/>
                  </a:lnTo>
                  <a:lnTo>
                    <a:pt x="2012390" y="148382"/>
                  </a:lnTo>
                  <a:lnTo>
                    <a:pt x="2024228" y="149050"/>
                  </a:lnTo>
                  <a:lnTo>
                    <a:pt x="2036065" y="149624"/>
                  </a:lnTo>
                  <a:lnTo>
                    <a:pt x="2047903" y="150115"/>
                  </a:lnTo>
                  <a:lnTo>
                    <a:pt x="2059741" y="150536"/>
                  </a:lnTo>
                  <a:lnTo>
                    <a:pt x="2071578" y="150895"/>
                  </a:lnTo>
                  <a:lnTo>
                    <a:pt x="2083416" y="151202"/>
                  </a:lnTo>
                  <a:lnTo>
                    <a:pt x="2095253" y="151465"/>
                  </a:lnTo>
                  <a:lnTo>
                    <a:pt x="2107091" y="151689"/>
                  </a:lnTo>
                  <a:lnTo>
                    <a:pt x="2118929" y="151880"/>
                  </a:lnTo>
                  <a:lnTo>
                    <a:pt x="2130766" y="152043"/>
                  </a:lnTo>
                  <a:lnTo>
                    <a:pt x="2142604" y="152182"/>
                  </a:lnTo>
                  <a:lnTo>
                    <a:pt x="2154441" y="152300"/>
                  </a:lnTo>
                  <a:lnTo>
                    <a:pt x="2166279" y="152401"/>
                  </a:lnTo>
                  <a:lnTo>
                    <a:pt x="2178117" y="152487"/>
                  </a:lnTo>
                  <a:lnTo>
                    <a:pt x="2189954" y="152560"/>
                  </a:lnTo>
                  <a:lnTo>
                    <a:pt x="2201792" y="152623"/>
                  </a:lnTo>
                  <a:lnTo>
                    <a:pt x="2213629" y="152676"/>
                  </a:lnTo>
                  <a:lnTo>
                    <a:pt x="2225467" y="152721"/>
                  </a:lnTo>
                  <a:lnTo>
                    <a:pt x="2237304" y="152759"/>
                  </a:lnTo>
                  <a:lnTo>
                    <a:pt x="2249142" y="152792"/>
                  </a:lnTo>
                  <a:lnTo>
                    <a:pt x="2260980" y="152820"/>
                  </a:lnTo>
                  <a:lnTo>
                    <a:pt x="2272817" y="152844"/>
                  </a:lnTo>
                  <a:lnTo>
                    <a:pt x="2284655" y="152864"/>
                  </a:lnTo>
                  <a:lnTo>
                    <a:pt x="2296492" y="152881"/>
                  </a:lnTo>
                  <a:lnTo>
                    <a:pt x="2308330" y="152895"/>
                  </a:lnTo>
                  <a:lnTo>
                    <a:pt x="2320168" y="152908"/>
                  </a:lnTo>
                  <a:lnTo>
                    <a:pt x="2332005" y="152918"/>
                  </a:lnTo>
                  <a:lnTo>
                    <a:pt x="2343843" y="152927"/>
                  </a:lnTo>
                  <a:lnTo>
                    <a:pt x="2343843" y="152979"/>
                  </a:lnTo>
                  <a:lnTo>
                    <a:pt x="2355680" y="152979"/>
                  </a:lnTo>
                  <a:lnTo>
                    <a:pt x="2367518" y="152979"/>
                  </a:lnTo>
                  <a:lnTo>
                    <a:pt x="2379356" y="152979"/>
                  </a:lnTo>
                  <a:lnTo>
                    <a:pt x="2391193" y="152979"/>
                  </a:lnTo>
                  <a:lnTo>
                    <a:pt x="2403031" y="152979"/>
                  </a:lnTo>
                  <a:lnTo>
                    <a:pt x="2414868" y="152979"/>
                  </a:lnTo>
                  <a:lnTo>
                    <a:pt x="2426706" y="152979"/>
                  </a:lnTo>
                  <a:lnTo>
                    <a:pt x="2438544" y="152979"/>
                  </a:lnTo>
                  <a:lnTo>
                    <a:pt x="2450381" y="152979"/>
                  </a:lnTo>
                  <a:lnTo>
                    <a:pt x="2462219" y="152979"/>
                  </a:lnTo>
                  <a:lnTo>
                    <a:pt x="2474056" y="152979"/>
                  </a:lnTo>
                  <a:lnTo>
                    <a:pt x="2485894" y="152979"/>
                  </a:lnTo>
                  <a:lnTo>
                    <a:pt x="2497732" y="152979"/>
                  </a:lnTo>
                  <a:lnTo>
                    <a:pt x="2509569" y="152979"/>
                  </a:lnTo>
                  <a:lnTo>
                    <a:pt x="2521407" y="152979"/>
                  </a:lnTo>
                  <a:lnTo>
                    <a:pt x="2533244" y="152979"/>
                  </a:lnTo>
                  <a:lnTo>
                    <a:pt x="2545082" y="152979"/>
                  </a:lnTo>
                  <a:lnTo>
                    <a:pt x="2556919" y="152979"/>
                  </a:lnTo>
                  <a:lnTo>
                    <a:pt x="2568757" y="152979"/>
                  </a:lnTo>
                  <a:lnTo>
                    <a:pt x="2580595" y="152979"/>
                  </a:lnTo>
                  <a:lnTo>
                    <a:pt x="2592432" y="152979"/>
                  </a:lnTo>
                  <a:lnTo>
                    <a:pt x="2604270" y="152979"/>
                  </a:lnTo>
                  <a:lnTo>
                    <a:pt x="2616107" y="152979"/>
                  </a:lnTo>
                  <a:lnTo>
                    <a:pt x="2627945" y="152979"/>
                  </a:lnTo>
                  <a:lnTo>
                    <a:pt x="2639783" y="152979"/>
                  </a:lnTo>
                  <a:lnTo>
                    <a:pt x="2651620" y="152979"/>
                  </a:lnTo>
                  <a:lnTo>
                    <a:pt x="2663458" y="152979"/>
                  </a:lnTo>
                  <a:lnTo>
                    <a:pt x="2675295" y="152979"/>
                  </a:lnTo>
                  <a:lnTo>
                    <a:pt x="2687133" y="152979"/>
                  </a:lnTo>
                  <a:lnTo>
                    <a:pt x="2698971" y="152979"/>
                  </a:lnTo>
                  <a:lnTo>
                    <a:pt x="2710808" y="152979"/>
                  </a:lnTo>
                  <a:lnTo>
                    <a:pt x="2722646" y="152979"/>
                  </a:lnTo>
                  <a:lnTo>
                    <a:pt x="2734483" y="152979"/>
                  </a:lnTo>
                  <a:lnTo>
                    <a:pt x="2746321" y="152979"/>
                  </a:lnTo>
                  <a:lnTo>
                    <a:pt x="2758159" y="152979"/>
                  </a:lnTo>
                  <a:lnTo>
                    <a:pt x="2769996" y="152979"/>
                  </a:lnTo>
                  <a:lnTo>
                    <a:pt x="2781834" y="152979"/>
                  </a:lnTo>
                  <a:lnTo>
                    <a:pt x="2793671" y="152979"/>
                  </a:lnTo>
                  <a:lnTo>
                    <a:pt x="2805509" y="152979"/>
                  </a:lnTo>
                  <a:lnTo>
                    <a:pt x="2817347" y="152979"/>
                  </a:lnTo>
                  <a:lnTo>
                    <a:pt x="2829184" y="152979"/>
                  </a:lnTo>
                  <a:lnTo>
                    <a:pt x="2841022" y="152979"/>
                  </a:lnTo>
                  <a:lnTo>
                    <a:pt x="2852859" y="152979"/>
                  </a:lnTo>
                  <a:lnTo>
                    <a:pt x="2864697" y="152979"/>
                  </a:lnTo>
                  <a:lnTo>
                    <a:pt x="2876534" y="152979"/>
                  </a:lnTo>
                  <a:lnTo>
                    <a:pt x="2888372" y="152979"/>
                  </a:lnTo>
                  <a:lnTo>
                    <a:pt x="2900210" y="152979"/>
                  </a:lnTo>
                  <a:lnTo>
                    <a:pt x="2912047" y="152979"/>
                  </a:lnTo>
                  <a:lnTo>
                    <a:pt x="2923885" y="152979"/>
                  </a:lnTo>
                  <a:lnTo>
                    <a:pt x="2935722" y="152979"/>
                  </a:lnTo>
                  <a:lnTo>
                    <a:pt x="2947560" y="152979"/>
                  </a:lnTo>
                  <a:lnTo>
                    <a:pt x="2959398" y="152979"/>
                  </a:lnTo>
                  <a:lnTo>
                    <a:pt x="2971235" y="152979"/>
                  </a:lnTo>
                  <a:lnTo>
                    <a:pt x="2983073" y="152979"/>
                  </a:lnTo>
                  <a:lnTo>
                    <a:pt x="2994910" y="152979"/>
                  </a:lnTo>
                  <a:lnTo>
                    <a:pt x="3006748" y="152979"/>
                  </a:lnTo>
                  <a:lnTo>
                    <a:pt x="3018586" y="152979"/>
                  </a:lnTo>
                  <a:lnTo>
                    <a:pt x="3030423" y="152979"/>
                  </a:lnTo>
                  <a:lnTo>
                    <a:pt x="3042261" y="152979"/>
                  </a:lnTo>
                  <a:lnTo>
                    <a:pt x="3054098" y="152979"/>
                  </a:lnTo>
                  <a:lnTo>
                    <a:pt x="3065936" y="152979"/>
                  </a:lnTo>
                  <a:lnTo>
                    <a:pt x="3077774" y="152979"/>
                  </a:lnTo>
                  <a:lnTo>
                    <a:pt x="3089611" y="152979"/>
                  </a:lnTo>
                  <a:lnTo>
                    <a:pt x="3101449" y="152979"/>
                  </a:lnTo>
                  <a:lnTo>
                    <a:pt x="3113286" y="152979"/>
                  </a:lnTo>
                  <a:lnTo>
                    <a:pt x="3125124" y="152979"/>
                  </a:lnTo>
                  <a:lnTo>
                    <a:pt x="3136962" y="152979"/>
                  </a:lnTo>
                  <a:lnTo>
                    <a:pt x="3148799" y="152979"/>
                  </a:lnTo>
                  <a:lnTo>
                    <a:pt x="3160637" y="152979"/>
                  </a:lnTo>
                  <a:lnTo>
                    <a:pt x="3172474" y="152979"/>
                  </a:lnTo>
                  <a:lnTo>
                    <a:pt x="3184312" y="152979"/>
                  </a:lnTo>
                  <a:lnTo>
                    <a:pt x="3196149" y="152979"/>
                  </a:lnTo>
                  <a:lnTo>
                    <a:pt x="3207987" y="152979"/>
                  </a:lnTo>
                  <a:lnTo>
                    <a:pt x="3219825" y="152979"/>
                  </a:lnTo>
                  <a:lnTo>
                    <a:pt x="3231662" y="152979"/>
                  </a:lnTo>
                  <a:lnTo>
                    <a:pt x="3243500" y="152979"/>
                  </a:lnTo>
                  <a:lnTo>
                    <a:pt x="3255337" y="152979"/>
                  </a:lnTo>
                  <a:lnTo>
                    <a:pt x="3267175" y="152979"/>
                  </a:lnTo>
                  <a:lnTo>
                    <a:pt x="3279013" y="152979"/>
                  </a:lnTo>
                  <a:lnTo>
                    <a:pt x="3290850" y="152979"/>
                  </a:lnTo>
                  <a:lnTo>
                    <a:pt x="3302688" y="152979"/>
                  </a:lnTo>
                  <a:lnTo>
                    <a:pt x="3314525" y="152979"/>
                  </a:lnTo>
                  <a:lnTo>
                    <a:pt x="3326363" y="152979"/>
                  </a:lnTo>
                  <a:lnTo>
                    <a:pt x="3338201" y="152979"/>
                  </a:lnTo>
                  <a:lnTo>
                    <a:pt x="3350038" y="152979"/>
                  </a:lnTo>
                  <a:lnTo>
                    <a:pt x="3361876" y="152979"/>
                  </a:lnTo>
                  <a:lnTo>
                    <a:pt x="3373713" y="152979"/>
                  </a:lnTo>
                  <a:lnTo>
                    <a:pt x="3385551" y="152979"/>
                  </a:lnTo>
                  <a:lnTo>
                    <a:pt x="3397389" y="152979"/>
                  </a:lnTo>
                  <a:lnTo>
                    <a:pt x="3409226" y="152979"/>
                  </a:lnTo>
                  <a:lnTo>
                    <a:pt x="3421064" y="152979"/>
                  </a:lnTo>
                  <a:lnTo>
                    <a:pt x="3432901" y="152979"/>
                  </a:lnTo>
                  <a:lnTo>
                    <a:pt x="3444739" y="152979"/>
                  </a:lnTo>
                  <a:lnTo>
                    <a:pt x="3456576" y="152979"/>
                  </a:lnTo>
                  <a:lnTo>
                    <a:pt x="3468414" y="152979"/>
                  </a:lnTo>
                  <a:lnTo>
                    <a:pt x="3480252" y="152979"/>
                  </a:lnTo>
                  <a:lnTo>
                    <a:pt x="3492089" y="152979"/>
                  </a:lnTo>
                  <a:lnTo>
                    <a:pt x="3503927" y="152979"/>
                  </a:lnTo>
                  <a:lnTo>
                    <a:pt x="3515764" y="152979"/>
                  </a:lnTo>
                  <a:lnTo>
                    <a:pt x="3515764" y="153030"/>
                  </a:lnTo>
                  <a:lnTo>
                    <a:pt x="3527602" y="153039"/>
                  </a:lnTo>
                  <a:lnTo>
                    <a:pt x="3539440" y="153050"/>
                  </a:lnTo>
                  <a:lnTo>
                    <a:pt x="3551277" y="153062"/>
                  </a:lnTo>
                  <a:lnTo>
                    <a:pt x="3563115" y="153077"/>
                  </a:lnTo>
                  <a:lnTo>
                    <a:pt x="3574952" y="153094"/>
                  </a:lnTo>
                  <a:lnTo>
                    <a:pt x="3586790" y="153114"/>
                  </a:lnTo>
                  <a:lnTo>
                    <a:pt x="3598628" y="153138"/>
                  </a:lnTo>
                  <a:lnTo>
                    <a:pt x="3610465" y="153166"/>
                  </a:lnTo>
                  <a:lnTo>
                    <a:pt x="3622303" y="153198"/>
                  </a:lnTo>
                  <a:lnTo>
                    <a:pt x="3634140" y="153237"/>
                  </a:lnTo>
                  <a:lnTo>
                    <a:pt x="3645978" y="153282"/>
                  </a:lnTo>
                  <a:lnTo>
                    <a:pt x="3657816" y="153335"/>
                  </a:lnTo>
                  <a:lnTo>
                    <a:pt x="3669653" y="153397"/>
                  </a:lnTo>
                  <a:lnTo>
                    <a:pt x="3681491" y="153470"/>
                  </a:lnTo>
                  <a:lnTo>
                    <a:pt x="3693328" y="153556"/>
                  </a:lnTo>
                  <a:lnTo>
                    <a:pt x="3705166" y="153657"/>
                  </a:lnTo>
                  <a:lnTo>
                    <a:pt x="3717004" y="153776"/>
                  </a:lnTo>
                  <a:lnTo>
                    <a:pt x="3728841" y="153915"/>
                  </a:lnTo>
                  <a:lnTo>
                    <a:pt x="3740679" y="154077"/>
                  </a:lnTo>
                  <a:lnTo>
                    <a:pt x="3752516" y="154269"/>
                  </a:lnTo>
                  <a:lnTo>
                    <a:pt x="3764354" y="154493"/>
                  </a:lnTo>
                  <a:lnTo>
                    <a:pt x="3776191" y="154755"/>
                  </a:lnTo>
                  <a:lnTo>
                    <a:pt x="3788029" y="155062"/>
                  </a:lnTo>
                  <a:lnTo>
                    <a:pt x="3799867" y="155422"/>
                  </a:lnTo>
                  <a:lnTo>
                    <a:pt x="3811704" y="155843"/>
                  </a:lnTo>
                  <a:lnTo>
                    <a:pt x="3823542" y="156334"/>
                  </a:lnTo>
                  <a:lnTo>
                    <a:pt x="3835379" y="156907"/>
                  </a:lnTo>
                  <a:lnTo>
                    <a:pt x="3847217" y="157576"/>
                  </a:lnTo>
                  <a:lnTo>
                    <a:pt x="3859055" y="158354"/>
                  </a:lnTo>
                  <a:lnTo>
                    <a:pt x="3870892" y="159258"/>
                  </a:lnTo>
                  <a:lnTo>
                    <a:pt x="3882730" y="160307"/>
                  </a:lnTo>
                  <a:lnTo>
                    <a:pt x="3894567" y="161520"/>
                  </a:lnTo>
                  <a:lnTo>
                    <a:pt x="3906405" y="162921"/>
                  </a:lnTo>
                  <a:lnTo>
                    <a:pt x="3918243" y="164533"/>
                  </a:lnTo>
                  <a:lnTo>
                    <a:pt x="3930080" y="166383"/>
                  </a:lnTo>
                  <a:lnTo>
                    <a:pt x="3941918" y="168495"/>
                  </a:lnTo>
                  <a:lnTo>
                    <a:pt x="3953755" y="170898"/>
                  </a:lnTo>
                  <a:lnTo>
                    <a:pt x="3965593" y="173618"/>
                  </a:lnTo>
                  <a:lnTo>
                    <a:pt x="3977431" y="176677"/>
                  </a:lnTo>
                  <a:lnTo>
                    <a:pt x="3989268" y="180098"/>
                  </a:lnTo>
                  <a:lnTo>
                    <a:pt x="4001106" y="183893"/>
                  </a:lnTo>
                  <a:lnTo>
                    <a:pt x="4012943" y="188073"/>
                  </a:lnTo>
                  <a:lnTo>
                    <a:pt x="4024781" y="192633"/>
                  </a:lnTo>
                  <a:lnTo>
                    <a:pt x="4036619" y="197563"/>
                  </a:lnTo>
                  <a:lnTo>
                    <a:pt x="4048456" y="202835"/>
                  </a:lnTo>
                  <a:lnTo>
                    <a:pt x="4060294" y="208413"/>
                  </a:lnTo>
                  <a:lnTo>
                    <a:pt x="4072131" y="214243"/>
                  </a:lnTo>
                  <a:lnTo>
                    <a:pt x="4083969" y="220265"/>
                  </a:lnTo>
                  <a:lnTo>
                    <a:pt x="4095806" y="226404"/>
                  </a:lnTo>
                  <a:lnTo>
                    <a:pt x="4107644" y="232584"/>
                  </a:lnTo>
                  <a:lnTo>
                    <a:pt x="4119482" y="238723"/>
                  </a:lnTo>
                  <a:lnTo>
                    <a:pt x="4131319" y="244745"/>
                  </a:lnTo>
                  <a:lnTo>
                    <a:pt x="4143157" y="250576"/>
                  </a:lnTo>
                  <a:lnTo>
                    <a:pt x="4154994" y="256153"/>
                  </a:lnTo>
                  <a:lnTo>
                    <a:pt x="4166832" y="261426"/>
                  </a:lnTo>
                  <a:lnTo>
                    <a:pt x="4178670" y="266355"/>
                  </a:lnTo>
                  <a:lnTo>
                    <a:pt x="4190507" y="270915"/>
                  </a:lnTo>
                  <a:lnTo>
                    <a:pt x="4202345" y="275095"/>
                  </a:lnTo>
                  <a:lnTo>
                    <a:pt x="4214182" y="278891"/>
                  </a:lnTo>
                  <a:lnTo>
                    <a:pt x="4226020" y="282311"/>
                  </a:lnTo>
                  <a:lnTo>
                    <a:pt x="4237858" y="285370"/>
                  </a:lnTo>
                  <a:lnTo>
                    <a:pt x="4249695" y="288090"/>
                  </a:lnTo>
                  <a:lnTo>
                    <a:pt x="4261533" y="290493"/>
                  </a:lnTo>
                  <a:lnTo>
                    <a:pt x="4273370" y="292606"/>
                  </a:lnTo>
                  <a:lnTo>
                    <a:pt x="4285208" y="294455"/>
                  </a:lnTo>
                  <a:lnTo>
                    <a:pt x="4297046" y="296067"/>
                  </a:lnTo>
                  <a:lnTo>
                    <a:pt x="4308883" y="297468"/>
                  </a:lnTo>
                  <a:lnTo>
                    <a:pt x="4320721" y="298682"/>
                  </a:lnTo>
                  <a:lnTo>
                    <a:pt x="4332558" y="299730"/>
                  </a:lnTo>
                  <a:lnTo>
                    <a:pt x="4344396" y="300634"/>
                  </a:lnTo>
                  <a:lnTo>
                    <a:pt x="4356234" y="301412"/>
                  </a:lnTo>
                  <a:lnTo>
                    <a:pt x="4368071" y="302081"/>
                  </a:lnTo>
                  <a:lnTo>
                    <a:pt x="4379909" y="302654"/>
                  </a:lnTo>
                  <a:lnTo>
                    <a:pt x="4391746" y="303146"/>
                  </a:lnTo>
                  <a:lnTo>
                    <a:pt x="4403584" y="303566"/>
                  </a:lnTo>
                  <a:lnTo>
                    <a:pt x="4415421" y="303926"/>
                  </a:lnTo>
                  <a:lnTo>
                    <a:pt x="4427259" y="304233"/>
                  </a:lnTo>
                  <a:lnTo>
                    <a:pt x="4439097" y="304496"/>
                  </a:lnTo>
                  <a:lnTo>
                    <a:pt x="4450934" y="304720"/>
                  </a:lnTo>
                  <a:lnTo>
                    <a:pt x="4462772" y="304911"/>
                  </a:lnTo>
                  <a:lnTo>
                    <a:pt x="4474609" y="305074"/>
                  </a:lnTo>
                  <a:lnTo>
                    <a:pt x="4486447" y="305213"/>
                  </a:lnTo>
                  <a:lnTo>
                    <a:pt x="4498285" y="305331"/>
                  </a:lnTo>
                  <a:lnTo>
                    <a:pt x="4510122" y="305432"/>
                  </a:lnTo>
                  <a:lnTo>
                    <a:pt x="4521960" y="305518"/>
                  </a:lnTo>
                  <a:lnTo>
                    <a:pt x="4533797" y="305591"/>
                  </a:lnTo>
                  <a:lnTo>
                    <a:pt x="4545635" y="305653"/>
                  </a:lnTo>
                  <a:lnTo>
                    <a:pt x="4557473" y="305706"/>
                  </a:lnTo>
                  <a:lnTo>
                    <a:pt x="4569310" y="305751"/>
                  </a:lnTo>
                  <a:lnTo>
                    <a:pt x="4581148" y="305790"/>
                  </a:lnTo>
                  <a:lnTo>
                    <a:pt x="4592985" y="305823"/>
                  </a:lnTo>
                  <a:lnTo>
                    <a:pt x="4604823" y="305850"/>
                  </a:lnTo>
                  <a:lnTo>
                    <a:pt x="4616661" y="305874"/>
                  </a:lnTo>
                  <a:lnTo>
                    <a:pt x="4628498" y="305894"/>
                  </a:lnTo>
                  <a:lnTo>
                    <a:pt x="4640336" y="305911"/>
                  </a:lnTo>
                  <a:lnTo>
                    <a:pt x="4652173" y="305926"/>
                  </a:lnTo>
                  <a:lnTo>
                    <a:pt x="4664011" y="305938"/>
                  </a:lnTo>
                  <a:lnTo>
                    <a:pt x="4675849" y="305949"/>
                  </a:lnTo>
                  <a:lnTo>
                    <a:pt x="4687686" y="305958"/>
                  </a:lnTo>
                </a:path>
              </a:pathLst>
            </a:custGeom>
            <a:ln w="40651" cap="flat">
              <a:solidFill>
                <a:srgbClr val="E8E8E8">
                  <a:alpha val="100000"/>
                </a:srgbClr>
              </a:solidFill>
              <a:prstDash val="solid"/>
              <a:round/>
            </a:ln>
          </p:spPr>
          <p:txBody>
            <a:bodyPr/>
            <a:lstStyle/>
            <a:p/>
          </p:txBody>
        </p:sp>
        <p:sp>
          <p:nvSpPr>
            <p:cNvPr id="53" name="pl53"/>
            <p:cNvSpPr/>
            <p:nvPr/>
          </p:nvSpPr>
          <p:spPr>
            <a:xfrm>
              <a:off x="2482351" y="1823400"/>
              <a:ext cx="4687686" cy="1223834"/>
            </a:xfrm>
            <a:custGeom>
              <a:avLst/>
              <a:pathLst>
                <a:path w="4687686" h="1223834">
                  <a:moveTo>
                    <a:pt x="0" y="458937"/>
                  </a:moveTo>
                  <a:lnTo>
                    <a:pt x="11837" y="458955"/>
                  </a:lnTo>
                  <a:lnTo>
                    <a:pt x="23675" y="458976"/>
                  </a:lnTo>
                  <a:lnTo>
                    <a:pt x="35512" y="459001"/>
                  </a:lnTo>
                  <a:lnTo>
                    <a:pt x="47350" y="459031"/>
                  </a:lnTo>
                  <a:lnTo>
                    <a:pt x="59187" y="459065"/>
                  </a:lnTo>
                  <a:lnTo>
                    <a:pt x="71025" y="459105"/>
                  </a:lnTo>
                  <a:lnTo>
                    <a:pt x="82863" y="459153"/>
                  </a:lnTo>
                  <a:lnTo>
                    <a:pt x="94700" y="459208"/>
                  </a:lnTo>
                  <a:lnTo>
                    <a:pt x="106538" y="459274"/>
                  </a:lnTo>
                  <a:lnTo>
                    <a:pt x="118375" y="459351"/>
                  </a:lnTo>
                  <a:lnTo>
                    <a:pt x="130213" y="459441"/>
                  </a:lnTo>
                  <a:lnTo>
                    <a:pt x="142051" y="459547"/>
                  </a:lnTo>
                  <a:lnTo>
                    <a:pt x="153888" y="459672"/>
                  </a:lnTo>
                  <a:lnTo>
                    <a:pt x="165726" y="459818"/>
                  </a:lnTo>
                  <a:lnTo>
                    <a:pt x="177563" y="459990"/>
                  </a:lnTo>
                  <a:lnTo>
                    <a:pt x="189401" y="460192"/>
                  </a:lnTo>
                  <a:lnTo>
                    <a:pt x="201239" y="460428"/>
                  </a:lnTo>
                  <a:lnTo>
                    <a:pt x="213076" y="460706"/>
                  </a:lnTo>
                  <a:lnTo>
                    <a:pt x="224914" y="461032"/>
                  </a:lnTo>
                  <a:lnTo>
                    <a:pt x="236751" y="461414"/>
                  </a:lnTo>
                  <a:lnTo>
                    <a:pt x="248589" y="461862"/>
                  </a:lnTo>
                  <a:lnTo>
                    <a:pt x="260427" y="462387"/>
                  </a:lnTo>
                  <a:lnTo>
                    <a:pt x="272264" y="463002"/>
                  </a:lnTo>
                  <a:lnTo>
                    <a:pt x="284102" y="463721"/>
                  </a:lnTo>
                  <a:lnTo>
                    <a:pt x="295939" y="464562"/>
                  </a:lnTo>
                  <a:lnTo>
                    <a:pt x="307777" y="465545"/>
                  </a:lnTo>
                  <a:lnTo>
                    <a:pt x="319614" y="466692"/>
                  </a:lnTo>
                  <a:lnTo>
                    <a:pt x="331452" y="468029"/>
                  </a:lnTo>
                  <a:lnTo>
                    <a:pt x="343290" y="469585"/>
                  </a:lnTo>
                  <a:lnTo>
                    <a:pt x="355127" y="471393"/>
                  </a:lnTo>
                  <a:lnTo>
                    <a:pt x="366965" y="473490"/>
                  </a:lnTo>
                  <a:lnTo>
                    <a:pt x="378802" y="475917"/>
                  </a:lnTo>
                  <a:lnTo>
                    <a:pt x="390640" y="478719"/>
                  </a:lnTo>
                  <a:lnTo>
                    <a:pt x="402478" y="481944"/>
                  </a:lnTo>
                  <a:lnTo>
                    <a:pt x="414315" y="485642"/>
                  </a:lnTo>
                  <a:lnTo>
                    <a:pt x="426153" y="489868"/>
                  </a:lnTo>
                  <a:lnTo>
                    <a:pt x="437990" y="494674"/>
                  </a:lnTo>
                  <a:lnTo>
                    <a:pt x="449828" y="500113"/>
                  </a:lnTo>
                  <a:lnTo>
                    <a:pt x="461666" y="506232"/>
                  </a:lnTo>
                  <a:lnTo>
                    <a:pt x="473503" y="513072"/>
                  </a:lnTo>
                  <a:lnTo>
                    <a:pt x="485341" y="520664"/>
                  </a:lnTo>
                  <a:lnTo>
                    <a:pt x="497178" y="529022"/>
                  </a:lnTo>
                  <a:lnTo>
                    <a:pt x="509016" y="538144"/>
                  </a:lnTo>
                  <a:lnTo>
                    <a:pt x="520854" y="548002"/>
                  </a:lnTo>
                  <a:lnTo>
                    <a:pt x="532691" y="558547"/>
                  </a:lnTo>
                  <a:lnTo>
                    <a:pt x="544529" y="569702"/>
                  </a:lnTo>
                  <a:lnTo>
                    <a:pt x="556366" y="581364"/>
                  </a:lnTo>
                  <a:lnTo>
                    <a:pt x="568204" y="593406"/>
                  </a:lnTo>
                  <a:lnTo>
                    <a:pt x="580042" y="605686"/>
                  </a:lnTo>
                  <a:lnTo>
                    <a:pt x="591879" y="618045"/>
                  </a:lnTo>
                  <a:lnTo>
                    <a:pt x="603717" y="630324"/>
                  </a:lnTo>
                  <a:lnTo>
                    <a:pt x="615554" y="642367"/>
                  </a:lnTo>
                  <a:lnTo>
                    <a:pt x="627392" y="654028"/>
                  </a:lnTo>
                  <a:lnTo>
                    <a:pt x="639229" y="665183"/>
                  </a:lnTo>
                  <a:lnTo>
                    <a:pt x="651067" y="675728"/>
                  </a:lnTo>
                  <a:lnTo>
                    <a:pt x="662905" y="685587"/>
                  </a:lnTo>
                  <a:lnTo>
                    <a:pt x="674742" y="694708"/>
                  </a:lnTo>
                  <a:lnTo>
                    <a:pt x="686580" y="703066"/>
                  </a:lnTo>
                  <a:lnTo>
                    <a:pt x="698417" y="710658"/>
                  </a:lnTo>
                  <a:lnTo>
                    <a:pt x="710255" y="717499"/>
                  </a:lnTo>
                  <a:lnTo>
                    <a:pt x="722093" y="723618"/>
                  </a:lnTo>
                  <a:lnTo>
                    <a:pt x="733930" y="729057"/>
                  </a:lnTo>
                  <a:lnTo>
                    <a:pt x="745768" y="733863"/>
                  </a:lnTo>
                  <a:lnTo>
                    <a:pt x="757605" y="738088"/>
                  </a:lnTo>
                  <a:lnTo>
                    <a:pt x="769443" y="741787"/>
                  </a:lnTo>
                  <a:lnTo>
                    <a:pt x="781281" y="745011"/>
                  </a:lnTo>
                  <a:lnTo>
                    <a:pt x="793118" y="747813"/>
                  </a:lnTo>
                  <a:lnTo>
                    <a:pt x="804956" y="750240"/>
                  </a:lnTo>
                  <a:lnTo>
                    <a:pt x="816793" y="752338"/>
                  </a:lnTo>
                  <a:lnTo>
                    <a:pt x="828631" y="754146"/>
                  </a:lnTo>
                  <a:lnTo>
                    <a:pt x="840469" y="755702"/>
                  </a:lnTo>
                  <a:lnTo>
                    <a:pt x="852306" y="757039"/>
                  </a:lnTo>
                  <a:lnTo>
                    <a:pt x="864144" y="758186"/>
                  </a:lnTo>
                  <a:lnTo>
                    <a:pt x="875981" y="759168"/>
                  </a:lnTo>
                  <a:lnTo>
                    <a:pt x="887819" y="760009"/>
                  </a:lnTo>
                  <a:lnTo>
                    <a:pt x="899657" y="760729"/>
                  </a:lnTo>
                  <a:lnTo>
                    <a:pt x="911494" y="761343"/>
                  </a:lnTo>
                  <a:lnTo>
                    <a:pt x="923332" y="761868"/>
                  </a:lnTo>
                  <a:lnTo>
                    <a:pt x="935169" y="762316"/>
                  </a:lnTo>
                  <a:lnTo>
                    <a:pt x="947007" y="762698"/>
                  </a:lnTo>
                  <a:lnTo>
                    <a:pt x="958844" y="763024"/>
                  </a:lnTo>
                  <a:lnTo>
                    <a:pt x="970682" y="763302"/>
                  </a:lnTo>
                  <a:lnTo>
                    <a:pt x="982520" y="763539"/>
                  </a:lnTo>
                  <a:lnTo>
                    <a:pt x="994357" y="763741"/>
                  </a:lnTo>
                  <a:lnTo>
                    <a:pt x="1006195" y="763912"/>
                  </a:lnTo>
                  <a:lnTo>
                    <a:pt x="1018032" y="764059"/>
                  </a:lnTo>
                  <a:lnTo>
                    <a:pt x="1029870" y="764183"/>
                  </a:lnTo>
                  <a:lnTo>
                    <a:pt x="1041708" y="764290"/>
                  </a:lnTo>
                  <a:lnTo>
                    <a:pt x="1053545" y="764380"/>
                  </a:lnTo>
                  <a:lnTo>
                    <a:pt x="1065383" y="764457"/>
                  </a:lnTo>
                  <a:lnTo>
                    <a:pt x="1077220" y="764522"/>
                  </a:lnTo>
                  <a:lnTo>
                    <a:pt x="1089058" y="764578"/>
                  </a:lnTo>
                  <a:lnTo>
                    <a:pt x="1100896" y="764625"/>
                  </a:lnTo>
                  <a:lnTo>
                    <a:pt x="1112733" y="764666"/>
                  </a:lnTo>
                  <a:lnTo>
                    <a:pt x="1124571" y="764700"/>
                  </a:lnTo>
                  <a:lnTo>
                    <a:pt x="1136408" y="764729"/>
                  </a:lnTo>
                  <a:lnTo>
                    <a:pt x="1148246" y="764754"/>
                  </a:lnTo>
                  <a:lnTo>
                    <a:pt x="1160084" y="764775"/>
                  </a:lnTo>
                  <a:lnTo>
                    <a:pt x="1171921" y="764793"/>
                  </a:lnTo>
                  <a:lnTo>
                    <a:pt x="1171921" y="765050"/>
                  </a:lnTo>
                  <a:lnTo>
                    <a:pt x="1183759" y="765077"/>
                  </a:lnTo>
                  <a:lnTo>
                    <a:pt x="1195596" y="765109"/>
                  </a:lnTo>
                  <a:lnTo>
                    <a:pt x="1207434" y="765146"/>
                  </a:lnTo>
                  <a:lnTo>
                    <a:pt x="1219272" y="765190"/>
                  </a:lnTo>
                  <a:lnTo>
                    <a:pt x="1231109" y="765241"/>
                  </a:lnTo>
                  <a:lnTo>
                    <a:pt x="1242947" y="765302"/>
                  </a:lnTo>
                  <a:lnTo>
                    <a:pt x="1254784" y="765373"/>
                  </a:lnTo>
                  <a:lnTo>
                    <a:pt x="1266622" y="765456"/>
                  </a:lnTo>
                  <a:lnTo>
                    <a:pt x="1278459" y="765554"/>
                  </a:lnTo>
                  <a:lnTo>
                    <a:pt x="1290297" y="765670"/>
                  </a:lnTo>
                  <a:lnTo>
                    <a:pt x="1302135" y="765805"/>
                  </a:lnTo>
                  <a:lnTo>
                    <a:pt x="1313972" y="765964"/>
                  </a:lnTo>
                  <a:lnTo>
                    <a:pt x="1325810" y="766151"/>
                  </a:lnTo>
                  <a:lnTo>
                    <a:pt x="1337647" y="766371"/>
                  </a:lnTo>
                  <a:lnTo>
                    <a:pt x="1349485" y="766629"/>
                  </a:lnTo>
                  <a:lnTo>
                    <a:pt x="1361323" y="766931"/>
                  </a:lnTo>
                  <a:lnTo>
                    <a:pt x="1373160" y="767286"/>
                  </a:lnTo>
                  <a:lnTo>
                    <a:pt x="1384998" y="767703"/>
                  </a:lnTo>
                  <a:lnTo>
                    <a:pt x="1396835" y="768192"/>
                  </a:lnTo>
                  <a:lnTo>
                    <a:pt x="1408673" y="768765"/>
                  </a:lnTo>
                  <a:lnTo>
                    <a:pt x="1420511" y="769437"/>
                  </a:lnTo>
                  <a:lnTo>
                    <a:pt x="1432348" y="770225"/>
                  </a:lnTo>
                  <a:lnTo>
                    <a:pt x="1444186" y="771147"/>
                  </a:lnTo>
                  <a:lnTo>
                    <a:pt x="1456023" y="772226"/>
                  </a:lnTo>
                  <a:lnTo>
                    <a:pt x="1467861" y="773487"/>
                  </a:lnTo>
                  <a:lnTo>
                    <a:pt x="1479699" y="774961"/>
                  </a:lnTo>
                  <a:lnTo>
                    <a:pt x="1491536" y="776681"/>
                  </a:lnTo>
                  <a:lnTo>
                    <a:pt x="1503374" y="778687"/>
                  </a:lnTo>
                  <a:lnTo>
                    <a:pt x="1515211" y="781021"/>
                  </a:lnTo>
                  <a:lnTo>
                    <a:pt x="1527049" y="783733"/>
                  </a:lnTo>
                  <a:lnTo>
                    <a:pt x="1538887" y="786879"/>
                  </a:lnTo>
                  <a:lnTo>
                    <a:pt x="1550724" y="790520"/>
                  </a:lnTo>
                  <a:lnTo>
                    <a:pt x="1562562" y="794723"/>
                  </a:lnTo>
                  <a:lnTo>
                    <a:pt x="1574399" y="799559"/>
                  </a:lnTo>
                  <a:lnTo>
                    <a:pt x="1586237" y="805107"/>
                  </a:lnTo>
                  <a:lnTo>
                    <a:pt x="1598074" y="811445"/>
                  </a:lnTo>
                  <a:lnTo>
                    <a:pt x="1609912" y="818655"/>
                  </a:lnTo>
                  <a:lnTo>
                    <a:pt x="1621750" y="826813"/>
                  </a:lnTo>
                  <a:lnTo>
                    <a:pt x="1633587" y="835991"/>
                  </a:lnTo>
                  <a:lnTo>
                    <a:pt x="1645425" y="846252"/>
                  </a:lnTo>
                  <a:lnTo>
                    <a:pt x="1657262" y="857640"/>
                  </a:lnTo>
                  <a:lnTo>
                    <a:pt x="1669100" y="870177"/>
                  </a:lnTo>
                  <a:lnTo>
                    <a:pt x="1680938" y="883859"/>
                  </a:lnTo>
                  <a:lnTo>
                    <a:pt x="1692775" y="898647"/>
                  </a:lnTo>
                  <a:lnTo>
                    <a:pt x="1704613" y="914465"/>
                  </a:lnTo>
                  <a:lnTo>
                    <a:pt x="1716450" y="931197"/>
                  </a:lnTo>
                  <a:lnTo>
                    <a:pt x="1728288" y="948690"/>
                  </a:lnTo>
                  <a:lnTo>
                    <a:pt x="1740126" y="966753"/>
                  </a:lnTo>
                  <a:lnTo>
                    <a:pt x="1751963" y="985172"/>
                  </a:lnTo>
                  <a:lnTo>
                    <a:pt x="1763801" y="1003711"/>
                  </a:lnTo>
                  <a:lnTo>
                    <a:pt x="1775638" y="1022130"/>
                  </a:lnTo>
                  <a:lnTo>
                    <a:pt x="1787476" y="1040194"/>
                  </a:lnTo>
                  <a:lnTo>
                    <a:pt x="1799314" y="1057686"/>
                  </a:lnTo>
                  <a:lnTo>
                    <a:pt x="1811151" y="1074418"/>
                  </a:lnTo>
                  <a:lnTo>
                    <a:pt x="1822989" y="1090236"/>
                  </a:lnTo>
                  <a:lnTo>
                    <a:pt x="1834826" y="1105024"/>
                  </a:lnTo>
                  <a:lnTo>
                    <a:pt x="1846664" y="1118706"/>
                  </a:lnTo>
                  <a:lnTo>
                    <a:pt x="1858502" y="1131243"/>
                  </a:lnTo>
                  <a:lnTo>
                    <a:pt x="1870339" y="1142631"/>
                  </a:lnTo>
                  <a:lnTo>
                    <a:pt x="1882177" y="1152892"/>
                  </a:lnTo>
                  <a:lnTo>
                    <a:pt x="1894014" y="1162071"/>
                  </a:lnTo>
                  <a:lnTo>
                    <a:pt x="1905852" y="1170229"/>
                  </a:lnTo>
                  <a:lnTo>
                    <a:pt x="1917689" y="1177438"/>
                  </a:lnTo>
                  <a:lnTo>
                    <a:pt x="1929527" y="1183776"/>
                  </a:lnTo>
                  <a:lnTo>
                    <a:pt x="1941365" y="1189324"/>
                  </a:lnTo>
                  <a:lnTo>
                    <a:pt x="1953202" y="1194161"/>
                  </a:lnTo>
                  <a:lnTo>
                    <a:pt x="1965040" y="1198363"/>
                  </a:lnTo>
                  <a:lnTo>
                    <a:pt x="1976877" y="1202004"/>
                  </a:lnTo>
                  <a:lnTo>
                    <a:pt x="1988715" y="1205150"/>
                  </a:lnTo>
                  <a:lnTo>
                    <a:pt x="2000553" y="1207863"/>
                  </a:lnTo>
                  <a:lnTo>
                    <a:pt x="2012390" y="1210197"/>
                  </a:lnTo>
                  <a:lnTo>
                    <a:pt x="2024228" y="1212202"/>
                  </a:lnTo>
                  <a:lnTo>
                    <a:pt x="2036065" y="1213922"/>
                  </a:lnTo>
                  <a:lnTo>
                    <a:pt x="2047903" y="1215396"/>
                  </a:lnTo>
                  <a:lnTo>
                    <a:pt x="2059741" y="1216658"/>
                  </a:lnTo>
                  <a:lnTo>
                    <a:pt x="2071578" y="1217737"/>
                  </a:lnTo>
                  <a:lnTo>
                    <a:pt x="2083416" y="1218659"/>
                  </a:lnTo>
                  <a:lnTo>
                    <a:pt x="2095253" y="1219446"/>
                  </a:lnTo>
                  <a:lnTo>
                    <a:pt x="2107091" y="1220118"/>
                  </a:lnTo>
                  <a:lnTo>
                    <a:pt x="2118929" y="1220691"/>
                  </a:lnTo>
                  <a:lnTo>
                    <a:pt x="2130766" y="1221180"/>
                  </a:lnTo>
                  <a:lnTo>
                    <a:pt x="2142604" y="1221597"/>
                  </a:lnTo>
                  <a:lnTo>
                    <a:pt x="2154441" y="1221952"/>
                  </a:lnTo>
                  <a:lnTo>
                    <a:pt x="2166279" y="1222255"/>
                  </a:lnTo>
                  <a:lnTo>
                    <a:pt x="2178117" y="1222513"/>
                  </a:lnTo>
                  <a:lnTo>
                    <a:pt x="2189954" y="1222732"/>
                  </a:lnTo>
                  <a:lnTo>
                    <a:pt x="2201792" y="1222919"/>
                  </a:lnTo>
                  <a:lnTo>
                    <a:pt x="2213629" y="1223078"/>
                  </a:lnTo>
                  <a:lnTo>
                    <a:pt x="2225467" y="1223214"/>
                  </a:lnTo>
                  <a:lnTo>
                    <a:pt x="2237304" y="1223329"/>
                  </a:lnTo>
                  <a:lnTo>
                    <a:pt x="2249142" y="1223427"/>
                  </a:lnTo>
                  <a:lnTo>
                    <a:pt x="2260980" y="1223511"/>
                  </a:lnTo>
                  <a:lnTo>
                    <a:pt x="2272817" y="1223582"/>
                  </a:lnTo>
                  <a:lnTo>
                    <a:pt x="2284655" y="1223642"/>
                  </a:lnTo>
                  <a:lnTo>
                    <a:pt x="2296492" y="1223694"/>
                  </a:lnTo>
                  <a:lnTo>
                    <a:pt x="2308330" y="1223738"/>
                  </a:lnTo>
                  <a:lnTo>
                    <a:pt x="2320168" y="1223775"/>
                  </a:lnTo>
                  <a:lnTo>
                    <a:pt x="2332005" y="1223807"/>
                  </a:lnTo>
                  <a:lnTo>
                    <a:pt x="2343843" y="1223834"/>
                  </a:lnTo>
                  <a:lnTo>
                    <a:pt x="2343843" y="1223834"/>
                  </a:lnTo>
                  <a:lnTo>
                    <a:pt x="2355680" y="1223807"/>
                  </a:lnTo>
                  <a:lnTo>
                    <a:pt x="2367518" y="1223775"/>
                  </a:lnTo>
                  <a:lnTo>
                    <a:pt x="2379356" y="1223738"/>
                  </a:lnTo>
                  <a:lnTo>
                    <a:pt x="2391193" y="1223694"/>
                  </a:lnTo>
                  <a:lnTo>
                    <a:pt x="2403031" y="1223642"/>
                  </a:lnTo>
                  <a:lnTo>
                    <a:pt x="2414868" y="1223582"/>
                  </a:lnTo>
                  <a:lnTo>
                    <a:pt x="2426706" y="1223511"/>
                  </a:lnTo>
                  <a:lnTo>
                    <a:pt x="2438544" y="1223427"/>
                  </a:lnTo>
                  <a:lnTo>
                    <a:pt x="2450381" y="1223329"/>
                  </a:lnTo>
                  <a:lnTo>
                    <a:pt x="2462219" y="1223214"/>
                  </a:lnTo>
                  <a:lnTo>
                    <a:pt x="2474056" y="1223078"/>
                  </a:lnTo>
                  <a:lnTo>
                    <a:pt x="2485894" y="1222919"/>
                  </a:lnTo>
                  <a:lnTo>
                    <a:pt x="2497732" y="1222732"/>
                  </a:lnTo>
                  <a:lnTo>
                    <a:pt x="2509569" y="1222513"/>
                  </a:lnTo>
                  <a:lnTo>
                    <a:pt x="2521407" y="1222255"/>
                  </a:lnTo>
                  <a:lnTo>
                    <a:pt x="2533244" y="1221952"/>
                  </a:lnTo>
                  <a:lnTo>
                    <a:pt x="2545082" y="1221597"/>
                  </a:lnTo>
                  <a:lnTo>
                    <a:pt x="2556919" y="1221180"/>
                  </a:lnTo>
                  <a:lnTo>
                    <a:pt x="2568757" y="1220691"/>
                  </a:lnTo>
                  <a:lnTo>
                    <a:pt x="2580595" y="1220118"/>
                  </a:lnTo>
                  <a:lnTo>
                    <a:pt x="2592432" y="1219446"/>
                  </a:lnTo>
                  <a:lnTo>
                    <a:pt x="2604270" y="1218659"/>
                  </a:lnTo>
                  <a:lnTo>
                    <a:pt x="2616107" y="1217737"/>
                  </a:lnTo>
                  <a:lnTo>
                    <a:pt x="2627945" y="1216658"/>
                  </a:lnTo>
                  <a:lnTo>
                    <a:pt x="2639783" y="1215396"/>
                  </a:lnTo>
                  <a:lnTo>
                    <a:pt x="2651620" y="1213922"/>
                  </a:lnTo>
                  <a:lnTo>
                    <a:pt x="2663458" y="1212202"/>
                  </a:lnTo>
                  <a:lnTo>
                    <a:pt x="2675295" y="1210197"/>
                  </a:lnTo>
                  <a:lnTo>
                    <a:pt x="2687133" y="1207863"/>
                  </a:lnTo>
                  <a:lnTo>
                    <a:pt x="2698971" y="1205150"/>
                  </a:lnTo>
                  <a:lnTo>
                    <a:pt x="2710808" y="1202004"/>
                  </a:lnTo>
                  <a:lnTo>
                    <a:pt x="2722646" y="1198363"/>
                  </a:lnTo>
                  <a:lnTo>
                    <a:pt x="2734483" y="1194161"/>
                  </a:lnTo>
                  <a:lnTo>
                    <a:pt x="2746321" y="1189324"/>
                  </a:lnTo>
                  <a:lnTo>
                    <a:pt x="2758159" y="1183776"/>
                  </a:lnTo>
                  <a:lnTo>
                    <a:pt x="2769996" y="1177438"/>
                  </a:lnTo>
                  <a:lnTo>
                    <a:pt x="2781834" y="1170229"/>
                  </a:lnTo>
                  <a:lnTo>
                    <a:pt x="2793671" y="1162071"/>
                  </a:lnTo>
                  <a:lnTo>
                    <a:pt x="2805509" y="1152892"/>
                  </a:lnTo>
                  <a:lnTo>
                    <a:pt x="2817347" y="1142631"/>
                  </a:lnTo>
                  <a:lnTo>
                    <a:pt x="2829184" y="1131243"/>
                  </a:lnTo>
                  <a:lnTo>
                    <a:pt x="2841022" y="1118706"/>
                  </a:lnTo>
                  <a:lnTo>
                    <a:pt x="2852859" y="1105024"/>
                  </a:lnTo>
                  <a:lnTo>
                    <a:pt x="2864697" y="1090236"/>
                  </a:lnTo>
                  <a:lnTo>
                    <a:pt x="2876534" y="1074418"/>
                  </a:lnTo>
                  <a:lnTo>
                    <a:pt x="2888372" y="1057686"/>
                  </a:lnTo>
                  <a:lnTo>
                    <a:pt x="2900210" y="1040194"/>
                  </a:lnTo>
                  <a:lnTo>
                    <a:pt x="2912047" y="1022130"/>
                  </a:lnTo>
                  <a:lnTo>
                    <a:pt x="2923885" y="1003711"/>
                  </a:lnTo>
                  <a:lnTo>
                    <a:pt x="2935722" y="985172"/>
                  </a:lnTo>
                  <a:lnTo>
                    <a:pt x="2947560" y="966753"/>
                  </a:lnTo>
                  <a:lnTo>
                    <a:pt x="2959398" y="948690"/>
                  </a:lnTo>
                  <a:lnTo>
                    <a:pt x="2971235" y="931197"/>
                  </a:lnTo>
                  <a:lnTo>
                    <a:pt x="2983073" y="914465"/>
                  </a:lnTo>
                  <a:lnTo>
                    <a:pt x="2994910" y="898647"/>
                  </a:lnTo>
                  <a:lnTo>
                    <a:pt x="3006748" y="883859"/>
                  </a:lnTo>
                  <a:lnTo>
                    <a:pt x="3018586" y="870177"/>
                  </a:lnTo>
                  <a:lnTo>
                    <a:pt x="3030423" y="857640"/>
                  </a:lnTo>
                  <a:lnTo>
                    <a:pt x="3042261" y="846252"/>
                  </a:lnTo>
                  <a:lnTo>
                    <a:pt x="3054098" y="835991"/>
                  </a:lnTo>
                  <a:lnTo>
                    <a:pt x="3065936" y="826813"/>
                  </a:lnTo>
                  <a:lnTo>
                    <a:pt x="3077774" y="818655"/>
                  </a:lnTo>
                  <a:lnTo>
                    <a:pt x="3089611" y="811445"/>
                  </a:lnTo>
                  <a:lnTo>
                    <a:pt x="3101449" y="805107"/>
                  </a:lnTo>
                  <a:lnTo>
                    <a:pt x="3113286" y="799559"/>
                  </a:lnTo>
                  <a:lnTo>
                    <a:pt x="3125124" y="794723"/>
                  </a:lnTo>
                  <a:lnTo>
                    <a:pt x="3136962" y="790520"/>
                  </a:lnTo>
                  <a:lnTo>
                    <a:pt x="3148799" y="786879"/>
                  </a:lnTo>
                  <a:lnTo>
                    <a:pt x="3160637" y="783733"/>
                  </a:lnTo>
                  <a:lnTo>
                    <a:pt x="3172474" y="781021"/>
                  </a:lnTo>
                  <a:lnTo>
                    <a:pt x="3184312" y="778687"/>
                  </a:lnTo>
                  <a:lnTo>
                    <a:pt x="3196149" y="776681"/>
                  </a:lnTo>
                  <a:lnTo>
                    <a:pt x="3207987" y="774961"/>
                  </a:lnTo>
                  <a:lnTo>
                    <a:pt x="3219825" y="773487"/>
                  </a:lnTo>
                  <a:lnTo>
                    <a:pt x="3231662" y="772226"/>
                  </a:lnTo>
                  <a:lnTo>
                    <a:pt x="3243500" y="771147"/>
                  </a:lnTo>
                  <a:lnTo>
                    <a:pt x="3255337" y="770225"/>
                  </a:lnTo>
                  <a:lnTo>
                    <a:pt x="3267175" y="769437"/>
                  </a:lnTo>
                  <a:lnTo>
                    <a:pt x="3279013" y="768765"/>
                  </a:lnTo>
                  <a:lnTo>
                    <a:pt x="3290850" y="768192"/>
                  </a:lnTo>
                  <a:lnTo>
                    <a:pt x="3302688" y="767703"/>
                  </a:lnTo>
                  <a:lnTo>
                    <a:pt x="3314525" y="767286"/>
                  </a:lnTo>
                  <a:lnTo>
                    <a:pt x="3326363" y="766931"/>
                  </a:lnTo>
                  <a:lnTo>
                    <a:pt x="3338201" y="766629"/>
                  </a:lnTo>
                  <a:lnTo>
                    <a:pt x="3350038" y="766371"/>
                  </a:lnTo>
                  <a:lnTo>
                    <a:pt x="3361876" y="766151"/>
                  </a:lnTo>
                  <a:lnTo>
                    <a:pt x="3373713" y="765964"/>
                  </a:lnTo>
                  <a:lnTo>
                    <a:pt x="3385551" y="765805"/>
                  </a:lnTo>
                  <a:lnTo>
                    <a:pt x="3397389" y="765670"/>
                  </a:lnTo>
                  <a:lnTo>
                    <a:pt x="3409226" y="765554"/>
                  </a:lnTo>
                  <a:lnTo>
                    <a:pt x="3421064" y="765456"/>
                  </a:lnTo>
                  <a:lnTo>
                    <a:pt x="3432901" y="765373"/>
                  </a:lnTo>
                  <a:lnTo>
                    <a:pt x="3444739" y="765302"/>
                  </a:lnTo>
                  <a:lnTo>
                    <a:pt x="3456576" y="765241"/>
                  </a:lnTo>
                  <a:lnTo>
                    <a:pt x="3468414" y="765190"/>
                  </a:lnTo>
                  <a:lnTo>
                    <a:pt x="3480252" y="765146"/>
                  </a:lnTo>
                  <a:lnTo>
                    <a:pt x="3492089" y="765109"/>
                  </a:lnTo>
                  <a:lnTo>
                    <a:pt x="3503927" y="765077"/>
                  </a:lnTo>
                  <a:lnTo>
                    <a:pt x="3515764" y="765050"/>
                  </a:lnTo>
                  <a:lnTo>
                    <a:pt x="3515764" y="764639"/>
                  </a:lnTo>
                  <a:lnTo>
                    <a:pt x="3527602" y="764594"/>
                  </a:lnTo>
                  <a:lnTo>
                    <a:pt x="3539440" y="764541"/>
                  </a:lnTo>
                  <a:lnTo>
                    <a:pt x="3551277" y="764479"/>
                  </a:lnTo>
                  <a:lnTo>
                    <a:pt x="3563115" y="764406"/>
                  </a:lnTo>
                  <a:lnTo>
                    <a:pt x="3574952" y="764320"/>
                  </a:lnTo>
                  <a:lnTo>
                    <a:pt x="3586790" y="764220"/>
                  </a:lnTo>
                  <a:lnTo>
                    <a:pt x="3598628" y="764101"/>
                  </a:lnTo>
                  <a:lnTo>
                    <a:pt x="3610465" y="763962"/>
                  </a:lnTo>
                  <a:lnTo>
                    <a:pt x="3622303" y="763798"/>
                  </a:lnTo>
                  <a:lnTo>
                    <a:pt x="3634140" y="763606"/>
                  </a:lnTo>
                  <a:lnTo>
                    <a:pt x="3645978" y="763380"/>
                  </a:lnTo>
                  <a:lnTo>
                    <a:pt x="3657816" y="763115"/>
                  </a:lnTo>
                  <a:lnTo>
                    <a:pt x="3669653" y="762803"/>
                  </a:lnTo>
                  <a:lnTo>
                    <a:pt x="3681491" y="762437"/>
                  </a:lnTo>
                  <a:lnTo>
                    <a:pt x="3693328" y="762008"/>
                  </a:lnTo>
                  <a:lnTo>
                    <a:pt x="3705166" y="761504"/>
                  </a:lnTo>
                  <a:lnTo>
                    <a:pt x="3717004" y="760912"/>
                  </a:lnTo>
                  <a:lnTo>
                    <a:pt x="3728841" y="760217"/>
                  </a:lnTo>
                  <a:lnTo>
                    <a:pt x="3740679" y="759402"/>
                  </a:lnTo>
                  <a:lnTo>
                    <a:pt x="3752516" y="758447"/>
                  </a:lnTo>
                  <a:lnTo>
                    <a:pt x="3764354" y="757327"/>
                  </a:lnTo>
                  <a:lnTo>
                    <a:pt x="3776191" y="756014"/>
                  </a:lnTo>
                  <a:lnTo>
                    <a:pt x="3788029" y="754478"/>
                  </a:lnTo>
                  <a:lnTo>
                    <a:pt x="3799867" y="752680"/>
                  </a:lnTo>
                  <a:lnTo>
                    <a:pt x="3811704" y="750577"/>
                  </a:lnTo>
                  <a:lnTo>
                    <a:pt x="3823542" y="748120"/>
                  </a:lnTo>
                  <a:lnTo>
                    <a:pt x="3835379" y="745253"/>
                  </a:lnTo>
                  <a:lnTo>
                    <a:pt x="3847217" y="741911"/>
                  </a:lnTo>
                  <a:lnTo>
                    <a:pt x="3859055" y="738021"/>
                  </a:lnTo>
                  <a:lnTo>
                    <a:pt x="3870892" y="733500"/>
                  </a:lnTo>
                  <a:lnTo>
                    <a:pt x="3882730" y="728257"/>
                  </a:lnTo>
                  <a:lnTo>
                    <a:pt x="3894567" y="722189"/>
                  </a:lnTo>
                  <a:lnTo>
                    <a:pt x="3906405" y="715184"/>
                  </a:lnTo>
                  <a:lnTo>
                    <a:pt x="3918243" y="707123"/>
                  </a:lnTo>
                  <a:lnTo>
                    <a:pt x="3930080" y="697877"/>
                  </a:lnTo>
                  <a:lnTo>
                    <a:pt x="3941918" y="687313"/>
                  </a:lnTo>
                  <a:lnTo>
                    <a:pt x="3953755" y="675298"/>
                  </a:lnTo>
                  <a:lnTo>
                    <a:pt x="3965593" y="661701"/>
                  </a:lnTo>
                  <a:lnTo>
                    <a:pt x="3977431" y="646403"/>
                  </a:lnTo>
                  <a:lnTo>
                    <a:pt x="3989268" y="629302"/>
                  </a:lnTo>
                  <a:lnTo>
                    <a:pt x="4001106" y="610322"/>
                  </a:lnTo>
                  <a:lnTo>
                    <a:pt x="4012943" y="589426"/>
                  </a:lnTo>
                  <a:lnTo>
                    <a:pt x="4024781" y="566623"/>
                  </a:lnTo>
                  <a:lnTo>
                    <a:pt x="4036619" y="541977"/>
                  </a:lnTo>
                  <a:lnTo>
                    <a:pt x="4048456" y="515614"/>
                  </a:lnTo>
                  <a:lnTo>
                    <a:pt x="4060294" y="487727"/>
                  </a:lnTo>
                  <a:lnTo>
                    <a:pt x="4072131" y="458573"/>
                  </a:lnTo>
                  <a:lnTo>
                    <a:pt x="4083969" y="428466"/>
                  </a:lnTo>
                  <a:lnTo>
                    <a:pt x="4095806" y="397769"/>
                  </a:lnTo>
                  <a:lnTo>
                    <a:pt x="4107644" y="366870"/>
                  </a:lnTo>
                  <a:lnTo>
                    <a:pt x="4119482" y="336172"/>
                  </a:lnTo>
                  <a:lnTo>
                    <a:pt x="4131319" y="306066"/>
                  </a:lnTo>
                  <a:lnTo>
                    <a:pt x="4143157" y="276912"/>
                  </a:lnTo>
                  <a:lnTo>
                    <a:pt x="4154994" y="249025"/>
                  </a:lnTo>
                  <a:lnTo>
                    <a:pt x="4166832" y="222662"/>
                  </a:lnTo>
                  <a:lnTo>
                    <a:pt x="4178670" y="198016"/>
                  </a:lnTo>
                  <a:lnTo>
                    <a:pt x="4190507" y="175212"/>
                  </a:lnTo>
                  <a:lnTo>
                    <a:pt x="4202345" y="154317"/>
                  </a:lnTo>
                  <a:lnTo>
                    <a:pt x="4214182" y="135337"/>
                  </a:lnTo>
                  <a:lnTo>
                    <a:pt x="4226020" y="118236"/>
                  </a:lnTo>
                  <a:lnTo>
                    <a:pt x="4237858" y="102938"/>
                  </a:lnTo>
                  <a:lnTo>
                    <a:pt x="4249695" y="89341"/>
                  </a:lnTo>
                  <a:lnTo>
                    <a:pt x="4261533" y="77326"/>
                  </a:lnTo>
                  <a:lnTo>
                    <a:pt x="4273370" y="66762"/>
                  </a:lnTo>
                  <a:lnTo>
                    <a:pt x="4285208" y="57516"/>
                  </a:lnTo>
                  <a:lnTo>
                    <a:pt x="4297046" y="49454"/>
                  </a:lnTo>
                  <a:lnTo>
                    <a:pt x="4308883" y="42450"/>
                  </a:lnTo>
                  <a:lnTo>
                    <a:pt x="4320721" y="36382"/>
                  </a:lnTo>
                  <a:lnTo>
                    <a:pt x="4332558" y="31138"/>
                  </a:lnTo>
                  <a:lnTo>
                    <a:pt x="4344396" y="26618"/>
                  </a:lnTo>
                  <a:lnTo>
                    <a:pt x="4356234" y="22728"/>
                  </a:lnTo>
                  <a:lnTo>
                    <a:pt x="4368071" y="19386"/>
                  </a:lnTo>
                  <a:lnTo>
                    <a:pt x="4379909" y="16519"/>
                  </a:lnTo>
                  <a:lnTo>
                    <a:pt x="4391746" y="14062"/>
                  </a:lnTo>
                  <a:lnTo>
                    <a:pt x="4403584" y="11959"/>
                  </a:lnTo>
                  <a:lnTo>
                    <a:pt x="4415421" y="10161"/>
                  </a:lnTo>
                  <a:lnTo>
                    <a:pt x="4427259" y="8624"/>
                  </a:lnTo>
                  <a:lnTo>
                    <a:pt x="4439097" y="7312"/>
                  </a:lnTo>
                  <a:lnTo>
                    <a:pt x="4450934" y="6192"/>
                  </a:lnTo>
                  <a:lnTo>
                    <a:pt x="4462772" y="5236"/>
                  </a:lnTo>
                  <a:lnTo>
                    <a:pt x="4474609" y="4422"/>
                  </a:lnTo>
                  <a:lnTo>
                    <a:pt x="4486447" y="3727"/>
                  </a:lnTo>
                  <a:lnTo>
                    <a:pt x="4498285" y="3135"/>
                  </a:lnTo>
                  <a:lnTo>
                    <a:pt x="4510122" y="2631"/>
                  </a:lnTo>
                  <a:lnTo>
                    <a:pt x="4521960" y="2201"/>
                  </a:lnTo>
                  <a:lnTo>
                    <a:pt x="4533797" y="1835"/>
                  </a:lnTo>
                  <a:lnTo>
                    <a:pt x="4545635" y="1524"/>
                  </a:lnTo>
                  <a:lnTo>
                    <a:pt x="4557473" y="1259"/>
                  </a:lnTo>
                  <a:lnTo>
                    <a:pt x="4569310" y="1033"/>
                  </a:lnTo>
                  <a:lnTo>
                    <a:pt x="4581148" y="841"/>
                  </a:lnTo>
                  <a:lnTo>
                    <a:pt x="4592985" y="677"/>
                  </a:lnTo>
                  <a:lnTo>
                    <a:pt x="4604823" y="538"/>
                  </a:lnTo>
                  <a:lnTo>
                    <a:pt x="4616661" y="419"/>
                  </a:lnTo>
                  <a:lnTo>
                    <a:pt x="4628498" y="318"/>
                  </a:lnTo>
                  <a:lnTo>
                    <a:pt x="4640336" y="233"/>
                  </a:lnTo>
                  <a:lnTo>
                    <a:pt x="4652173" y="160"/>
                  </a:lnTo>
                  <a:lnTo>
                    <a:pt x="4664011" y="97"/>
                  </a:lnTo>
                  <a:lnTo>
                    <a:pt x="4675849" y="44"/>
                  </a:lnTo>
                  <a:lnTo>
                    <a:pt x="4687686" y="0"/>
                  </a:lnTo>
                </a:path>
              </a:pathLst>
            </a:custGeom>
            <a:ln w="40651" cap="flat">
              <a:solidFill>
                <a:srgbClr val="E8E8E8">
                  <a:alpha val="100000"/>
                </a:srgbClr>
              </a:solidFill>
              <a:prstDash val="solid"/>
              <a:round/>
            </a:ln>
          </p:spPr>
          <p:txBody>
            <a:bodyPr/>
            <a:lstStyle/>
            <a:p/>
          </p:txBody>
        </p:sp>
        <p:sp>
          <p:nvSpPr>
            <p:cNvPr id="54" name="pl54"/>
            <p:cNvSpPr/>
            <p:nvPr/>
          </p:nvSpPr>
          <p:spPr>
            <a:xfrm>
              <a:off x="2482351" y="4577746"/>
              <a:ext cx="4687686" cy="306009"/>
            </a:xfrm>
            <a:custGeom>
              <a:avLst/>
              <a:pathLst>
                <a:path w="4687686" h="306009">
                  <a:moveTo>
                    <a:pt x="0" y="306009"/>
                  </a:moveTo>
                  <a:lnTo>
                    <a:pt x="11837" y="306009"/>
                  </a:lnTo>
                  <a:lnTo>
                    <a:pt x="23675" y="306009"/>
                  </a:lnTo>
                  <a:lnTo>
                    <a:pt x="35512" y="306009"/>
                  </a:lnTo>
                  <a:lnTo>
                    <a:pt x="47350" y="306009"/>
                  </a:lnTo>
                  <a:lnTo>
                    <a:pt x="59187" y="306009"/>
                  </a:lnTo>
                  <a:lnTo>
                    <a:pt x="71025" y="306009"/>
                  </a:lnTo>
                  <a:lnTo>
                    <a:pt x="82863" y="306009"/>
                  </a:lnTo>
                  <a:lnTo>
                    <a:pt x="94700" y="306009"/>
                  </a:lnTo>
                  <a:lnTo>
                    <a:pt x="106538" y="306009"/>
                  </a:lnTo>
                  <a:lnTo>
                    <a:pt x="118375" y="306009"/>
                  </a:lnTo>
                  <a:lnTo>
                    <a:pt x="130213" y="306009"/>
                  </a:lnTo>
                  <a:lnTo>
                    <a:pt x="142051" y="306009"/>
                  </a:lnTo>
                  <a:lnTo>
                    <a:pt x="153888" y="306009"/>
                  </a:lnTo>
                  <a:lnTo>
                    <a:pt x="165726" y="306009"/>
                  </a:lnTo>
                  <a:lnTo>
                    <a:pt x="177563" y="306009"/>
                  </a:lnTo>
                  <a:lnTo>
                    <a:pt x="189401" y="306009"/>
                  </a:lnTo>
                  <a:lnTo>
                    <a:pt x="201239" y="306009"/>
                  </a:lnTo>
                  <a:lnTo>
                    <a:pt x="213076" y="306009"/>
                  </a:lnTo>
                  <a:lnTo>
                    <a:pt x="224914" y="306009"/>
                  </a:lnTo>
                  <a:lnTo>
                    <a:pt x="236751" y="306009"/>
                  </a:lnTo>
                  <a:lnTo>
                    <a:pt x="248589" y="306009"/>
                  </a:lnTo>
                  <a:lnTo>
                    <a:pt x="260427" y="306009"/>
                  </a:lnTo>
                  <a:lnTo>
                    <a:pt x="272264" y="306009"/>
                  </a:lnTo>
                  <a:lnTo>
                    <a:pt x="284102" y="306009"/>
                  </a:lnTo>
                  <a:lnTo>
                    <a:pt x="295939" y="306009"/>
                  </a:lnTo>
                  <a:lnTo>
                    <a:pt x="307777" y="306009"/>
                  </a:lnTo>
                  <a:lnTo>
                    <a:pt x="319614" y="306009"/>
                  </a:lnTo>
                  <a:lnTo>
                    <a:pt x="331452" y="306009"/>
                  </a:lnTo>
                  <a:lnTo>
                    <a:pt x="343290" y="306009"/>
                  </a:lnTo>
                  <a:lnTo>
                    <a:pt x="355127" y="306009"/>
                  </a:lnTo>
                  <a:lnTo>
                    <a:pt x="366965" y="306009"/>
                  </a:lnTo>
                  <a:lnTo>
                    <a:pt x="378802" y="306009"/>
                  </a:lnTo>
                  <a:lnTo>
                    <a:pt x="390640" y="306009"/>
                  </a:lnTo>
                  <a:lnTo>
                    <a:pt x="402478" y="306009"/>
                  </a:lnTo>
                  <a:lnTo>
                    <a:pt x="414315" y="306009"/>
                  </a:lnTo>
                  <a:lnTo>
                    <a:pt x="426153" y="306009"/>
                  </a:lnTo>
                  <a:lnTo>
                    <a:pt x="437990" y="306009"/>
                  </a:lnTo>
                  <a:lnTo>
                    <a:pt x="449828" y="306009"/>
                  </a:lnTo>
                  <a:lnTo>
                    <a:pt x="461666" y="306009"/>
                  </a:lnTo>
                  <a:lnTo>
                    <a:pt x="473503" y="306009"/>
                  </a:lnTo>
                  <a:lnTo>
                    <a:pt x="485341" y="306009"/>
                  </a:lnTo>
                  <a:lnTo>
                    <a:pt x="497178" y="306009"/>
                  </a:lnTo>
                  <a:lnTo>
                    <a:pt x="509016" y="306009"/>
                  </a:lnTo>
                  <a:lnTo>
                    <a:pt x="520854" y="306009"/>
                  </a:lnTo>
                  <a:lnTo>
                    <a:pt x="532691" y="306009"/>
                  </a:lnTo>
                  <a:lnTo>
                    <a:pt x="544529" y="306009"/>
                  </a:lnTo>
                  <a:lnTo>
                    <a:pt x="556366" y="306009"/>
                  </a:lnTo>
                  <a:lnTo>
                    <a:pt x="568204" y="306009"/>
                  </a:lnTo>
                  <a:lnTo>
                    <a:pt x="580042" y="306009"/>
                  </a:lnTo>
                  <a:lnTo>
                    <a:pt x="591879" y="306009"/>
                  </a:lnTo>
                  <a:lnTo>
                    <a:pt x="603717" y="306009"/>
                  </a:lnTo>
                  <a:lnTo>
                    <a:pt x="615554" y="306009"/>
                  </a:lnTo>
                  <a:lnTo>
                    <a:pt x="627392" y="306009"/>
                  </a:lnTo>
                  <a:lnTo>
                    <a:pt x="639229" y="306009"/>
                  </a:lnTo>
                  <a:lnTo>
                    <a:pt x="651067" y="306009"/>
                  </a:lnTo>
                  <a:lnTo>
                    <a:pt x="662905" y="306009"/>
                  </a:lnTo>
                  <a:lnTo>
                    <a:pt x="674742" y="306009"/>
                  </a:lnTo>
                  <a:lnTo>
                    <a:pt x="686580" y="306009"/>
                  </a:lnTo>
                  <a:lnTo>
                    <a:pt x="698417" y="306009"/>
                  </a:lnTo>
                  <a:lnTo>
                    <a:pt x="710255" y="306009"/>
                  </a:lnTo>
                  <a:lnTo>
                    <a:pt x="722093" y="306009"/>
                  </a:lnTo>
                  <a:lnTo>
                    <a:pt x="733930" y="306009"/>
                  </a:lnTo>
                  <a:lnTo>
                    <a:pt x="745768" y="306009"/>
                  </a:lnTo>
                  <a:lnTo>
                    <a:pt x="757605" y="306009"/>
                  </a:lnTo>
                  <a:lnTo>
                    <a:pt x="769443" y="306009"/>
                  </a:lnTo>
                  <a:lnTo>
                    <a:pt x="781281" y="306009"/>
                  </a:lnTo>
                  <a:lnTo>
                    <a:pt x="793118" y="306009"/>
                  </a:lnTo>
                  <a:lnTo>
                    <a:pt x="804956" y="306009"/>
                  </a:lnTo>
                  <a:lnTo>
                    <a:pt x="816793" y="306009"/>
                  </a:lnTo>
                  <a:lnTo>
                    <a:pt x="828631" y="306009"/>
                  </a:lnTo>
                  <a:lnTo>
                    <a:pt x="840469" y="306009"/>
                  </a:lnTo>
                  <a:lnTo>
                    <a:pt x="852306" y="306009"/>
                  </a:lnTo>
                  <a:lnTo>
                    <a:pt x="864144" y="306009"/>
                  </a:lnTo>
                  <a:lnTo>
                    <a:pt x="875981" y="306009"/>
                  </a:lnTo>
                  <a:lnTo>
                    <a:pt x="887819" y="306009"/>
                  </a:lnTo>
                  <a:lnTo>
                    <a:pt x="899657" y="306009"/>
                  </a:lnTo>
                  <a:lnTo>
                    <a:pt x="911494" y="306009"/>
                  </a:lnTo>
                  <a:lnTo>
                    <a:pt x="923332" y="306009"/>
                  </a:lnTo>
                  <a:lnTo>
                    <a:pt x="935169" y="306009"/>
                  </a:lnTo>
                  <a:lnTo>
                    <a:pt x="947007" y="306009"/>
                  </a:lnTo>
                  <a:lnTo>
                    <a:pt x="958844" y="306009"/>
                  </a:lnTo>
                  <a:lnTo>
                    <a:pt x="970682" y="306009"/>
                  </a:lnTo>
                  <a:lnTo>
                    <a:pt x="982520" y="306009"/>
                  </a:lnTo>
                  <a:lnTo>
                    <a:pt x="994357" y="306009"/>
                  </a:lnTo>
                  <a:lnTo>
                    <a:pt x="1006195" y="306009"/>
                  </a:lnTo>
                  <a:lnTo>
                    <a:pt x="1018032" y="306009"/>
                  </a:lnTo>
                  <a:lnTo>
                    <a:pt x="1029870" y="306009"/>
                  </a:lnTo>
                  <a:lnTo>
                    <a:pt x="1041708" y="306009"/>
                  </a:lnTo>
                  <a:lnTo>
                    <a:pt x="1053545" y="306009"/>
                  </a:lnTo>
                  <a:lnTo>
                    <a:pt x="1065383" y="306009"/>
                  </a:lnTo>
                  <a:lnTo>
                    <a:pt x="1077220" y="306009"/>
                  </a:lnTo>
                  <a:lnTo>
                    <a:pt x="1089058" y="306009"/>
                  </a:lnTo>
                  <a:lnTo>
                    <a:pt x="1100896" y="306009"/>
                  </a:lnTo>
                  <a:lnTo>
                    <a:pt x="1112733" y="306009"/>
                  </a:lnTo>
                  <a:lnTo>
                    <a:pt x="1124571" y="306009"/>
                  </a:lnTo>
                  <a:lnTo>
                    <a:pt x="1136408" y="306009"/>
                  </a:lnTo>
                  <a:lnTo>
                    <a:pt x="1148246" y="306009"/>
                  </a:lnTo>
                  <a:lnTo>
                    <a:pt x="1160084" y="306009"/>
                  </a:lnTo>
                  <a:lnTo>
                    <a:pt x="1171921" y="306009"/>
                  </a:lnTo>
                  <a:lnTo>
                    <a:pt x="1171921" y="305907"/>
                  </a:lnTo>
                  <a:lnTo>
                    <a:pt x="1183759" y="305889"/>
                  </a:lnTo>
                  <a:lnTo>
                    <a:pt x="1195596" y="305868"/>
                  </a:lnTo>
                  <a:lnTo>
                    <a:pt x="1207434" y="305843"/>
                  </a:lnTo>
                  <a:lnTo>
                    <a:pt x="1219272" y="305813"/>
                  </a:lnTo>
                  <a:lnTo>
                    <a:pt x="1231109" y="305779"/>
                  </a:lnTo>
                  <a:lnTo>
                    <a:pt x="1242947" y="305739"/>
                  </a:lnTo>
                  <a:lnTo>
                    <a:pt x="1254784" y="305691"/>
                  </a:lnTo>
                  <a:lnTo>
                    <a:pt x="1266622" y="305636"/>
                  </a:lnTo>
                  <a:lnTo>
                    <a:pt x="1278459" y="305570"/>
                  </a:lnTo>
                  <a:lnTo>
                    <a:pt x="1290297" y="305493"/>
                  </a:lnTo>
                  <a:lnTo>
                    <a:pt x="1302135" y="305403"/>
                  </a:lnTo>
                  <a:lnTo>
                    <a:pt x="1313972" y="305297"/>
                  </a:lnTo>
                  <a:lnTo>
                    <a:pt x="1325810" y="305172"/>
                  </a:lnTo>
                  <a:lnTo>
                    <a:pt x="1337647" y="305026"/>
                  </a:lnTo>
                  <a:lnTo>
                    <a:pt x="1349485" y="304854"/>
                  </a:lnTo>
                  <a:lnTo>
                    <a:pt x="1361323" y="304652"/>
                  </a:lnTo>
                  <a:lnTo>
                    <a:pt x="1373160" y="304416"/>
                  </a:lnTo>
                  <a:lnTo>
                    <a:pt x="1384998" y="304138"/>
                  </a:lnTo>
                  <a:lnTo>
                    <a:pt x="1396835" y="303812"/>
                  </a:lnTo>
                  <a:lnTo>
                    <a:pt x="1408673" y="303430"/>
                  </a:lnTo>
                  <a:lnTo>
                    <a:pt x="1420511" y="302982"/>
                  </a:lnTo>
                  <a:lnTo>
                    <a:pt x="1432348" y="302457"/>
                  </a:lnTo>
                  <a:lnTo>
                    <a:pt x="1444186" y="301842"/>
                  </a:lnTo>
                  <a:lnTo>
                    <a:pt x="1456023" y="301123"/>
                  </a:lnTo>
                  <a:lnTo>
                    <a:pt x="1467861" y="300282"/>
                  </a:lnTo>
                  <a:lnTo>
                    <a:pt x="1479699" y="299299"/>
                  </a:lnTo>
                  <a:lnTo>
                    <a:pt x="1491536" y="298152"/>
                  </a:lnTo>
                  <a:lnTo>
                    <a:pt x="1503374" y="296815"/>
                  </a:lnTo>
                  <a:lnTo>
                    <a:pt x="1515211" y="295259"/>
                  </a:lnTo>
                  <a:lnTo>
                    <a:pt x="1527049" y="293451"/>
                  </a:lnTo>
                  <a:lnTo>
                    <a:pt x="1538887" y="291354"/>
                  </a:lnTo>
                  <a:lnTo>
                    <a:pt x="1550724" y="288927"/>
                  </a:lnTo>
                  <a:lnTo>
                    <a:pt x="1562562" y="286125"/>
                  </a:lnTo>
                  <a:lnTo>
                    <a:pt x="1574399" y="282900"/>
                  </a:lnTo>
                  <a:lnTo>
                    <a:pt x="1586237" y="279202"/>
                  </a:lnTo>
                  <a:lnTo>
                    <a:pt x="1598074" y="274976"/>
                  </a:lnTo>
                  <a:lnTo>
                    <a:pt x="1609912" y="270170"/>
                  </a:lnTo>
                  <a:lnTo>
                    <a:pt x="1621750" y="264732"/>
                  </a:lnTo>
                  <a:lnTo>
                    <a:pt x="1633587" y="258612"/>
                  </a:lnTo>
                  <a:lnTo>
                    <a:pt x="1645425" y="251772"/>
                  </a:lnTo>
                  <a:lnTo>
                    <a:pt x="1657262" y="244180"/>
                  </a:lnTo>
                  <a:lnTo>
                    <a:pt x="1669100" y="235822"/>
                  </a:lnTo>
                  <a:lnTo>
                    <a:pt x="1680938" y="226700"/>
                  </a:lnTo>
                  <a:lnTo>
                    <a:pt x="1692775" y="216842"/>
                  </a:lnTo>
                  <a:lnTo>
                    <a:pt x="1704613" y="206297"/>
                  </a:lnTo>
                  <a:lnTo>
                    <a:pt x="1716450" y="195142"/>
                  </a:lnTo>
                  <a:lnTo>
                    <a:pt x="1728288" y="183480"/>
                  </a:lnTo>
                  <a:lnTo>
                    <a:pt x="1740126" y="171438"/>
                  </a:lnTo>
                  <a:lnTo>
                    <a:pt x="1751963" y="159158"/>
                  </a:lnTo>
                  <a:lnTo>
                    <a:pt x="1763801" y="146799"/>
                  </a:lnTo>
                  <a:lnTo>
                    <a:pt x="1775638" y="134520"/>
                  </a:lnTo>
                  <a:lnTo>
                    <a:pt x="1787476" y="122477"/>
                  </a:lnTo>
                  <a:lnTo>
                    <a:pt x="1799314" y="110816"/>
                  </a:lnTo>
                  <a:lnTo>
                    <a:pt x="1811151" y="99661"/>
                  </a:lnTo>
                  <a:lnTo>
                    <a:pt x="1822989" y="89116"/>
                  </a:lnTo>
                  <a:lnTo>
                    <a:pt x="1834826" y="79257"/>
                  </a:lnTo>
                  <a:lnTo>
                    <a:pt x="1846664" y="70136"/>
                  </a:lnTo>
                  <a:lnTo>
                    <a:pt x="1858502" y="61778"/>
                  </a:lnTo>
                  <a:lnTo>
                    <a:pt x="1870339" y="54186"/>
                  </a:lnTo>
                  <a:lnTo>
                    <a:pt x="1882177" y="47345"/>
                  </a:lnTo>
                  <a:lnTo>
                    <a:pt x="1894014" y="41226"/>
                  </a:lnTo>
                  <a:lnTo>
                    <a:pt x="1905852" y="35787"/>
                  </a:lnTo>
                  <a:lnTo>
                    <a:pt x="1917689" y="30981"/>
                  </a:lnTo>
                  <a:lnTo>
                    <a:pt x="1929527" y="26756"/>
                  </a:lnTo>
                  <a:lnTo>
                    <a:pt x="1941365" y="23057"/>
                  </a:lnTo>
                  <a:lnTo>
                    <a:pt x="1953202" y="19833"/>
                  </a:lnTo>
                  <a:lnTo>
                    <a:pt x="1965040" y="17031"/>
                  </a:lnTo>
                  <a:lnTo>
                    <a:pt x="1976877" y="14604"/>
                  </a:lnTo>
                  <a:lnTo>
                    <a:pt x="1988715" y="12506"/>
                  </a:lnTo>
                  <a:lnTo>
                    <a:pt x="2000553" y="10698"/>
                  </a:lnTo>
                  <a:lnTo>
                    <a:pt x="2012390" y="9142"/>
                  </a:lnTo>
                  <a:lnTo>
                    <a:pt x="2024228" y="7805"/>
                  </a:lnTo>
                  <a:lnTo>
                    <a:pt x="2036065" y="6658"/>
                  </a:lnTo>
                  <a:lnTo>
                    <a:pt x="2047903" y="5676"/>
                  </a:lnTo>
                  <a:lnTo>
                    <a:pt x="2059741" y="4835"/>
                  </a:lnTo>
                  <a:lnTo>
                    <a:pt x="2071578" y="4115"/>
                  </a:lnTo>
                  <a:lnTo>
                    <a:pt x="2083416" y="3501"/>
                  </a:lnTo>
                  <a:lnTo>
                    <a:pt x="2095253" y="2976"/>
                  </a:lnTo>
                  <a:lnTo>
                    <a:pt x="2107091" y="2528"/>
                  </a:lnTo>
                  <a:lnTo>
                    <a:pt x="2118929" y="2146"/>
                  </a:lnTo>
                  <a:lnTo>
                    <a:pt x="2130766" y="1820"/>
                  </a:lnTo>
                  <a:lnTo>
                    <a:pt x="2142604" y="1542"/>
                  </a:lnTo>
                  <a:lnTo>
                    <a:pt x="2154441" y="1305"/>
                  </a:lnTo>
                  <a:lnTo>
                    <a:pt x="2166279" y="1103"/>
                  </a:lnTo>
                  <a:lnTo>
                    <a:pt x="2178117" y="932"/>
                  </a:lnTo>
                  <a:lnTo>
                    <a:pt x="2189954" y="785"/>
                  </a:lnTo>
                  <a:lnTo>
                    <a:pt x="2201792" y="661"/>
                  </a:lnTo>
                  <a:lnTo>
                    <a:pt x="2213629" y="554"/>
                  </a:lnTo>
                  <a:lnTo>
                    <a:pt x="2225467" y="464"/>
                  </a:lnTo>
                  <a:lnTo>
                    <a:pt x="2237304" y="387"/>
                  </a:lnTo>
                  <a:lnTo>
                    <a:pt x="2249142" y="322"/>
                  </a:lnTo>
                  <a:lnTo>
                    <a:pt x="2260980" y="266"/>
                  </a:lnTo>
                  <a:lnTo>
                    <a:pt x="2272817" y="219"/>
                  </a:lnTo>
                  <a:lnTo>
                    <a:pt x="2284655" y="178"/>
                  </a:lnTo>
                  <a:lnTo>
                    <a:pt x="2296492" y="144"/>
                  </a:lnTo>
                  <a:lnTo>
                    <a:pt x="2308330" y="115"/>
                  </a:lnTo>
                  <a:lnTo>
                    <a:pt x="2320168" y="90"/>
                  </a:lnTo>
                  <a:lnTo>
                    <a:pt x="2332005" y="69"/>
                  </a:lnTo>
                  <a:lnTo>
                    <a:pt x="2343843" y="51"/>
                  </a:lnTo>
                  <a:lnTo>
                    <a:pt x="2343843" y="0"/>
                  </a:lnTo>
                  <a:lnTo>
                    <a:pt x="2355680" y="8"/>
                  </a:lnTo>
                  <a:lnTo>
                    <a:pt x="2367518" y="19"/>
                  </a:lnTo>
                  <a:lnTo>
                    <a:pt x="2379356" y="32"/>
                  </a:lnTo>
                  <a:lnTo>
                    <a:pt x="2391193" y="46"/>
                  </a:lnTo>
                  <a:lnTo>
                    <a:pt x="2403031" y="63"/>
                  </a:lnTo>
                  <a:lnTo>
                    <a:pt x="2414868" y="83"/>
                  </a:lnTo>
                  <a:lnTo>
                    <a:pt x="2426706" y="107"/>
                  </a:lnTo>
                  <a:lnTo>
                    <a:pt x="2438544" y="135"/>
                  </a:lnTo>
                  <a:lnTo>
                    <a:pt x="2450381" y="168"/>
                  </a:lnTo>
                  <a:lnTo>
                    <a:pt x="2462219" y="206"/>
                  </a:lnTo>
                  <a:lnTo>
                    <a:pt x="2474056" y="251"/>
                  </a:lnTo>
                  <a:lnTo>
                    <a:pt x="2485894" y="304"/>
                  </a:lnTo>
                  <a:lnTo>
                    <a:pt x="2497732" y="367"/>
                  </a:lnTo>
                  <a:lnTo>
                    <a:pt x="2509569" y="440"/>
                  </a:lnTo>
                  <a:lnTo>
                    <a:pt x="2521407" y="526"/>
                  </a:lnTo>
                  <a:lnTo>
                    <a:pt x="2533244" y="627"/>
                  </a:lnTo>
                  <a:lnTo>
                    <a:pt x="2545082" y="745"/>
                  </a:lnTo>
                  <a:lnTo>
                    <a:pt x="2556919" y="884"/>
                  </a:lnTo>
                  <a:lnTo>
                    <a:pt x="2568757" y="1047"/>
                  </a:lnTo>
                  <a:lnTo>
                    <a:pt x="2580595" y="1238"/>
                  </a:lnTo>
                  <a:lnTo>
                    <a:pt x="2592432" y="1462"/>
                  </a:lnTo>
                  <a:lnTo>
                    <a:pt x="2604270" y="1724"/>
                  </a:lnTo>
                  <a:lnTo>
                    <a:pt x="2616107" y="2032"/>
                  </a:lnTo>
                  <a:lnTo>
                    <a:pt x="2627945" y="2391"/>
                  </a:lnTo>
                  <a:lnTo>
                    <a:pt x="2639783" y="2812"/>
                  </a:lnTo>
                  <a:lnTo>
                    <a:pt x="2651620" y="3303"/>
                  </a:lnTo>
                  <a:lnTo>
                    <a:pt x="2663458" y="3877"/>
                  </a:lnTo>
                  <a:lnTo>
                    <a:pt x="2675295" y="4545"/>
                  </a:lnTo>
                  <a:lnTo>
                    <a:pt x="2687133" y="5323"/>
                  </a:lnTo>
                  <a:lnTo>
                    <a:pt x="2698971" y="6227"/>
                  </a:lnTo>
                  <a:lnTo>
                    <a:pt x="2710808" y="7276"/>
                  </a:lnTo>
                  <a:lnTo>
                    <a:pt x="2722646" y="8490"/>
                  </a:lnTo>
                  <a:lnTo>
                    <a:pt x="2734483" y="9890"/>
                  </a:lnTo>
                  <a:lnTo>
                    <a:pt x="2746321" y="11503"/>
                  </a:lnTo>
                  <a:lnTo>
                    <a:pt x="2758159" y="13352"/>
                  </a:lnTo>
                  <a:lnTo>
                    <a:pt x="2769996" y="15465"/>
                  </a:lnTo>
                  <a:lnTo>
                    <a:pt x="2781834" y="17868"/>
                  </a:lnTo>
                  <a:lnTo>
                    <a:pt x="2793671" y="20587"/>
                  </a:lnTo>
                  <a:lnTo>
                    <a:pt x="2805509" y="23647"/>
                  </a:lnTo>
                  <a:lnTo>
                    <a:pt x="2817347" y="27067"/>
                  </a:lnTo>
                  <a:lnTo>
                    <a:pt x="2829184" y="30863"/>
                  </a:lnTo>
                  <a:lnTo>
                    <a:pt x="2841022" y="35042"/>
                  </a:lnTo>
                  <a:lnTo>
                    <a:pt x="2852859" y="39603"/>
                  </a:lnTo>
                  <a:lnTo>
                    <a:pt x="2864697" y="44532"/>
                  </a:lnTo>
                  <a:lnTo>
                    <a:pt x="2876534" y="49805"/>
                  </a:lnTo>
                  <a:lnTo>
                    <a:pt x="2888372" y="55382"/>
                  </a:lnTo>
                  <a:lnTo>
                    <a:pt x="2900210" y="61213"/>
                  </a:lnTo>
                  <a:lnTo>
                    <a:pt x="2912047" y="67234"/>
                  </a:lnTo>
                  <a:lnTo>
                    <a:pt x="2923885" y="73374"/>
                  </a:lnTo>
                  <a:lnTo>
                    <a:pt x="2935722" y="79553"/>
                  </a:lnTo>
                  <a:lnTo>
                    <a:pt x="2947560" y="85693"/>
                  </a:lnTo>
                  <a:lnTo>
                    <a:pt x="2959398" y="91714"/>
                  </a:lnTo>
                  <a:lnTo>
                    <a:pt x="2971235" y="97545"/>
                  </a:lnTo>
                  <a:lnTo>
                    <a:pt x="2983073" y="103122"/>
                  </a:lnTo>
                  <a:lnTo>
                    <a:pt x="2994910" y="108395"/>
                  </a:lnTo>
                  <a:lnTo>
                    <a:pt x="3006748" y="113324"/>
                  </a:lnTo>
                  <a:lnTo>
                    <a:pt x="3018586" y="117885"/>
                  </a:lnTo>
                  <a:lnTo>
                    <a:pt x="3030423" y="122064"/>
                  </a:lnTo>
                  <a:lnTo>
                    <a:pt x="3042261" y="125860"/>
                  </a:lnTo>
                  <a:lnTo>
                    <a:pt x="3054098" y="129280"/>
                  </a:lnTo>
                  <a:lnTo>
                    <a:pt x="3065936" y="132340"/>
                  </a:lnTo>
                  <a:lnTo>
                    <a:pt x="3077774" y="135059"/>
                  </a:lnTo>
                  <a:lnTo>
                    <a:pt x="3089611" y="137462"/>
                  </a:lnTo>
                  <a:lnTo>
                    <a:pt x="3101449" y="139575"/>
                  </a:lnTo>
                  <a:lnTo>
                    <a:pt x="3113286" y="141424"/>
                  </a:lnTo>
                  <a:lnTo>
                    <a:pt x="3125124" y="143036"/>
                  </a:lnTo>
                  <a:lnTo>
                    <a:pt x="3136962" y="144437"/>
                  </a:lnTo>
                  <a:lnTo>
                    <a:pt x="3148799" y="145651"/>
                  </a:lnTo>
                  <a:lnTo>
                    <a:pt x="3160637" y="146700"/>
                  </a:lnTo>
                  <a:lnTo>
                    <a:pt x="3172474" y="147604"/>
                  </a:lnTo>
                  <a:lnTo>
                    <a:pt x="3184312" y="148382"/>
                  </a:lnTo>
                  <a:lnTo>
                    <a:pt x="3196149" y="149050"/>
                  </a:lnTo>
                  <a:lnTo>
                    <a:pt x="3207987" y="149624"/>
                  </a:lnTo>
                  <a:lnTo>
                    <a:pt x="3219825" y="150115"/>
                  </a:lnTo>
                  <a:lnTo>
                    <a:pt x="3231662" y="150536"/>
                  </a:lnTo>
                  <a:lnTo>
                    <a:pt x="3243500" y="150895"/>
                  </a:lnTo>
                  <a:lnTo>
                    <a:pt x="3255337" y="151202"/>
                  </a:lnTo>
                  <a:lnTo>
                    <a:pt x="3267175" y="151465"/>
                  </a:lnTo>
                  <a:lnTo>
                    <a:pt x="3279013" y="151689"/>
                  </a:lnTo>
                  <a:lnTo>
                    <a:pt x="3290850" y="151880"/>
                  </a:lnTo>
                  <a:lnTo>
                    <a:pt x="3302688" y="152043"/>
                  </a:lnTo>
                  <a:lnTo>
                    <a:pt x="3314525" y="152182"/>
                  </a:lnTo>
                  <a:lnTo>
                    <a:pt x="3326363" y="152300"/>
                  </a:lnTo>
                  <a:lnTo>
                    <a:pt x="3338201" y="152401"/>
                  </a:lnTo>
                  <a:lnTo>
                    <a:pt x="3350038" y="152487"/>
                  </a:lnTo>
                  <a:lnTo>
                    <a:pt x="3361876" y="152560"/>
                  </a:lnTo>
                  <a:lnTo>
                    <a:pt x="3373713" y="152623"/>
                  </a:lnTo>
                  <a:lnTo>
                    <a:pt x="3385551" y="152676"/>
                  </a:lnTo>
                  <a:lnTo>
                    <a:pt x="3397389" y="152721"/>
                  </a:lnTo>
                  <a:lnTo>
                    <a:pt x="3409226" y="152759"/>
                  </a:lnTo>
                  <a:lnTo>
                    <a:pt x="3421064" y="152792"/>
                  </a:lnTo>
                  <a:lnTo>
                    <a:pt x="3432901" y="152820"/>
                  </a:lnTo>
                  <a:lnTo>
                    <a:pt x="3444739" y="152844"/>
                  </a:lnTo>
                  <a:lnTo>
                    <a:pt x="3456576" y="152864"/>
                  </a:lnTo>
                  <a:lnTo>
                    <a:pt x="3468414" y="152881"/>
                  </a:lnTo>
                  <a:lnTo>
                    <a:pt x="3480252" y="152895"/>
                  </a:lnTo>
                  <a:lnTo>
                    <a:pt x="3492089" y="152908"/>
                  </a:lnTo>
                  <a:lnTo>
                    <a:pt x="3503927" y="152918"/>
                  </a:lnTo>
                  <a:lnTo>
                    <a:pt x="3515764" y="152927"/>
                  </a:lnTo>
                  <a:lnTo>
                    <a:pt x="3515764" y="152979"/>
                  </a:lnTo>
                  <a:lnTo>
                    <a:pt x="3527602" y="152979"/>
                  </a:lnTo>
                  <a:lnTo>
                    <a:pt x="3539440" y="152979"/>
                  </a:lnTo>
                  <a:lnTo>
                    <a:pt x="3551277" y="152979"/>
                  </a:lnTo>
                  <a:lnTo>
                    <a:pt x="3563115" y="152979"/>
                  </a:lnTo>
                  <a:lnTo>
                    <a:pt x="3574952" y="152979"/>
                  </a:lnTo>
                  <a:lnTo>
                    <a:pt x="3586790" y="152979"/>
                  </a:lnTo>
                  <a:lnTo>
                    <a:pt x="3598628" y="152979"/>
                  </a:lnTo>
                  <a:lnTo>
                    <a:pt x="3610465" y="152979"/>
                  </a:lnTo>
                  <a:lnTo>
                    <a:pt x="3622303" y="152979"/>
                  </a:lnTo>
                  <a:lnTo>
                    <a:pt x="3634140" y="152979"/>
                  </a:lnTo>
                  <a:lnTo>
                    <a:pt x="3645978" y="152979"/>
                  </a:lnTo>
                  <a:lnTo>
                    <a:pt x="3657816" y="152979"/>
                  </a:lnTo>
                  <a:lnTo>
                    <a:pt x="3669653" y="152979"/>
                  </a:lnTo>
                  <a:lnTo>
                    <a:pt x="3681491" y="152979"/>
                  </a:lnTo>
                  <a:lnTo>
                    <a:pt x="3693328" y="152979"/>
                  </a:lnTo>
                  <a:lnTo>
                    <a:pt x="3705166" y="152979"/>
                  </a:lnTo>
                  <a:lnTo>
                    <a:pt x="3717004" y="152979"/>
                  </a:lnTo>
                  <a:lnTo>
                    <a:pt x="3728841" y="152979"/>
                  </a:lnTo>
                  <a:lnTo>
                    <a:pt x="3740679" y="152979"/>
                  </a:lnTo>
                  <a:lnTo>
                    <a:pt x="3752516" y="152979"/>
                  </a:lnTo>
                  <a:lnTo>
                    <a:pt x="3764354" y="152979"/>
                  </a:lnTo>
                  <a:lnTo>
                    <a:pt x="3776191" y="152979"/>
                  </a:lnTo>
                  <a:lnTo>
                    <a:pt x="3788029" y="152979"/>
                  </a:lnTo>
                  <a:lnTo>
                    <a:pt x="3799867" y="152979"/>
                  </a:lnTo>
                  <a:lnTo>
                    <a:pt x="3811704" y="152979"/>
                  </a:lnTo>
                  <a:lnTo>
                    <a:pt x="3823542" y="152979"/>
                  </a:lnTo>
                  <a:lnTo>
                    <a:pt x="3835379" y="152979"/>
                  </a:lnTo>
                  <a:lnTo>
                    <a:pt x="3847217" y="152979"/>
                  </a:lnTo>
                  <a:lnTo>
                    <a:pt x="3859055" y="152979"/>
                  </a:lnTo>
                  <a:lnTo>
                    <a:pt x="3870892" y="152979"/>
                  </a:lnTo>
                  <a:lnTo>
                    <a:pt x="3882730" y="152979"/>
                  </a:lnTo>
                  <a:lnTo>
                    <a:pt x="3894567" y="152979"/>
                  </a:lnTo>
                  <a:lnTo>
                    <a:pt x="3906405" y="152979"/>
                  </a:lnTo>
                  <a:lnTo>
                    <a:pt x="3918243" y="152979"/>
                  </a:lnTo>
                  <a:lnTo>
                    <a:pt x="3930080" y="152979"/>
                  </a:lnTo>
                  <a:lnTo>
                    <a:pt x="3941918" y="152979"/>
                  </a:lnTo>
                  <a:lnTo>
                    <a:pt x="3953755" y="152979"/>
                  </a:lnTo>
                  <a:lnTo>
                    <a:pt x="3965593" y="152979"/>
                  </a:lnTo>
                  <a:lnTo>
                    <a:pt x="3977431" y="152979"/>
                  </a:lnTo>
                  <a:lnTo>
                    <a:pt x="3989268" y="152979"/>
                  </a:lnTo>
                  <a:lnTo>
                    <a:pt x="4001106" y="152979"/>
                  </a:lnTo>
                  <a:lnTo>
                    <a:pt x="4012943" y="152979"/>
                  </a:lnTo>
                  <a:lnTo>
                    <a:pt x="4024781" y="152979"/>
                  </a:lnTo>
                  <a:lnTo>
                    <a:pt x="4036619" y="152979"/>
                  </a:lnTo>
                  <a:lnTo>
                    <a:pt x="4048456" y="152979"/>
                  </a:lnTo>
                  <a:lnTo>
                    <a:pt x="4060294" y="152979"/>
                  </a:lnTo>
                  <a:lnTo>
                    <a:pt x="4072131" y="152979"/>
                  </a:lnTo>
                  <a:lnTo>
                    <a:pt x="4083969" y="152979"/>
                  </a:lnTo>
                  <a:lnTo>
                    <a:pt x="4095806" y="152979"/>
                  </a:lnTo>
                  <a:lnTo>
                    <a:pt x="4107644" y="152979"/>
                  </a:lnTo>
                  <a:lnTo>
                    <a:pt x="4119482" y="152979"/>
                  </a:lnTo>
                  <a:lnTo>
                    <a:pt x="4131319" y="152979"/>
                  </a:lnTo>
                  <a:lnTo>
                    <a:pt x="4143157" y="152979"/>
                  </a:lnTo>
                  <a:lnTo>
                    <a:pt x="4154994" y="152979"/>
                  </a:lnTo>
                  <a:lnTo>
                    <a:pt x="4166832" y="152979"/>
                  </a:lnTo>
                  <a:lnTo>
                    <a:pt x="4178670" y="152979"/>
                  </a:lnTo>
                  <a:lnTo>
                    <a:pt x="4190507" y="152979"/>
                  </a:lnTo>
                  <a:lnTo>
                    <a:pt x="4202345" y="152979"/>
                  </a:lnTo>
                  <a:lnTo>
                    <a:pt x="4214182" y="152979"/>
                  </a:lnTo>
                  <a:lnTo>
                    <a:pt x="4226020" y="152979"/>
                  </a:lnTo>
                  <a:lnTo>
                    <a:pt x="4237858" y="152979"/>
                  </a:lnTo>
                  <a:lnTo>
                    <a:pt x="4249695" y="152979"/>
                  </a:lnTo>
                  <a:lnTo>
                    <a:pt x="4261533" y="152979"/>
                  </a:lnTo>
                  <a:lnTo>
                    <a:pt x="4273370" y="152979"/>
                  </a:lnTo>
                  <a:lnTo>
                    <a:pt x="4285208" y="152979"/>
                  </a:lnTo>
                  <a:lnTo>
                    <a:pt x="4297046" y="152979"/>
                  </a:lnTo>
                  <a:lnTo>
                    <a:pt x="4308883" y="152979"/>
                  </a:lnTo>
                  <a:lnTo>
                    <a:pt x="4320721" y="152979"/>
                  </a:lnTo>
                  <a:lnTo>
                    <a:pt x="4332558" y="152979"/>
                  </a:lnTo>
                  <a:lnTo>
                    <a:pt x="4344396" y="152979"/>
                  </a:lnTo>
                  <a:lnTo>
                    <a:pt x="4356234" y="152979"/>
                  </a:lnTo>
                  <a:lnTo>
                    <a:pt x="4368071" y="152979"/>
                  </a:lnTo>
                  <a:lnTo>
                    <a:pt x="4379909" y="152979"/>
                  </a:lnTo>
                  <a:lnTo>
                    <a:pt x="4391746" y="152979"/>
                  </a:lnTo>
                  <a:lnTo>
                    <a:pt x="4403584" y="152979"/>
                  </a:lnTo>
                  <a:lnTo>
                    <a:pt x="4415421" y="152979"/>
                  </a:lnTo>
                  <a:lnTo>
                    <a:pt x="4427259" y="152979"/>
                  </a:lnTo>
                  <a:lnTo>
                    <a:pt x="4439097" y="152979"/>
                  </a:lnTo>
                  <a:lnTo>
                    <a:pt x="4450934" y="152979"/>
                  </a:lnTo>
                  <a:lnTo>
                    <a:pt x="4462772" y="152979"/>
                  </a:lnTo>
                  <a:lnTo>
                    <a:pt x="4474609" y="152979"/>
                  </a:lnTo>
                  <a:lnTo>
                    <a:pt x="4486447" y="152979"/>
                  </a:lnTo>
                  <a:lnTo>
                    <a:pt x="4498285" y="152979"/>
                  </a:lnTo>
                  <a:lnTo>
                    <a:pt x="4510122" y="152979"/>
                  </a:lnTo>
                  <a:lnTo>
                    <a:pt x="4521960" y="152979"/>
                  </a:lnTo>
                  <a:lnTo>
                    <a:pt x="4533797" y="152979"/>
                  </a:lnTo>
                  <a:lnTo>
                    <a:pt x="4545635" y="152979"/>
                  </a:lnTo>
                  <a:lnTo>
                    <a:pt x="4557473" y="152979"/>
                  </a:lnTo>
                  <a:lnTo>
                    <a:pt x="4569310" y="152979"/>
                  </a:lnTo>
                  <a:lnTo>
                    <a:pt x="4581148" y="152979"/>
                  </a:lnTo>
                  <a:lnTo>
                    <a:pt x="4592985" y="152979"/>
                  </a:lnTo>
                  <a:lnTo>
                    <a:pt x="4604823" y="152979"/>
                  </a:lnTo>
                  <a:lnTo>
                    <a:pt x="4616661" y="152979"/>
                  </a:lnTo>
                  <a:lnTo>
                    <a:pt x="4628498" y="152979"/>
                  </a:lnTo>
                  <a:lnTo>
                    <a:pt x="4640336" y="152979"/>
                  </a:lnTo>
                  <a:lnTo>
                    <a:pt x="4652173" y="152979"/>
                  </a:lnTo>
                  <a:lnTo>
                    <a:pt x="4664011" y="152979"/>
                  </a:lnTo>
                  <a:lnTo>
                    <a:pt x="4675849" y="152979"/>
                  </a:lnTo>
                  <a:lnTo>
                    <a:pt x="4687686" y="152979"/>
                  </a:lnTo>
                </a:path>
              </a:pathLst>
            </a:custGeom>
            <a:ln w="40651" cap="flat">
              <a:solidFill>
                <a:srgbClr val="E8E8E8">
                  <a:alpha val="100000"/>
                </a:srgbClr>
              </a:solidFill>
              <a:prstDash val="solid"/>
              <a:round/>
            </a:ln>
          </p:spPr>
          <p:txBody>
            <a:bodyPr/>
            <a:lstStyle/>
            <a:p/>
          </p:txBody>
        </p:sp>
        <p:sp>
          <p:nvSpPr>
            <p:cNvPr id="55" name="pl55"/>
            <p:cNvSpPr/>
            <p:nvPr/>
          </p:nvSpPr>
          <p:spPr>
            <a:xfrm>
              <a:off x="2482351" y="1364206"/>
              <a:ext cx="4687686" cy="611763"/>
            </a:xfrm>
            <a:custGeom>
              <a:avLst/>
              <a:pathLst>
                <a:path w="4687686" h="611763">
                  <a:moveTo>
                    <a:pt x="0" y="611763"/>
                  </a:moveTo>
                  <a:lnTo>
                    <a:pt x="11837" y="611727"/>
                  </a:lnTo>
                  <a:lnTo>
                    <a:pt x="23675" y="611684"/>
                  </a:lnTo>
                  <a:lnTo>
                    <a:pt x="35512" y="611635"/>
                  </a:lnTo>
                  <a:lnTo>
                    <a:pt x="47350" y="611576"/>
                  </a:lnTo>
                  <a:lnTo>
                    <a:pt x="59187" y="611508"/>
                  </a:lnTo>
                  <a:lnTo>
                    <a:pt x="71025" y="611427"/>
                  </a:lnTo>
                  <a:lnTo>
                    <a:pt x="82863" y="611332"/>
                  </a:lnTo>
                  <a:lnTo>
                    <a:pt x="94700" y="611221"/>
                  </a:lnTo>
                  <a:lnTo>
                    <a:pt x="106538" y="611090"/>
                  </a:lnTo>
                  <a:lnTo>
                    <a:pt x="118375" y="610936"/>
                  </a:lnTo>
                  <a:lnTo>
                    <a:pt x="130213" y="610755"/>
                  </a:lnTo>
                  <a:lnTo>
                    <a:pt x="142051" y="610543"/>
                  </a:lnTo>
                  <a:lnTo>
                    <a:pt x="153888" y="610294"/>
                  </a:lnTo>
                  <a:lnTo>
                    <a:pt x="165726" y="610001"/>
                  </a:lnTo>
                  <a:lnTo>
                    <a:pt x="177563" y="609658"/>
                  </a:lnTo>
                  <a:lnTo>
                    <a:pt x="189401" y="609254"/>
                  </a:lnTo>
                  <a:lnTo>
                    <a:pt x="201239" y="608781"/>
                  </a:lnTo>
                  <a:lnTo>
                    <a:pt x="213076" y="608225"/>
                  </a:lnTo>
                  <a:lnTo>
                    <a:pt x="224914" y="607573"/>
                  </a:lnTo>
                  <a:lnTo>
                    <a:pt x="236751" y="606809"/>
                  </a:lnTo>
                  <a:lnTo>
                    <a:pt x="248589" y="605913"/>
                  </a:lnTo>
                  <a:lnTo>
                    <a:pt x="260427" y="604863"/>
                  </a:lnTo>
                  <a:lnTo>
                    <a:pt x="272264" y="603633"/>
                  </a:lnTo>
                  <a:lnTo>
                    <a:pt x="284102" y="602195"/>
                  </a:lnTo>
                  <a:lnTo>
                    <a:pt x="295939" y="600513"/>
                  </a:lnTo>
                  <a:lnTo>
                    <a:pt x="307777" y="598547"/>
                  </a:lnTo>
                  <a:lnTo>
                    <a:pt x="319614" y="596254"/>
                  </a:lnTo>
                  <a:lnTo>
                    <a:pt x="331452" y="593580"/>
                  </a:lnTo>
                  <a:lnTo>
                    <a:pt x="343290" y="590468"/>
                  </a:lnTo>
                  <a:lnTo>
                    <a:pt x="355127" y="586852"/>
                  </a:lnTo>
                  <a:lnTo>
                    <a:pt x="366965" y="582657"/>
                  </a:lnTo>
                  <a:lnTo>
                    <a:pt x="378802" y="577802"/>
                  </a:lnTo>
                  <a:lnTo>
                    <a:pt x="390640" y="572199"/>
                  </a:lnTo>
                  <a:lnTo>
                    <a:pt x="402478" y="565750"/>
                  </a:lnTo>
                  <a:lnTo>
                    <a:pt x="414315" y="558353"/>
                  </a:lnTo>
                  <a:lnTo>
                    <a:pt x="426153" y="549902"/>
                  </a:lnTo>
                  <a:lnTo>
                    <a:pt x="437990" y="540290"/>
                  </a:lnTo>
                  <a:lnTo>
                    <a:pt x="449828" y="529412"/>
                  </a:lnTo>
                  <a:lnTo>
                    <a:pt x="461666" y="517174"/>
                  </a:lnTo>
                  <a:lnTo>
                    <a:pt x="473503" y="503493"/>
                  </a:lnTo>
                  <a:lnTo>
                    <a:pt x="485341" y="488309"/>
                  </a:lnTo>
                  <a:lnTo>
                    <a:pt x="497178" y="471592"/>
                  </a:lnTo>
                  <a:lnTo>
                    <a:pt x="509016" y="453350"/>
                  </a:lnTo>
                  <a:lnTo>
                    <a:pt x="520854" y="433633"/>
                  </a:lnTo>
                  <a:lnTo>
                    <a:pt x="532691" y="412542"/>
                  </a:lnTo>
                  <a:lnTo>
                    <a:pt x="544529" y="390233"/>
                  </a:lnTo>
                  <a:lnTo>
                    <a:pt x="556366" y="366910"/>
                  </a:lnTo>
                  <a:lnTo>
                    <a:pt x="568204" y="342824"/>
                  </a:lnTo>
                  <a:lnTo>
                    <a:pt x="580042" y="318266"/>
                  </a:lnTo>
                  <a:lnTo>
                    <a:pt x="591879" y="293547"/>
                  </a:lnTo>
                  <a:lnTo>
                    <a:pt x="603717" y="268989"/>
                  </a:lnTo>
                  <a:lnTo>
                    <a:pt x="615554" y="244904"/>
                  </a:lnTo>
                  <a:lnTo>
                    <a:pt x="627392" y="221581"/>
                  </a:lnTo>
                  <a:lnTo>
                    <a:pt x="639229" y="199271"/>
                  </a:lnTo>
                  <a:lnTo>
                    <a:pt x="651067" y="178181"/>
                  </a:lnTo>
                  <a:lnTo>
                    <a:pt x="662905" y="158464"/>
                  </a:lnTo>
                  <a:lnTo>
                    <a:pt x="674742" y="140221"/>
                  </a:lnTo>
                  <a:lnTo>
                    <a:pt x="686580" y="123504"/>
                  </a:lnTo>
                  <a:lnTo>
                    <a:pt x="698417" y="108321"/>
                  </a:lnTo>
                  <a:lnTo>
                    <a:pt x="710255" y="94640"/>
                  </a:lnTo>
                  <a:lnTo>
                    <a:pt x="722093" y="82401"/>
                  </a:lnTo>
                  <a:lnTo>
                    <a:pt x="733930" y="71524"/>
                  </a:lnTo>
                  <a:lnTo>
                    <a:pt x="745768" y="61912"/>
                  </a:lnTo>
                  <a:lnTo>
                    <a:pt x="757605" y="53461"/>
                  </a:lnTo>
                  <a:lnTo>
                    <a:pt x="769443" y="46064"/>
                  </a:lnTo>
                  <a:lnTo>
                    <a:pt x="781281" y="39615"/>
                  </a:lnTo>
                  <a:lnTo>
                    <a:pt x="793118" y="34011"/>
                  </a:lnTo>
                  <a:lnTo>
                    <a:pt x="804956" y="29157"/>
                  </a:lnTo>
                  <a:lnTo>
                    <a:pt x="816793" y="24962"/>
                  </a:lnTo>
                  <a:lnTo>
                    <a:pt x="828631" y="21345"/>
                  </a:lnTo>
                  <a:lnTo>
                    <a:pt x="840469" y="18233"/>
                  </a:lnTo>
                  <a:lnTo>
                    <a:pt x="852306" y="15560"/>
                  </a:lnTo>
                  <a:lnTo>
                    <a:pt x="864144" y="13266"/>
                  </a:lnTo>
                  <a:lnTo>
                    <a:pt x="875981" y="11301"/>
                  </a:lnTo>
                  <a:lnTo>
                    <a:pt x="887819" y="9619"/>
                  </a:lnTo>
                  <a:lnTo>
                    <a:pt x="899657" y="8180"/>
                  </a:lnTo>
                  <a:lnTo>
                    <a:pt x="911494" y="6951"/>
                  </a:lnTo>
                  <a:lnTo>
                    <a:pt x="923332" y="5901"/>
                  </a:lnTo>
                  <a:lnTo>
                    <a:pt x="935169" y="5005"/>
                  </a:lnTo>
                  <a:lnTo>
                    <a:pt x="947007" y="4240"/>
                  </a:lnTo>
                  <a:lnTo>
                    <a:pt x="958844" y="3589"/>
                  </a:lnTo>
                  <a:lnTo>
                    <a:pt x="970682" y="3033"/>
                  </a:lnTo>
                  <a:lnTo>
                    <a:pt x="982520" y="2559"/>
                  </a:lnTo>
                  <a:lnTo>
                    <a:pt x="994357" y="2156"/>
                  </a:lnTo>
                  <a:lnTo>
                    <a:pt x="1006195" y="1812"/>
                  </a:lnTo>
                  <a:lnTo>
                    <a:pt x="1018032" y="1520"/>
                  </a:lnTo>
                  <a:lnTo>
                    <a:pt x="1029870" y="1270"/>
                  </a:lnTo>
                  <a:lnTo>
                    <a:pt x="1041708" y="1058"/>
                  </a:lnTo>
                  <a:lnTo>
                    <a:pt x="1053545" y="877"/>
                  </a:lnTo>
                  <a:lnTo>
                    <a:pt x="1065383" y="724"/>
                  </a:lnTo>
                  <a:lnTo>
                    <a:pt x="1077220" y="593"/>
                  </a:lnTo>
                  <a:lnTo>
                    <a:pt x="1089058" y="481"/>
                  </a:lnTo>
                  <a:lnTo>
                    <a:pt x="1100896" y="387"/>
                  </a:lnTo>
                  <a:lnTo>
                    <a:pt x="1112733" y="306"/>
                  </a:lnTo>
                  <a:lnTo>
                    <a:pt x="1124571" y="237"/>
                  </a:lnTo>
                  <a:lnTo>
                    <a:pt x="1136408" y="179"/>
                  </a:lnTo>
                  <a:lnTo>
                    <a:pt x="1148246" y="129"/>
                  </a:lnTo>
                  <a:lnTo>
                    <a:pt x="1160084" y="87"/>
                  </a:lnTo>
                  <a:lnTo>
                    <a:pt x="1171921" y="51"/>
                  </a:lnTo>
                  <a:lnTo>
                    <a:pt x="1171921" y="0"/>
                  </a:lnTo>
                  <a:lnTo>
                    <a:pt x="1183759" y="26"/>
                  </a:lnTo>
                  <a:lnTo>
                    <a:pt x="1195596" y="58"/>
                  </a:lnTo>
                  <a:lnTo>
                    <a:pt x="1207434" y="96"/>
                  </a:lnTo>
                  <a:lnTo>
                    <a:pt x="1219272" y="139"/>
                  </a:lnTo>
                  <a:lnTo>
                    <a:pt x="1231109" y="191"/>
                  </a:lnTo>
                  <a:lnTo>
                    <a:pt x="1242947" y="251"/>
                  </a:lnTo>
                  <a:lnTo>
                    <a:pt x="1254784" y="322"/>
                  </a:lnTo>
                  <a:lnTo>
                    <a:pt x="1266622" y="406"/>
                  </a:lnTo>
                  <a:lnTo>
                    <a:pt x="1278459" y="504"/>
                  </a:lnTo>
                  <a:lnTo>
                    <a:pt x="1290297" y="619"/>
                  </a:lnTo>
                  <a:lnTo>
                    <a:pt x="1302135" y="755"/>
                  </a:lnTo>
                  <a:lnTo>
                    <a:pt x="1313972" y="914"/>
                  </a:lnTo>
                  <a:lnTo>
                    <a:pt x="1325810" y="1101"/>
                  </a:lnTo>
                  <a:lnTo>
                    <a:pt x="1337647" y="1321"/>
                  </a:lnTo>
                  <a:lnTo>
                    <a:pt x="1349485" y="1578"/>
                  </a:lnTo>
                  <a:lnTo>
                    <a:pt x="1361323" y="1881"/>
                  </a:lnTo>
                  <a:lnTo>
                    <a:pt x="1373160" y="2236"/>
                  </a:lnTo>
                  <a:lnTo>
                    <a:pt x="1384998" y="2653"/>
                  </a:lnTo>
                  <a:lnTo>
                    <a:pt x="1396835" y="3142"/>
                  </a:lnTo>
                  <a:lnTo>
                    <a:pt x="1408673" y="3715"/>
                  </a:lnTo>
                  <a:lnTo>
                    <a:pt x="1420511" y="4387"/>
                  </a:lnTo>
                  <a:lnTo>
                    <a:pt x="1432348" y="5174"/>
                  </a:lnTo>
                  <a:lnTo>
                    <a:pt x="1444186" y="6096"/>
                  </a:lnTo>
                  <a:lnTo>
                    <a:pt x="1456023" y="7175"/>
                  </a:lnTo>
                  <a:lnTo>
                    <a:pt x="1467861" y="8437"/>
                  </a:lnTo>
                  <a:lnTo>
                    <a:pt x="1479699" y="9911"/>
                  </a:lnTo>
                  <a:lnTo>
                    <a:pt x="1491536" y="11631"/>
                  </a:lnTo>
                  <a:lnTo>
                    <a:pt x="1503374" y="13636"/>
                  </a:lnTo>
                  <a:lnTo>
                    <a:pt x="1515211" y="15970"/>
                  </a:lnTo>
                  <a:lnTo>
                    <a:pt x="1527049" y="18683"/>
                  </a:lnTo>
                  <a:lnTo>
                    <a:pt x="1538887" y="21829"/>
                  </a:lnTo>
                  <a:lnTo>
                    <a:pt x="1550724" y="25470"/>
                  </a:lnTo>
                  <a:lnTo>
                    <a:pt x="1562562" y="29672"/>
                  </a:lnTo>
                  <a:lnTo>
                    <a:pt x="1574399" y="34509"/>
                  </a:lnTo>
                  <a:lnTo>
                    <a:pt x="1586237" y="40057"/>
                  </a:lnTo>
                  <a:lnTo>
                    <a:pt x="1598074" y="46395"/>
                  </a:lnTo>
                  <a:lnTo>
                    <a:pt x="1609912" y="53604"/>
                  </a:lnTo>
                  <a:lnTo>
                    <a:pt x="1621750" y="61762"/>
                  </a:lnTo>
                  <a:lnTo>
                    <a:pt x="1633587" y="70941"/>
                  </a:lnTo>
                  <a:lnTo>
                    <a:pt x="1645425" y="81202"/>
                  </a:lnTo>
                  <a:lnTo>
                    <a:pt x="1657262" y="92590"/>
                  </a:lnTo>
                  <a:lnTo>
                    <a:pt x="1669100" y="105127"/>
                  </a:lnTo>
                  <a:lnTo>
                    <a:pt x="1680938" y="118809"/>
                  </a:lnTo>
                  <a:lnTo>
                    <a:pt x="1692775" y="133597"/>
                  </a:lnTo>
                  <a:lnTo>
                    <a:pt x="1704613" y="149415"/>
                  </a:lnTo>
                  <a:lnTo>
                    <a:pt x="1716450" y="166147"/>
                  </a:lnTo>
                  <a:lnTo>
                    <a:pt x="1728288" y="183639"/>
                  </a:lnTo>
                  <a:lnTo>
                    <a:pt x="1740126" y="201703"/>
                  </a:lnTo>
                  <a:lnTo>
                    <a:pt x="1751963" y="220122"/>
                  </a:lnTo>
                  <a:lnTo>
                    <a:pt x="1763801" y="238661"/>
                  </a:lnTo>
                  <a:lnTo>
                    <a:pt x="1775638" y="257080"/>
                  </a:lnTo>
                  <a:lnTo>
                    <a:pt x="1787476" y="275144"/>
                  </a:lnTo>
                  <a:lnTo>
                    <a:pt x="1799314" y="292636"/>
                  </a:lnTo>
                  <a:lnTo>
                    <a:pt x="1811151" y="309368"/>
                  </a:lnTo>
                  <a:lnTo>
                    <a:pt x="1822989" y="325186"/>
                  </a:lnTo>
                  <a:lnTo>
                    <a:pt x="1834826" y="339974"/>
                  </a:lnTo>
                  <a:lnTo>
                    <a:pt x="1846664" y="353656"/>
                  </a:lnTo>
                  <a:lnTo>
                    <a:pt x="1858502" y="366193"/>
                  </a:lnTo>
                  <a:lnTo>
                    <a:pt x="1870339" y="377581"/>
                  </a:lnTo>
                  <a:lnTo>
                    <a:pt x="1882177" y="387842"/>
                  </a:lnTo>
                  <a:lnTo>
                    <a:pt x="1894014" y="397021"/>
                  </a:lnTo>
                  <a:lnTo>
                    <a:pt x="1905852" y="405179"/>
                  </a:lnTo>
                  <a:lnTo>
                    <a:pt x="1917689" y="412388"/>
                  </a:lnTo>
                  <a:lnTo>
                    <a:pt x="1929527" y="418726"/>
                  </a:lnTo>
                  <a:lnTo>
                    <a:pt x="1941365" y="424274"/>
                  </a:lnTo>
                  <a:lnTo>
                    <a:pt x="1953202" y="429110"/>
                  </a:lnTo>
                  <a:lnTo>
                    <a:pt x="1965040" y="433313"/>
                  </a:lnTo>
                  <a:lnTo>
                    <a:pt x="1976877" y="436954"/>
                  </a:lnTo>
                  <a:lnTo>
                    <a:pt x="1988715" y="440100"/>
                  </a:lnTo>
                  <a:lnTo>
                    <a:pt x="2000553" y="442812"/>
                  </a:lnTo>
                  <a:lnTo>
                    <a:pt x="2012390" y="445146"/>
                  </a:lnTo>
                  <a:lnTo>
                    <a:pt x="2024228" y="447152"/>
                  </a:lnTo>
                  <a:lnTo>
                    <a:pt x="2036065" y="448872"/>
                  </a:lnTo>
                  <a:lnTo>
                    <a:pt x="2047903" y="450346"/>
                  </a:lnTo>
                  <a:lnTo>
                    <a:pt x="2059741" y="451608"/>
                  </a:lnTo>
                  <a:lnTo>
                    <a:pt x="2071578" y="452686"/>
                  </a:lnTo>
                  <a:lnTo>
                    <a:pt x="2083416" y="453608"/>
                  </a:lnTo>
                  <a:lnTo>
                    <a:pt x="2095253" y="454396"/>
                  </a:lnTo>
                  <a:lnTo>
                    <a:pt x="2107091" y="455068"/>
                  </a:lnTo>
                  <a:lnTo>
                    <a:pt x="2118929" y="455641"/>
                  </a:lnTo>
                  <a:lnTo>
                    <a:pt x="2130766" y="456130"/>
                  </a:lnTo>
                  <a:lnTo>
                    <a:pt x="2142604" y="456547"/>
                  </a:lnTo>
                  <a:lnTo>
                    <a:pt x="2154441" y="456902"/>
                  </a:lnTo>
                  <a:lnTo>
                    <a:pt x="2166279" y="457205"/>
                  </a:lnTo>
                  <a:lnTo>
                    <a:pt x="2178117" y="457462"/>
                  </a:lnTo>
                  <a:lnTo>
                    <a:pt x="2189954" y="457682"/>
                  </a:lnTo>
                  <a:lnTo>
                    <a:pt x="2201792" y="457869"/>
                  </a:lnTo>
                  <a:lnTo>
                    <a:pt x="2213629" y="458028"/>
                  </a:lnTo>
                  <a:lnTo>
                    <a:pt x="2225467" y="458163"/>
                  </a:lnTo>
                  <a:lnTo>
                    <a:pt x="2237304" y="458279"/>
                  </a:lnTo>
                  <a:lnTo>
                    <a:pt x="2249142" y="458377"/>
                  </a:lnTo>
                  <a:lnTo>
                    <a:pt x="2260980" y="458460"/>
                  </a:lnTo>
                  <a:lnTo>
                    <a:pt x="2272817" y="458532"/>
                  </a:lnTo>
                  <a:lnTo>
                    <a:pt x="2284655" y="458592"/>
                  </a:lnTo>
                  <a:lnTo>
                    <a:pt x="2296492" y="458644"/>
                  </a:lnTo>
                  <a:lnTo>
                    <a:pt x="2308330" y="458687"/>
                  </a:lnTo>
                  <a:lnTo>
                    <a:pt x="2320168" y="458725"/>
                  </a:lnTo>
                  <a:lnTo>
                    <a:pt x="2332005" y="458756"/>
                  </a:lnTo>
                  <a:lnTo>
                    <a:pt x="2343843" y="458783"/>
                  </a:lnTo>
                  <a:lnTo>
                    <a:pt x="2343843" y="458937"/>
                  </a:lnTo>
                  <a:lnTo>
                    <a:pt x="2355680" y="458937"/>
                  </a:lnTo>
                  <a:lnTo>
                    <a:pt x="2367518" y="458937"/>
                  </a:lnTo>
                  <a:lnTo>
                    <a:pt x="2379356" y="458937"/>
                  </a:lnTo>
                  <a:lnTo>
                    <a:pt x="2391193" y="458937"/>
                  </a:lnTo>
                  <a:lnTo>
                    <a:pt x="2403031" y="458937"/>
                  </a:lnTo>
                  <a:lnTo>
                    <a:pt x="2414868" y="458937"/>
                  </a:lnTo>
                  <a:lnTo>
                    <a:pt x="2426706" y="458937"/>
                  </a:lnTo>
                  <a:lnTo>
                    <a:pt x="2438544" y="458937"/>
                  </a:lnTo>
                  <a:lnTo>
                    <a:pt x="2450381" y="458937"/>
                  </a:lnTo>
                  <a:lnTo>
                    <a:pt x="2462219" y="458937"/>
                  </a:lnTo>
                  <a:lnTo>
                    <a:pt x="2474056" y="458937"/>
                  </a:lnTo>
                  <a:lnTo>
                    <a:pt x="2485894" y="458937"/>
                  </a:lnTo>
                  <a:lnTo>
                    <a:pt x="2497732" y="458937"/>
                  </a:lnTo>
                  <a:lnTo>
                    <a:pt x="2509569" y="458937"/>
                  </a:lnTo>
                  <a:lnTo>
                    <a:pt x="2521407" y="458937"/>
                  </a:lnTo>
                  <a:lnTo>
                    <a:pt x="2533244" y="458937"/>
                  </a:lnTo>
                  <a:lnTo>
                    <a:pt x="2545082" y="458937"/>
                  </a:lnTo>
                  <a:lnTo>
                    <a:pt x="2556919" y="458937"/>
                  </a:lnTo>
                  <a:lnTo>
                    <a:pt x="2568757" y="458937"/>
                  </a:lnTo>
                  <a:lnTo>
                    <a:pt x="2580595" y="458937"/>
                  </a:lnTo>
                  <a:lnTo>
                    <a:pt x="2592432" y="458937"/>
                  </a:lnTo>
                  <a:lnTo>
                    <a:pt x="2604270" y="458937"/>
                  </a:lnTo>
                  <a:lnTo>
                    <a:pt x="2616107" y="458937"/>
                  </a:lnTo>
                  <a:lnTo>
                    <a:pt x="2627945" y="458937"/>
                  </a:lnTo>
                  <a:lnTo>
                    <a:pt x="2639783" y="458937"/>
                  </a:lnTo>
                  <a:lnTo>
                    <a:pt x="2651620" y="458937"/>
                  </a:lnTo>
                  <a:lnTo>
                    <a:pt x="2663458" y="458937"/>
                  </a:lnTo>
                  <a:lnTo>
                    <a:pt x="2675295" y="458937"/>
                  </a:lnTo>
                  <a:lnTo>
                    <a:pt x="2687133" y="458937"/>
                  </a:lnTo>
                  <a:lnTo>
                    <a:pt x="2698971" y="458937"/>
                  </a:lnTo>
                  <a:lnTo>
                    <a:pt x="2710808" y="458937"/>
                  </a:lnTo>
                  <a:lnTo>
                    <a:pt x="2722646" y="458937"/>
                  </a:lnTo>
                  <a:lnTo>
                    <a:pt x="2734483" y="458937"/>
                  </a:lnTo>
                  <a:lnTo>
                    <a:pt x="2746321" y="458937"/>
                  </a:lnTo>
                  <a:lnTo>
                    <a:pt x="2758159" y="458937"/>
                  </a:lnTo>
                  <a:lnTo>
                    <a:pt x="2769996" y="458937"/>
                  </a:lnTo>
                  <a:lnTo>
                    <a:pt x="2781834" y="458937"/>
                  </a:lnTo>
                  <a:lnTo>
                    <a:pt x="2793671" y="458937"/>
                  </a:lnTo>
                  <a:lnTo>
                    <a:pt x="2805509" y="458937"/>
                  </a:lnTo>
                  <a:lnTo>
                    <a:pt x="2817347" y="458937"/>
                  </a:lnTo>
                  <a:lnTo>
                    <a:pt x="2829184" y="458937"/>
                  </a:lnTo>
                  <a:lnTo>
                    <a:pt x="2841022" y="458937"/>
                  </a:lnTo>
                  <a:lnTo>
                    <a:pt x="2852859" y="458937"/>
                  </a:lnTo>
                  <a:lnTo>
                    <a:pt x="2864697" y="458937"/>
                  </a:lnTo>
                  <a:lnTo>
                    <a:pt x="2876534" y="458937"/>
                  </a:lnTo>
                  <a:lnTo>
                    <a:pt x="2888372" y="458937"/>
                  </a:lnTo>
                  <a:lnTo>
                    <a:pt x="2900210" y="458937"/>
                  </a:lnTo>
                  <a:lnTo>
                    <a:pt x="2912047" y="458937"/>
                  </a:lnTo>
                  <a:lnTo>
                    <a:pt x="2923885" y="458937"/>
                  </a:lnTo>
                  <a:lnTo>
                    <a:pt x="2935722" y="458937"/>
                  </a:lnTo>
                  <a:lnTo>
                    <a:pt x="2947560" y="458937"/>
                  </a:lnTo>
                  <a:lnTo>
                    <a:pt x="2959398" y="458937"/>
                  </a:lnTo>
                  <a:lnTo>
                    <a:pt x="2971235" y="458937"/>
                  </a:lnTo>
                  <a:lnTo>
                    <a:pt x="2983073" y="458937"/>
                  </a:lnTo>
                  <a:lnTo>
                    <a:pt x="2994910" y="458937"/>
                  </a:lnTo>
                  <a:lnTo>
                    <a:pt x="3006748" y="458937"/>
                  </a:lnTo>
                  <a:lnTo>
                    <a:pt x="3018586" y="458937"/>
                  </a:lnTo>
                  <a:lnTo>
                    <a:pt x="3030423" y="458937"/>
                  </a:lnTo>
                  <a:lnTo>
                    <a:pt x="3042261" y="458937"/>
                  </a:lnTo>
                  <a:lnTo>
                    <a:pt x="3054098" y="458937"/>
                  </a:lnTo>
                  <a:lnTo>
                    <a:pt x="3065936" y="458937"/>
                  </a:lnTo>
                  <a:lnTo>
                    <a:pt x="3077774" y="458937"/>
                  </a:lnTo>
                  <a:lnTo>
                    <a:pt x="3089611" y="458937"/>
                  </a:lnTo>
                  <a:lnTo>
                    <a:pt x="3101449" y="458937"/>
                  </a:lnTo>
                  <a:lnTo>
                    <a:pt x="3113286" y="458937"/>
                  </a:lnTo>
                  <a:lnTo>
                    <a:pt x="3125124" y="458937"/>
                  </a:lnTo>
                  <a:lnTo>
                    <a:pt x="3136962" y="458937"/>
                  </a:lnTo>
                  <a:lnTo>
                    <a:pt x="3148799" y="458937"/>
                  </a:lnTo>
                  <a:lnTo>
                    <a:pt x="3160637" y="458937"/>
                  </a:lnTo>
                  <a:lnTo>
                    <a:pt x="3172474" y="458937"/>
                  </a:lnTo>
                  <a:lnTo>
                    <a:pt x="3184312" y="458937"/>
                  </a:lnTo>
                  <a:lnTo>
                    <a:pt x="3196149" y="458937"/>
                  </a:lnTo>
                  <a:lnTo>
                    <a:pt x="3207987" y="458937"/>
                  </a:lnTo>
                  <a:lnTo>
                    <a:pt x="3219825" y="458937"/>
                  </a:lnTo>
                  <a:lnTo>
                    <a:pt x="3231662" y="458937"/>
                  </a:lnTo>
                  <a:lnTo>
                    <a:pt x="3243500" y="458937"/>
                  </a:lnTo>
                  <a:lnTo>
                    <a:pt x="3255337" y="458937"/>
                  </a:lnTo>
                  <a:lnTo>
                    <a:pt x="3267175" y="458937"/>
                  </a:lnTo>
                  <a:lnTo>
                    <a:pt x="3279013" y="458937"/>
                  </a:lnTo>
                  <a:lnTo>
                    <a:pt x="3290850" y="458937"/>
                  </a:lnTo>
                  <a:lnTo>
                    <a:pt x="3302688" y="458937"/>
                  </a:lnTo>
                  <a:lnTo>
                    <a:pt x="3314525" y="458937"/>
                  </a:lnTo>
                  <a:lnTo>
                    <a:pt x="3326363" y="458937"/>
                  </a:lnTo>
                  <a:lnTo>
                    <a:pt x="3338201" y="458937"/>
                  </a:lnTo>
                  <a:lnTo>
                    <a:pt x="3350038" y="458937"/>
                  </a:lnTo>
                  <a:lnTo>
                    <a:pt x="3361876" y="458937"/>
                  </a:lnTo>
                  <a:lnTo>
                    <a:pt x="3373713" y="458937"/>
                  </a:lnTo>
                  <a:lnTo>
                    <a:pt x="3385551" y="458937"/>
                  </a:lnTo>
                  <a:lnTo>
                    <a:pt x="3397389" y="458937"/>
                  </a:lnTo>
                  <a:lnTo>
                    <a:pt x="3409226" y="458937"/>
                  </a:lnTo>
                  <a:lnTo>
                    <a:pt x="3421064" y="458937"/>
                  </a:lnTo>
                  <a:lnTo>
                    <a:pt x="3432901" y="458937"/>
                  </a:lnTo>
                  <a:lnTo>
                    <a:pt x="3444739" y="458937"/>
                  </a:lnTo>
                  <a:lnTo>
                    <a:pt x="3456576" y="458937"/>
                  </a:lnTo>
                  <a:lnTo>
                    <a:pt x="3468414" y="458937"/>
                  </a:lnTo>
                  <a:lnTo>
                    <a:pt x="3480252" y="458937"/>
                  </a:lnTo>
                  <a:lnTo>
                    <a:pt x="3492089" y="458937"/>
                  </a:lnTo>
                  <a:lnTo>
                    <a:pt x="3503927" y="458937"/>
                  </a:lnTo>
                  <a:lnTo>
                    <a:pt x="3515764" y="458937"/>
                  </a:lnTo>
                  <a:lnTo>
                    <a:pt x="3515764" y="458835"/>
                  </a:lnTo>
                  <a:lnTo>
                    <a:pt x="3527602" y="458817"/>
                  </a:lnTo>
                  <a:lnTo>
                    <a:pt x="3539440" y="458796"/>
                  </a:lnTo>
                  <a:lnTo>
                    <a:pt x="3551277" y="458771"/>
                  </a:lnTo>
                  <a:lnTo>
                    <a:pt x="3563115" y="458741"/>
                  </a:lnTo>
                  <a:lnTo>
                    <a:pt x="3574952" y="458707"/>
                  </a:lnTo>
                  <a:lnTo>
                    <a:pt x="3586790" y="458667"/>
                  </a:lnTo>
                  <a:lnTo>
                    <a:pt x="3598628" y="458619"/>
                  </a:lnTo>
                  <a:lnTo>
                    <a:pt x="3610465" y="458564"/>
                  </a:lnTo>
                  <a:lnTo>
                    <a:pt x="3622303" y="458498"/>
                  </a:lnTo>
                  <a:lnTo>
                    <a:pt x="3634140" y="458421"/>
                  </a:lnTo>
                  <a:lnTo>
                    <a:pt x="3645978" y="458331"/>
                  </a:lnTo>
                  <a:lnTo>
                    <a:pt x="3657816" y="458225"/>
                  </a:lnTo>
                  <a:lnTo>
                    <a:pt x="3669653" y="458100"/>
                  </a:lnTo>
                  <a:lnTo>
                    <a:pt x="3681491" y="457954"/>
                  </a:lnTo>
                  <a:lnTo>
                    <a:pt x="3693328" y="457782"/>
                  </a:lnTo>
                  <a:lnTo>
                    <a:pt x="3705166" y="457580"/>
                  </a:lnTo>
                  <a:lnTo>
                    <a:pt x="3717004" y="457344"/>
                  </a:lnTo>
                  <a:lnTo>
                    <a:pt x="3728841" y="457066"/>
                  </a:lnTo>
                  <a:lnTo>
                    <a:pt x="3740679" y="456740"/>
                  </a:lnTo>
                  <a:lnTo>
                    <a:pt x="3752516" y="456358"/>
                  </a:lnTo>
                  <a:lnTo>
                    <a:pt x="3764354" y="455910"/>
                  </a:lnTo>
                  <a:lnTo>
                    <a:pt x="3776191" y="455385"/>
                  </a:lnTo>
                  <a:lnTo>
                    <a:pt x="3788029" y="454770"/>
                  </a:lnTo>
                  <a:lnTo>
                    <a:pt x="3799867" y="454051"/>
                  </a:lnTo>
                  <a:lnTo>
                    <a:pt x="3811704" y="453210"/>
                  </a:lnTo>
                  <a:lnTo>
                    <a:pt x="3823542" y="452227"/>
                  </a:lnTo>
                  <a:lnTo>
                    <a:pt x="3835379" y="451080"/>
                  </a:lnTo>
                  <a:lnTo>
                    <a:pt x="3847217" y="449743"/>
                  </a:lnTo>
                  <a:lnTo>
                    <a:pt x="3859055" y="448187"/>
                  </a:lnTo>
                  <a:lnTo>
                    <a:pt x="3870892" y="446379"/>
                  </a:lnTo>
                  <a:lnTo>
                    <a:pt x="3882730" y="444282"/>
                  </a:lnTo>
                  <a:lnTo>
                    <a:pt x="3894567" y="441855"/>
                  </a:lnTo>
                  <a:lnTo>
                    <a:pt x="3906405" y="439053"/>
                  </a:lnTo>
                  <a:lnTo>
                    <a:pt x="3918243" y="435828"/>
                  </a:lnTo>
                  <a:lnTo>
                    <a:pt x="3930080" y="432130"/>
                  </a:lnTo>
                  <a:lnTo>
                    <a:pt x="3941918" y="427904"/>
                  </a:lnTo>
                  <a:lnTo>
                    <a:pt x="3953755" y="423098"/>
                  </a:lnTo>
                  <a:lnTo>
                    <a:pt x="3965593" y="417659"/>
                  </a:lnTo>
                  <a:lnTo>
                    <a:pt x="3977431" y="411540"/>
                  </a:lnTo>
                  <a:lnTo>
                    <a:pt x="3989268" y="404700"/>
                  </a:lnTo>
                  <a:lnTo>
                    <a:pt x="4001106" y="397108"/>
                  </a:lnTo>
                  <a:lnTo>
                    <a:pt x="4012943" y="388750"/>
                  </a:lnTo>
                  <a:lnTo>
                    <a:pt x="4024781" y="379628"/>
                  </a:lnTo>
                  <a:lnTo>
                    <a:pt x="4036619" y="369770"/>
                  </a:lnTo>
                  <a:lnTo>
                    <a:pt x="4048456" y="359225"/>
                  </a:lnTo>
                  <a:lnTo>
                    <a:pt x="4060294" y="348070"/>
                  </a:lnTo>
                  <a:lnTo>
                    <a:pt x="4072131" y="336408"/>
                  </a:lnTo>
                  <a:lnTo>
                    <a:pt x="4083969" y="324366"/>
                  </a:lnTo>
                  <a:lnTo>
                    <a:pt x="4095806" y="312086"/>
                  </a:lnTo>
                  <a:lnTo>
                    <a:pt x="4107644" y="299727"/>
                  </a:lnTo>
                  <a:lnTo>
                    <a:pt x="4119482" y="287448"/>
                  </a:lnTo>
                  <a:lnTo>
                    <a:pt x="4131319" y="275405"/>
                  </a:lnTo>
                  <a:lnTo>
                    <a:pt x="4143157" y="263744"/>
                  </a:lnTo>
                  <a:lnTo>
                    <a:pt x="4154994" y="252589"/>
                  </a:lnTo>
                  <a:lnTo>
                    <a:pt x="4166832" y="242044"/>
                  </a:lnTo>
                  <a:lnTo>
                    <a:pt x="4178670" y="232185"/>
                  </a:lnTo>
                  <a:lnTo>
                    <a:pt x="4190507" y="223064"/>
                  </a:lnTo>
                  <a:lnTo>
                    <a:pt x="4202345" y="214706"/>
                  </a:lnTo>
                  <a:lnTo>
                    <a:pt x="4214182" y="207114"/>
                  </a:lnTo>
                  <a:lnTo>
                    <a:pt x="4226020" y="200273"/>
                  </a:lnTo>
                  <a:lnTo>
                    <a:pt x="4237858" y="194154"/>
                  </a:lnTo>
                  <a:lnTo>
                    <a:pt x="4249695" y="188715"/>
                  </a:lnTo>
                  <a:lnTo>
                    <a:pt x="4261533" y="183909"/>
                  </a:lnTo>
                  <a:lnTo>
                    <a:pt x="4273370" y="179684"/>
                  </a:lnTo>
                  <a:lnTo>
                    <a:pt x="4285208" y="175985"/>
                  </a:lnTo>
                  <a:lnTo>
                    <a:pt x="4297046" y="172761"/>
                  </a:lnTo>
                  <a:lnTo>
                    <a:pt x="4308883" y="169959"/>
                  </a:lnTo>
                  <a:lnTo>
                    <a:pt x="4320721" y="167532"/>
                  </a:lnTo>
                  <a:lnTo>
                    <a:pt x="4332558" y="165434"/>
                  </a:lnTo>
                  <a:lnTo>
                    <a:pt x="4344396" y="163626"/>
                  </a:lnTo>
                  <a:lnTo>
                    <a:pt x="4356234" y="162070"/>
                  </a:lnTo>
                  <a:lnTo>
                    <a:pt x="4368071" y="160733"/>
                  </a:lnTo>
                  <a:lnTo>
                    <a:pt x="4379909" y="159586"/>
                  </a:lnTo>
                  <a:lnTo>
                    <a:pt x="4391746" y="158604"/>
                  </a:lnTo>
                  <a:lnTo>
                    <a:pt x="4403584" y="157763"/>
                  </a:lnTo>
                  <a:lnTo>
                    <a:pt x="4415421" y="157043"/>
                  </a:lnTo>
                  <a:lnTo>
                    <a:pt x="4427259" y="156429"/>
                  </a:lnTo>
                  <a:lnTo>
                    <a:pt x="4439097" y="155904"/>
                  </a:lnTo>
                  <a:lnTo>
                    <a:pt x="4450934" y="155456"/>
                  </a:lnTo>
                  <a:lnTo>
                    <a:pt x="4462772" y="155074"/>
                  </a:lnTo>
                  <a:lnTo>
                    <a:pt x="4474609" y="154748"/>
                  </a:lnTo>
                  <a:lnTo>
                    <a:pt x="4486447" y="154470"/>
                  </a:lnTo>
                  <a:lnTo>
                    <a:pt x="4498285" y="154233"/>
                  </a:lnTo>
                  <a:lnTo>
                    <a:pt x="4510122" y="154031"/>
                  </a:lnTo>
                  <a:lnTo>
                    <a:pt x="4521960" y="153859"/>
                  </a:lnTo>
                  <a:lnTo>
                    <a:pt x="4533797" y="153713"/>
                  </a:lnTo>
                  <a:lnTo>
                    <a:pt x="4545635" y="153589"/>
                  </a:lnTo>
                  <a:lnTo>
                    <a:pt x="4557473" y="153482"/>
                  </a:lnTo>
                  <a:lnTo>
                    <a:pt x="4569310" y="153392"/>
                  </a:lnTo>
                  <a:lnTo>
                    <a:pt x="4581148" y="153315"/>
                  </a:lnTo>
                  <a:lnTo>
                    <a:pt x="4592985" y="153250"/>
                  </a:lnTo>
                  <a:lnTo>
                    <a:pt x="4604823" y="153194"/>
                  </a:lnTo>
                  <a:lnTo>
                    <a:pt x="4616661" y="153147"/>
                  </a:lnTo>
                  <a:lnTo>
                    <a:pt x="4628498" y="153106"/>
                  </a:lnTo>
                  <a:lnTo>
                    <a:pt x="4640336" y="153072"/>
                  </a:lnTo>
                  <a:lnTo>
                    <a:pt x="4652173" y="153043"/>
                  </a:lnTo>
                  <a:lnTo>
                    <a:pt x="4664011" y="153018"/>
                  </a:lnTo>
                  <a:lnTo>
                    <a:pt x="4675849" y="152997"/>
                  </a:lnTo>
                  <a:lnTo>
                    <a:pt x="4687686" y="152979"/>
                  </a:lnTo>
                </a:path>
              </a:pathLst>
            </a:custGeom>
            <a:ln w="40651" cap="flat">
              <a:solidFill>
                <a:srgbClr val="E8E8E8">
                  <a:alpha val="100000"/>
                </a:srgbClr>
              </a:solidFill>
              <a:prstDash val="solid"/>
              <a:round/>
            </a:ln>
          </p:spPr>
          <p:txBody>
            <a:bodyPr/>
            <a:lstStyle/>
            <a:p/>
          </p:txBody>
        </p:sp>
        <p:sp>
          <p:nvSpPr>
            <p:cNvPr id="56" name="pl56"/>
            <p:cNvSpPr/>
            <p:nvPr/>
          </p:nvSpPr>
          <p:spPr>
            <a:xfrm>
              <a:off x="2482351" y="2282287"/>
              <a:ext cx="4687686" cy="305958"/>
            </a:xfrm>
            <a:custGeom>
              <a:avLst/>
              <a:pathLst>
                <a:path w="4687686" h="305958">
                  <a:moveTo>
                    <a:pt x="0" y="305958"/>
                  </a:moveTo>
                  <a:lnTo>
                    <a:pt x="11837" y="305949"/>
                  </a:lnTo>
                  <a:lnTo>
                    <a:pt x="23675" y="305938"/>
                  </a:lnTo>
                  <a:lnTo>
                    <a:pt x="35512" y="305926"/>
                  </a:lnTo>
                  <a:lnTo>
                    <a:pt x="47350" y="305911"/>
                  </a:lnTo>
                  <a:lnTo>
                    <a:pt x="59187" y="305894"/>
                  </a:lnTo>
                  <a:lnTo>
                    <a:pt x="71025" y="305874"/>
                  </a:lnTo>
                  <a:lnTo>
                    <a:pt x="82863" y="305850"/>
                  </a:lnTo>
                  <a:lnTo>
                    <a:pt x="94700" y="305823"/>
                  </a:lnTo>
                  <a:lnTo>
                    <a:pt x="106538" y="305790"/>
                  </a:lnTo>
                  <a:lnTo>
                    <a:pt x="118375" y="305751"/>
                  </a:lnTo>
                  <a:lnTo>
                    <a:pt x="130213" y="305706"/>
                  </a:lnTo>
                  <a:lnTo>
                    <a:pt x="142051" y="305653"/>
                  </a:lnTo>
                  <a:lnTo>
                    <a:pt x="153888" y="305591"/>
                  </a:lnTo>
                  <a:lnTo>
                    <a:pt x="165726" y="305518"/>
                  </a:lnTo>
                  <a:lnTo>
                    <a:pt x="177563" y="305432"/>
                  </a:lnTo>
                  <a:lnTo>
                    <a:pt x="189401" y="305331"/>
                  </a:lnTo>
                  <a:lnTo>
                    <a:pt x="201239" y="305213"/>
                  </a:lnTo>
                  <a:lnTo>
                    <a:pt x="213076" y="305074"/>
                  </a:lnTo>
                  <a:lnTo>
                    <a:pt x="224914" y="304911"/>
                  </a:lnTo>
                  <a:lnTo>
                    <a:pt x="236751" y="304720"/>
                  </a:lnTo>
                  <a:lnTo>
                    <a:pt x="248589" y="304496"/>
                  </a:lnTo>
                  <a:lnTo>
                    <a:pt x="260427" y="304233"/>
                  </a:lnTo>
                  <a:lnTo>
                    <a:pt x="272264" y="303926"/>
                  </a:lnTo>
                  <a:lnTo>
                    <a:pt x="284102" y="303566"/>
                  </a:lnTo>
                  <a:lnTo>
                    <a:pt x="295939" y="303146"/>
                  </a:lnTo>
                  <a:lnTo>
                    <a:pt x="307777" y="302654"/>
                  </a:lnTo>
                  <a:lnTo>
                    <a:pt x="319614" y="302081"/>
                  </a:lnTo>
                  <a:lnTo>
                    <a:pt x="331452" y="301412"/>
                  </a:lnTo>
                  <a:lnTo>
                    <a:pt x="343290" y="300634"/>
                  </a:lnTo>
                  <a:lnTo>
                    <a:pt x="355127" y="299730"/>
                  </a:lnTo>
                  <a:lnTo>
                    <a:pt x="366965" y="298682"/>
                  </a:lnTo>
                  <a:lnTo>
                    <a:pt x="378802" y="297468"/>
                  </a:lnTo>
                  <a:lnTo>
                    <a:pt x="390640" y="296067"/>
                  </a:lnTo>
                  <a:lnTo>
                    <a:pt x="402478" y="294455"/>
                  </a:lnTo>
                  <a:lnTo>
                    <a:pt x="414315" y="292606"/>
                  </a:lnTo>
                  <a:lnTo>
                    <a:pt x="426153" y="290493"/>
                  </a:lnTo>
                  <a:lnTo>
                    <a:pt x="437990" y="288090"/>
                  </a:lnTo>
                  <a:lnTo>
                    <a:pt x="449828" y="285370"/>
                  </a:lnTo>
                  <a:lnTo>
                    <a:pt x="461666" y="282311"/>
                  </a:lnTo>
                  <a:lnTo>
                    <a:pt x="473503" y="278891"/>
                  </a:lnTo>
                  <a:lnTo>
                    <a:pt x="485341" y="275095"/>
                  </a:lnTo>
                  <a:lnTo>
                    <a:pt x="497178" y="270915"/>
                  </a:lnTo>
                  <a:lnTo>
                    <a:pt x="509016" y="266355"/>
                  </a:lnTo>
                  <a:lnTo>
                    <a:pt x="520854" y="261426"/>
                  </a:lnTo>
                  <a:lnTo>
                    <a:pt x="532691" y="256153"/>
                  </a:lnTo>
                  <a:lnTo>
                    <a:pt x="544529" y="250576"/>
                  </a:lnTo>
                  <a:lnTo>
                    <a:pt x="556366" y="244745"/>
                  </a:lnTo>
                  <a:lnTo>
                    <a:pt x="568204" y="238723"/>
                  </a:lnTo>
                  <a:lnTo>
                    <a:pt x="580042" y="232584"/>
                  </a:lnTo>
                  <a:lnTo>
                    <a:pt x="591879" y="226404"/>
                  </a:lnTo>
                  <a:lnTo>
                    <a:pt x="603717" y="220265"/>
                  </a:lnTo>
                  <a:lnTo>
                    <a:pt x="615554" y="214243"/>
                  </a:lnTo>
                  <a:lnTo>
                    <a:pt x="627392" y="208413"/>
                  </a:lnTo>
                  <a:lnTo>
                    <a:pt x="639229" y="202835"/>
                  </a:lnTo>
                  <a:lnTo>
                    <a:pt x="651067" y="197563"/>
                  </a:lnTo>
                  <a:lnTo>
                    <a:pt x="662905" y="192633"/>
                  </a:lnTo>
                  <a:lnTo>
                    <a:pt x="674742" y="188073"/>
                  </a:lnTo>
                  <a:lnTo>
                    <a:pt x="686580" y="183893"/>
                  </a:lnTo>
                  <a:lnTo>
                    <a:pt x="698417" y="180098"/>
                  </a:lnTo>
                  <a:lnTo>
                    <a:pt x="710255" y="176677"/>
                  </a:lnTo>
                  <a:lnTo>
                    <a:pt x="722093" y="173618"/>
                  </a:lnTo>
                  <a:lnTo>
                    <a:pt x="733930" y="170898"/>
                  </a:lnTo>
                  <a:lnTo>
                    <a:pt x="745768" y="168495"/>
                  </a:lnTo>
                  <a:lnTo>
                    <a:pt x="757605" y="166383"/>
                  </a:lnTo>
                  <a:lnTo>
                    <a:pt x="769443" y="164533"/>
                  </a:lnTo>
                  <a:lnTo>
                    <a:pt x="781281" y="162921"/>
                  </a:lnTo>
                  <a:lnTo>
                    <a:pt x="793118" y="161520"/>
                  </a:lnTo>
                  <a:lnTo>
                    <a:pt x="804956" y="160307"/>
                  </a:lnTo>
                  <a:lnTo>
                    <a:pt x="816793" y="159258"/>
                  </a:lnTo>
                  <a:lnTo>
                    <a:pt x="828631" y="158354"/>
                  </a:lnTo>
                  <a:lnTo>
                    <a:pt x="840469" y="157576"/>
                  </a:lnTo>
                  <a:lnTo>
                    <a:pt x="852306" y="156907"/>
                  </a:lnTo>
                  <a:lnTo>
                    <a:pt x="864144" y="156334"/>
                  </a:lnTo>
                  <a:lnTo>
                    <a:pt x="875981" y="155843"/>
                  </a:lnTo>
                  <a:lnTo>
                    <a:pt x="887819" y="155422"/>
                  </a:lnTo>
                  <a:lnTo>
                    <a:pt x="899657" y="155062"/>
                  </a:lnTo>
                  <a:lnTo>
                    <a:pt x="911494" y="154755"/>
                  </a:lnTo>
                  <a:lnTo>
                    <a:pt x="923332" y="154493"/>
                  </a:lnTo>
                  <a:lnTo>
                    <a:pt x="935169" y="154269"/>
                  </a:lnTo>
                  <a:lnTo>
                    <a:pt x="947007" y="154077"/>
                  </a:lnTo>
                  <a:lnTo>
                    <a:pt x="958844" y="153915"/>
                  </a:lnTo>
                  <a:lnTo>
                    <a:pt x="970682" y="153776"/>
                  </a:lnTo>
                  <a:lnTo>
                    <a:pt x="982520" y="153657"/>
                  </a:lnTo>
                  <a:lnTo>
                    <a:pt x="994357" y="153556"/>
                  </a:lnTo>
                  <a:lnTo>
                    <a:pt x="1006195" y="153470"/>
                  </a:lnTo>
                  <a:lnTo>
                    <a:pt x="1018032" y="153397"/>
                  </a:lnTo>
                  <a:lnTo>
                    <a:pt x="1029870" y="153335"/>
                  </a:lnTo>
                  <a:lnTo>
                    <a:pt x="1041708" y="153282"/>
                  </a:lnTo>
                  <a:lnTo>
                    <a:pt x="1053545" y="153237"/>
                  </a:lnTo>
                  <a:lnTo>
                    <a:pt x="1065383" y="153198"/>
                  </a:lnTo>
                  <a:lnTo>
                    <a:pt x="1077220" y="153166"/>
                  </a:lnTo>
                  <a:lnTo>
                    <a:pt x="1089058" y="153138"/>
                  </a:lnTo>
                  <a:lnTo>
                    <a:pt x="1100896" y="153114"/>
                  </a:lnTo>
                  <a:lnTo>
                    <a:pt x="1112733" y="153094"/>
                  </a:lnTo>
                  <a:lnTo>
                    <a:pt x="1124571" y="153077"/>
                  </a:lnTo>
                  <a:lnTo>
                    <a:pt x="1136408" y="153062"/>
                  </a:lnTo>
                  <a:lnTo>
                    <a:pt x="1148246" y="153050"/>
                  </a:lnTo>
                  <a:lnTo>
                    <a:pt x="1160084" y="153039"/>
                  </a:lnTo>
                  <a:lnTo>
                    <a:pt x="1171921" y="153030"/>
                  </a:lnTo>
                  <a:lnTo>
                    <a:pt x="1171921" y="152979"/>
                  </a:lnTo>
                  <a:lnTo>
                    <a:pt x="1183759" y="152979"/>
                  </a:lnTo>
                  <a:lnTo>
                    <a:pt x="1195596" y="152979"/>
                  </a:lnTo>
                  <a:lnTo>
                    <a:pt x="1207434" y="152979"/>
                  </a:lnTo>
                  <a:lnTo>
                    <a:pt x="1219272" y="152979"/>
                  </a:lnTo>
                  <a:lnTo>
                    <a:pt x="1231109" y="152979"/>
                  </a:lnTo>
                  <a:lnTo>
                    <a:pt x="1242947" y="152979"/>
                  </a:lnTo>
                  <a:lnTo>
                    <a:pt x="1254784" y="152979"/>
                  </a:lnTo>
                  <a:lnTo>
                    <a:pt x="1266622" y="152979"/>
                  </a:lnTo>
                  <a:lnTo>
                    <a:pt x="1278459" y="152979"/>
                  </a:lnTo>
                  <a:lnTo>
                    <a:pt x="1290297" y="152979"/>
                  </a:lnTo>
                  <a:lnTo>
                    <a:pt x="1302135" y="152979"/>
                  </a:lnTo>
                  <a:lnTo>
                    <a:pt x="1313972" y="152979"/>
                  </a:lnTo>
                  <a:lnTo>
                    <a:pt x="1325810" y="152979"/>
                  </a:lnTo>
                  <a:lnTo>
                    <a:pt x="1337647" y="152979"/>
                  </a:lnTo>
                  <a:lnTo>
                    <a:pt x="1349485" y="152979"/>
                  </a:lnTo>
                  <a:lnTo>
                    <a:pt x="1361323" y="152979"/>
                  </a:lnTo>
                  <a:lnTo>
                    <a:pt x="1373160" y="152979"/>
                  </a:lnTo>
                  <a:lnTo>
                    <a:pt x="1384998" y="152979"/>
                  </a:lnTo>
                  <a:lnTo>
                    <a:pt x="1396835" y="152979"/>
                  </a:lnTo>
                  <a:lnTo>
                    <a:pt x="1408673" y="152979"/>
                  </a:lnTo>
                  <a:lnTo>
                    <a:pt x="1420511" y="152979"/>
                  </a:lnTo>
                  <a:lnTo>
                    <a:pt x="1432348" y="152979"/>
                  </a:lnTo>
                  <a:lnTo>
                    <a:pt x="1444186" y="152979"/>
                  </a:lnTo>
                  <a:lnTo>
                    <a:pt x="1456023" y="152979"/>
                  </a:lnTo>
                  <a:lnTo>
                    <a:pt x="1467861" y="152979"/>
                  </a:lnTo>
                  <a:lnTo>
                    <a:pt x="1479699" y="152979"/>
                  </a:lnTo>
                  <a:lnTo>
                    <a:pt x="1491536" y="152979"/>
                  </a:lnTo>
                  <a:lnTo>
                    <a:pt x="1503374" y="152979"/>
                  </a:lnTo>
                  <a:lnTo>
                    <a:pt x="1515211" y="152979"/>
                  </a:lnTo>
                  <a:lnTo>
                    <a:pt x="1527049" y="152979"/>
                  </a:lnTo>
                  <a:lnTo>
                    <a:pt x="1538887" y="152979"/>
                  </a:lnTo>
                  <a:lnTo>
                    <a:pt x="1550724" y="152979"/>
                  </a:lnTo>
                  <a:lnTo>
                    <a:pt x="1562562" y="152979"/>
                  </a:lnTo>
                  <a:lnTo>
                    <a:pt x="1574399" y="152979"/>
                  </a:lnTo>
                  <a:lnTo>
                    <a:pt x="1586237" y="152979"/>
                  </a:lnTo>
                  <a:lnTo>
                    <a:pt x="1598074" y="152979"/>
                  </a:lnTo>
                  <a:lnTo>
                    <a:pt x="1609912" y="152979"/>
                  </a:lnTo>
                  <a:lnTo>
                    <a:pt x="1621750" y="152979"/>
                  </a:lnTo>
                  <a:lnTo>
                    <a:pt x="1633587" y="152979"/>
                  </a:lnTo>
                  <a:lnTo>
                    <a:pt x="1645425" y="152979"/>
                  </a:lnTo>
                  <a:lnTo>
                    <a:pt x="1657262" y="152979"/>
                  </a:lnTo>
                  <a:lnTo>
                    <a:pt x="1669100" y="152979"/>
                  </a:lnTo>
                  <a:lnTo>
                    <a:pt x="1680938" y="152979"/>
                  </a:lnTo>
                  <a:lnTo>
                    <a:pt x="1692775" y="152979"/>
                  </a:lnTo>
                  <a:lnTo>
                    <a:pt x="1704613" y="152979"/>
                  </a:lnTo>
                  <a:lnTo>
                    <a:pt x="1716450" y="152979"/>
                  </a:lnTo>
                  <a:lnTo>
                    <a:pt x="1728288" y="152979"/>
                  </a:lnTo>
                  <a:lnTo>
                    <a:pt x="1740126" y="152979"/>
                  </a:lnTo>
                  <a:lnTo>
                    <a:pt x="1751963" y="152979"/>
                  </a:lnTo>
                  <a:lnTo>
                    <a:pt x="1763801" y="152979"/>
                  </a:lnTo>
                  <a:lnTo>
                    <a:pt x="1775638" y="152979"/>
                  </a:lnTo>
                  <a:lnTo>
                    <a:pt x="1787476" y="152979"/>
                  </a:lnTo>
                  <a:lnTo>
                    <a:pt x="1799314" y="152979"/>
                  </a:lnTo>
                  <a:lnTo>
                    <a:pt x="1811151" y="152979"/>
                  </a:lnTo>
                  <a:lnTo>
                    <a:pt x="1822989" y="152979"/>
                  </a:lnTo>
                  <a:lnTo>
                    <a:pt x="1834826" y="152979"/>
                  </a:lnTo>
                  <a:lnTo>
                    <a:pt x="1846664" y="152979"/>
                  </a:lnTo>
                  <a:lnTo>
                    <a:pt x="1858502" y="152979"/>
                  </a:lnTo>
                  <a:lnTo>
                    <a:pt x="1870339" y="152979"/>
                  </a:lnTo>
                  <a:lnTo>
                    <a:pt x="1882177" y="152979"/>
                  </a:lnTo>
                  <a:lnTo>
                    <a:pt x="1894014" y="152979"/>
                  </a:lnTo>
                  <a:lnTo>
                    <a:pt x="1905852" y="152979"/>
                  </a:lnTo>
                  <a:lnTo>
                    <a:pt x="1917689" y="152979"/>
                  </a:lnTo>
                  <a:lnTo>
                    <a:pt x="1929527" y="152979"/>
                  </a:lnTo>
                  <a:lnTo>
                    <a:pt x="1941365" y="152979"/>
                  </a:lnTo>
                  <a:lnTo>
                    <a:pt x="1953202" y="152979"/>
                  </a:lnTo>
                  <a:lnTo>
                    <a:pt x="1965040" y="152979"/>
                  </a:lnTo>
                  <a:lnTo>
                    <a:pt x="1976877" y="152979"/>
                  </a:lnTo>
                  <a:lnTo>
                    <a:pt x="1988715" y="152979"/>
                  </a:lnTo>
                  <a:lnTo>
                    <a:pt x="2000553" y="152979"/>
                  </a:lnTo>
                  <a:lnTo>
                    <a:pt x="2012390" y="152979"/>
                  </a:lnTo>
                  <a:lnTo>
                    <a:pt x="2024228" y="152979"/>
                  </a:lnTo>
                  <a:lnTo>
                    <a:pt x="2036065" y="152979"/>
                  </a:lnTo>
                  <a:lnTo>
                    <a:pt x="2047903" y="152979"/>
                  </a:lnTo>
                  <a:lnTo>
                    <a:pt x="2059741" y="152979"/>
                  </a:lnTo>
                  <a:lnTo>
                    <a:pt x="2071578" y="152979"/>
                  </a:lnTo>
                  <a:lnTo>
                    <a:pt x="2083416" y="152979"/>
                  </a:lnTo>
                  <a:lnTo>
                    <a:pt x="2095253" y="152979"/>
                  </a:lnTo>
                  <a:lnTo>
                    <a:pt x="2107091" y="152979"/>
                  </a:lnTo>
                  <a:lnTo>
                    <a:pt x="2118929" y="152979"/>
                  </a:lnTo>
                  <a:lnTo>
                    <a:pt x="2130766" y="152979"/>
                  </a:lnTo>
                  <a:lnTo>
                    <a:pt x="2142604" y="152979"/>
                  </a:lnTo>
                  <a:lnTo>
                    <a:pt x="2154441" y="152979"/>
                  </a:lnTo>
                  <a:lnTo>
                    <a:pt x="2166279" y="152979"/>
                  </a:lnTo>
                  <a:lnTo>
                    <a:pt x="2178117" y="152979"/>
                  </a:lnTo>
                  <a:lnTo>
                    <a:pt x="2189954" y="152979"/>
                  </a:lnTo>
                  <a:lnTo>
                    <a:pt x="2201792" y="152979"/>
                  </a:lnTo>
                  <a:lnTo>
                    <a:pt x="2213629" y="152979"/>
                  </a:lnTo>
                  <a:lnTo>
                    <a:pt x="2225467" y="152979"/>
                  </a:lnTo>
                  <a:lnTo>
                    <a:pt x="2237304" y="152979"/>
                  </a:lnTo>
                  <a:lnTo>
                    <a:pt x="2249142" y="152979"/>
                  </a:lnTo>
                  <a:lnTo>
                    <a:pt x="2260980" y="152979"/>
                  </a:lnTo>
                  <a:lnTo>
                    <a:pt x="2272817" y="152979"/>
                  </a:lnTo>
                  <a:lnTo>
                    <a:pt x="2284655" y="152979"/>
                  </a:lnTo>
                  <a:lnTo>
                    <a:pt x="2296492" y="152979"/>
                  </a:lnTo>
                  <a:lnTo>
                    <a:pt x="2308330" y="152979"/>
                  </a:lnTo>
                  <a:lnTo>
                    <a:pt x="2320168" y="152979"/>
                  </a:lnTo>
                  <a:lnTo>
                    <a:pt x="2332005" y="152979"/>
                  </a:lnTo>
                  <a:lnTo>
                    <a:pt x="2343843" y="152979"/>
                  </a:lnTo>
                  <a:lnTo>
                    <a:pt x="2343843" y="152927"/>
                  </a:lnTo>
                  <a:lnTo>
                    <a:pt x="2355680" y="152918"/>
                  </a:lnTo>
                  <a:lnTo>
                    <a:pt x="2367518" y="152908"/>
                  </a:lnTo>
                  <a:lnTo>
                    <a:pt x="2379356" y="152895"/>
                  </a:lnTo>
                  <a:lnTo>
                    <a:pt x="2391193" y="152881"/>
                  </a:lnTo>
                  <a:lnTo>
                    <a:pt x="2403031" y="152864"/>
                  </a:lnTo>
                  <a:lnTo>
                    <a:pt x="2414868" y="152844"/>
                  </a:lnTo>
                  <a:lnTo>
                    <a:pt x="2426706" y="152820"/>
                  </a:lnTo>
                  <a:lnTo>
                    <a:pt x="2438544" y="152792"/>
                  </a:lnTo>
                  <a:lnTo>
                    <a:pt x="2450381" y="152759"/>
                  </a:lnTo>
                  <a:lnTo>
                    <a:pt x="2462219" y="152721"/>
                  </a:lnTo>
                  <a:lnTo>
                    <a:pt x="2474056" y="152676"/>
                  </a:lnTo>
                  <a:lnTo>
                    <a:pt x="2485894" y="152623"/>
                  </a:lnTo>
                  <a:lnTo>
                    <a:pt x="2497732" y="152560"/>
                  </a:lnTo>
                  <a:lnTo>
                    <a:pt x="2509569" y="152487"/>
                  </a:lnTo>
                  <a:lnTo>
                    <a:pt x="2521407" y="152401"/>
                  </a:lnTo>
                  <a:lnTo>
                    <a:pt x="2533244" y="152300"/>
                  </a:lnTo>
                  <a:lnTo>
                    <a:pt x="2545082" y="152182"/>
                  </a:lnTo>
                  <a:lnTo>
                    <a:pt x="2556919" y="152043"/>
                  </a:lnTo>
                  <a:lnTo>
                    <a:pt x="2568757" y="151880"/>
                  </a:lnTo>
                  <a:lnTo>
                    <a:pt x="2580595" y="151689"/>
                  </a:lnTo>
                  <a:lnTo>
                    <a:pt x="2592432" y="151465"/>
                  </a:lnTo>
                  <a:lnTo>
                    <a:pt x="2604270" y="151202"/>
                  </a:lnTo>
                  <a:lnTo>
                    <a:pt x="2616107" y="150895"/>
                  </a:lnTo>
                  <a:lnTo>
                    <a:pt x="2627945" y="150536"/>
                  </a:lnTo>
                  <a:lnTo>
                    <a:pt x="2639783" y="150115"/>
                  </a:lnTo>
                  <a:lnTo>
                    <a:pt x="2651620" y="149624"/>
                  </a:lnTo>
                  <a:lnTo>
                    <a:pt x="2663458" y="149050"/>
                  </a:lnTo>
                  <a:lnTo>
                    <a:pt x="2675295" y="148382"/>
                  </a:lnTo>
                  <a:lnTo>
                    <a:pt x="2687133" y="147604"/>
                  </a:lnTo>
                  <a:lnTo>
                    <a:pt x="2698971" y="146700"/>
                  </a:lnTo>
                  <a:lnTo>
                    <a:pt x="2710808" y="145651"/>
                  </a:lnTo>
                  <a:lnTo>
                    <a:pt x="2722646" y="144437"/>
                  </a:lnTo>
                  <a:lnTo>
                    <a:pt x="2734483" y="143036"/>
                  </a:lnTo>
                  <a:lnTo>
                    <a:pt x="2746321" y="141424"/>
                  </a:lnTo>
                  <a:lnTo>
                    <a:pt x="2758159" y="139575"/>
                  </a:lnTo>
                  <a:lnTo>
                    <a:pt x="2769996" y="137462"/>
                  </a:lnTo>
                  <a:lnTo>
                    <a:pt x="2781834" y="135059"/>
                  </a:lnTo>
                  <a:lnTo>
                    <a:pt x="2793671" y="132340"/>
                  </a:lnTo>
                  <a:lnTo>
                    <a:pt x="2805509" y="129280"/>
                  </a:lnTo>
                  <a:lnTo>
                    <a:pt x="2817347" y="125860"/>
                  </a:lnTo>
                  <a:lnTo>
                    <a:pt x="2829184" y="122064"/>
                  </a:lnTo>
                  <a:lnTo>
                    <a:pt x="2841022" y="117885"/>
                  </a:lnTo>
                  <a:lnTo>
                    <a:pt x="2852859" y="113324"/>
                  </a:lnTo>
                  <a:lnTo>
                    <a:pt x="2864697" y="108395"/>
                  </a:lnTo>
                  <a:lnTo>
                    <a:pt x="2876534" y="103122"/>
                  </a:lnTo>
                  <a:lnTo>
                    <a:pt x="2888372" y="97545"/>
                  </a:lnTo>
                  <a:lnTo>
                    <a:pt x="2900210" y="91714"/>
                  </a:lnTo>
                  <a:lnTo>
                    <a:pt x="2912047" y="85693"/>
                  </a:lnTo>
                  <a:lnTo>
                    <a:pt x="2923885" y="79553"/>
                  </a:lnTo>
                  <a:lnTo>
                    <a:pt x="2935722" y="73374"/>
                  </a:lnTo>
                  <a:lnTo>
                    <a:pt x="2947560" y="67234"/>
                  </a:lnTo>
                  <a:lnTo>
                    <a:pt x="2959398" y="61213"/>
                  </a:lnTo>
                  <a:lnTo>
                    <a:pt x="2971235" y="55382"/>
                  </a:lnTo>
                  <a:lnTo>
                    <a:pt x="2983073" y="49805"/>
                  </a:lnTo>
                  <a:lnTo>
                    <a:pt x="2994910" y="44532"/>
                  </a:lnTo>
                  <a:lnTo>
                    <a:pt x="3006748" y="39603"/>
                  </a:lnTo>
                  <a:lnTo>
                    <a:pt x="3018586" y="35042"/>
                  </a:lnTo>
                  <a:lnTo>
                    <a:pt x="3030423" y="30863"/>
                  </a:lnTo>
                  <a:lnTo>
                    <a:pt x="3042261" y="27067"/>
                  </a:lnTo>
                  <a:lnTo>
                    <a:pt x="3054098" y="23647"/>
                  </a:lnTo>
                  <a:lnTo>
                    <a:pt x="3065936" y="20587"/>
                  </a:lnTo>
                  <a:lnTo>
                    <a:pt x="3077774" y="17868"/>
                  </a:lnTo>
                  <a:lnTo>
                    <a:pt x="3089611" y="15465"/>
                  </a:lnTo>
                  <a:lnTo>
                    <a:pt x="3101449" y="13352"/>
                  </a:lnTo>
                  <a:lnTo>
                    <a:pt x="3113286" y="11503"/>
                  </a:lnTo>
                  <a:lnTo>
                    <a:pt x="3125124" y="9890"/>
                  </a:lnTo>
                  <a:lnTo>
                    <a:pt x="3136962" y="8490"/>
                  </a:lnTo>
                  <a:lnTo>
                    <a:pt x="3148799" y="7276"/>
                  </a:lnTo>
                  <a:lnTo>
                    <a:pt x="3160637" y="6227"/>
                  </a:lnTo>
                  <a:lnTo>
                    <a:pt x="3172474" y="5323"/>
                  </a:lnTo>
                  <a:lnTo>
                    <a:pt x="3184312" y="4545"/>
                  </a:lnTo>
                  <a:lnTo>
                    <a:pt x="3196149" y="3877"/>
                  </a:lnTo>
                  <a:lnTo>
                    <a:pt x="3207987" y="3303"/>
                  </a:lnTo>
                  <a:lnTo>
                    <a:pt x="3219825" y="2812"/>
                  </a:lnTo>
                  <a:lnTo>
                    <a:pt x="3231662" y="2391"/>
                  </a:lnTo>
                  <a:lnTo>
                    <a:pt x="3243500" y="2032"/>
                  </a:lnTo>
                  <a:lnTo>
                    <a:pt x="3255337" y="1724"/>
                  </a:lnTo>
                  <a:lnTo>
                    <a:pt x="3267175" y="1462"/>
                  </a:lnTo>
                  <a:lnTo>
                    <a:pt x="3279013" y="1238"/>
                  </a:lnTo>
                  <a:lnTo>
                    <a:pt x="3290850" y="1047"/>
                  </a:lnTo>
                  <a:lnTo>
                    <a:pt x="3302688" y="884"/>
                  </a:lnTo>
                  <a:lnTo>
                    <a:pt x="3314525" y="745"/>
                  </a:lnTo>
                  <a:lnTo>
                    <a:pt x="3326363" y="627"/>
                  </a:lnTo>
                  <a:lnTo>
                    <a:pt x="3338201" y="526"/>
                  </a:lnTo>
                  <a:lnTo>
                    <a:pt x="3350038" y="440"/>
                  </a:lnTo>
                  <a:lnTo>
                    <a:pt x="3361876" y="367"/>
                  </a:lnTo>
                  <a:lnTo>
                    <a:pt x="3373713" y="304"/>
                  </a:lnTo>
                  <a:lnTo>
                    <a:pt x="3385551" y="251"/>
                  </a:lnTo>
                  <a:lnTo>
                    <a:pt x="3397389" y="206"/>
                  </a:lnTo>
                  <a:lnTo>
                    <a:pt x="3409226" y="168"/>
                  </a:lnTo>
                  <a:lnTo>
                    <a:pt x="3421064" y="135"/>
                  </a:lnTo>
                  <a:lnTo>
                    <a:pt x="3432901" y="107"/>
                  </a:lnTo>
                  <a:lnTo>
                    <a:pt x="3444739" y="83"/>
                  </a:lnTo>
                  <a:lnTo>
                    <a:pt x="3456576" y="63"/>
                  </a:lnTo>
                  <a:lnTo>
                    <a:pt x="3468414" y="46"/>
                  </a:lnTo>
                  <a:lnTo>
                    <a:pt x="3480252" y="32"/>
                  </a:lnTo>
                  <a:lnTo>
                    <a:pt x="3492089" y="19"/>
                  </a:lnTo>
                  <a:lnTo>
                    <a:pt x="3503927" y="8"/>
                  </a:lnTo>
                  <a:lnTo>
                    <a:pt x="3515764" y="0"/>
                  </a:lnTo>
                  <a:lnTo>
                    <a:pt x="3515764" y="0"/>
                  </a:lnTo>
                  <a:lnTo>
                    <a:pt x="3527602" y="8"/>
                  </a:lnTo>
                  <a:lnTo>
                    <a:pt x="3539440" y="19"/>
                  </a:lnTo>
                  <a:lnTo>
                    <a:pt x="3551277" y="32"/>
                  </a:lnTo>
                  <a:lnTo>
                    <a:pt x="3563115" y="46"/>
                  </a:lnTo>
                  <a:lnTo>
                    <a:pt x="3574952" y="63"/>
                  </a:lnTo>
                  <a:lnTo>
                    <a:pt x="3586790" y="83"/>
                  </a:lnTo>
                  <a:lnTo>
                    <a:pt x="3598628" y="107"/>
                  </a:lnTo>
                  <a:lnTo>
                    <a:pt x="3610465" y="135"/>
                  </a:lnTo>
                  <a:lnTo>
                    <a:pt x="3622303" y="168"/>
                  </a:lnTo>
                  <a:lnTo>
                    <a:pt x="3634140" y="206"/>
                  </a:lnTo>
                  <a:lnTo>
                    <a:pt x="3645978" y="251"/>
                  </a:lnTo>
                  <a:lnTo>
                    <a:pt x="3657816" y="304"/>
                  </a:lnTo>
                  <a:lnTo>
                    <a:pt x="3669653" y="367"/>
                  </a:lnTo>
                  <a:lnTo>
                    <a:pt x="3681491" y="440"/>
                  </a:lnTo>
                  <a:lnTo>
                    <a:pt x="3693328" y="526"/>
                  </a:lnTo>
                  <a:lnTo>
                    <a:pt x="3705166" y="627"/>
                  </a:lnTo>
                  <a:lnTo>
                    <a:pt x="3717004" y="745"/>
                  </a:lnTo>
                  <a:lnTo>
                    <a:pt x="3728841" y="884"/>
                  </a:lnTo>
                  <a:lnTo>
                    <a:pt x="3740679" y="1047"/>
                  </a:lnTo>
                  <a:lnTo>
                    <a:pt x="3752516" y="1238"/>
                  </a:lnTo>
                  <a:lnTo>
                    <a:pt x="3764354" y="1462"/>
                  </a:lnTo>
                  <a:lnTo>
                    <a:pt x="3776191" y="1724"/>
                  </a:lnTo>
                  <a:lnTo>
                    <a:pt x="3788029" y="2032"/>
                  </a:lnTo>
                  <a:lnTo>
                    <a:pt x="3799867" y="2391"/>
                  </a:lnTo>
                  <a:lnTo>
                    <a:pt x="3811704" y="2812"/>
                  </a:lnTo>
                  <a:lnTo>
                    <a:pt x="3823542" y="3303"/>
                  </a:lnTo>
                  <a:lnTo>
                    <a:pt x="3835379" y="3877"/>
                  </a:lnTo>
                  <a:lnTo>
                    <a:pt x="3847217" y="4545"/>
                  </a:lnTo>
                  <a:lnTo>
                    <a:pt x="3859055" y="5323"/>
                  </a:lnTo>
                  <a:lnTo>
                    <a:pt x="3870892" y="6227"/>
                  </a:lnTo>
                  <a:lnTo>
                    <a:pt x="3882730" y="7276"/>
                  </a:lnTo>
                  <a:lnTo>
                    <a:pt x="3894567" y="8490"/>
                  </a:lnTo>
                  <a:lnTo>
                    <a:pt x="3906405" y="9890"/>
                  </a:lnTo>
                  <a:lnTo>
                    <a:pt x="3918243" y="11503"/>
                  </a:lnTo>
                  <a:lnTo>
                    <a:pt x="3930080" y="13352"/>
                  </a:lnTo>
                  <a:lnTo>
                    <a:pt x="3941918" y="15465"/>
                  </a:lnTo>
                  <a:lnTo>
                    <a:pt x="3953755" y="17868"/>
                  </a:lnTo>
                  <a:lnTo>
                    <a:pt x="3965593" y="20587"/>
                  </a:lnTo>
                  <a:lnTo>
                    <a:pt x="3977431" y="23647"/>
                  </a:lnTo>
                  <a:lnTo>
                    <a:pt x="3989268" y="27067"/>
                  </a:lnTo>
                  <a:lnTo>
                    <a:pt x="4001106" y="30863"/>
                  </a:lnTo>
                  <a:lnTo>
                    <a:pt x="4012943" y="35042"/>
                  </a:lnTo>
                  <a:lnTo>
                    <a:pt x="4024781" y="39603"/>
                  </a:lnTo>
                  <a:lnTo>
                    <a:pt x="4036619" y="44532"/>
                  </a:lnTo>
                  <a:lnTo>
                    <a:pt x="4048456" y="49805"/>
                  </a:lnTo>
                  <a:lnTo>
                    <a:pt x="4060294" y="55382"/>
                  </a:lnTo>
                  <a:lnTo>
                    <a:pt x="4072131" y="61213"/>
                  </a:lnTo>
                  <a:lnTo>
                    <a:pt x="4083969" y="67234"/>
                  </a:lnTo>
                  <a:lnTo>
                    <a:pt x="4095806" y="73374"/>
                  </a:lnTo>
                  <a:lnTo>
                    <a:pt x="4107644" y="79553"/>
                  </a:lnTo>
                  <a:lnTo>
                    <a:pt x="4119482" y="85693"/>
                  </a:lnTo>
                  <a:lnTo>
                    <a:pt x="4131319" y="91714"/>
                  </a:lnTo>
                  <a:lnTo>
                    <a:pt x="4143157" y="97545"/>
                  </a:lnTo>
                  <a:lnTo>
                    <a:pt x="4154994" y="103122"/>
                  </a:lnTo>
                  <a:lnTo>
                    <a:pt x="4166832" y="108395"/>
                  </a:lnTo>
                  <a:lnTo>
                    <a:pt x="4178670" y="113324"/>
                  </a:lnTo>
                  <a:lnTo>
                    <a:pt x="4190507" y="117885"/>
                  </a:lnTo>
                  <a:lnTo>
                    <a:pt x="4202345" y="122064"/>
                  </a:lnTo>
                  <a:lnTo>
                    <a:pt x="4214182" y="125860"/>
                  </a:lnTo>
                  <a:lnTo>
                    <a:pt x="4226020" y="129280"/>
                  </a:lnTo>
                  <a:lnTo>
                    <a:pt x="4237858" y="132340"/>
                  </a:lnTo>
                  <a:lnTo>
                    <a:pt x="4249695" y="135059"/>
                  </a:lnTo>
                  <a:lnTo>
                    <a:pt x="4261533" y="137462"/>
                  </a:lnTo>
                  <a:lnTo>
                    <a:pt x="4273370" y="139575"/>
                  </a:lnTo>
                  <a:lnTo>
                    <a:pt x="4285208" y="141424"/>
                  </a:lnTo>
                  <a:lnTo>
                    <a:pt x="4297046" y="143036"/>
                  </a:lnTo>
                  <a:lnTo>
                    <a:pt x="4308883" y="144437"/>
                  </a:lnTo>
                  <a:lnTo>
                    <a:pt x="4320721" y="145651"/>
                  </a:lnTo>
                  <a:lnTo>
                    <a:pt x="4332558" y="146700"/>
                  </a:lnTo>
                  <a:lnTo>
                    <a:pt x="4344396" y="147604"/>
                  </a:lnTo>
                  <a:lnTo>
                    <a:pt x="4356234" y="148382"/>
                  </a:lnTo>
                  <a:lnTo>
                    <a:pt x="4368071" y="149050"/>
                  </a:lnTo>
                  <a:lnTo>
                    <a:pt x="4379909" y="149624"/>
                  </a:lnTo>
                  <a:lnTo>
                    <a:pt x="4391746" y="150115"/>
                  </a:lnTo>
                  <a:lnTo>
                    <a:pt x="4403584" y="150536"/>
                  </a:lnTo>
                  <a:lnTo>
                    <a:pt x="4415421" y="150895"/>
                  </a:lnTo>
                  <a:lnTo>
                    <a:pt x="4427259" y="151202"/>
                  </a:lnTo>
                  <a:lnTo>
                    <a:pt x="4439097" y="151465"/>
                  </a:lnTo>
                  <a:lnTo>
                    <a:pt x="4450934" y="151689"/>
                  </a:lnTo>
                  <a:lnTo>
                    <a:pt x="4462772" y="151880"/>
                  </a:lnTo>
                  <a:lnTo>
                    <a:pt x="4474609" y="152043"/>
                  </a:lnTo>
                  <a:lnTo>
                    <a:pt x="4486447" y="152182"/>
                  </a:lnTo>
                  <a:lnTo>
                    <a:pt x="4498285" y="152300"/>
                  </a:lnTo>
                  <a:lnTo>
                    <a:pt x="4510122" y="152401"/>
                  </a:lnTo>
                  <a:lnTo>
                    <a:pt x="4521960" y="152487"/>
                  </a:lnTo>
                  <a:lnTo>
                    <a:pt x="4533797" y="152560"/>
                  </a:lnTo>
                  <a:lnTo>
                    <a:pt x="4545635" y="152623"/>
                  </a:lnTo>
                  <a:lnTo>
                    <a:pt x="4557473" y="152676"/>
                  </a:lnTo>
                  <a:lnTo>
                    <a:pt x="4569310" y="152721"/>
                  </a:lnTo>
                  <a:lnTo>
                    <a:pt x="4581148" y="152759"/>
                  </a:lnTo>
                  <a:lnTo>
                    <a:pt x="4592985" y="152792"/>
                  </a:lnTo>
                  <a:lnTo>
                    <a:pt x="4604823" y="152820"/>
                  </a:lnTo>
                  <a:lnTo>
                    <a:pt x="4616661" y="152844"/>
                  </a:lnTo>
                  <a:lnTo>
                    <a:pt x="4628498" y="152864"/>
                  </a:lnTo>
                  <a:lnTo>
                    <a:pt x="4640336" y="152881"/>
                  </a:lnTo>
                  <a:lnTo>
                    <a:pt x="4652173" y="152895"/>
                  </a:lnTo>
                  <a:lnTo>
                    <a:pt x="4664011" y="152908"/>
                  </a:lnTo>
                  <a:lnTo>
                    <a:pt x="4675849" y="152918"/>
                  </a:lnTo>
                  <a:lnTo>
                    <a:pt x="4687686" y="152927"/>
                  </a:lnTo>
                </a:path>
              </a:pathLst>
            </a:custGeom>
            <a:ln w="40651" cap="flat">
              <a:solidFill>
                <a:srgbClr val="E8E8E8">
                  <a:alpha val="100000"/>
                </a:srgbClr>
              </a:solidFill>
              <a:prstDash val="solid"/>
              <a:round/>
            </a:ln>
          </p:spPr>
          <p:txBody>
            <a:bodyPr/>
            <a:lstStyle/>
            <a:p/>
          </p:txBody>
        </p:sp>
        <p:sp>
          <p:nvSpPr>
            <p:cNvPr id="57" name="pl57"/>
            <p:cNvSpPr/>
            <p:nvPr/>
          </p:nvSpPr>
          <p:spPr>
            <a:xfrm>
              <a:off x="2482351" y="3047748"/>
              <a:ext cx="4687686" cy="1376864"/>
            </a:xfrm>
            <a:custGeom>
              <a:avLst/>
              <a:pathLst>
                <a:path w="4687686" h="1376864">
                  <a:moveTo>
                    <a:pt x="0" y="0"/>
                  </a:moveTo>
                  <a:lnTo>
                    <a:pt x="11837" y="62"/>
                  </a:lnTo>
                  <a:lnTo>
                    <a:pt x="23675" y="137"/>
                  </a:lnTo>
                  <a:lnTo>
                    <a:pt x="35512" y="224"/>
                  </a:lnTo>
                  <a:lnTo>
                    <a:pt x="47350" y="326"/>
                  </a:lnTo>
                  <a:lnTo>
                    <a:pt x="59187" y="446"/>
                  </a:lnTo>
                  <a:lnTo>
                    <a:pt x="71025" y="587"/>
                  </a:lnTo>
                  <a:lnTo>
                    <a:pt x="82863" y="753"/>
                  </a:lnTo>
                  <a:lnTo>
                    <a:pt x="94700" y="948"/>
                  </a:lnTo>
                  <a:lnTo>
                    <a:pt x="106538" y="1177"/>
                  </a:lnTo>
                  <a:lnTo>
                    <a:pt x="118375" y="1446"/>
                  </a:lnTo>
                  <a:lnTo>
                    <a:pt x="130213" y="1762"/>
                  </a:lnTo>
                  <a:lnTo>
                    <a:pt x="142051" y="2134"/>
                  </a:lnTo>
                  <a:lnTo>
                    <a:pt x="153888" y="2570"/>
                  </a:lnTo>
                  <a:lnTo>
                    <a:pt x="165726" y="3082"/>
                  </a:lnTo>
                  <a:lnTo>
                    <a:pt x="177563" y="3683"/>
                  </a:lnTo>
                  <a:lnTo>
                    <a:pt x="189401" y="4389"/>
                  </a:lnTo>
                  <a:lnTo>
                    <a:pt x="201239" y="5218"/>
                  </a:lnTo>
                  <a:lnTo>
                    <a:pt x="213076" y="6191"/>
                  </a:lnTo>
                  <a:lnTo>
                    <a:pt x="224914" y="7331"/>
                  </a:lnTo>
                  <a:lnTo>
                    <a:pt x="236751" y="8669"/>
                  </a:lnTo>
                  <a:lnTo>
                    <a:pt x="248589" y="10237"/>
                  </a:lnTo>
                  <a:lnTo>
                    <a:pt x="260427" y="12074"/>
                  </a:lnTo>
                  <a:lnTo>
                    <a:pt x="272264" y="14226"/>
                  </a:lnTo>
                  <a:lnTo>
                    <a:pt x="284102" y="16743"/>
                  </a:lnTo>
                  <a:lnTo>
                    <a:pt x="295939" y="19687"/>
                  </a:lnTo>
                  <a:lnTo>
                    <a:pt x="307777" y="23126"/>
                  </a:lnTo>
                  <a:lnTo>
                    <a:pt x="319614" y="27140"/>
                  </a:lnTo>
                  <a:lnTo>
                    <a:pt x="331452" y="31819"/>
                  </a:lnTo>
                  <a:lnTo>
                    <a:pt x="343290" y="37265"/>
                  </a:lnTo>
                  <a:lnTo>
                    <a:pt x="355127" y="43594"/>
                  </a:lnTo>
                  <a:lnTo>
                    <a:pt x="366965" y="50935"/>
                  </a:lnTo>
                  <a:lnTo>
                    <a:pt x="378802" y="59430"/>
                  </a:lnTo>
                  <a:lnTo>
                    <a:pt x="390640" y="69236"/>
                  </a:lnTo>
                  <a:lnTo>
                    <a:pt x="402478" y="80522"/>
                  </a:lnTo>
                  <a:lnTo>
                    <a:pt x="414315" y="93467"/>
                  </a:lnTo>
                  <a:lnTo>
                    <a:pt x="426153" y="108256"/>
                  </a:lnTo>
                  <a:lnTo>
                    <a:pt x="437990" y="125077"/>
                  </a:lnTo>
                  <a:lnTo>
                    <a:pt x="449828" y="144113"/>
                  </a:lnTo>
                  <a:lnTo>
                    <a:pt x="461666" y="165530"/>
                  </a:lnTo>
                  <a:lnTo>
                    <a:pt x="473503" y="189472"/>
                  </a:lnTo>
                  <a:lnTo>
                    <a:pt x="485341" y="216043"/>
                  </a:lnTo>
                  <a:lnTo>
                    <a:pt x="497178" y="245297"/>
                  </a:lnTo>
                  <a:lnTo>
                    <a:pt x="509016" y="277222"/>
                  </a:lnTo>
                  <a:lnTo>
                    <a:pt x="520854" y="311727"/>
                  </a:lnTo>
                  <a:lnTo>
                    <a:pt x="532691" y="348635"/>
                  </a:lnTo>
                  <a:lnTo>
                    <a:pt x="544529" y="387676"/>
                  </a:lnTo>
                  <a:lnTo>
                    <a:pt x="556366" y="428492"/>
                  </a:lnTo>
                  <a:lnTo>
                    <a:pt x="568204" y="470641"/>
                  </a:lnTo>
                  <a:lnTo>
                    <a:pt x="580042" y="513618"/>
                  </a:lnTo>
                  <a:lnTo>
                    <a:pt x="591879" y="556876"/>
                  </a:lnTo>
                  <a:lnTo>
                    <a:pt x="603717" y="599853"/>
                  </a:lnTo>
                  <a:lnTo>
                    <a:pt x="615554" y="642002"/>
                  </a:lnTo>
                  <a:lnTo>
                    <a:pt x="627392" y="682818"/>
                  </a:lnTo>
                  <a:lnTo>
                    <a:pt x="639229" y="721860"/>
                  </a:lnTo>
                  <a:lnTo>
                    <a:pt x="651067" y="758768"/>
                  </a:lnTo>
                  <a:lnTo>
                    <a:pt x="662905" y="793273"/>
                  </a:lnTo>
                  <a:lnTo>
                    <a:pt x="674742" y="825197"/>
                  </a:lnTo>
                  <a:lnTo>
                    <a:pt x="686580" y="854451"/>
                  </a:lnTo>
                  <a:lnTo>
                    <a:pt x="698417" y="881023"/>
                  </a:lnTo>
                  <a:lnTo>
                    <a:pt x="710255" y="904965"/>
                  </a:lnTo>
                  <a:lnTo>
                    <a:pt x="722093" y="926382"/>
                  </a:lnTo>
                  <a:lnTo>
                    <a:pt x="733930" y="945417"/>
                  </a:lnTo>
                  <a:lnTo>
                    <a:pt x="745768" y="962238"/>
                  </a:lnTo>
                  <a:lnTo>
                    <a:pt x="757605" y="977028"/>
                  </a:lnTo>
                  <a:lnTo>
                    <a:pt x="769443" y="989972"/>
                  </a:lnTo>
                  <a:lnTo>
                    <a:pt x="781281" y="1001258"/>
                  </a:lnTo>
                  <a:lnTo>
                    <a:pt x="793118" y="1011065"/>
                  </a:lnTo>
                  <a:lnTo>
                    <a:pt x="804956" y="1019560"/>
                  </a:lnTo>
                  <a:lnTo>
                    <a:pt x="816793" y="1026901"/>
                  </a:lnTo>
                  <a:lnTo>
                    <a:pt x="828631" y="1033230"/>
                  </a:lnTo>
                  <a:lnTo>
                    <a:pt x="840469" y="1038676"/>
                  </a:lnTo>
                  <a:lnTo>
                    <a:pt x="852306" y="1043355"/>
                  </a:lnTo>
                  <a:lnTo>
                    <a:pt x="864144" y="1047368"/>
                  </a:lnTo>
                  <a:lnTo>
                    <a:pt x="875981" y="1050808"/>
                  </a:lnTo>
                  <a:lnTo>
                    <a:pt x="887819" y="1053752"/>
                  </a:lnTo>
                  <a:lnTo>
                    <a:pt x="899657" y="1056269"/>
                  </a:lnTo>
                  <a:lnTo>
                    <a:pt x="911494" y="1058420"/>
                  </a:lnTo>
                  <a:lnTo>
                    <a:pt x="923332" y="1060258"/>
                  </a:lnTo>
                  <a:lnTo>
                    <a:pt x="935169" y="1061826"/>
                  </a:lnTo>
                  <a:lnTo>
                    <a:pt x="947007" y="1063163"/>
                  </a:lnTo>
                  <a:lnTo>
                    <a:pt x="958844" y="1064304"/>
                  </a:lnTo>
                  <a:lnTo>
                    <a:pt x="970682" y="1065277"/>
                  </a:lnTo>
                  <a:lnTo>
                    <a:pt x="982520" y="1066105"/>
                  </a:lnTo>
                  <a:lnTo>
                    <a:pt x="994357" y="1066811"/>
                  </a:lnTo>
                  <a:lnTo>
                    <a:pt x="1006195" y="1067413"/>
                  </a:lnTo>
                  <a:lnTo>
                    <a:pt x="1018032" y="1067925"/>
                  </a:lnTo>
                  <a:lnTo>
                    <a:pt x="1029870" y="1068361"/>
                  </a:lnTo>
                  <a:lnTo>
                    <a:pt x="1041708" y="1068732"/>
                  </a:lnTo>
                  <a:lnTo>
                    <a:pt x="1053545" y="1069049"/>
                  </a:lnTo>
                  <a:lnTo>
                    <a:pt x="1065383" y="1069318"/>
                  </a:lnTo>
                  <a:lnTo>
                    <a:pt x="1077220" y="1069547"/>
                  </a:lnTo>
                  <a:lnTo>
                    <a:pt x="1089058" y="1069742"/>
                  </a:lnTo>
                  <a:lnTo>
                    <a:pt x="1100896" y="1069908"/>
                  </a:lnTo>
                  <a:lnTo>
                    <a:pt x="1112733" y="1070049"/>
                  </a:lnTo>
                  <a:lnTo>
                    <a:pt x="1124571" y="1070169"/>
                  </a:lnTo>
                  <a:lnTo>
                    <a:pt x="1136408" y="1070271"/>
                  </a:lnTo>
                  <a:lnTo>
                    <a:pt x="1148246" y="1070358"/>
                  </a:lnTo>
                  <a:lnTo>
                    <a:pt x="1160084" y="1070432"/>
                  </a:lnTo>
                  <a:lnTo>
                    <a:pt x="1171921" y="1070495"/>
                  </a:lnTo>
                  <a:lnTo>
                    <a:pt x="1171921" y="1070906"/>
                  </a:lnTo>
                  <a:lnTo>
                    <a:pt x="1183759" y="1070915"/>
                  </a:lnTo>
                  <a:lnTo>
                    <a:pt x="1195596" y="1070925"/>
                  </a:lnTo>
                  <a:lnTo>
                    <a:pt x="1207434" y="1070938"/>
                  </a:lnTo>
                  <a:lnTo>
                    <a:pt x="1219272" y="1070952"/>
                  </a:lnTo>
                  <a:lnTo>
                    <a:pt x="1231109" y="1070969"/>
                  </a:lnTo>
                  <a:lnTo>
                    <a:pt x="1242947" y="1070990"/>
                  </a:lnTo>
                  <a:lnTo>
                    <a:pt x="1254784" y="1071013"/>
                  </a:lnTo>
                  <a:lnTo>
                    <a:pt x="1266622" y="1071041"/>
                  </a:lnTo>
                  <a:lnTo>
                    <a:pt x="1278459" y="1071074"/>
                  </a:lnTo>
                  <a:lnTo>
                    <a:pt x="1290297" y="1071112"/>
                  </a:lnTo>
                  <a:lnTo>
                    <a:pt x="1302135" y="1071157"/>
                  </a:lnTo>
                  <a:lnTo>
                    <a:pt x="1313972" y="1071211"/>
                  </a:lnTo>
                  <a:lnTo>
                    <a:pt x="1325810" y="1071273"/>
                  </a:lnTo>
                  <a:lnTo>
                    <a:pt x="1337647" y="1071346"/>
                  </a:lnTo>
                  <a:lnTo>
                    <a:pt x="1349485" y="1071432"/>
                  </a:lnTo>
                  <a:lnTo>
                    <a:pt x="1361323" y="1071533"/>
                  </a:lnTo>
                  <a:lnTo>
                    <a:pt x="1373160" y="1071651"/>
                  </a:lnTo>
                  <a:lnTo>
                    <a:pt x="1384998" y="1071790"/>
                  </a:lnTo>
                  <a:lnTo>
                    <a:pt x="1396835" y="1071953"/>
                  </a:lnTo>
                  <a:lnTo>
                    <a:pt x="1408673" y="1072144"/>
                  </a:lnTo>
                  <a:lnTo>
                    <a:pt x="1420511" y="1072368"/>
                  </a:lnTo>
                  <a:lnTo>
                    <a:pt x="1432348" y="1072631"/>
                  </a:lnTo>
                  <a:lnTo>
                    <a:pt x="1444186" y="1072938"/>
                  </a:lnTo>
                  <a:lnTo>
                    <a:pt x="1456023" y="1073298"/>
                  </a:lnTo>
                  <a:lnTo>
                    <a:pt x="1467861" y="1073718"/>
                  </a:lnTo>
                  <a:lnTo>
                    <a:pt x="1479699" y="1074209"/>
                  </a:lnTo>
                  <a:lnTo>
                    <a:pt x="1491536" y="1074783"/>
                  </a:lnTo>
                  <a:lnTo>
                    <a:pt x="1503374" y="1075451"/>
                  </a:lnTo>
                  <a:lnTo>
                    <a:pt x="1515211" y="1076229"/>
                  </a:lnTo>
                  <a:lnTo>
                    <a:pt x="1527049" y="1077133"/>
                  </a:lnTo>
                  <a:lnTo>
                    <a:pt x="1538887" y="1078182"/>
                  </a:lnTo>
                  <a:lnTo>
                    <a:pt x="1550724" y="1079396"/>
                  </a:lnTo>
                  <a:lnTo>
                    <a:pt x="1562562" y="1080797"/>
                  </a:lnTo>
                  <a:lnTo>
                    <a:pt x="1574399" y="1082409"/>
                  </a:lnTo>
                  <a:lnTo>
                    <a:pt x="1586237" y="1084258"/>
                  </a:lnTo>
                  <a:lnTo>
                    <a:pt x="1598074" y="1086371"/>
                  </a:lnTo>
                  <a:lnTo>
                    <a:pt x="1609912" y="1088774"/>
                  </a:lnTo>
                  <a:lnTo>
                    <a:pt x="1621750" y="1091493"/>
                  </a:lnTo>
                  <a:lnTo>
                    <a:pt x="1633587" y="1094553"/>
                  </a:lnTo>
                  <a:lnTo>
                    <a:pt x="1645425" y="1097973"/>
                  </a:lnTo>
                  <a:lnTo>
                    <a:pt x="1657262" y="1101769"/>
                  </a:lnTo>
                  <a:lnTo>
                    <a:pt x="1669100" y="1105948"/>
                  </a:lnTo>
                  <a:lnTo>
                    <a:pt x="1680938" y="1110509"/>
                  </a:lnTo>
                  <a:lnTo>
                    <a:pt x="1692775" y="1115438"/>
                  </a:lnTo>
                  <a:lnTo>
                    <a:pt x="1704613" y="1120711"/>
                  </a:lnTo>
                  <a:lnTo>
                    <a:pt x="1716450" y="1126288"/>
                  </a:lnTo>
                  <a:lnTo>
                    <a:pt x="1728288" y="1132119"/>
                  </a:lnTo>
                  <a:lnTo>
                    <a:pt x="1740126" y="1138140"/>
                  </a:lnTo>
                  <a:lnTo>
                    <a:pt x="1751963" y="1144280"/>
                  </a:lnTo>
                  <a:lnTo>
                    <a:pt x="1763801" y="1150459"/>
                  </a:lnTo>
                  <a:lnTo>
                    <a:pt x="1775638" y="1156599"/>
                  </a:lnTo>
                  <a:lnTo>
                    <a:pt x="1787476" y="1162620"/>
                  </a:lnTo>
                  <a:lnTo>
                    <a:pt x="1799314" y="1168451"/>
                  </a:lnTo>
                  <a:lnTo>
                    <a:pt x="1811151" y="1174029"/>
                  </a:lnTo>
                  <a:lnTo>
                    <a:pt x="1822989" y="1179301"/>
                  </a:lnTo>
                  <a:lnTo>
                    <a:pt x="1834826" y="1184230"/>
                  </a:lnTo>
                  <a:lnTo>
                    <a:pt x="1846664" y="1188791"/>
                  </a:lnTo>
                  <a:lnTo>
                    <a:pt x="1858502" y="1192970"/>
                  </a:lnTo>
                  <a:lnTo>
                    <a:pt x="1870339" y="1196766"/>
                  </a:lnTo>
                  <a:lnTo>
                    <a:pt x="1882177" y="1200186"/>
                  </a:lnTo>
                  <a:lnTo>
                    <a:pt x="1894014" y="1203246"/>
                  </a:lnTo>
                  <a:lnTo>
                    <a:pt x="1905852" y="1205965"/>
                  </a:lnTo>
                  <a:lnTo>
                    <a:pt x="1917689" y="1208368"/>
                  </a:lnTo>
                  <a:lnTo>
                    <a:pt x="1929527" y="1210481"/>
                  </a:lnTo>
                  <a:lnTo>
                    <a:pt x="1941365" y="1212330"/>
                  </a:lnTo>
                  <a:lnTo>
                    <a:pt x="1953202" y="1213943"/>
                  </a:lnTo>
                  <a:lnTo>
                    <a:pt x="1965040" y="1215344"/>
                  </a:lnTo>
                  <a:lnTo>
                    <a:pt x="1976877" y="1216557"/>
                  </a:lnTo>
                  <a:lnTo>
                    <a:pt x="1988715" y="1217606"/>
                  </a:lnTo>
                  <a:lnTo>
                    <a:pt x="2000553" y="1218510"/>
                  </a:lnTo>
                  <a:lnTo>
                    <a:pt x="2012390" y="1219288"/>
                  </a:lnTo>
                  <a:lnTo>
                    <a:pt x="2024228" y="1219956"/>
                  </a:lnTo>
                  <a:lnTo>
                    <a:pt x="2036065" y="1220530"/>
                  </a:lnTo>
                  <a:lnTo>
                    <a:pt x="2047903" y="1221021"/>
                  </a:lnTo>
                  <a:lnTo>
                    <a:pt x="2059741" y="1221442"/>
                  </a:lnTo>
                  <a:lnTo>
                    <a:pt x="2071578" y="1221801"/>
                  </a:lnTo>
                  <a:lnTo>
                    <a:pt x="2083416" y="1222109"/>
                  </a:lnTo>
                  <a:lnTo>
                    <a:pt x="2095253" y="1222371"/>
                  </a:lnTo>
                  <a:lnTo>
                    <a:pt x="2107091" y="1222595"/>
                  </a:lnTo>
                  <a:lnTo>
                    <a:pt x="2118929" y="1222786"/>
                  </a:lnTo>
                  <a:lnTo>
                    <a:pt x="2130766" y="1222949"/>
                  </a:lnTo>
                  <a:lnTo>
                    <a:pt x="2142604" y="1223088"/>
                  </a:lnTo>
                  <a:lnTo>
                    <a:pt x="2154441" y="1223206"/>
                  </a:lnTo>
                  <a:lnTo>
                    <a:pt x="2166279" y="1223307"/>
                  </a:lnTo>
                  <a:lnTo>
                    <a:pt x="2178117" y="1223393"/>
                  </a:lnTo>
                  <a:lnTo>
                    <a:pt x="2189954" y="1223466"/>
                  </a:lnTo>
                  <a:lnTo>
                    <a:pt x="2201792" y="1223529"/>
                  </a:lnTo>
                  <a:lnTo>
                    <a:pt x="2213629" y="1223582"/>
                  </a:lnTo>
                  <a:lnTo>
                    <a:pt x="2225467" y="1223627"/>
                  </a:lnTo>
                  <a:lnTo>
                    <a:pt x="2237304" y="1223665"/>
                  </a:lnTo>
                  <a:lnTo>
                    <a:pt x="2249142" y="1223698"/>
                  </a:lnTo>
                  <a:lnTo>
                    <a:pt x="2260980" y="1223726"/>
                  </a:lnTo>
                  <a:lnTo>
                    <a:pt x="2272817" y="1223750"/>
                  </a:lnTo>
                  <a:lnTo>
                    <a:pt x="2284655" y="1223770"/>
                  </a:lnTo>
                  <a:lnTo>
                    <a:pt x="2296492" y="1223787"/>
                  </a:lnTo>
                  <a:lnTo>
                    <a:pt x="2308330" y="1223802"/>
                  </a:lnTo>
                  <a:lnTo>
                    <a:pt x="2320168" y="1223814"/>
                  </a:lnTo>
                  <a:lnTo>
                    <a:pt x="2332005" y="1223825"/>
                  </a:lnTo>
                  <a:lnTo>
                    <a:pt x="2343843" y="1223834"/>
                  </a:lnTo>
                  <a:lnTo>
                    <a:pt x="2343843" y="1223936"/>
                  </a:lnTo>
                  <a:lnTo>
                    <a:pt x="2355680" y="1223945"/>
                  </a:lnTo>
                  <a:lnTo>
                    <a:pt x="2367518" y="1223956"/>
                  </a:lnTo>
                  <a:lnTo>
                    <a:pt x="2379356" y="1223968"/>
                  </a:lnTo>
                  <a:lnTo>
                    <a:pt x="2391193" y="1223983"/>
                  </a:lnTo>
                  <a:lnTo>
                    <a:pt x="2403031" y="1224000"/>
                  </a:lnTo>
                  <a:lnTo>
                    <a:pt x="2414868" y="1224020"/>
                  </a:lnTo>
                  <a:lnTo>
                    <a:pt x="2426706" y="1224044"/>
                  </a:lnTo>
                  <a:lnTo>
                    <a:pt x="2438544" y="1224072"/>
                  </a:lnTo>
                  <a:lnTo>
                    <a:pt x="2450381" y="1224104"/>
                  </a:lnTo>
                  <a:lnTo>
                    <a:pt x="2462219" y="1224143"/>
                  </a:lnTo>
                  <a:lnTo>
                    <a:pt x="2474056" y="1224188"/>
                  </a:lnTo>
                  <a:lnTo>
                    <a:pt x="2485894" y="1224241"/>
                  </a:lnTo>
                  <a:lnTo>
                    <a:pt x="2497732" y="1224303"/>
                  </a:lnTo>
                  <a:lnTo>
                    <a:pt x="2509569" y="1224377"/>
                  </a:lnTo>
                  <a:lnTo>
                    <a:pt x="2521407" y="1224463"/>
                  </a:lnTo>
                  <a:lnTo>
                    <a:pt x="2533244" y="1224563"/>
                  </a:lnTo>
                  <a:lnTo>
                    <a:pt x="2545082" y="1224682"/>
                  </a:lnTo>
                  <a:lnTo>
                    <a:pt x="2556919" y="1224821"/>
                  </a:lnTo>
                  <a:lnTo>
                    <a:pt x="2568757" y="1224984"/>
                  </a:lnTo>
                  <a:lnTo>
                    <a:pt x="2580595" y="1225175"/>
                  </a:lnTo>
                  <a:lnTo>
                    <a:pt x="2592432" y="1225399"/>
                  </a:lnTo>
                  <a:lnTo>
                    <a:pt x="2604270" y="1225661"/>
                  </a:lnTo>
                  <a:lnTo>
                    <a:pt x="2616107" y="1225969"/>
                  </a:lnTo>
                  <a:lnTo>
                    <a:pt x="2627945" y="1226328"/>
                  </a:lnTo>
                  <a:lnTo>
                    <a:pt x="2639783" y="1226749"/>
                  </a:lnTo>
                  <a:lnTo>
                    <a:pt x="2651620" y="1227240"/>
                  </a:lnTo>
                  <a:lnTo>
                    <a:pt x="2663458" y="1227813"/>
                  </a:lnTo>
                  <a:lnTo>
                    <a:pt x="2675295" y="1228482"/>
                  </a:lnTo>
                  <a:lnTo>
                    <a:pt x="2687133" y="1229260"/>
                  </a:lnTo>
                  <a:lnTo>
                    <a:pt x="2698971" y="1230164"/>
                  </a:lnTo>
                  <a:lnTo>
                    <a:pt x="2710808" y="1231213"/>
                  </a:lnTo>
                  <a:lnTo>
                    <a:pt x="2722646" y="1232426"/>
                  </a:lnTo>
                  <a:lnTo>
                    <a:pt x="2734483" y="1233827"/>
                  </a:lnTo>
                  <a:lnTo>
                    <a:pt x="2746321" y="1235439"/>
                  </a:lnTo>
                  <a:lnTo>
                    <a:pt x="2758159" y="1237289"/>
                  </a:lnTo>
                  <a:lnTo>
                    <a:pt x="2769996" y="1239401"/>
                  </a:lnTo>
                  <a:lnTo>
                    <a:pt x="2781834" y="1241805"/>
                  </a:lnTo>
                  <a:lnTo>
                    <a:pt x="2793671" y="1244524"/>
                  </a:lnTo>
                  <a:lnTo>
                    <a:pt x="2805509" y="1247583"/>
                  </a:lnTo>
                  <a:lnTo>
                    <a:pt x="2817347" y="1251004"/>
                  </a:lnTo>
                  <a:lnTo>
                    <a:pt x="2829184" y="1254800"/>
                  </a:lnTo>
                  <a:lnTo>
                    <a:pt x="2841022" y="1258979"/>
                  </a:lnTo>
                  <a:lnTo>
                    <a:pt x="2852859" y="1263539"/>
                  </a:lnTo>
                  <a:lnTo>
                    <a:pt x="2864697" y="1268469"/>
                  </a:lnTo>
                  <a:lnTo>
                    <a:pt x="2876534" y="1273741"/>
                  </a:lnTo>
                  <a:lnTo>
                    <a:pt x="2888372" y="1279319"/>
                  </a:lnTo>
                  <a:lnTo>
                    <a:pt x="2900210" y="1285150"/>
                  </a:lnTo>
                  <a:lnTo>
                    <a:pt x="2912047" y="1291171"/>
                  </a:lnTo>
                  <a:lnTo>
                    <a:pt x="2923885" y="1297310"/>
                  </a:lnTo>
                  <a:lnTo>
                    <a:pt x="2935722" y="1303490"/>
                  </a:lnTo>
                  <a:lnTo>
                    <a:pt x="2947560" y="1309630"/>
                  </a:lnTo>
                  <a:lnTo>
                    <a:pt x="2959398" y="1315651"/>
                  </a:lnTo>
                  <a:lnTo>
                    <a:pt x="2971235" y="1321482"/>
                  </a:lnTo>
                  <a:lnTo>
                    <a:pt x="2983073" y="1327059"/>
                  </a:lnTo>
                  <a:lnTo>
                    <a:pt x="2994910" y="1332332"/>
                  </a:lnTo>
                  <a:lnTo>
                    <a:pt x="3006748" y="1337261"/>
                  </a:lnTo>
                  <a:lnTo>
                    <a:pt x="3018586" y="1341822"/>
                  </a:lnTo>
                  <a:lnTo>
                    <a:pt x="3030423" y="1346001"/>
                  </a:lnTo>
                  <a:lnTo>
                    <a:pt x="3042261" y="1349797"/>
                  </a:lnTo>
                  <a:lnTo>
                    <a:pt x="3054098" y="1353217"/>
                  </a:lnTo>
                  <a:lnTo>
                    <a:pt x="3065936" y="1356277"/>
                  </a:lnTo>
                  <a:lnTo>
                    <a:pt x="3077774" y="1358996"/>
                  </a:lnTo>
                  <a:lnTo>
                    <a:pt x="3089611" y="1361399"/>
                  </a:lnTo>
                  <a:lnTo>
                    <a:pt x="3101449" y="1363512"/>
                  </a:lnTo>
                  <a:lnTo>
                    <a:pt x="3113286" y="1365361"/>
                  </a:lnTo>
                  <a:lnTo>
                    <a:pt x="3125124" y="1366973"/>
                  </a:lnTo>
                  <a:lnTo>
                    <a:pt x="3136962" y="1368374"/>
                  </a:lnTo>
                  <a:lnTo>
                    <a:pt x="3148799" y="1369588"/>
                  </a:lnTo>
                  <a:lnTo>
                    <a:pt x="3160637" y="1370636"/>
                  </a:lnTo>
                  <a:lnTo>
                    <a:pt x="3172474" y="1371541"/>
                  </a:lnTo>
                  <a:lnTo>
                    <a:pt x="3184312" y="1372319"/>
                  </a:lnTo>
                  <a:lnTo>
                    <a:pt x="3196149" y="1372987"/>
                  </a:lnTo>
                  <a:lnTo>
                    <a:pt x="3207987" y="1373560"/>
                  </a:lnTo>
                  <a:lnTo>
                    <a:pt x="3219825" y="1374052"/>
                  </a:lnTo>
                  <a:lnTo>
                    <a:pt x="3231662" y="1374472"/>
                  </a:lnTo>
                  <a:lnTo>
                    <a:pt x="3243500" y="1374832"/>
                  </a:lnTo>
                  <a:lnTo>
                    <a:pt x="3255337" y="1375139"/>
                  </a:lnTo>
                  <a:lnTo>
                    <a:pt x="3267175" y="1375402"/>
                  </a:lnTo>
                  <a:lnTo>
                    <a:pt x="3279013" y="1375626"/>
                  </a:lnTo>
                  <a:lnTo>
                    <a:pt x="3290850" y="1375817"/>
                  </a:lnTo>
                  <a:lnTo>
                    <a:pt x="3302688" y="1375980"/>
                  </a:lnTo>
                  <a:lnTo>
                    <a:pt x="3314525" y="1376119"/>
                  </a:lnTo>
                  <a:lnTo>
                    <a:pt x="3326363" y="1376237"/>
                  </a:lnTo>
                  <a:lnTo>
                    <a:pt x="3338201" y="1376338"/>
                  </a:lnTo>
                  <a:lnTo>
                    <a:pt x="3350038" y="1376424"/>
                  </a:lnTo>
                  <a:lnTo>
                    <a:pt x="3361876" y="1376497"/>
                  </a:lnTo>
                  <a:lnTo>
                    <a:pt x="3373713" y="1376559"/>
                  </a:lnTo>
                  <a:lnTo>
                    <a:pt x="3385551" y="1376612"/>
                  </a:lnTo>
                  <a:lnTo>
                    <a:pt x="3397389" y="1376658"/>
                  </a:lnTo>
                  <a:lnTo>
                    <a:pt x="3409226" y="1376696"/>
                  </a:lnTo>
                  <a:lnTo>
                    <a:pt x="3421064" y="1376729"/>
                  </a:lnTo>
                  <a:lnTo>
                    <a:pt x="3432901" y="1376757"/>
                  </a:lnTo>
                  <a:lnTo>
                    <a:pt x="3444739" y="1376780"/>
                  </a:lnTo>
                  <a:lnTo>
                    <a:pt x="3456576" y="1376800"/>
                  </a:lnTo>
                  <a:lnTo>
                    <a:pt x="3468414" y="1376818"/>
                  </a:lnTo>
                  <a:lnTo>
                    <a:pt x="3480252" y="1376832"/>
                  </a:lnTo>
                  <a:lnTo>
                    <a:pt x="3492089" y="1376845"/>
                  </a:lnTo>
                  <a:lnTo>
                    <a:pt x="3503927" y="1376855"/>
                  </a:lnTo>
                  <a:lnTo>
                    <a:pt x="3515764" y="1376864"/>
                  </a:lnTo>
                  <a:lnTo>
                    <a:pt x="3515764" y="1376608"/>
                  </a:lnTo>
                  <a:lnTo>
                    <a:pt x="3527602" y="1376554"/>
                  </a:lnTo>
                  <a:lnTo>
                    <a:pt x="3539440" y="1376490"/>
                  </a:lnTo>
                  <a:lnTo>
                    <a:pt x="3551277" y="1376416"/>
                  </a:lnTo>
                  <a:lnTo>
                    <a:pt x="3563115" y="1376328"/>
                  </a:lnTo>
                  <a:lnTo>
                    <a:pt x="3574952" y="1376225"/>
                  </a:lnTo>
                  <a:lnTo>
                    <a:pt x="3586790" y="1376104"/>
                  </a:lnTo>
                  <a:lnTo>
                    <a:pt x="3598628" y="1375962"/>
                  </a:lnTo>
                  <a:lnTo>
                    <a:pt x="3610465" y="1375795"/>
                  </a:lnTo>
                  <a:lnTo>
                    <a:pt x="3622303" y="1375598"/>
                  </a:lnTo>
                  <a:lnTo>
                    <a:pt x="3634140" y="1375368"/>
                  </a:lnTo>
                  <a:lnTo>
                    <a:pt x="3645978" y="1375097"/>
                  </a:lnTo>
                  <a:lnTo>
                    <a:pt x="3657816" y="1374778"/>
                  </a:lnTo>
                  <a:lnTo>
                    <a:pt x="3669653" y="1374405"/>
                  </a:lnTo>
                  <a:lnTo>
                    <a:pt x="3681491" y="1373966"/>
                  </a:lnTo>
                  <a:lnTo>
                    <a:pt x="3693328" y="1373450"/>
                  </a:lnTo>
                  <a:lnTo>
                    <a:pt x="3705166" y="1372845"/>
                  </a:lnTo>
                  <a:lnTo>
                    <a:pt x="3717004" y="1372135"/>
                  </a:lnTo>
                  <a:lnTo>
                    <a:pt x="3728841" y="1371301"/>
                  </a:lnTo>
                  <a:lnTo>
                    <a:pt x="3740679" y="1370323"/>
                  </a:lnTo>
                  <a:lnTo>
                    <a:pt x="3752516" y="1369177"/>
                  </a:lnTo>
                  <a:lnTo>
                    <a:pt x="3764354" y="1367833"/>
                  </a:lnTo>
                  <a:lnTo>
                    <a:pt x="3776191" y="1366258"/>
                  </a:lnTo>
                  <a:lnTo>
                    <a:pt x="3788029" y="1364414"/>
                  </a:lnTo>
                  <a:lnTo>
                    <a:pt x="3799867" y="1362256"/>
                  </a:lnTo>
                  <a:lnTo>
                    <a:pt x="3811704" y="1359733"/>
                  </a:lnTo>
                  <a:lnTo>
                    <a:pt x="3823542" y="1356785"/>
                  </a:lnTo>
                  <a:lnTo>
                    <a:pt x="3835379" y="1353344"/>
                  </a:lnTo>
                  <a:lnTo>
                    <a:pt x="3847217" y="1349334"/>
                  </a:lnTo>
                  <a:lnTo>
                    <a:pt x="3859055" y="1344666"/>
                  </a:lnTo>
                  <a:lnTo>
                    <a:pt x="3870892" y="1339241"/>
                  </a:lnTo>
                  <a:lnTo>
                    <a:pt x="3882730" y="1332949"/>
                  </a:lnTo>
                  <a:lnTo>
                    <a:pt x="3894567" y="1325667"/>
                  </a:lnTo>
                  <a:lnTo>
                    <a:pt x="3906405" y="1317262"/>
                  </a:lnTo>
                  <a:lnTo>
                    <a:pt x="3918243" y="1307588"/>
                  </a:lnTo>
                  <a:lnTo>
                    <a:pt x="3930080" y="1296493"/>
                  </a:lnTo>
                  <a:lnTo>
                    <a:pt x="3941918" y="1283816"/>
                  </a:lnTo>
                  <a:lnTo>
                    <a:pt x="3953755" y="1269398"/>
                  </a:lnTo>
                  <a:lnTo>
                    <a:pt x="3965593" y="1253082"/>
                  </a:lnTo>
                  <a:lnTo>
                    <a:pt x="3977431" y="1234724"/>
                  </a:lnTo>
                  <a:lnTo>
                    <a:pt x="3989268" y="1214203"/>
                  </a:lnTo>
                  <a:lnTo>
                    <a:pt x="4001106" y="1191427"/>
                  </a:lnTo>
                  <a:lnTo>
                    <a:pt x="4012943" y="1166352"/>
                  </a:lnTo>
                  <a:lnTo>
                    <a:pt x="4024781" y="1138988"/>
                  </a:lnTo>
                  <a:lnTo>
                    <a:pt x="4036619" y="1109413"/>
                  </a:lnTo>
                  <a:lnTo>
                    <a:pt x="4048456" y="1077777"/>
                  </a:lnTo>
                  <a:lnTo>
                    <a:pt x="4060294" y="1044313"/>
                  </a:lnTo>
                  <a:lnTo>
                    <a:pt x="4072131" y="1009328"/>
                  </a:lnTo>
                  <a:lnTo>
                    <a:pt x="4083969" y="973200"/>
                  </a:lnTo>
                  <a:lnTo>
                    <a:pt x="4095806" y="936363"/>
                  </a:lnTo>
                  <a:lnTo>
                    <a:pt x="4107644" y="899285"/>
                  </a:lnTo>
                  <a:lnTo>
                    <a:pt x="4119482" y="862447"/>
                  </a:lnTo>
                  <a:lnTo>
                    <a:pt x="4131319" y="826319"/>
                  </a:lnTo>
                  <a:lnTo>
                    <a:pt x="4143157" y="791334"/>
                  </a:lnTo>
                  <a:lnTo>
                    <a:pt x="4154994" y="757870"/>
                  </a:lnTo>
                  <a:lnTo>
                    <a:pt x="4166832" y="726235"/>
                  </a:lnTo>
                  <a:lnTo>
                    <a:pt x="4178670" y="696659"/>
                  </a:lnTo>
                  <a:lnTo>
                    <a:pt x="4190507" y="669295"/>
                  </a:lnTo>
                  <a:lnTo>
                    <a:pt x="4202345" y="644220"/>
                  </a:lnTo>
                  <a:lnTo>
                    <a:pt x="4214182" y="621445"/>
                  </a:lnTo>
                  <a:lnTo>
                    <a:pt x="4226020" y="600923"/>
                  </a:lnTo>
                  <a:lnTo>
                    <a:pt x="4237858" y="582566"/>
                  </a:lnTo>
                  <a:lnTo>
                    <a:pt x="4249695" y="566250"/>
                  </a:lnTo>
                  <a:lnTo>
                    <a:pt x="4261533" y="551831"/>
                  </a:lnTo>
                  <a:lnTo>
                    <a:pt x="4273370" y="539155"/>
                  </a:lnTo>
                  <a:lnTo>
                    <a:pt x="4285208" y="528059"/>
                  </a:lnTo>
                  <a:lnTo>
                    <a:pt x="4297046" y="518386"/>
                  </a:lnTo>
                  <a:lnTo>
                    <a:pt x="4308883" y="509980"/>
                  </a:lnTo>
                  <a:lnTo>
                    <a:pt x="4320721" y="502699"/>
                  </a:lnTo>
                  <a:lnTo>
                    <a:pt x="4332558" y="496407"/>
                  </a:lnTo>
                  <a:lnTo>
                    <a:pt x="4344396" y="490982"/>
                  </a:lnTo>
                  <a:lnTo>
                    <a:pt x="4356234" y="486314"/>
                  </a:lnTo>
                  <a:lnTo>
                    <a:pt x="4368071" y="482303"/>
                  </a:lnTo>
                  <a:lnTo>
                    <a:pt x="4379909" y="478863"/>
                  </a:lnTo>
                  <a:lnTo>
                    <a:pt x="4391746" y="475915"/>
                  </a:lnTo>
                  <a:lnTo>
                    <a:pt x="4403584" y="473392"/>
                  </a:lnTo>
                  <a:lnTo>
                    <a:pt x="4415421" y="471234"/>
                  </a:lnTo>
                  <a:lnTo>
                    <a:pt x="4427259" y="469390"/>
                  </a:lnTo>
                  <a:lnTo>
                    <a:pt x="4439097" y="467815"/>
                  </a:lnTo>
                  <a:lnTo>
                    <a:pt x="4450934" y="466471"/>
                  </a:lnTo>
                  <a:lnTo>
                    <a:pt x="4462772" y="465324"/>
                  </a:lnTo>
                  <a:lnTo>
                    <a:pt x="4474609" y="464347"/>
                  </a:lnTo>
                  <a:lnTo>
                    <a:pt x="4486447" y="463513"/>
                  </a:lnTo>
                  <a:lnTo>
                    <a:pt x="4498285" y="462803"/>
                  </a:lnTo>
                  <a:lnTo>
                    <a:pt x="4510122" y="462198"/>
                  </a:lnTo>
                  <a:lnTo>
                    <a:pt x="4521960" y="461682"/>
                  </a:lnTo>
                  <a:lnTo>
                    <a:pt x="4533797" y="461243"/>
                  </a:lnTo>
                  <a:lnTo>
                    <a:pt x="4545635" y="460869"/>
                  </a:lnTo>
                  <a:lnTo>
                    <a:pt x="4557473" y="460551"/>
                  </a:lnTo>
                  <a:lnTo>
                    <a:pt x="4569310" y="460280"/>
                  </a:lnTo>
                  <a:lnTo>
                    <a:pt x="4581148" y="460049"/>
                  </a:lnTo>
                  <a:lnTo>
                    <a:pt x="4592985" y="459853"/>
                  </a:lnTo>
                  <a:lnTo>
                    <a:pt x="4604823" y="459686"/>
                  </a:lnTo>
                  <a:lnTo>
                    <a:pt x="4616661" y="459544"/>
                  </a:lnTo>
                  <a:lnTo>
                    <a:pt x="4628498" y="459423"/>
                  </a:lnTo>
                  <a:lnTo>
                    <a:pt x="4640336" y="459320"/>
                  </a:lnTo>
                  <a:lnTo>
                    <a:pt x="4652173" y="459232"/>
                  </a:lnTo>
                  <a:lnTo>
                    <a:pt x="4664011" y="459157"/>
                  </a:lnTo>
                  <a:lnTo>
                    <a:pt x="4675849" y="459094"/>
                  </a:lnTo>
                  <a:lnTo>
                    <a:pt x="4687686" y="459040"/>
                  </a:lnTo>
                </a:path>
              </a:pathLst>
            </a:custGeom>
            <a:ln w="40651" cap="flat">
              <a:solidFill>
                <a:srgbClr val="F26A21">
                  <a:alpha val="100000"/>
                </a:srgbClr>
              </a:solidFill>
              <a:prstDash val="solid"/>
              <a:round/>
            </a:ln>
          </p:spPr>
          <p:txBody>
            <a:bodyPr/>
            <a:lstStyle/>
            <a:p/>
          </p:txBody>
        </p:sp>
        <p:sp>
          <p:nvSpPr>
            <p:cNvPr id="58" name="pl58"/>
            <p:cNvSpPr/>
            <p:nvPr/>
          </p:nvSpPr>
          <p:spPr>
            <a:xfrm>
              <a:off x="2482351" y="904960"/>
              <a:ext cx="4687686" cy="306009"/>
            </a:xfrm>
            <a:custGeom>
              <a:avLst/>
              <a:pathLst>
                <a:path w="4687686" h="306009">
                  <a:moveTo>
                    <a:pt x="0" y="153081"/>
                  </a:moveTo>
                  <a:lnTo>
                    <a:pt x="11837" y="153090"/>
                  </a:lnTo>
                  <a:lnTo>
                    <a:pt x="23675" y="153101"/>
                  </a:lnTo>
                  <a:lnTo>
                    <a:pt x="35512" y="153113"/>
                  </a:lnTo>
                  <a:lnTo>
                    <a:pt x="47350" y="153128"/>
                  </a:lnTo>
                  <a:lnTo>
                    <a:pt x="59187" y="153145"/>
                  </a:lnTo>
                  <a:lnTo>
                    <a:pt x="71025" y="153165"/>
                  </a:lnTo>
                  <a:lnTo>
                    <a:pt x="82863" y="153189"/>
                  </a:lnTo>
                  <a:lnTo>
                    <a:pt x="94700" y="153217"/>
                  </a:lnTo>
                  <a:lnTo>
                    <a:pt x="106538" y="153250"/>
                  </a:lnTo>
                  <a:lnTo>
                    <a:pt x="118375" y="153288"/>
                  </a:lnTo>
                  <a:lnTo>
                    <a:pt x="130213" y="153333"/>
                  </a:lnTo>
                  <a:lnTo>
                    <a:pt x="142051" y="153386"/>
                  </a:lnTo>
                  <a:lnTo>
                    <a:pt x="153888" y="153449"/>
                  </a:lnTo>
                  <a:lnTo>
                    <a:pt x="165726" y="153522"/>
                  </a:lnTo>
                  <a:lnTo>
                    <a:pt x="177563" y="153608"/>
                  </a:lnTo>
                  <a:lnTo>
                    <a:pt x="189401" y="153709"/>
                  </a:lnTo>
                  <a:lnTo>
                    <a:pt x="201239" y="153827"/>
                  </a:lnTo>
                  <a:lnTo>
                    <a:pt x="213076" y="153966"/>
                  </a:lnTo>
                  <a:lnTo>
                    <a:pt x="224914" y="154129"/>
                  </a:lnTo>
                  <a:lnTo>
                    <a:pt x="236751" y="154320"/>
                  </a:lnTo>
                  <a:lnTo>
                    <a:pt x="248589" y="154544"/>
                  </a:lnTo>
                  <a:lnTo>
                    <a:pt x="260427" y="154806"/>
                  </a:lnTo>
                  <a:lnTo>
                    <a:pt x="272264" y="155114"/>
                  </a:lnTo>
                  <a:lnTo>
                    <a:pt x="284102" y="155473"/>
                  </a:lnTo>
                  <a:lnTo>
                    <a:pt x="295939" y="155894"/>
                  </a:lnTo>
                  <a:lnTo>
                    <a:pt x="307777" y="156385"/>
                  </a:lnTo>
                  <a:lnTo>
                    <a:pt x="319614" y="156959"/>
                  </a:lnTo>
                  <a:lnTo>
                    <a:pt x="331452" y="157627"/>
                  </a:lnTo>
                  <a:lnTo>
                    <a:pt x="343290" y="158405"/>
                  </a:lnTo>
                  <a:lnTo>
                    <a:pt x="355127" y="159309"/>
                  </a:lnTo>
                  <a:lnTo>
                    <a:pt x="366965" y="160358"/>
                  </a:lnTo>
                  <a:lnTo>
                    <a:pt x="378802" y="161571"/>
                  </a:lnTo>
                  <a:lnTo>
                    <a:pt x="390640" y="162972"/>
                  </a:lnTo>
                  <a:lnTo>
                    <a:pt x="402478" y="164585"/>
                  </a:lnTo>
                  <a:lnTo>
                    <a:pt x="414315" y="166434"/>
                  </a:lnTo>
                  <a:lnTo>
                    <a:pt x="426153" y="168547"/>
                  </a:lnTo>
                  <a:lnTo>
                    <a:pt x="437990" y="170950"/>
                  </a:lnTo>
                  <a:lnTo>
                    <a:pt x="449828" y="173669"/>
                  </a:lnTo>
                  <a:lnTo>
                    <a:pt x="461666" y="176729"/>
                  </a:lnTo>
                  <a:lnTo>
                    <a:pt x="473503" y="180149"/>
                  </a:lnTo>
                  <a:lnTo>
                    <a:pt x="485341" y="183945"/>
                  </a:lnTo>
                  <a:lnTo>
                    <a:pt x="497178" y="188124"/>
                  </a:lnTo>
                  <a:lnTo>
                    <a:pt x="509016" y="192685"/>
                  </a:lnTo>
                  <a:lnTo>
                    <a:pt x="520854" y="197614"/>
                  </a:lnTo>
                  <a:lnTo>
                    <a:pt x="532691" y="202886"/>
                  </a:lnTo>
                  <a:lnTo>
                    <a:pt x="544529" y="208464"/>
                  </a:lnTo>
                  <a:lnTo>
                    <a:pt x="556366" y="214295"/>
                  </a:lnTo>
                  <a:lnTo>
                    <a:pt x="568204" y="220316"/>
                  </a:lnTo>
                  <a:lnTo>
                    <a:pt x="580042" y="226456"/>
                  </a:lnTo>
                  <a:lnTo>
                    <a:pt x="591879" y="232635"/>
                  </a:lnTo>
                  <a:lnTo>
                    <a:pt x="603717" y="238775"/>
                  </a:lnTo>
                  <a:lnTo>
                    <a:pt x="615554" y="244796"/>
                  </a:lnTo>
                  <a:lnTo>
                    <a:pt x="627392" y="250627"/>
                  </a:lnTo>
                  <a:lnTo>
                    <a:pt x="639229" y="256204"/>
                  </a:lnTo>
                  <a:lnTo>
                    <a:pt x="651067" y="261477"/>
                  </a:lnTo>
                  <a:lnTo>
                    <a:pt x="662905" y="266406"/>
                  </a:lnTo>
                  <a:lnTo>
                    <a:pt x="674742" y="270967"/>
                  </a:lnTo>
                  <a:lnTo>
                    <a:pt x="686580" y="275146"/>
                  </a:lnTo>
                  <a:lnTo>
                    <a:pt x="698417" y="278942"/>
                  </a:lnTo>
                  <a:lnTo>
                    <a:pt x="710255" y="282362"/>
                  </a:lnTo>
                  <a:lnTo>
                    <a:pt x="722093" y="285422"/>
                  </a:lnTo>
                  <a:lnTo>
                    <a:pt x="733930" y="288141"/>
                  </a:lnTo>
                  <a:lnTo>
                    <a:pt x="745768" y="290544"/>
                  </a:lnTo>
                  <a:lnTo>
                    <a:pt x="757605" y="292657"/>
                  </a:lnTo>
                  <a:lnTo>
                    <a:pt x="769443" y="294506"/>
                  </a:lnTo>
                  <a:lnTo>
                    <a:pt x="781281" y="296118"/>
                  </a:lnTo>
                  <a:lnTo>
                    <a:pt x="793118" y="297519"/>
                  </a:lnTo>
                  <a:lnTo>
                    <a:pt x="804956" y="298733"/>
                  </a:lnTo>
                  <a:lnTo>
                    <a:pt x="816793" y="299782"/>
                  </a:lnTo>
                  <a:lnTo>
                    <a:pt x="828631" y="300686"/>
                  </a:lnTo>
                  <a:lnTo>
                    <a:pt x="840469" y="301464"/>
                  </a:lnTo>
                  <a:lnTo>
                    <a:pt x="852306" y="302132"/>
                  </a:lnTo>
                  <a:lnTo>
                    <a:pt x="864144" y="302706"/>
                  </a:lnTo>
                  <a:lnTo>
                    <a:pt x="875981" y="303197"/>
                  </a:lnTo>
                  <a:lnTo>
                    <a:pt x="887819" y="303617"/>
                  </a:lnTo>
                  <a:lnTo>
                    <a:pt x="899657" y="303977"/>
                  </a:lnTo>
                  <a:lnTo>
                    <a:pt x="911494" y="304284"/>
                  </a:lnTo>
                  <a:lnTo>
                    <a:pt x="923332" y="304547"/>
                  </a:lnTo>
                  <a:lnTo>
                    <a:pt x="935169" y="304771"/>
                  </a:lnTo>
                  <a:lnTo>
                    <a:pt x="947007" y="304962"/>
                  </a:lnTo>
                  <a:lnTo>
                    <a:pt x="958844" y="305125"/>
                  </a:lnTo>
                  <a:lnTo>
                    <a:pt x="970682" y="305264"/>
                  </a:lnTo>
                  <a:lnTo>
                    <a:pt x="982520" y="305382"/>
                  </a:lnTo>
                  <a:lnTo>
                    <a:pt x="994357" y="305483"/>
                  </a:lnTo>
                  <a:lnTo>
                    <a:pt x="1006195" y="305569"/>
                  </a:lnTo>
                  <a:lnTo>
                    <a:pt x="1018032" y="305642"/>
                  </a:lnTo>
                  <a:lnTo>
                    <a:pt x="1029870" y="305704"/>
                  </a:lnTo>
                  <a:lnTo>
                    <a:pt x="1041708" y="305758"/>
                  </a:lnTo>
                  <a:lnTo>
                    <a:pt x="1053545" y="305803"/>
                  </a:lnTo>
                  <a:lnTo>
                    <a:pt x="1065383" y="305841"/>
                  </a:lnTo>
                  <a:lnTo>
                    <a:pt x="1077220" y="305874"/>
                  </a:lnTo>
                  <a:lnTo>
                    <a:pt x="1089058" y="305902"/>
                  </a:lnTo>
                  <a:lnTo>
                    <a:pt x="1100896" y="305925"/>
                  </a:lnTo>
                  <a:lnTo>
                    <a:pt x="1112733" y="305946"/>
                  </a:lnTo>
                  <a:lnTo>
                    <a:pt x="1124571" y="305963"/>
                  </a:lnTo>
                  <a:lnTo>
                    <a:pt x="1136408" y="305977"/>
                  </a:lnTo>
                  <a:lnTo>
                    <a:pt x="1148246" y="305990"/>
                  </a:lnTo>
                  <a:lnTo>
                    <a:pt x="1160084" y="306000"/>
                  </a:lnTo>
                  <a:lnTo>
                    <a:pt x="1171921" y="306009"/>
                  </a:lnTo>
                  <a:lnTo>
                    <a:pt x="1171921" y="306009"/>
                  </a:lnTo>
                  <a:lnTo>
                    <a:pt x="1183759" y="306000"/>
                  </a:lnTo>
                  <a:lnTo>
                    <a:pt x="1195596" y="305990"/>
                  </a:lnTo>
                  <a:lnTo>
                    <a:pt x="1207434" y="305977"/>
                  </a:lnTo>
                  <a:lnTo>
                    <a:pt x="1219272" y="305963"/>
                  </a:lnTo>
                  <a:lnTo>
                    <a:pt x="1231109" y="305946"/>
                  </a:lnTo>
                  <a:lnTo>
                    <a:pt x="1242947" y="305925"/>
                  </a:lnTo>
                  <a:lnTo>
                    <a:pt x="1254784" y="305902"/>
                  </a:lnTo>
                  <a:lnTo>
                    <a:pt x="1266622" y="305874"/>
                  </a:lnTo>
                  <a:lnTo>
                    <a:pt x="1278459" y="305841"/>
                  </a:lnTo>
                  <a:lnTo>
                    <a:pt x="1290297" y="305803"/>
                  </a:lnTo>
                  <a:lnTo>
                    <a:pt x="1302135" y="305758"/>
                  </a:lnTo>
                  <a:lnTo>
                    <a:pt x="1313972" y="305704"/>
                  </a:lnTo>
                  <a:lnTo>
                    <a:pt x="1325810" y="305642"/>
                  </a:lnTo>
                  <a:lnTo>
                    <a:pt x="1337647" y="305569"/>
                  </a:lnTo>
                  <a:lnTo>
                    <a:pt x="1349485" y="305483"/>
                  </a:lnTo>
                  <a:lnTo>
                    <a:pt x="1361323" y="305382"/>
                  </a:lnTo>
                  <a:lnTo>
                    <a:pt x="1373160" y="305264"/>
                  </a:lnTo>
                  <a:lnTo>
                    <a:pt x="1384998" y="305125"/>
                  </a:lnTo>
                  <a:lnTo>
                    <a:pt x="1396835" y="304962"/>
                  </a:lnTo>
                  <a:lnTo>
                    <a:pt x="1408673" y="304771"/>
                  </a:lnTo>
                  <a:lnTo>
                    <a:pt x="1420511" y="304547"/>
                  </a:lnTo>
                  <a:lnTo>
                    <a:pt x="1432348" y="304284"/>
                  </a:lnTo>
                  <a:lnTo>
                    <a:pt x="1444186" y="303977"/>
                  </a:lnTo>
                  <a:lnTo>
                    <a:pt x="1456023" y="303617"/>
                  </a:lnTo>
                  <a:lnTo>
                    <a:pt x="1467861" y="303197"/>
                  </a:lnTo>
                  <a:lnTo>
                    <a:pt x="1479699" y="302706"/>
                  </a:lnTo>
                  <a:lnTo>
                    <a:pt x="1491536" y="302132"/>
                  </a:lnTo>
                  <a:lnTo>
                    <a:pt x="1503374" y="301464"/>
                  </a:lnTo>
                  <a:lnTo>
                    <a:pt x="1515211" y="300686"/>
                  </a:lnTo>
                  <a:lnTo>
                    <a:pt x="1527049" y="299782"/>
                  </a:lnTo>
                  <a:lnTo>
                    <a:pt x="1538887" y="298733"/>
                  </a:lnTo>
                  <a:lnTo>
                    <a:pt x="1550724" y="297519"/>
                  </a:lnTo>
                  <a:lnTo>
                    <a:pt x="1562562" y="296118"/>
                  </a:lnTo>
                  <a:lnTo>
                    <a:pt x="1574399" y="294506"/>
                  </a:lnTo>
                  <a:lnTo>
                    <a:pt x="1586237" y="292657"/>
                  </a:lnTo>
                  <a:lnTo>
                    <a:pt x="1598074" y="290544"/>
                  </a:lnTo>
                  <a:lnTo>
                    <a:pt x="1609912" y="288141"/>
                  </a:lnTo>
                  <a:lnTo>
                    <a:pt x="1621750" y="285422"/>
                  </a:lnTo>
                  <a:lnTo>
                    <a:pt x="1633587" y="282362"/>
                  </a:lnTo>
                  <a:lnTo>
                    <a:pt x="1645425" y="278942"/>
                  </a:lnTo>
                  <a:lnTo>
                    <a:pt x="1657262" y="275146"/>
                  </a:lnTo>
                  <a:lnTo>
                    <a:pt x="1669100" y="270967"/>
                  </a:lnTo>
                  <a:lnTo>
                    <a:pt x="1680938" y="266406"/>
                  </a:lnTo>
                  <a:lnTo>
                    <a:pt x="1692775" y="261477"/>
                  </a:lnTo>
                  <a:lnTo>
                    <a:pt x="1704613" y="256204"/>
                  </a:lnTo>
                  <a:lnTo>
                    <a:pt x="1716450" y="250627"/>
                  </a:lnTo>
                  <a:lnTo>
                    <a:pt x="1728288" y="244796"/>
                  </a:lnTo>
                  <a:lnTo>
                    <a:pt x="1740126" y="238775"/>
                  </a:lnTo>
                  <a:lnTo>
                    <a:pt x="1751963" y="232635"/>
                  </a:lnTo>
                  <a:lnTo>
                    <a:pt x="1763801" y="226456"/>
                  </a:lnTo>
                  <a:lnTo>
                    <a:pt x="1775638" y="220316"/>
                  </a:lnTo>
                  <a:lnTo>
                    <a:pt x="1787476" y="214295"/>
                  </a:lnTo>
                  <a:lnTo>
                    <a:pt x="1799314" y="208464"/>
                  </a:lnTo>
                  <a:lnTo>
                    <a:pt x="1811151" y="202886"/>
                  </a:lnTo>
                  <a:lnTo>
                    <a:pt x="1822989" y="197614"/>
                  </a:lnTo>
                  <a:lnTo>
                    <a:pt x="1834826" y="192685"/>
                  </a:lnTo>
                  <a:lnTo>
                    <a:pt x="1846664" y="188124"/>
                  </a:lnTo>
                  <a:lnTo>
                    <a:pt x="1858502" y="183945"/>
                  </a:lnTo>
                  <a:lnTo>
                    <a:pt x="1870339" y="180149"/>
                  </a:lnTo>
                  <a:lnTo>
                    <a:pt x="1882177" y="176729"/>
                  </a:lnTo>
                  <a:lnTo>
                    <a:pt x="1894014" y="173669"/>
                  </a:lnTo>
                  <a:lnTo>
                    <a:pt x="1905852" y="170950"/>
                  </a:lnTo>
                  <a:lnTo>
                    <a:pt x="1917689" y="168547"/>
                  </a:lnTo>
                  <a:lnTo>
                    <a:pt x="1929527" y="166434"/>
                  </a:lnTo>
                  <a:lnTo>
                    <a:pt x="1941365" y="164585"/>
                  </a:lnTo>
                  <a:lnTo>
                    <a:pt x="1953202" y="162972"/>
                  </a:lnTo>
                  <a:lnTo>
                    <a:pt x="1965040" y="161571"/>
                  </a:lnTo>
                  <a:lnTo>
                    <a:pt x="1976877" y="160358"/>
                  </a:lnTo>
                  <a:lnTo>
                    <a:pt x="1988715" y="159309"/>
                  </a:lnTo>
                  <a:lnTo>
                    <a:pt x="2000553" y="158405"/>
                  </a:lnTo>
                  <a:lnTo>
                    <a:pt x="2012390" y="157627"/>
                  </a:lnTo>
                  <a:lnTo>
                    <a:pt x="2024228" y="156959"/>
                  </a:lnTo>
                  <a:lnTo>
                    <a:pt x="2036065" y="156385"/>
                  </a:lnTo>
                  <a:lnTo>
                    <a:pt x="2047903" y="155894"/>
                  </a:lnTo>
                  <a:lnTo>
                    <a:pt x="2059741" y="155473"/>
                  </a:lnTo>
                  <a:lnTo>
                    <a:pt x="2071578" y="155114"/>
                  </a:lnTo>
                  <a:lnTo>
                    <a:pt x="2083416" y="154806"/>
                  </a:lnTo>
                  <a:lnTo>
                    <a:pt x="2095253" y="154544"/>
                  </a:lnTo>
                  <a:lnTo>
                    <a:pt x="2107091" y="154320"/>
                  </a:lnTo>
                  <a:lnTo>
                    <a:pt x="2118929" y="154129"/>
                  </a:lnTo>
                  <a:lnTo>
                    <a:pt x="2130766" y="153966"/>
                  </a:lnTo>
                  <a:lnTo>
                    <a:pt x="2142604" y="153827"/>
                  </a:lnTo>
                  <a:lnTo>
                    <a:pt x="2154441" y="153709"/>
                  </a:lnTo>
                  <a:lnTo>
                    <a:pt x="2166279" y="153608"/>
                  </a:lnTo>
                  <a:lnTo>
                    <a:pt x="2178117" y="153522"/>
                  </a:lnTo>
                  <a:lnTo>
                    <a:pt x="2189954" y="153449"/>
                  </a:lnTo>
                  <a:lnTo>
                    <a:pt x="2201792" y="153386"/>
                  </a:lnTo>
                  <a:lnTo>
                    <a:pt x="2213629" y="153333"/>
                  </a:lnTo>
                  <a:lnTo>
                    <a:pt x="2225467" y="153288"/>
                  </a:lnTo>
                  <a:lnTo>
                    <a:pt x="2237304" y="153250"/>
                  </a:lnTo>
                  <a:lnTo>
                    <a:pt x="2249142" y="153217"/>
                  </a:lnTo>
                  <a:lnTo>
                    <a:pt x="2260980" y="153189"/>
                  </a:lnTo>
                  <a:lnTo>
                    <a:pt x="2272817" y="153165"/>
                  </a:lnTo>
                  <a:lnTo>
                    <a:pt x="2284655" y="153145"/>
                  </a:lnTo>
                  <a:lnTo>
                    <a:pt x="2296492" y="153128"/>
                  </a:lnTo>
                  <a:lnTo>
                    <a:pt x="2308330" y="153113"/>
                  </a:lnTo>
                  <a:lnTo>
                    <a:pt x="2320168" y="153101"/>
                  </a:lnTo>
                  <a:lnTo>
                    <a:pt x="2332005" y="153090"/>
                  </a:lnTo>
                  <a:lnTo>
                    <a:pt x="2343843" y="153081"/>
                  </a:lnTo>
                  <a:lnTo>
                    <a:pt x="2343843" y="152979"/>
                  </a:lnTo>
                  <a:lnTo>
                    <a:pt x="2355680" y="152970"/>
                  </a:lnTo>
                  <a:lnTo>
                    <a:pt x="2367518" y="152959"/>
                  </a:lnTo>
                  <a:lnTo>
                    <a:pt x="2379356" y="152947"/>
                  </a:lnTo>
                  <a:lnTo>
                    <a:pt x="2391193" y="152932"/>
                  </a:lnTo>
                  <a:lnTo>
                    <a:pt x="2403031" y="152915"/>
                  </a:lnTo>
                  <a:lnTo>
                    <a:pt x="2414868" y="152895"/>
                  </a:lnTo>
                  <a:lnTo>
                    <a:pt x="2426706" y="152871"/>
                  </a:lnTo>
                  <a:lnTo>
                    <a:pt x="2438544" y="152843"/>
                  </a:lnTo>
                  <a:lnTo>
                    <a:pt x="2450381" y="152811"/>
                  </a:lnTo>
                  <a:lnTo>
                    <a:pt x="2462219" y="152772"/>
                  </a:lnTo>
                  <a:lnTo>
                    <a:pt x="2474056" y="152727"/>
                  </a:lnTo>
                  <a:lnTo>
                    <a:pt x="2485894" y="152674"/>
                  </a:lnTo>
                  <a:lnTo>
                    <a:pt x="2497732" y="152612"/>
                  </a:lnTo>
                  <a:lnTo>
                    <a:pt x="2509569" y="152538"/>
                  </a:lnTo>
                  <a:lnTo>
                    <a:pt x="2521407" y="152452"/>
                  </a:lnTo>
                  <a:lnTo>
                    <a:pt x="2533244" y="152352"/>
                  </a:lnTo>
                  <a:lnTo>
                    <a:pt x="2545082" y="152233"/>
                  </a:lnTo>
                  <a:lnTo>
                    <a:pt x="2556919" y="152094"/>
                  </a:lnTo>
                  <a:lnTo>
                    <a:pt x="2568757" y="151931"/>
                  </a:lnTo>
                  <a:lnTo>
                    <a:pt x="2580595" y="151740"/>
                  </a:lnTo>
                  <a:lnTo>
                    <a:pt x="2592432" y="151516"/>
                  </a:lnTo>
                  <a:lnTo>
                    <a:pt x="2604270" y="151254"/>
                  </a:lnTo>
                  <a:lnTo>
                    <a:pt x="2616107" y="150946"/>
                  </a:lnTo>
                  <a:lnTo>
                    <a:pt x="2627945" y="150587"/>
                  </a:lnTo>
                  <a:lnTo>
                    <a:pt x="2639783" y="150166"/>
                  </a:lnTo>
                  <a:lnTo>
                    <a:pt x="2651620" y="149675"/>
                  </a:lnTo>
                  <a:lnTo>
                    <a:pt x="2663458" y="149102"/>
                  </a:lnTo>
                  <a:lnTo>
                    <a:pt x="2675295" y="148433"/>
                  </a:lnTo>
                  <a:lnTo>
                    <a:pt x="2687133" y="147655"/>
                  </a:lnTo>
                  <a:lnTo>
                    <a:pt x="2698971" y="146751"/>
                  </a:lnTo>
                  <a:lnTo>
                    <a:pt x="2710808" y="145702"/>
                  </a:lnTo>
                  <a:lnTo>
                    <a:pt x="2722646" y="144489"/>
                  </a:lnTo>
                  <a:lnTo>
                    <a:pt x="2734483" y="143088"/>
                  </a:lnTo>
                  <a:lnTo>
                    <a:pt x="2746321" y="141476"/>
                  </a:lnTo>
                  <a:lnTo>
                    <a:pt x="2758159" y="139626"/>
                  </a:lnTo>
                  <a:lnTo>
                    <a:pt x="2769996" y="137514"/>
                  </a:lnTo>
                  <a:lnTo>
                    <a:pt x="2781834" y="135110"/>
                  </a:lnTo>
                  <a:lnTo>
                    <a:pt x="2793671" y="132391"/>
                  </a:lnTo>
                  <a:lnTo>
                    <a:pt x="2805509" y="129332"/>
                  </a:lnTo>
                  <a:lnTo>
                    <a:pt x="2817347" y="125911"/>
                  </a:lnTo>
                  <a:lnTo>
                    <a:pt x="2829184" y="122115"/>
                  </a:lnTo>
                  <a:lnTo>
                    <a:pt x="2841022" y="117936"/>
                  </a:lnTo>
                  <a:lnTo>
                    <a:pt x="2852859" y="113376"/>
                  </a:lnTo>
                  <a:lnTo>
                    <a:pt x="2864697" y="108446"/>
                  </a:lnTo>
                  <a:lnTo>
                    <a:pt x="2876534" y="103174"/>
                  </a:lnTo>
                  <a:lnTo>
                    <a:pt x="2888372" y="97596"/>
                  </a:lnTo>
                  <a:lnTo>
                    <a:pt x="2900210" y="91766"/>
                  </a:lnTo>
                  <a:lnTo>
                    <a:pt x="2912047" y="85744"/>
                  </a:lnTo>
                  <a:lnTo>
                    <a:pt x="2923885" y="79605"/>
                  </a:lnTo>
                  <a:lnTo>
                    <a:pt x="2935722" y="73425"/>
                  </a:lnTo>
                  <a:lnTo>
                    <a:pt x="2947560" y="67285"/>
                  </a:lnTo>
                  <a:lnTo>
                    <a:pt x="2959398" y="61264"/>
                  </a:lnTo>
                  <a:lnTo>
                    <a:pt x="2971235" y="55433"/>
                  </a:lnTo>
                  <a:lnTo>
                    <a:pt x="2983073" y="49856"/>
                  </a:lnTo>
                  <a:lnTo>
                    <a:pt x="2994910" y="44583"/>
                  </a:lnTo>
                  <a:lnTo>
                    <a:pt x="3006748" y="39654"/>
                  </a:lnTo>
                  <a:lnTo>
                    <a:pt x="3018586" y="35093"/>
                  </a:lnTo>
                  <a:lnTo>
                    <a:pt x="3030423" y="30914"/>
                  </a:lnTo>
                  <a:lnTo>
                    <a:pt x="3042261" y="27118"/>
                  </a:lnTo>
                  <a:lnTo>
                    <a:pt x="3054098" y="23698"/>
                  </a:lnTo>
                  <a:lnTo>
                    <a:pt x="3065936" y="20638"/>
                  </a:lnTo>
                  <a:lnTo>
                    <a:pt x="3077774" y="17919"/>
                  </a:lnTo>
                  <a:lnTo>
                    <a:pt x="3089611" y="15516"/>
                  </a:lnTo>
                  <a:lnTo>
                    <a:pt x="3101449" y="13403"/>
                  </a:lnTo>
                  <a:lnTo>
                    <a:pt x="3113286" y="11554"/>
                  </a:lnTo>
                  <a:lnTo>
                    <a:pt x="3125124" y="9942"/>
                  </a:lnTo>
                  <a:lnTo>
                    <a:pt x="3136962" y="8541"/>
                  </a:lnTo>
                  <a:lnTo>
                    <a:pt x="3148799" y="7327"/>
                  </a:lnTo>
                  <a:lnTo>
                    <a:pt x="3160637" y="6279"/>
                  </a:lnTo>
                  <a:lnTo>
                    <a:pt x="3172474" y="5374"/>
                  </a:lnTo>
                  <a:lnTo>
                    <a:pt x="3184312" y="4596"/>
                  </a:lnTo>
                  <a:lnTo>
                    <a:pt x="3196149" y="3928"/>
                  </a:lnTo>
                  <a:lnTo>
                    <a:pt x="3207987" y="3355"/>
                  </a:lnTo>
                  <a:lnTo>
                    <a:pt x="3219825" y="2863"/>
                  </a:lnTo>
                  <a:lnTo>
                    <a:pt x="3231662" y="2443"/>
                  </a:lnTo>
                  <a:lnTo>
                    <a:pt x="3243500" y="2083"/>
                  </a:lnTo>
                  <a:lnTo>
                    <a:pt x="3255337" y="1776"/>
                  </a:lnTo>
                  <a:lnTo>
                    <a:pt x="3267175" y="1513"/>
                  </a:lnTo>
                  <a:lnTo>
                    <a:pt x="3279013" y="1289"/>
                  </a:lnTo>
                  <a:lnTo>
                    <a:pt x="3290850" y="1098"/>
                  </a:lnTo>
                  <a:lnTo>
                    <a:pt x="3302688" y="935"/>
                  </a:lnTo>
                  <a:lnTo>
                    <a:pt x="3314525" y="796"/>
                  </a:lnTo>
                  <a:lnTo>
                    <a:pt x="3326363" y="678"/>
                  </a:lnTo>
                  <a:lnTo>
                    <a:pt x="3338201" y="577"/>
                  </a:lnTo>
                  <a:lnTo>
                    <a:pt x="3350038" y="491"/>
                  </a:lnTo>
                  <a:lnTo>
                    <a:pt x="3361876" y="418"/>
                  </a:lnTo>
                  <a:lnTo>
                    <a:pt x="3373713" y="356"/>
                  </a:lnTo>
                  <a:lnTo>
                    <a:pt x="3385551" y="303"/>
                  </a:lnTo>
                  <a:lnTo>
                    <a:pt x="3397389" y="257"/>
                  </a:lnTo>
                  <a:lnTo>
                    <a:pt x="3409226" y="219"/>
                  </a:lnTo>
                  <a:lnTo>
                    <a:pt x="3421064" y="186"/>
                  </a:lnTo>
                  <a:lnTo>
                    <a:pt x="3432901" y="158"/>
                  </a:lnTo>
                  <a:lnTo>
                    <a:pt x="3444739" y="135"/>
                  </a:lnTo>
                  <a:lnTo>
                    <a:pt x="3456576" y="115"/>
                  </a:lnTo>
                  <a:lnTo>
                    <a:pt x="3468414" y="97"/>
                  </a:lnTo>
                  <a:lnTo>
                    <a:pt x="3480252" y="83"/>
                  </a:lnTo>
                  <a:lnTo>
                    <a:pt x="3492089" y="70"/>
                  </a:lnTo>
                  <a:lnTo>
                    <a:pt x="3503927" y="60"/>
                  </a:lnTo>
                  <a:lnTo>
                    <a:pt x="3515764" y="5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59" name="pl59"/>
            <p:cNvSpPr/>
            <p:nvPr/>
          </p:nvSpPr>
          <p:spPr>
            <a:xfrm>
              <a:off x="2482351" y="2741379"/>
              <a:ext cx="4687686" cy="1071111"/>
            </a:xfrm>
            <a:custGeom>
              <a:avLst/>
              <a:pathLst>
                <a:path w="4687686" h="1071111">
                  <a:moveTo>
                    <a:pt x="0" y="1071111"/>
                  </a:moveTo>
                  <a:lnTo>
                    <a:pt x="11837" y="1071102"/>
                  </a:lnTo>
                  <a:lnTo>
                    <a:pt x="23675" y="1071091"/>
                  </a:lnTo>
                  <a:lnTo>
                    <a:pt x="35512" y="1071079"/>
                  </a:lnTo>
                  <a:lnTo>
                    <a:pt x="47350" y="1071064"/>
                  </a:lnTo>
                  <a:lnTo>
                    <a:pt x="59187" y="1071047"/>
                  </a:lnTo>
                  <a:lnTo>
                    <a:pt x="71025" y="1071027"/>
                  </a:lnTo>
                  <a:lnTo>
                    <a:pt x="82863" y="1071003"/>
                  </a:lnTo>
                  <a:lnTo>
                    <a:pt x="94700" y="1070975"/>
                  </a:lnTo>
                  <a:lnTo>
                    <a:pt x="106538" y="1070943"/>
                  </a:lnTo>
                  <a:lnTo>
                    <a:pt x="118375" y="1070904"/>
                  </a:lnTo>
                  <a:lnTo>
                    <a:pt x="130213" y="1070859"/>
                  </a:lnTo>
                  <a:lnTo>
                    <a:pt x="142051" y="1070806"/>
                  </a:lnTo>
                  <a:lnTo>
                    <a:pt x="153888" y="1070744"/>
                  </a:lnTo>
                  <a:lnTo>
                    <a:pt x="165726" y="1070671"/>
                  </a:lnTo>
                  <a:lnTo>
                    <a:pt x="177563" y="1070585"/>
                  </a:lnTo>
                  <a:lnTo>
                    <a:pt x="189401" y="1070484"/>
                  </a:lnTo>
                  <a:lnTo>
                    <a:pt x="201239" y="1070365"/>
                  </a:lnTo>
                  <a:lnTo>
                    <a:pt x="213076" y="1070227"/>
                  </a:lnTo>
                  <a:lnTo>
                    <a:pt x="224914" y="1070064"/>
                  </a:lnTo>
                  <a:lnTo>
                    <a:pt x="236751" y="1069872"/>
                  </a:lnTo>
                  <a:lnTo>
                    <a:pt x="248589" y="1069648"/>
                  </a:lnTo>
                  <a:lnTo>
                    <a:pt x="260427" y="1069386"/>
                  </a:lnTo>
                  <a:lnTo>
                    <a:pt x="272264" y="1069079"/>
                  </a:lnTo>
                  <a:lnTo>
                    <a:pt x="284102" y="1068719"/>
                  </a:lnTo>
                  <a:lnTo>
                    <a:pt x="295939" y="1068298"/>
                  </a:lnTo>
                  <a:lnTo>
                    <a:pt x="307777" y="1067807"/>
                  </a:lnTo>
                  <a:lnTo>
                    <a:pt x="319614" y="1067234"/>
                  </a:lnTo>
                  <a:lnTo>
                    <a:pt x="331452" y="1066565"/>
                  </a:lnTo>
                  <a:lnTo>
                    <a:pt x="343290" y="1065787"/>
                  </a:lnTo>
                  <a:lnTo>
                    <a:pt x="355127" y="1064883"/>
                  </a:lnTo>
                  <a:lnTo>
                    <a:pt x="366965" y="1063835"/>
                  </a:lnTo>
                  <a:lnTo>
                    <a:pt x="378802" y="1062621"/>
                  </a:lnTo>
                  <a:lnTo>
                    <a:pt x="390640" y="1061220"/>
                  </a:lnTo>
                  <a:lnTo>
                    <a:pt x="402478" y="1059608"/>
                  </a:lnTo>
                  <a:lnTo>
                    <a:pt x="414315" y="1057758"/>
                  </a:lnTo>
                  <a:lnTo>
                    <a:pt x="426153" y="1055646"/>
                  </a:lnTo>
                  <a:lnTo>
                    <a:pt x="437990" y="1053243"/>
                  </a:lnTo>
                  <a:lnTo>
                    <a:pt x="449828" y="1050523"/>
                  </a:lnTo>
                  <a:lnTo>
                    <a:pt x="461666" y="1047464"/>
                  </a:lnTo>
                  <a:lnTo>
                    <a:pt x="473503" y="1044043"/>
                  </a:lnTo>
                  <a:lnTo>
                    <a:pt x="485341" y="1040248"/>
                  </a:lnTo>
                  <a:lnTo>
                    <a:pt x="497178" y="1036068"/>
                  </a:lnTo>
                  <a:lnTo>
                    <a:pt x="509016" y="1031508"/>
                  </a:lnTo>
                  <a:lnTo>
                    <a:pt x="520854" y="1026578"/>
                  </a:lnTo>
                  <a:lnTo>
                    <a:pt x="532691" y="1021306"/>
                  </a:lnTo>
                  <a:lnTo>
                    <a:pt x="544529" y="1015729"/>
                  </a:lnTo>
                  <a:lnTo>
                    <a:pt x="556366" y="1009898"/>
                  </a:lnTo>
                  <a:lnTo>
                    <a:pt x="568204" y="1003876"/>
                  </a:lnTo>
                  <a:lnTo>
                    <a:pt x="580042" y="997737"/>
                  </a:lnTo>
                  <a:lnTo>
                    <a:pt x="591879" y="991557"/>
                  </a:lnTo>
                  <a:lnTo>
                    <a:pt x="603717" y="985418"/>
                  </a:lnTo>
                  <a:lnTo>
                    <a:pt x="615554" y="979396"/>
                  </a:lnTo>
                  <a:lnTo>
                    <a:pt x="627392" y="973565"/>
                  </a:lnTo>
                  <a:lnTo>
                    <a:pt x="639229" y="967988"/>
                  </a:lnTo>
                  <a:lnTo>
                    <a:pt x="651067" y="962715"/>
                  </a:lnTo>
                  <a:lnTo>
                    <a:pt x="662905" y="957786"/>
                  </a:lnTo>
                  <a:lnTo>
                    <a:pt x="674742" y="953226"/>
                  </a:lnTo>
                  <a:lnTo>
                    <a:pt x="686580" y="949046"/>
                  </a:lnTo>
                  <a:lnTo>
                    <a:pt x="698417" y="945250"/>
                  </a:lnTo>
                  <a:lnTo>
                    <a:pt x="710255" y="941830"/>
                  </a:lnTo>
                  <a:lnTo>
                    <a:pt x="722093" y="938771"/>
                  </a:lnTo>
                  <a:lnTo>
                    <a:pt x="733930" y="936051"/>
                  </a:lnTo>
                  <a:lnTo>
                    <a:pt x="745768" y="933648"/>
                  </a:lnTo>
                  <a:lnTo>
                    <a:pt x="757605" y="931535"/>
                  </a:lnTo>
                  <a:lnTo>
                    <a:pt x="769443" y="929686"/>
                  </a:lnTo>
                  <a:lnTo>
                    <a:pt x="781281" y="928074"/>
                  </a:lnTo>
                  <a:lnTo>
                    <a:pt x="793118" y="926673"/>
                  </a:lnTo>
                  <a:lnTo>
                    <a:pt x="804956" y="925459"/>
                  </a:lnTo>
                  <a:lnTo>
                    <a:pt x="816793" y="924411"/>
                  </a:lnTo>
                  <a:lnTo>
                    <a:pt x="828631" y="923507"/>
                  </a:lnTo>
                  <a:lnTo>
                    <a:pt x="840469" y="922729"/>
                  </a:lnTo>
                  <a:lnTo>
                    <a:pt x="852306" y="922060"/>
                  </a:lnTo>
                  <a:lnTo>
                    <a:pt x="864144" y="921487"/>
                  </a:lnTo>
                  <a:lnTo>
                    <a:pt x="875981" y="920995"/>
                  </a:lnTo>
                  <a:lnTo>
                    <a:pt x="887819" y="920575"/>
                  </a:lnTo>
                  <a:lnTo>
                    <a:pt x="899657" y="920215"/>
                  </a:lnTo>
                  <a:lnTo>
                    <a:pt x="911494" y="919908"/>
                  </a:lnTo>
                  <a:lnTo>
                    <a:pt x="923332" y="919646"/>
                  </a:lnTo>
                  <a:lnTo>
                    <a:pt x="935169" y="919421"/>
                  </a:lnTo>
                  <a:lnTo>
                    <a:pt x="947007" y="919230"/>
                  </a:lnTo>
                  <a:lnTo>
                    <a:pt x="958844" y="919067"/>
                  </a:lnTo>
                  <a:lnTo>
                    <a:pt x="970682" y="918929"/>
                  </a:lnTo>
                  <a:lnTo>
                    <a:pt x="982520" y="918810"/>
                  </a:lnTo>
                  <a:lnTo>
                    <a:pt x="994357" y="918709"/>
                  </a:lnTo>
                  <a:lnTo>
                    <a:pt x="1006195" y="918623"/>
                  </a:lnTo>
                  <a:lnTo>
                    <a:pt x="1018032" y="918550"/>
                  </a:lnTo>
                  <a:lnTo>
                    <a:pt x="1029870" y="918488"/>
                  </a:lnTo>
                  <a:lnTo>
                    <a:pt x="1041708" y="918435"/>
                  </a:lnTo>
                  <a:lnTo>
                    <a:pt x="1053545" y="918390"/>
                  </a:lnTo>
                  <a:lnTo>
                    <a:pt x="1065383" y="918351"/>
                  </a:lnTo>
                  <a:lnTo>
                    <a:pt x="1077220" y="918318"/>
                  </a:lnTo>
                  <a:lnTo>
                    <a:pt x="1089058" y="918291"/>
                  </a:lnTo>
                  <a:lnTo>
                    <a:pt x="1100896" y="918267"/>
                  </a:lnTo>
                  <a:lnTo>
                    <a:pt x="1112733" y="918247"/>
                  </a:lnTo>
                  <a:lnTo>
                    <a:pt x="1124571" y="918230"/>
                  </a:lnTo>
                  <a:lnTo>
                    <a:pt x="1136408" y="918215"/>
                  </a:lnTo>
                  <a:lnTo>
                    <a:pt x="1148246" y="918203"/>
                  </a:lnTo>
                  <a:lnTo>
                    <a:pt x="1160084" y="918192"/>
                  </a:lnTo>
                  <a:lnTo>
                    <a:pt x="1171921" y="918183"/>
                  </a:lnTo>
                  <a:lnTo>
                    <a:pt x="1171921" y="918080"/>
                  </a:lnTo>
                  <a:lnTo>
                    <a:pt x="1183759" y="918071"/>
                  </a:lnTo>
                  <a:lnTo>
                    <a:pt x="1195596" y="918061"/>
                  </a:lnTo>
                  <a:lnTo>
                    <a:pt x="1207434" y="918048"/>
                  </a:lnTo>
                  <a:lnTo>
                    <a:pt x="1219272" y="918034"/>
                  </a:lnTo>
                  <a:lnTo>
                    <a:pt x="1231109" y="918017"/>
                  </a:lnTo>
                  <a:lnTo>
                    <a:pt x="1242947" y="917996"/>
                  </a:lnTo>
                  <a:lnTo>
                    <a:pt x="1254784" y="917973"/>
                  </a:lnTo>
                  <a:lnTo>
                    <a:pt x="1266622" y="917945"/>
                  </a:lnTo>
                  <a:lnTo>
                    <a:pt x="1278459" y="917912"/>
                  </a:lnTo>
                  <a:lnTo>
                    <a:pt x="1290297" y="917874"/>
                  </a:lnTo>
                  <a:lnTo>
                    <a:pt x="1302135" y="917829"/>
                  </a:lnTo>
                  <a:lnTo>
                    <a:pt x="1313972" y="917775"/>
                  </a:lnTo>
                  <a:lnTo>
                    <a:pt x="1325810" y="917713"/>
                  </a:lnTo>
                  <a:lnTo>
                    <a:pt x="1337647" y="917640"/>
                  </a:lnTo>
                  <a:lnTo>
                    <a:pt x="1349485" y="917554"/>
                  </a:lnTo>
                  <a:lnTo>
                    <a:pt x="1361323" y="917453"/>
                  </a:lnTo>
                  <a:lnTo>
                    <a:pt x="1373160" y="917335"/>
                  </a:lnTo>
                  <a:lnTo>
                    <a:pt x="1384998" y="917196"/>
                  </a:lnTo>
                  <a:lnTo>
                    <a:pt x="1396835" y="917033"/>
                  </a:lnTo>
                  <a:lnTo>
                    <a:pt x="1408673" y="916842"/>
                  </a:lnTo>
                  <a:lnTo>
                    <a:pt x="1420511" y="916618"/>
                  </a:lnTo>
                  <a:lnTo>
                    <a:pt x="1432348" y="916355"/>
                  </a:lnTo>
                  <a:lnTo>
                    <a:pt x="1444186" y="916048"/>
                  </a:lnTo>
                  <a:lnTo>
                    <a:pt x="1456023" y="915688"/>
                  </a:lnTo>
                  <a:lnTo>
                    <a:pt x="1467861" y="915268"/>
                  </a:lnTo>
                  <a:lnTo>
                    <a:pt x="1479699" y="914777"/>
                  </a:lnTo>
                  <a:lnTo>
                    <a:pt x="1491536" y="914203"/>
                  </a:lnTo>
                  <a:lnTo>
                    <a:pt x="1503374" y="913535"/>
                  </a:lnTo>
                  <a:lnTo>
                    <a:pt x="1515211" y="912757"/>
                  </a:lnTo>
                  <a:lnTo>
                    <a:pt x="1527049" y="911853"/>
                  </a:lnTo>
                  <a:lnTo>
                    <a:pt x="1538887" y="910804"/>
                  </a:lnTo>
                  <a:lnTo>
                    <a:pt x="1550724" y="909590"/>
                  </a:lnTo>
                  <a:lnTo>
                    <a:pt x="1562562" y="908189"/>
                  </a:lnTo>
                  <a:lnTo>
                    <a:pt x="1574399" y="906577"/>
                  </a:lnTo>
                  <a:lnTo>
                    <a:pt x="1586237" y="904728"/>
                  </a:lnTo>
                  <a:lnTo>
                    <a:pt x="1598074" y="902615"/>
                  </a:lnTo>
                  <a:lnTo>
                    <a:pt x="1609912" y="900212"/>
                  </a:lnTo>
                  <a:lnTo>
                    <a:pt x="1621750" y="897493"/>
                  </a:lnTo>
                  <a:lnTo>
                    <a:pt x="1633587" y="894433"/>
                  </a:lnTo>
                  <a:lnTo>
                    <a:pt x="1645425" y="891013"/>
                  </a:lnTo>
                  <a:lnTo>
                    <a:pt x="1657262" y="887217"/>
                  </a:lnTo>
                  <a:lnTo>
                    <a:pt x="1669100" y="883038"/>
                  </a:lnTo>
                  <a:lnTo>
                    <a:pt x="1680938" y="878477"/>
                  </a:lnTo>
                  <a:lnTo>
                    <a:pt x="1692775" y="873548"/>
                  </a:lnTo>
                  <a:lnTo>
                    <a:pt x="1704613" y="868275"/>
                  </a:lnTo>
                  <a:lnTo>
                    <a:pt x="1716450" y="862698"/>
                  </a:lnTo>
                  <a:lnTo>
                    <a:pt x="1728288" y="856867"/>
                  </a:lnTo>
                  <a:lnTo>
                    <a:pt x="1740126" y="850846"/>
                  </a:lnTo>
                  <a:lnTo>
                    <a:pt x="1751963" y="844706"/>
                  </a:lnTo>
                  <a:lnTo>
                    <a:pt x="1763801" y="838527"/>
                  </a:lnTo>
                  <a:lnTo>
                    <a:pt x="1775638" y="832387"/>
                  </a:lnTo>
                  <a:lnTo>
                    <a:pt x="1787476" y="826366"/>
                  </a:lnTo>
                  <a:lnTo>
                    <a:pt x="1799314" y="820535"/>
                  </a:lnTo>
                  <a:lnTo>
                    <a:pt x="1811151" y="814957"/>
                  </a:lnTo>
                  <a:lnTo>
                    <a:pt x="1822989" y="809685"/>
                  </a:lnTo>
                  <a:lnTo>
                    <a:pt x="1834826" y="804756"/>
                  </a:lnTo>
                  <a:lnTo>
                    <a:pt x="1846664" y="800195"/>
                  </a:lnTo>
                  <a:lnTo>
                    <a:pt x="1858502" y="796016"/>
                  </a:lnTo>
                  <a:lnTo>
                    <a:pt x="1870339" y="792220"/>
                  </a:lnTo>
                  <a:lnTo>
                    <a:pt x="1882177" y="788800"/>
                  </a:lnTo>
                  <a:lnTo>
                    <a:pt x="1894014" y="785740"/>
                  </a:lnTo>
                  <a:lnTo>
                    <a:pt x="1905852" y="783021"/>
                  </a:lnTo>
                  <a:lnTo>
                    <a:pt x="1917689" y="780618"/>
                  </a:lnTo>
                  <a:lnTo>
                    <a:pt x="1929527" y="778505"/>
                  </a:lnTo>
                  <a:lnTo>
                    <a:pt x="1941365" y="776656"/>
                  </a:lnTo>
                  <a:lnTo>
                    <a:pt x="1953202" y="775043"/>
                  </a:lnTo>
                  <a:lnTo>
                    <a:pt x="1965040" y="773642"/>
                  </a:lnTo>
                  <a:lnTo>
                    <a:pt x="1976877" y="772429"/>
                  </a:lnTo>
                  <a:lnTo>
                    <a:pt x="1988715" y="771380"/>
                  </a:lnTo>
                  <a:lnTo>
                    <a:pt x="2000553" y="770476"/>
                  </a:lnTo>
                  <a:lnTo>
                    <a:pt x="2012390" y="769698"/>
                  </a:lnTo>
                  <a:lnTo>
                    <a:pt x="2024228" y="769030"/>
                  </a:lnTo>
                  <a:lnTo>
                    <a:pt x="2036065" y="768456"/>
                  </a:lnTo>
                  <a:lnTo>
                    <a:pt x="2047903" y="767965"/>
                  </a:lnTo>
                  <a:lnTo>
                    <a:pt x="2059741" y="767544"/>
                  </a:lnTo>
                  <a:lnTo>
                    <a:pt x="2071578" y="767185"/>
                  </a:lnTo>
                  <a:lnTo>
                    <a:pt x="2083416" y="766877"/>
                  </a:lnTo>
                  <a:lnTo>
                    <a:pt x="2095253" y="766615"/>
                  </a:lnTo>
                  <a:lnTo>
                    <a:pt x="2107091" y="766391"/>
                  </a:lnTo>
                  <a:lnTo>
                    <a:pt x="2118929" y="766200"/>
                  </a:lnTo>
                  <a:lnTo>
                    <a:pt x="2130766" y="766037"/>
                  </a:lnTo>
                  <a:lnTo>
                    <a:pt x="2142604" y="765898"/>
                  </a:lnTo>
                  <a:lnTo>
                    <a:pt x="2154441" y="765780"/>
                  </a:lnTo>
                  <a:lnTo>
                    <a:pt x="2166279" y="765679"/>
                  </a:lnTo>
                  <a:lnTo>
                    <a:pt x="2178117" y="765593"/>
                  </a:lnTo>
                  <a:lnTo>
                    <a:pt x="2189954" y="765520"/>
                  </a:lnTo>
                  <a:lnTo>
                    <a:pt x="2201792" y="765457"/>
                  </a:lnTo>
                  <a:lnTo>
                    <a:pt x="2213629" y="765404"/>
                  </a:lnTo>
                  <a:lnTo>
                    <a:pt x="2225467" y="765359"/>
                  </a:lnTo>
                  <a:lnTo>
                    <a:pt x="2237304" y="765321"/>
                  </a:lnTo>
                  <a:lnTo>
                    <a:pt x="2249142" y="765288"/>
                  </a:lnTo>
                  <a:lnTo>
                    <a:pt x="2260980" y="765260"/>
                  </a:lnTo>
                  <a:lnTo>
                    <a:pt x="2272817" y="765236"/>
                  </a:lnTo>
                  <a:lnTo>
                    <a:pt x="2284655" y="765216"/>
                  </a:lnTo>
                  <a:lnTo>
                    <a:pt x="2296492" y="765199"/>
                  </a:lnTo>
                  <a:lnTo>
                    <a:pt x="2308330" y="765184"/>
                  </a:lnTo>
                  <a:lnTo>
                    <a:pt x="2320168" y="765172"/>
                  </a:lnTo>
                  <a:lnTo>
                    <a:pt x="2332005" y="765161"/>
                  </a:lnTo>
                  <a:lnTo>
                    <a:pt x="2343843" y="765152"/>
                  </a:lnTo>
                  <a:lnTo>
                    <a:pt x="2343843" y="764845"/>
                  </a:lnTo>
                  <a:lnTo>
                    <a:pt x="2355680" y="764800"/>
                  </a:lnTo>
                  <a:lnTo>
                    <a:pt x="2367518" y="764747"/>
                  </a:lnTo>
                  <a:lnTo>
                    <a:pt x="2379356" y="764684"/>
                  </a:lnTo>
                  <a:lnTo>
                    <a:pt x="2391193" y="764611"/>
                  </a:lnTo>
                  <a:lnTo>
                    <a:pt x="2403031" y="764526"/>
                  </a:lnTo>
                  <a:lnTo>
                    <a:pt x="2414868" y="764425"/>
                  </a:lnTo>
                  <a:lnTo>
                    <a:pt x="2426706" y="764306"/>
                  </a:lnTo>
                  <a:lnTo>
                    <a:pt x="2438544" y="764167"/>
                  </a:lnTo>
                  <a:lnTo>
                    <a:pt x="2450381" y="764003"/>
                  </a:lnTo>
                  <a:lnTo>
                    <a:pt x="2462219" y="763811"/>
                  </a:lnTo>
                  <a:lnTo>
                    <a:pt x="2474056" y="763585"/>
                  </a:lnTo>
                  <a:lnTo>
                    <a:pt x="2485894" y="763320"/>
                  </a:lnTo>
                  <a:lnTo>
                    <a:pt x="2497732" y="763009"/>
                  </a:lnTo>
                  <a:lnTo>
                    <a:pt x="2509569" y="762643"/>
                  </a:lnTo>
                  <a:lnTo>
                    <a:pt x="2521407" y="762213"/>
                  </a:lnTo>
                  <a:lnTo>
                    <a:pt x="2533244" y="761709"/>
                  </a:lnTo>
                  <a:lnTo>
                    <a:pt x="2545082" y="761117"/>
                  </a:lnTo>
                  <a:lnTo>
                    <a:pt x="2556919" y="760422"/>
                  </a:lnTo>
                  <a:lnTo>
                    <a:pt x="2568757" y="759608"/>
                  </a:lnTo>
                  <a:lnTo>
                    <a:pt x="2580595" y="758652"/>
                  </a:lnTo>
                  <a:lnTo>
                    <a:pt x="2592432" y="757532"/>
                  </a:lnTo>
                  <a:lnTo>
                    <a:pt x="2604270" y="756220"/>
                  </a:lnTo>
                  <a:lnTo>
                    <a:pt x="2616107" y="754683"/>
                  </a:lnTo>
                  <a:lnTo>
                    <a:pt x="2627945" y="752885"/>
                  </a:lnTo>
                  <a:lnTo>
                    <a:pt x="2639783" y="750782"/>
                  </a:lnTo>
                  <a:lnTo>
                    <a:pt x="2651620" y="748325"/>
                  </a:lnTo>
                  <a:lnTo>
                    <a:pt x="2663458" y="745458"/>
                  </a:lnTo>
                  <a:lnTo>
                    <a:pt x="2675295" y="742116"/>
                  </a:lnTo>
                  <a:lnTo>
                    <a:pt x="2687133" y="738226"/>
                  </a:lnTo>
                  <a:lnTo>
                    <a:pt x="2698971" y="733706"/>
                  </a:lnTo>
                  <a:lnTo>
                    <a:pt x="2710808" y="728462"/>
                  </a:lnTo>
                  <a:lnTo>
                    <a:pt x="2722646" y="722394"/>
                  </a:lnTo>
                  <a:lnTo>
                    <a:pt x="2734483" y="715390"/>
                  </a:lnTo>
                  <a:lnTo>
                    <a:pt x="2746321" y="707328"/>
                  </a:lnTo>
                  <a:lnTo>
                    <a:pt x="2758159" y="698082"/>
                  </a:lnTo>
                  <a:lnTo>
                    <a:pt x="2769996" y="687518"/>
                  </a:lnTo>
                  <a:lnTo>
                    <a:pt x="2781834" y="675503"/>
                  </a:lnTo>
                  <a:lnTo>
                    <a:pt x="2793671" y="661906"/>
                  </a:lnTo>
                  <a:lnTo>
                    <a:pt x="2805509" y="646608"/>
                  </a:lnTo>
                  <a:lnTo>
                    <a:pt x="2817347" y="629507"/>
                  </a:lnTo>
                  <a:lnTo>
                    <a:pt x="2829184" y="610527"/>
                  </a:lnTo>
                  <a:lnTo>
                    <a:pt x="2841022" y="589632"/>
                  </a:lnTo>
                  <a:lnTo>
                    <a:pt x="2852859" y="566828"/>
                  </a:lnTo>
                  <a:lnTo>
                    <a:pt x="2864697" y="542182"/>
                  </a:lnTo>
                  <a:lnTo>
                    <a:pt x="2876534" y="515819"/>
                  </a:lnTo>
                  <a:lnTo>
                    <a:pt x="2888372" y="487932"/>
                  </a:lnTo>
                  <a:lnTo>
                    <a:pt x="2900210" y="458778"/>
                  </a:lnTo>
                  <a:lnTo>
                    <a:pt x="2912047" y="428672"/>
                  </a:lnTo>
                  <a:lnTo>
                    <a:pt x="2923885" y="397974"/>
                  </a:lnTo>
                  <a:lnTo>
                    <a:pt x="2935722" y="367075"/>
                  </a:lnTo>
                  <a:lnTo>
                    <a:pt x="2947560" y="336378"/>
                  </a:lnTo>
                  <a:lnTo>
                    <a:pt x="2959398" y="306271"/>
                  </a:lnTo>
                  <a:lnTo>
                    <a:pt x="2971235" y="277117"/>
                  </a:lnTo>
                  <a:lnTo>
                    <a:pt x="2983073" y="249230"/>
                  </a:lnTo>
                  <a:lnTo>
                    <a:pt x="2994910" y="222867"/>
                  </a:lnTo>
                  <a:lnTo>
                    <a:pt x="3006748" y="198221"/>
                  </a:lnTo>
                  <a:lnTo>
                    <a:pt x="3018586" y="175418"/>
                  </a:lnTo>
                  <a:lnTo>
                    <a:pt x="3030423" y="154522"/>
                  </a:lnTo>
                  <a:lnTo>
                    <a:pt x="3042261" y="135542"/>
                  </a:lnTo>
                  <a:lnTo>
                    <a:pt x="3054098" y="118441"/>
                  </a:lnTo>
                  <a:lnTo>
                    <a:pt x="3065936" y="103143"/>
                  </a:lnTo>
                  <a:lnTo>
                    <a:pt x="3077774" y="89546"/>
                  </a:lnTo>
                  <a:lnTo>
                    <a:pt x="3089611" y="77531"/>
                  </a:lnTo>
                  <a:lnTo>
                    <a:pt x="3101449" y="66967"/>
                  </a:lnTo>
                  <a:lnTo>
                    <a:pt x="3113286" y="57721"/>
                  </a:lnTo>
                  <a:lnTo>
                    <a:pt x="3125124" y="49660"/>
                  </a:lnTo>
                  <a:lnTo>
                    <a:pt x="3136962" y="42655"/>
                  </a:lnTo>
                  <a:lnTo>
                    <a:pt x="3148799" y="36587"/>
                  </a:lnTo>
                  <a:lnTo>
                    <a:pt x="3160637" y="31344"/>
                  </a:lnTo>
                  <a:lnTo>
                    <a:pt x="3172474" y="26823"/>
                  </a:lnTo>
                  <a:lnTo>
                    <a:pt x="3184312" y="22933"/>
                  </a:lnTo>
                  <a:lnTo>
                    <a:pt x="3196149" y="19591"/>
                  </a:lnTo>
                  <a:lnTo>
                    <a:pt x="3207987" y="16724"/>
                  </a:lnTo>
                  <a:lnTo>
                    <a:pt x="3219825" y="14267"/>
                  </a:lnTo>
                  <a:lnTo>
                    <a:pt x="3231662" y="12164"/>
                  </a:lnTo>
                  <a:lnTo>
                    <a:pt x="3243500" y="10366"/>
                  </a:lnTo>
                  <a:lnTo>
                    <a:pt x="3255337" y="8830"/>
                  </a:lnTo>
                  <a:lnTo>
                    <a:pt x="3267175" y="7517"/>
                  </a:lnTo>
                  <a:lnTo>
                    <a:pt x="3279013" y="6397"/>
                  </a:lnTo>
                  <a:lnTo>
                    <a:pt x="3290850" y="5442"/>
                  </a:lnTo>
                  <a:lnTo>
                    <a:pt x="3302688" y="4627"/>
                  </a:lnTo>
                  <a:lnTo>
                    <a:pt x="3314525" y="3932"/>
                  </a:lnTo>
                  <a:lnTo>
                    <a:pt x="3326363" y="3340"/>
                  </a:lnTo>
                  <a:lnTo>
                    <a:pt x="3338201" y="2836"/>
                  </a:lnTo>
                  <a:lnTo>
                    <a:pt x="3350038" y="2407"/>
                  </a:lnTo>
                  <a:lnTo>
                    <a:pt x="3361876" y="2041"/>
                  </a:lnTo>
                  <a:lnTo>
                    <a:pt x="3373713" y="1729"/>
                  </a:lnTo>
                  <a:lnTo>
                    <a:pt x="3385551" y="1464"/>
                  </a:lnTo>
                  <a:lnTo>
                    <a:pt x="3397389" y="1238"/>
                  </a:lnTo>
                  <a:lnTo>
                    <a:pt x="3409226" y="1046"/>
                  </a:lnTo>
                  <a:lnTo>
                    <a:pt x="3421064" y="882"/>
                  </a:lnTo>
                  <a:lnTo>
                    <a:pt x="3432901" y="743"/>
                  </a:lnTo>
                  <a:lnTo>
                    <a:pt x="3444739" y="624"/>
                  </a:lnTo>
                  <a:lnTo>
                    <a:pt x="3456576" y="524"/>
                  </a:lnTo>
                  <a:lnTo>
                    <a:pt x="3468414" y="438"/>
                  </a:lnTo>
                  <a:lnTo>
                    <a:pt x="3480252" y="365"/>
                  </a:lnTo>
                  <a:lnTo>
                    <a:pt x="3492089" y="303"/>
                  </a:lnTo>
                  <a:lnTo>
                    <a:pt x="3503927" y="250"/>
                  </a:lnTo>
                  <a:lnTo>
                    <a:pt x="3515764" y="205"/>
                  </a:lnTo>
                  <a:lnTo>
                    <a:pt x="3515764" y="0"/>
                  </a:lnTo>
                  <a:lnTo>
                    <a:pt x="3527602" y="8"/>
                  </a:lnTo>
                  <a:lnTo>
                    <a:pt x="3539440" y="19"/>
                  </a:lnTo>
                  <a:lnTo>
                    <a:pt x="3551277" y="32"/>
                  </a:lnTo>
                  <a:lnTo>
                    <a:pt x="3563115" y="46"/>
                  </a:lnTo>
                  <a:lnTo>
                    <a:pt x="3574952" y="63"/>
                  </a:lnTo>
                  <a:lnTo>
                    <a:pt x="3586790" y="83"/>
                  </a:lnTo>
                  <a:lnTo>
                    <a:pt x="3598628" y="107"/>
                  </a:lnTo>
                  <a:lnTo>
                    <a:pt x="3610465" y="135"/>
                  </a:lnTo>
                  <a:lnTo>
                    <a:pt x="3622303" y="168"/>
                  </a:lnTo>
                  <a:lnTo>
                    <a:pt x="3634140" y="206"/>
                  </a:lnTo>
                  <a:lnTo>
                    <a:pt x="3645978" y="251"/>
                  </a:lnTo>
                  <a:lnTo>
                    <a:pt x="3657816" y="304"/>
                  </a:lnTo>
                  <a:lnTo>
                    <a:pt x="3669653" y="367"/>
                  </a:lnTo>
                  <a:lnTo>
                    <a:pt x="3681491" y="440"/>
                  </a:lnTo>
                  <a:lnTo>
                    <a:pt x="3693328" y="526"/>
                  </a:lnTo>
                  <a:lnTo>
                    <a:pt x="3705166" y="627"/>
                  </a:lnTo>
                  <a:lnTo>
                    <a:pt x="3717004" y="745"/>
                  </a:lnTo>
                  <a:lnTo>
                    <a:pt x="3728841" y="884"/>
                  </a:lnTo>
                  <a:lnTo>
                    <a:pt x="3740679" y="1047"/>
                  </a:lnTo>
                  <a:lnTo>
                    <a:pt x="3752516" y="1238"/>
                  </a:lnTo>
                  <a:lnTo>
                    <a:pt x="3764354" y="1462"/>
                  </a:lnTo>
                  <a:lnTo>
                    <a:pt x="3776191" y="1724"/>
                  </a:lnTo>
                  <a:lnTo>
                    <a:pt x="3788029" y="2032"/>
                  </a:lnTo>
                  <a:lnTo>
                    <a:pt x="3799867" y="2391"/>
                  </a:lnTo>
                  <a:lnTo>
                    <a:pt x="3811704" y="2812"/>
                  </a:lnTo>
                  <a:lnTo>
                    <a:pt x="3823542" y="3303"/>
                  </a:lnTo>
                  <a:lnTo>
                    <a:pt x="3835379" y="3877"/>
                  </a:lnTo>
                  <a:lnTo>
                    <a:pt x="3847217" y="4545"/>
                  </a:lnTo>
                  <a:lnTo>
                    <a:pt x="3859055" y="5323"/>
                  </a:lnTo>
                  <a:lnTo>
                    <a:pt x="3870892" y="6227"/>
                  </a:lnTo>
                  <a:lnTo>
                    <a:pt x="3882730" y="7276"/>
                  </a:lnTo>
                  <a:lnTo>
                    <a:pt x="3894567" y="8490"/>
                  </a:lnTo>
                  <a:lnTo>
                    <a:pt x="3906405" y="9890"/>
                  </a:lnTo>
                  <a:lnTo>
                    <a:pt x="3918243" y="11503"/>
                  </a:lnTo>
                  <a:lnTo>
                    <a:pt x="3930080" y="13352"/>
                  </a:lnTo>
                  <a:lnTo>
                    <a:pt x="3941918" y="15465"/>
                  </a:lnTo>
                  <a:lnTo>
                    <a:pt x="3953755" y="17868"/>
                  </a:lnTo>
                  <a:lnTo>
                    <a:pt x="3965593" y="20587"/>
                  </a:lnTo>
                  <a:lnTo>
                    <a:pt x="3977431" y="23647"/>
                  </a:lnTo>
                  <a:lnTo>
                    <a:pt x="3989268" y="27067"/>
                  </a:lnTo>
                  <a:lnTo>
                    <a:pt x="4001106" y="30863"/>
                  </a:lnTo>
                  <a:lnTo>
                    <a:pt x="4012943" y="35042"/>
                  </a:lnTo>
                  <a:lnTo>
                    <a:pt x="4024781" y="39603"/>
                  </a:lnTo>
                  <a:lnTo>
                    <a:pt x="4036619" y="44532"/>
                  </a:lnTo>
                  <a:lnTo>
                    <a:pt x="4048456" y="49805"/>
                  </a:lnTo>
                  <a:lnTo>
                    <a:pt x="4060294" y="55382"/>
                  </a:lnTo>
                  <a:lnTo>
                    <a:pt x="4072131" y="61213"/>
                  </a:lnTo>
                  <a:lnTo>
                    <a:pt x="4083969" y="67234"/>
                  </a:lnTo>
                  <a:lnTo>
                    <a:pt x="4095806" y="73374"/>
                  </a:lnTo>
                  <a:lnTo>
                    <a:pt x="4107644" y="79553"/>
                  </a:lnTo>
                  <a:lnTo>
                    <a:pt x="4119482" y="85693"/>
                  </a:lnTo>
                  <a:lnTo>
                    <a:pt x="4131319" y="91714"/>
                  </a:lnTo>
                  <a:lnTo>
                    <a:pt x="4143157" y="97545"/>
                  </a:lnTo>
                  <a:lnTo>
                    <a:pt x="4154994" y="103122"/>
                  </a:lnTo>
                  <a:lnTo>
                    <a:pt x="4166832" y="108395"/>
                  </a:lnTo>
                  <a:lnTo>
                    <a:pt x="4178670" y="113324"/>
                  </a:lnTo>
                  <a:lnTo>
                    <a:pt x="4190507" y="117885"/>
                  </a:lnTo>
                  <a:lnTo>
                    <a:pt x="4202345" y="122064"/>
                  </a:lnTo>
                  <a:lnTo>
                    <a:pt x="4214182" y="125860"/>
                  </a:lnTo>
                  <a:lnTo>
                    <a:pt x="4226020" y="129280"/>
                  </a:lnTo>
                  <a:lnTo>
                    <a:pt x="4237858" y="132340"/>
                  </a:lnTo>
                  <a:lnTo>
                    <a:pt x="4249695" y="135059"/>
                  </a:lnTo>
                  <a:lnTo>
                    <a:pt x="4261533" y="137462"/>
                  </a:lnTo>
                  <a:lnTo>
                    <a:pt x="4273370" y="139575"/>
                  </a:lnTo>
                  <a:lnTo>
                    <a:pt x="4285208" y="141424"/>
                  </a:lnTo>
                  <a:lnTo>
                    <a:pt x="4297046" y="143036"/>
                  </a:lnTo>
                  <a:lnTo>
                    <a:pt x="4308883" y="144437"/>
                  </a:lnTo>
                  <a:lnTo>
                    <a:pt x="4320721" y="145651"/>
                  </a:lnTo>
                  <a:lnTo>
                    <a:pt x="4332558" y="146700"/>
                  </a:lnTo>
                  <a:lnTo>
                    <a:pt x="4344396" y="147604"/>
                  </a:lnTo>
                  <a:lnTo>
                    <a:pt x="4356234" y="148382"/>
                  </a:lnTo>
                  <a:lnTo>
                    <a:pt x="4368071" y="149050"/>
                  </a:lnTo>
                  <a:lnTo>
                    <a:pt x="4379909" y="149624"/>
                  </a:lnTo>
                  <a:lnTo>
                    <a:pt x="4391746" y="150115"/>
                  </a:lnTo>
                  <a:lnTo>
                    <a:pt x="4403584" y="150536"/>
                  </a:lnTo>
                  <a:lnTo>
                    <a:pt x="4415421" y="150895"/>
                  </a:lnTo>
                  <a:lnTo>
                    <a:pt x="4427259" y="151202"/>
                  </a:lnTo>
                  <a:lnTo>
                    <a:pt x="4439097" y="151465"/>
                  </a:lnTo>
                  <a:lnTo>
                    <a:pt x="4450934" y="151689"/>
                  </a:lnTo>
                  <a:lnTo>
                    <a:pt x="4462772" y="151880"/>
                  </a:lnTo>
                  <a:lnTo>
                    <a:pt x="4474609" y="152043"/>
                  </a:lnTo>
                  <a:lnTo>
                    <a:pt x="4486447" y="152182"/>
                  </a:lnTo>
                  <a:lnTo>
                    <a:pt x="4498285" y="152300"/>
                  </a:lnTo>
                  <a:lnTo>
                    <a:pt x="4510122" y="152401"/>
                  </a:lnTo>
                  <a:lnTo>
                    <a:pt x="4521960" y="152487"/>
                  </a:lnTo>
                  <a:lnTo>
                    <a:pt x="4533797" y="152560"/>
                  </a:lnTo>
                  <a:lnTo>
                    <a:pt x="4545635" y="152623"/>
                  </a:lnTo>
                  <a:lnTo>
                    <a:pt x="4557473" y="152676"/>
                  </a:lnTo>
                  <a:lnTo>
                    <a:pt x="4569310" y="152721"/>
                  </a:lnTo>
                  <a:lnTo>
                    <a:pt x="4581148" y="152759"/>
                  </a:lnTo>
                  <a:lnTo>
                    <a:pt x="4592985" y="152792"/>
                  </a:lnTo>
                  <a:lnTo>
                    <a:pt x="4604823" y="152820"/>
                  </a:lnTo>
                  <a:lnTo>
                    <a:pt x="4616661" y="152844"/>
                  </a:lnTo>
                  <a:lnTo>
                    <a:pt x="4628498" y="152864"/>
                  </a:lnTo>
                  <a:lnTo>
                    <a:pt x="4640336" y="152881"/>
                  </a:lnTo>
                  <a:lnTo>
                    <a:pt x="4652173" y="152895"/>
                  </a:lnTo>
                  <a:lnTo>
                    <a:pt x="4664011" y="152908"/>
                  </a:lnTo>
                  <a:lnTo>
                    <a:pt x="4675849" y="152918"/>
                  </a:lnTo>
                  <a:lnTo>
                    <a:pt x="4687686" y="152927"/>
                  </a:lnTo>
                </a:path>
              </a:pathLst>
            </a:custGeom>
            <a:ln w="40651" cap="flat">
              <a:solidFill>
                <a:srgbClr val="E8E8E8">
                  <a:alpha val="100000"/>
                </a:srgbClr>
              </a:solidFill>
              <a:prstDash val="solid"/>
              <a:round/>
            </a:ln>
          </p:spPr>
          <p:txBody>
            <a:bodyPr/>
            <a:lstStyle/>
            <a:p/>
          </p:txBody>
        </p:sp>
        <p:sp>
          <p:nvSpPr>
            <p:cNvPr id="60" name="pl60"/>
            <p:cNvSpPr/>
            <p:nvPr/>
          </p:nvSpPr>
          <p:spPr>
            <a:xfrm>
              <a:off x="2482351" y="2588451"/>
              <a:ext cx="4687686" cy="1071008"/>
            </a:xfrm>
            <a:custGeom>
              <a:avLst/>
              <a:pathLst>
                <a:path w="4687686" h="1071008">
                  <a:moveTo>
                    <a:pt x="0" y="1071008"/>
                  </a:moveTo>
                  <a:lnTo>
                    <a:pt x="11837" y="1070999"/>
                  </a:lnTo>
                  <a:lnTo>
                    <a:pt x="23675" y="1070989"/>
                  </a:lnTo>
                  <a:lnTo>
                    <a:pt x="35512" y="1070976"/>
                  </a:lnTo>
                  <a:lnTo>
                    <a:pt x="47350" y="1070962"/>
                  </a:lnTo>
                  <a:lnTo>
                    <a:pt x="59187" y="1070945"/>
                  </a:lnTo>
                  <a:lnTo>
                    <a:pt x="71025" y="1070924"/>
                  </a:lnTo>
                  <a:lnTo>
                    <a:pt x="82863" y="1070901"/>
                  </a:lnTo>
                  <a:lnTo>
                    <a:pt x="94700" y="1070873"/>
                  </a:lnTo>
                  <a:lnTo>
                    <a:pt x="106538" y="1070840"/>
                  </a:lnTo>
                  <a:lnTo>
                    <a:pt x="118375" y="1070802"/>
                  </a:lnTo>
                  <a:lnTo>
                    <a:pt x="130213" y="1070756"/>
                  </a:lnTo>
                  <a:lnTo>
                    <a:pt x="142051" y="1070703"/>
                  </a:lnTo>
                  <a:lnTo>
                    <a:pt x="153888" y="1070641"/>
                  </a:lnTo>
                  <a:lnTo>
                    <a:pt x="165726" y="1070568"/>
                  </a:lnTo>
                  <a:lnTo>
                    <a:pt x="177563" y="1070482"/>
                  </a:lnTo>
                  <a:lnTo>
                    <a:pt x="189401" y="1070381"/>
                  </a:lnTo>
                  <a:lnTo>
                    <a:pt x="201239" y="1070263"/>
                  </a:lnTo>
                  <a:lnTo>
                    <a:pt x="213076" y="1070124"/>
                  </a:lnTo>
                  <a:lnTo>
                    <a:pt x="224914" y="1069961"/>
                  </a:lnTo>
                  <a:lnTo>
                    <a:pt x="236751" y="1069770"/>
                  </a:lnTo>
                  <a:lnTo>
                    <a:pt x="248589" y="1069546"/>
                  </a:lnTo>
                  <a:lnTo>
                    <a:pt x="260427" y="1069283"/>
                  </a:lnTo>
                  <a:lnTo>
                    <a:pt x="272264" y="1068976"/>
                  </a:lnTo>
                  <a:lnTo>
                    <a:pt x="284102" y="1068616"/>
                  </a:lnTo>
                  <a:lnTo>
                    <a:pt x="295939" y="1068196"/>
                  </a:lnTo>
                  <a:lnTo>
                    <a:pt x="307777" y="1067705"/>
                  </a:lnTo>
                  <a:lnTo>
                    <a:pt x="319614" y="1067131"/>
                  </a:lnTo>
                  <a:lnTo>
                    <a:pt x="331452" y="1066463"/>
                  </a:lnTo>
                  <a:lnTo>
                    <a:pt x="343290" y="1065685"/>
                  </a:lnTo>
                  <a:lnTo>
                    <a:pt x="355127" y="1064781"/>
                  </a:lnTo>
                  <a:lnTo>
                    <a:pt x="366965" y="1063732"/>
                  </a:lnTo>
                  <a:lnTo>
                    <a:pt x="378802" y="1062518"/>
                  </a:lnTo>
                  <a:lnTo>
                    <a:pt x="390640" y="1061117"/>
                  </a:lnTo>
                  <a:lnTo>
                    <a:pt x="402478" y="1059505"/>
                  </a:lnTo>
                  <a:lnTo>
                    <a:pt x="414315" y="1057656"/>
                  </a:lnTo>
                  <a:lnTo>
                    <a:pt x="426153" y="1055543"/>
                  </a:lnTo>
                  <a:lnTo>
                    <a:pt x="437990" y="1053140"/>
                  </a:lnTo>
                  <a:lnTo>
                    <a:pt x="449828" y="1050421"/>
                  </a:lnTo>
                  <a:lnTo>
                    <a:pt x="461666" y="1047361"/>
                  </a:lnTo>
                  <a:lnTo>
                    <a:pt x="473503" y="1043941"/>
                  </a:lnTo>
                  <a:lnTo>
                    <a:pt x="485341" y="1040145"/>
                  </a:lnTo>
                  <a:lnTo>
                    <a:pt x="497178" y="1035966"/>
                  </a:lnTo>
                  <a:lnTo>
                    <a:pt x="509016" y="1031405"/>
                  </a:lnTo>
                  <a:lnTo>
                    <a:pt x="520854" y="1026476"/>
                  </a:lnTo>
                  <a:lnTo>
                    <a:pt x="532691" y="1021203"/>
                  </a:lnTo>
                  <a:lnTo>
                    <a:pt x="544529" y="1015626"/>
                  </a:lnTo>
                  <a:lnTo>
                    <a:pt x="556366" y="1009795"/>
                  </a:lnTo>
                  <a:lnTo>
                    <a:pt x="568204" y="1003774"/>
                  </a:lnTo>
                  <a:lnTo>
                    <a:pt x="580042" y="997634"/>
                  </a:lnTo>
                  <a:lnTo>
                    <a:pt x="591879" y="991454"/>
                  </a:lnTo>
                  <a:lnTo>
                    <a:pt x="603717" y="985315"/>
                  </a:lnTo>
                  <a:lnTo>
                    <a:pt x="615554" y="979294"/>
                  </a:lnTo>
                  <a:lnTo>
                    <a:pt x="627392" y="973463"/>
                  </a:lnTo>
                  <a:lnTo>
                    <a:pt x="639229" y="967885"/>
                  </a:lnTo>
                  <a:lnTo>
                    <a:pt x="651067" y="962613"/>
                  </a:lnTo>
                  <a:lnTo>
                    <a:pt x="662905" y="957684"/>
                  </a:lnTo>
                  <a:lnTo>
                    <a:pt x="674742" y="953123"/>
                  </a:lnTo>
                  <a:lnTo>
                    <a:pt x="686580" y="948944"/>
                  </a:lnTo>
                  <a:lnTo>
                    <a:pt x="698417" y="945148"/>
                  </a:lnTo>
                  <a:lnTo>
                    <a:pt x="710255" y="941728"/>
                  </a:lnTo>
                  <a:lnTo>
                    <a:pt x="722093" y="938668"/>
                  </a:lnTo>
                  <a:lnTo>
                    <a:pt x="733930" y="935949"/>
                  </a:lnTo>
                  <a:lnTo>
                    <a:pt x="745768" y="933546"/>
                  </a:lnTo>
                  <a:lnTo>
                    <a:pt x="757605" y="931433"/>
                  </a:lnTo>
                  <a:lnTo>
                    <a:pt x="769443" y="929584"/>
                  </a:lnTo>
                  <a:lnTo>
                    <a:pt x="781281" y="927971"/>
                  </a:lnTo>
                  <a:lnTo>
                    <a:pt x="793118" y="926570"/>
                  </a:lnTo>
                  <a:lnTo>
                    <a:pt x="804956" y="925357"/>
                  </a:lnTo>
                  <a:lnTo>
                    <a:pt x="816793" y="924308"/>
                  </a:lnTo>
                  <a:lnTo>
                    <a:pt x="828631" y="923404"/>
                  </a:lnTo>
                  <a:lnTo>
                    <a:pt x="840469" y="922626"/>
                  </a:lnTo>
                  <a:lnTo>
                    <a:pt x="852306" y="921958"/>
                  </a:lnTo>
                  <a:lnTo>
                    <a:pt x="864144" y="921384"/>
                  </a:lnTo>
                  <a:lnTo>
                    <a:pt x="875981" y="920893"/>
                  </a:lnTo>
                  <a:lnTo>
                    <a:pt x="887819" y="920472"/>
                  </a:lnTo>
                  <a:lnTo>
                    <a:pt x="899657" y="920113"/>
                  </a:lnTo>
                  <a:lnTo>
                    <a:pt x="911494" y="919805"/>
                  </a:lnTo>
                  <a:lnTo>
                    <a:pt x="923332" y="919543"/>
                  </a:lnTo>
                  <a:lnTo>
                    <a:pt x="935169" y="919319"/>
                  </a:lnTo>
                  <a:lnTo>
                    <a:pt x="947007" y="919128"/>
                  </a:lnTo>
                  <a:lnTo>
                    <a:pt x="958844" y="918965"/>
                  </a:lnTo>
                  <a:lnTo>
                    <a:pt x="970682" y="918826"/>
                  </a:lnTo>
                  <a:lnTo>
                    <a:pt x="982520" y="918707"/>
                  </a:lnTo>
                  <a:lnTo>
                    <a:pt x="994357" y="918607"/>
                  </a:lnTo>
                  <a:lnTo>
                    <a:pt x="1006195" y="918521"/>
                  </a:lnTo>
                  <a:lnTo>
                    <a:pt x="1018032" y="918448"/>
                  </a:lnTo>
                  <a:lnTo>
                    <a:pt x="1029870" y="918385"/>
                  </a:lnTo>
                  <a:lnTo>
                    <a:pt x="1041708" y="918332"/>
                  </a:lnTo>
                  <a:lnTo>
                    <a:pt x="1053545" y="918287"/>
                  </a:lnTo>
                  <a:lnTo>
                    <a:pt x="1065383" y="918249"/>
                  </a:lnTo>
                  <a:lnTo>
                    <a:pt x="1077220" y="918216"/>
                  </a:lnTo>
                  <a:lnTo>
                    <a:pt x="1089058" y="918188"/>
                  </a:lnTo>
                  <a:lnTo>
                    <a:pt x="1100896" y="918164"/>
                  </a:lnTo>
                  <a:lnTo>
                    <a:pt x="1112733" y="918144"/>
                  </a:lnTo>
                  <a:lnTo>
                    <a:pt x="1124571" y="918127"/>
                  </a:lnTo>
                  <a:lnTo>
                    <a:pt x="1136408" y="918112"/>
                  </a:lnTo>
                  <a:lnTo>
                    <a:pt x="1148246" y="918100"/>
                  </a:lnTo>
                  <a:lnTo>
                    <a:pt x="1160084" y="918089"/>
                  </a:lnTo>
                  <a:lnTo>
                    <a:pt x="1171921" y="918080"/>
                  </a:lnTo>
                  <a:lnTo>
                    <a:pt x="1171921" y="917721"/>
                  </a:lnTo>
                  <a:lnTo>
                    <a:pt x="1183759" y="917667"/>
                  </a:lnTo>
                  <a:lnTo>
                    <a:pt x="1195596" y="917604"/>
                  </a:lnTo>
                  <a:lnTo>
                    <a:pt x="1207434" y="917529"/>
                  </a:lnTo>
                  <a:lnTo>
                    <a:pt x="1219272" y="917441"/>
                  </a:lnTo>
                  <a:lnTo>
                    <a:pt x="1231109" y="917338"/>
                  </a:lnTo>
                  <a:lnTo>
                    <a:pt x="1242947" y="917217"/>
                  </a:lnTo>
                  <a:lnTo>
                    <a:pt x="1254784" y="917075"/>
                  </a:lnTo>
                  <a:lnTo>
                    <a:pt x="1266622" y="916908"/>
                  </a:lnTo>
                  <a:lnTo>
                    <a:pt x="1278459" y="916712"/>
                  </a:lnTo>
                  <a:lnTo>
                    <a:pt x="1290297" y="916481"/>
                  </a:lnTo>
                  <a:lnTo>
                    <a:pt x="1302135" y="916210"/>
                  </a:lnTo>
                  <a:lnTo>
                    <a:pt x="1313972" y="915892"/>
                  </a:lnTo>
                  <a:lnTo>
                    <a:pt x="1325810" y="915518"/>
                  </a:lnTo>
                  <a:lnTo>
                    <a:pt x="1337647" y="915079"/>
                  </a:lnTo>
                  <a:lnTo>
                    <a:pt x="1349485" y="914564"/>
                  </a:lnTo>
                  <a:lnTo>
                    <a:pt x="1361323" y="913958"/>
                  </a:lnTo>
                  <a:lnTo>
                    <a:pt x="1373160" y="913248"/>
                  </a:lnTo>
                  <a:lnTo>
                    <a:pt x="1384998" y="912415"/>
                  </a:lnTo>
                  <a:lnTo>
                    <a:pt x="1396835" y="911437"/>
                  </a:lnTo>
                  <a:lnTo>
                    <a:pt x="1408673" y="910290"/>
                  </a:lnTo>
                  <a:lnTo>
                    <a:pt x="1420511" y="908946"/>
                  </a:lnTo>
                  <a:lnTo>
                    <a:pt x="1432348" y="907371"/>
                  </a:lnTo>
                  <a:lnTo>
                    <a:pt x="1444186" y="905527"/>
                  </a:lnTo>
                  <a:lnTo>
                    <a:pt x="1456023" y="903370"/>
                  </a:lnTo>
                  <a:lnTo>
                    <a:pt x="1467861" y="900846"/>
                  </a:lnTo>
                  <a:lnTo>
                    <a:pt x="1479699" y="897898"/>
                  </a:lnTo>
                  <a:lnTo>
                    <a:pt x="1491536" y="894458"/>
                  </a:lnTo>
                  <a:lnTo>
                    <a:pt x="1503374" y="890447"/>
                  </a:lnTo>
                  <a:lnTo>
                    <a:pt x="1515211" y="885779"/>
                  </a:lnTo>
                  <a:lnTo>
                    <a:pt x="1527049" y="880354"/>
                  </a:lnTo>
                  <a:lnTo>
                    <a:pt x="1538887" y="874062"/>
                  </a:lnTo>
                  <a:lnTo>
                    <a:pt x="1550724" y="866781"/>
                  </a:lnTo>
                  <a:lnTo>
                    <a:pt x="1562562" y="858375"/>
                  </a:lnTo>
                  <a:lnTo>
                    <a:pt x="1574399" y="848702"/>
                  </a:lnTo>
                  <a:lnTo>
                    <a:pt x="1586237" y="837606"/>
                  </a:lnTo>
                  <a:lnTo>
                    <a:pt x="1598074" y="824930"/>
                  </a:lnTo>
                  <a:lnTo>
                    <a:pt x="1609912" y="810511"/>
                  </a:lnTo>
                  <a:lnTo>
                    <a:pt x="1621750" y="794196"/>
                  </a:lnTo>
                  <a:lnTo>
                    <a:pt x="1633587" y="775838"/>
                  </a:lnTo>
                  <a:lnTo>
                    <a:pt x="1645425" y="755316"/>
                  </a:lnTo>
                  <a:lnTo>
                    <a:pt x="1657262" y="732541"/>
                  </a:lnTo>
                  <a:lnTo>
                    <a:pt x="1669100" y="707466"/>
                  </a:lnTo>
                  <a:lnTo>
                    <a:pt x="1680938" y="680102"/>
                  </a:lnTo>
                  <a:lnTo>
                    <a:pt x="1692775" y="650526"/>
                  </a:lnTo>
                  <a:lnTo>
                    <a:pt x="1704613" y="618891"/>
                  </a:lnTo>
                  <a:lnTo>
                    <a:pt x="1716450" y="585427"/>
                  </a:lnTo>
                  <a:lnTo>
                    <a:pt x="1728288" y="550442"/>
                  </a:lnTo>
                  <a:lnTo>
                    <a:pt x="1740126" y="514314"/>
                  </a:lnTo>
                  <a:lnTo>
                    <a:pt x="1751963" y="477476"/>
                  </a:lnTo>
                  <a:lnTo>
                    <a:pt x="1763801" y="440398"/>
                  </a:lnTo>
                  <a:lnTo>
                    <a:pt x="1775638" y="403561"/>
                  </a:lnTo>
                  <a:lnTo>
                    <a:pt x="1787476" y="367433"/>
                  </a:lnTo>
                  <a:lnTo>
                    <a:pt x="1799314" y="332448"/>
                  </a:lnTo>
                  <a:lnTo>
                    <a:pt x="1811151" y="298984"/>
                  </a:lnTo>
                  <a:lnTo>
                    <a:pt x="1822989" y="267348"/>
                  </a:lnTo>
                  <a:lnTo>
                    <a:pt x="1834826" y="237773"/>
                  </a:lnTo>
                  <a:lnTo>
                    <a:pt x="1846664" y="210409"/>
                  </a:lnTo>
                  <a:lnTo>
                    <a:pt x="1858502" y="185334"/>
                  </a:lnTo>
                  <a:lnTo>
                    <a:pt x="1870339" y="162558"/>
                  </a:lnTo>
                  <a:lnTo>
                    <a:pt x="1882177" y="142037"/>
                  </a:lnTo>
                  <a:lnTo>
                    <a:pt x="1894014" y="123679"/>
                  </a:lnTo>
                  <a:lnTo>
                    <a:pt x="1905852" y="107363"/>
                  </a:lnTo>
                  <a:lnTo>
                    <a:pt x="1917689" y="92945"/>
                  </a:lnTo>
                  <a:lnTo>
                    <a:pt x="1929527" y="80268"/>
                  </a:lnTo>
                  <a:lnTo>
                    <a:pt x="1941365" y="69173"/>
                  </a:lnTo>
                  <a:lnTo>
                    <a:pt x="1953202" y="59499"/>
                  </a:lnTo>
                  <a:lnTo>
                    <a:pt x="1965040" y="51094"/>
                  </a:lnTo>
                  <a:lnTo>
                    <a:pt x="1976877" y="43812"/>
                  </a:lnTo>
                  <a:lnTo>
                    <a:pt x="1988715" y="37520"/>
                  </a:lnTo>
                  <a:lnTo>
                    <a:pt x="2000553" y="32095"/>
                  </a:lnTo>
                  <a:lnTo>
                    <a:pt x="2012390" y="27427"/>
                  </a:lnTo>
                  <a:lnTo>
                    <a:pt x="2024228" y="23417"/>
                  </a:lnTo>
                  <a:lnTo>
                    <a:pt x="2036065" y="19976"/>
                  </a:lnTo>
                  <a:lnTo>
                    <a:pt x="2047903" y="17028"/>
                  </a:lnTo>
                  <a:lnTo>
                    <a:pt x="2059741" y="14505"/>
                  </a:lnTo>
                  <a:lnTo>
                    <a:pt x="2071578" y="12347"/>
                  </a:lnTo>
                  <a:lnTo>
                    <a:pt x="2083416" y="10503"/>
                  </a:lnTo>
                  <a:lnTo>
                    <a:pt x="2095253" y="8928"/>
                  </a:lnTo>
                  <a:lnTo>
                    <a:pt x="2107091" y="7584"/>
                  </a:lnTo>
                  <a:lnTo>
                    <a:pt x="2118929" y="6438"/>
                  </a:lnTo>
                  <a:lnTo>
                    <a:pt x="2130766" y="5460"/>
                  </a:lnTo>
                  <a:lnTo>
                    <a:pt x="2142604" y="4627"/>
                  </a:lnTo>
                  <a:lnTo>
                    <a:pt x="2154441" y="3916"/>
                  </a:lnTo>
                  <a:lnTo>
                    <a:pt x="2166279" y="3311"/>
                  </a:lnTo>
                  <a:lnTo>
                    <a:pt x="2178117" y="2796"/>
                  </a:lnTo>
                  <a:lnTo>
                    <a:pt x="2189954" y="2357"/>
                  </a:lnTo>
                  <a:lnTo>
                    <a:pt x="2201792" y="1983"/>
                  </a:lnTo>
                  <a:lnTo>
                    <a:pt x="2213629" y="1664"/>
                  </a:lnTo>
                  <a:lnTo>
                    <a:pt x="2225467" y="1393"/>
                  </a:lnTo>
                  <a:lnTo>
                    <a:pt x="2237304" y="1163"/>
                  </a:lnTo>
                  <a:lnTo>
                    <a:pt x="2249142" y="966"/>
                  </a:lnTo>
                  <a:lnTo>
                    <a:pt x="2260980" y="799"/>
                  </a:lnTo>
                  <a:lnTo>
                    <a:pt x="2272817" y="657"/>
                  </a:lnTo>
                  <a:lnTo>
                    <a:pt x="2284655" y="536"/>
                  </a:lnTo>
                  <a:lnTo>
                    <a:pt x="2296492" y="433"/>
                  </a:lnTo>
                  <a:lnTo>
                    <a:pt x="2308330" y="345"/>
                  </a:lnTo>
                  <a:lnTo>
                    <a:pt x="2320168" y="271"/>
                  </a:lnTo>
                  <a:lnTo>
                    <a:pt x="2332005" y="207"/>
                  </a:lnTo>
                  <a:lnTo>
                    <a:pt x="2343843" y="153"/>
                  </a:lnTo>
                  <a:lnTo>
                    <a:pt x="2343843" y="0"/>
                  </a:lnTo>
                  <a:lnTo>
                    <a:pt x="2355680" y="26"/>
                  </a:lnTo>
                  <a:lnTo>
                    <a:pt x="2367518" y="58"/>
                  </a:lnTo>
                  <a:lnTo>
                    <a:pt x="2379356" y="96"/>
                  </a:lnTo>
                  <a:lnTo>
                    <a:pt x="2391193" y="139"/>
                  </a:lnTo>
                  <a:lnTo>
                    <a:pt x="2403031" y="191"/>
                  </a:lnTo>
                  <a:lnTo>
                    <a:pt x="2414868" y="251"/>
                  </a:lnTo>
                  <a:lnTo>
                    <a:pt x="2426706" y="322"/>
                  </a:lnTo>
                  <a:lnTo>
                    <a:pt x="2438544" y="406"/>
                  </a:lnTo>
                  <a:lnTo>
                    <a:pt x="2450381" y="504"/>
                  </a:lnTo>
                  <a:lnTo>
                    <a:pt x="2462219" y="619"/>
                  </a:lnTo>
                  <a:lnTo>
                    <a:pt x="2474056" y="755"/>
                  </a:lnTo>
                  <a:lnTo>
                    <a:pt x="2485894" y="914"/>
                  </a:lnTo>
                  <a:lnTo>
                    <a:pt x="2497732" y="1101"/>
                  </a:lnTo>
                  <a:lnTo>
                    <a:pt x="2509569" y="1321"/>
                  </a:lnTo>
                  <a:lnTo>
                    <a:pt x="2521407" y="1578"/>
                  </a:lnTo>
                  <a:lnTo>
                    <a:pt x="2533244" y="1881"/>
                  </a:lnTo>
                  <a:lnTo>
                    <a:pt x="2545082" y="2236"/>
                  </a:lnTo>
                  <a:lnTo>
                    <a:pt x="2556919" y="2653"/>
                  </a:lnTo>
                  <a:lnTo>
                    <a:pt x="2568757" y="3142"/>
                  </a:lnTo>
                  <a:lnTo>
                    <a:pt x="2580595" y="3715"/>
                  </a:lnTo>
                  <a:lnTo>
                    <a:pt x="2592432" y="4387"/>
                  </a:lnTo>
                  <a:lnTo>
                    <a:pt x="2604270" y="5174"/>
                  </a:lnTo>
                  <a:lnTo>
                    <a:pt x="2616107" y="6096"/>
                  </a:lnTo>
                  <a:lnTo>
                    <a:pt x="2627945" y="7175"/>
                  </a:lnTo>
                  <a:lnTo>
                    <a:pt x="2639783" y="8437"/>
                  </a:lnTo>
                  <a:lnTo>
                    <a:pt x="2651620" y="9911"/>
                  </a:lnTo>
                  <a:lnTo>
                    <a:pt x="2663458" y="11631"/>
                  </a:lnTo>
                  <a:lnTo>
                    <a:pt x="2675295" y="13636"/>
                  </a:lnTo>
                  <a:lnTo>
                    <a:pt x="2687133" y="15970"/>
                  </a:lnTo>
                  <a:lnTo>
                    <a:pt x="2698971" y="18683"/>
                  </a:lnTo>
                  <a:lnTo>
                    <a:pt x="2710808" y="21829"/>
                  </a:lnTo>
                  <a:lnTo>
                    <a:pt x="2722646" y="25470"/>
                  </a:lnTo>
                  <a:lnTo>
                    <a:pt x="2734483" y="29672"/>
                  </a:lnTo>
                  <a:lnTo>
                    <a:pt x="2746321" y="34509"/>
                  </a:lnTo>
                  <a:lnTo>
                    <a:pt x="2758159" y="40057"/>
                  </a:lnTo>
                  <a:lnTo>
                    <a:pt x="2769996" y="46395"/>
                  </a:lnTo>
                  <a:lnTo>
                    <a:pt x="2781834" y="53604"/>
                  </a:lnTo>
                  <a:lnTo>
                    <a:pt x="2793671" y="61762"/>
                  </a:lnTo>
                  <a:lnTo>
                    <a:pt x="2805509" y="70941"/>
                  </a:lnTo>
                  <a:lnTo>
                    <a:pt x="2817347" y="81202"/>
                  </a:lnTo>
                  <a:lnTo>
                    <a:pt x="2829184" y="92590"/>
                  </a:lnTo>
                  <a:lnTo>
                    <a:pt x="2841022" y="105127"/>
                  </a:lnTo>
                  <a:lnTo>
                    <a:pt x="2852859" y="118809"/>
                  </a:lnTo>
                  <a:lnTo>
                    <a:pt x="2864697" y="133597"/>
                  </a:lnTo>
                  <a:lnTo>
                    <a:pt x="2876534" y="149415"/>
                  </a:lnTo>
                  <a:lnTo>
                    <a:pt x="2888372" y="166147"/>
                  </a:lnTo>
                  <a:lnTo>
                    <a:pt x="2900210" y="183639"/>
                  </a:lnTo>
                  <a:lnTo>
                    <a:pt x="2912047" y="201703"/>
                  </a:lnTo>
                  <a:lnTo>
                    <a:pt x="2923885" y="220122"/>
                  </a:lnTo>
                  <a:lnTo>
                    <a:pt x="2935722" y="238661"/>
                  </a:lnTo>
                  <a:lnTo>
                    <a:pt x="2947560" y="257080"/>
                  </a:lnTo>
                  <a:lnTo>
                    <a:pt x="2959398" y="275144"/>
                  </a:lnTo>
                  <a:lnTo>
                    <a:pt x="2971235" y="292636"/>
                  </a:lnTo>
                  <a:lnTo>
                    <a:pt x="2983073" y="309368"/>
                  </a:lnTo>
                  <a:lnTo>
                    <a:pt x="2994910" y="325186"/>
                  </a:lnTo>
                  <a:lnTo>
                    <a:pt x="3006748" y="339974"/>
                  </a:lnTo>
                  <a:lnTo>
                    <a:pt x="3018586" y="353656"/>
                  </a:lnTo>
                  <a:lnTo>
                    <a:pt x="3030423" y="366193"/>
                  </a:lnTo>
                  <a:lnTo>
                    <a:pt x="3042261" y="377581"/>
                  </a:lnTo>
                  <a:lnTo>
                    <a:pt x="3054098" y="387842"/>
                  </a:lnTo>
                  <a:lnTo>
                    <a:pt x="3065936" y="397021"/>
                  </a:lnTo>
                  <a:lnTo>
                    <a:pt x="3077774" y="405179"/>
                  </a:lnTo>
                  <a:lnTo>
                    <a:pt x="3089611" y="412388"/>
                  </a:lnTo>
                  <a:lnTo>
                    <a:pt x="3101449" y="418726"/>
                  </a:lnTo>
                  <a:lnTo>
                    <a:pt x="3113286" y="424274"/>
                  </a:lnTo>
                  <a:lnTo>
                    <a:pt x="3125124" y="429110"/>
                  </a:lnTo>
                  <a:lnTo>
                    <a:pt x="3136962" y="433313"/>
                  </a:lnTo>
                  <a:lnTo>
                    <a:pt x="3148799" y="436954"/>
                  </a:lnTo>
                  <a:lnTo>
                    <a:pt x="3160637" y="440100"/>
                  </a:lnTo>
                  <a:lnTo>
                    <a:pt x="3172474" y="442812"/>
                  </a:lnTo>
                  <a:lnTo>
                    <a:pt x="3184312" y="445146"/>
                  </a:lnTo>
                  <a:lnTo>
                    <a:pt x="3196149" y="447152"/>
                  </a:lnTo>
                  <a:lnTo>
                    <a:pt x="3207987" y="448872"/>
                  </a:lnTo>
                  <a:lnTo>
                    <a:pt x="3219825" y="450346"/>
                  </a:lnTo>
                  <a:lnTo>
                    <a:pt x="3231662" y="451608"/>
                  </a:lnTo>
                  <a:lnTo>
                    <a:pt x="3243500" y="452686"/>
                  </a:lnTo>
                  <a:lnTo>
                    <a:pt x="3255337" y="453608"/>
                  </a:lnTo>
                  <a:lnTo>
                    <a:pt x="3267175" y="454396"/>
                  </a:lnTo>
                  <a:lnTo>
                    <a:pt x="3279013" y="455068"/>
                  </a:lnTo>
                  <a:lnTo>
                    <a:pt x="3290850" y="455641"/>
                  </a:lnTo>
                  <a:lnTo>
                    <a:pt x="3302688" y="456130"/>
                  </a:lnTo>
                  <a:lnTo>
                    <a:pt x="3314525" y="456547"/>
                  </a:lnTo>
                  <a:lnTo>
                    <a:pt x="3326363" y="456902"/>
                  </a:lnTo>
                  <a:lnTo>
                    <a:pt x="3338201" y="457205"/>
                  </a:lnTo>
                  <a:lnTo>
                    <a:pt x="3350038" y="457462"/>
                  </a:lnTo>
                  <a:lnTo>
                    <a:pt x="3361876" y="457682"/>
                  </a:lnTo>
                  <a:lnTo>
                    <a:pt x="3373713" y="457869"/>
                  </a:lnTo>
                  <a:lnTo>
                    <a:pt x="3385551" y="458028"/>
                  </a:lnTo>
                  <a:lnTo>
                    <a:pt x="3397389" y="458163"/>
                  </a:lnTo>
                  <a:lnTo>
                    <a:pt x="3409226" y="458279"/>
                  </a:lnTo>
                  <a:lnTo>
                    <a:pt x="3421064" y="458377"/>
                  </a:lnTo>
                  <a:lnTo>
                    <a:pt x="3432901" y="458460"/>
                  </a:lnTo>
                  <a:lnTo>
                    <a:pt x="3444739" y="458532"/>
                  </a:lnTo>
                  <a:lnTo>
                    <a:pt x="3456576" y="458592"/>
                  </a:lnTo>
                  <a:lnTo>
                    <a:pt x="3468414" y="458644"/>
                  </a:lnTo>
                  <a:lnTo>
                    <a:pt x="3480252" y="458687"/>
                  </a:lnTo>
                  <a:lnTo>
                    <a:pt x="3492089" y="458725"/>
                  </a:lnTo>
                  <a:lnTo>
                    <a:pt x="3503927" y="458756"/>
                  </a:lnTo>
                  <a:lnTo>
                    <a:pt x="3515764" y="458783"/>
                  </a:lnTo>
                  <a:lnTo>
                    <a:pt x="3515764" y="458937"/>
                  </a:lnTo>
                  <a:lnTo>
                    <a:pt x="3527602" y="458937"/>
                  </a:lnTo>
                  <a:lnTo>
                    <a:pt x="3539440" y="458937"/>
                  </a:lnTo>
                  <a:lnTo>
                    <a:pt x="3551277" y="458937"/>
                  </a:lnTo>
                  <a:lnTo>
                    <a:pt x="3563115" y="458937"/>
                  </a:lnTo>
                  <a:lnTo>
                    <a:pt x="3574952" y="458937"/>
                  </a:lnTo>
                  <a:lnTo>
                    <a:pt x="3586790" y="458937"/>
                  </a:lnTo>
                  <a:lnTo>
                    <a:pt x="3598628" y="458937"/>
                  </a:lnTo>
                  <a:lnTo>
                    <a:pt x="3610465" y="458937"/>
                  </a:lnTo>
                  <a:lnTo>
                    <a:pt x="3622303" y="458937"/>
                  </a:lnTo>
                  <a:lnTo>
                    <a:pt x="3634140" y="458937"/>
                  </a:lnTo>
                  <a:lnTo>
                    <a:pt x="3645978" y="458937"/>
                  </a:lnTo>
                  <a:lnTo>
                    <a:pt x="3657816" y="458937"/>
                  </a:lnTo>
                  <a:lnTo>
                    <a:pt x="3669653" y="458937"/>
                  </a:lnTo>
                  <a:lnTo>
                    <a:pt x="3681491" y="458937"/>
                  </a:lnTo>
                  <a:lnTo>
                    <a:pt x="3693328" y="458937"/>
                  </a:lnTo>
                  <a:lnTo>
                    <a:pt x="3705166" y="458937"/>
                  </a:lnTo>
                  <a:lnTo>
                    <a:pt x="3717004" y="458937"/>
                  </a:lnTo>
                  <a:lnTo>
                    <a:pt x="3728841" y="458937"/>
                  </a:lnTo>
                  <a:lnTo>
                    <a:pt x="3740679" y="458937"/>
                  </a:lnTo>
                  <a:lnTo>
                    <a:pt x="3752516" y="458937"/>
                  </a:lnTo>
                  <a:lnTo>
                    <a:pt x="3764354" y="458937"/>
                  </a:lnTo>
                  <a:lnTo>
                    <a:pt x="3776191" y="458937"/>
                  </a:lnTo>
                  <a:lnTo>
                    <a:pt x="3788029" y="458937"/>
                  </a:lnTo>
                  <a:lnTo>
                    <a:pt x="3799867" y="458937"/>
                  </a:lnTo>
                  <a:lnTo>
                    <a:pt x="3811704" y="458937"/>
                  </a:lnTo>
                  <a:lnTo>
                    <a:pt x="3823542" y="458937"/>
                  </a:lnTo>
                  <a:lnTo>
                    <a:pt x="3835379" y="458937"/>
                  </a:lnTo>
                  <a:lnTo>
                    <a:pt x="3847217" y="458937"/>
                  </a:lnTo>
                  <a:lnTo>
                    <a:pt x="3859055" y="458937"/>
                  </a:lnTo>
                  <a:lnTo>
                    <a:pt x="3870892" y="458937"/>
                  </a:lnTo>
                  <a:lnTo>
                    <a:pt x="3882730" y="458937"/>
                  </a:lnTo>
                  <a:lnTo>
                    <a:pt x="3894567" y="458937"/>
                  </a:lnTo>
                  <a:lnTo>
                    <a:pt x="3906405" y="458937"/>
                  </a:lnTo>
                  <a:lnTo>
                    <a:pt x="3918243" y="458937"/>
                  </a:lnTo>
                  <a:lnTo>
                    <a:pt x="3930080" y="458937"/>
                  </a:lnTo>
                  <a:lnTo>
                    <a:pt x="3941918" y="458937"/>
                  </a:lnTo>
                  <a:lnTo>
                    <a:pt x="3953755" y="458937"/>
                  </a:lnTo>
                  <a:lnTo>
                    <a:pt x="3965593" y="458937"/>
                  </a:lnTo>
                  <a:lnTo>
                    <a:pt x="3977431" y="458937"/>
                  </a:lnTo>
                  <a:lnTo>
                    <a:pt x="3989268" y="458937"/>
                  </a:lnTo>
                  <a:lnTo>
                    <a:pt x="4001106" y="458937"/>
                  </a:lnTo>
                  <a:lnTo>
                    <a:pt x="4012943" y="458937"/>
                  </a:lnTo>
                  <a:lnTo>
                    <a:pt x="4024781" y="458937"/>
                  </a:lnTo>
                  <a:lnTo>
                    <a:pt x="4036619" y="458937"/>
                  </a:lnTo>
                  <a:lnTo>
                    <a:pt x="4048456" y="458937"/>
                  </a:lnTo>
                  <a:lnTo>
                    <a:pt x="4060294" y="458937"/>
                  </a:lnTo>
                  <a:lnTo>
                    <a:pt x="4072131" y="458937"/>
                  </a:lnTo>
                  <a:lnTo>
                    <a:pt x="4083969" y="458937"/>
                  </a:lnTo>
                  <a:lnTo>
                    <a:pt x="4095806" y="458937"/>
                  </a:lnTo>
                  <a:lnTo>
                    <a:pt x="4107644" y="458937"/>
                  </a:lnTo>
                  <a:lnTo>
                    <a:pt x="4119482" y="458937"/>
                  </a:lnTo>
                  <a:lnTo>
                    <a:pt x="4131319" y="458937"/>
                  </a:lnTo>
                  <a:lnTo>
                    <a:pt x="4143157" y="458937"/>
                  </a:lnTo>
                  <a:lnTo>
                    <a:pt x="4154994" y="458937"/>
                  </a:lnTo>
                  <a:lnTo>
                    <a:pt x="4166832" y="458937"/>
                  </a:lnTo>
                  <a:lnTo>
                    <a:pt x="4178670" y="458937"/>
                  </a:lnTo>
                  <a:lnTo>
                    <a:pt x="4190507" y="458937"/>
                  </a:lnTo>
                  <a:lnTo>
                    <a:pt x="4202345" y="458937"/>
                  </a:lnTo>
                  <a:lnTo>
                    <a:pt x="4214182" y="458937"/>
                  </a:lnTo>
                  <a:lnTo>
                    <a:pt x="4226020" y="458937"/>
                  </a:lnTo>
                  <a:lnTo>
                    <a:pt x="4237858" y="458937"/>
                  </a:lnTo>
                  <a:lnTo>
                    <a:pt x="4249695" y="458937"/>
                  </a:lnTo>
                  <a:lnTo>
                    <a:pt x="4261533" y="458937"/>
                  </a:lnTo>
                  <a:lnTo>
                    <a:pt x="4273370" y="458937"/>
                  </a:lnTo>
                  <a:lnTo>
                    <a:pt x="4285208" y="458937"/>
                  </a:lnTo>
                  <a:lnTo>
                    <a:pt x="4297046" y="458937"/>
                  </a:lnTo>
                  <a:lnTo>
                    <a:pt x="4308883" y="458937"/>
                  </a:lnTo>
                  <a:lnTo>
                    <a:pt x="4320721" y="458937"/>
                  </a:lnTo>
                  <a:lnTo>
                    <a:pt x="4332558" y="458937"/>
                  </a:lnTo>
                  <a:lnTo>
                    <a:pt x="4344396" y="458937"/>
                  </a:lnTo>
                  <a:lnTo>
                    <a:pt x="4356234" y="458937"/>
                  </a:lnTo>
                  <a:lnTo>
                    <a:pt x="4368071" y="458937"/>
                  </a:lnTo>
                  <a:lnTo>
                    <a:pt x="4379909" y="458937"/>
                  </a:lnTo>
                  <a:lnTo>
                    <a:pt x="4391746" y="458937"/>
                  </a:lnTo>
                  <a:lnTo>
                    <a:pt x="4403584" y="458937"/>
                  </a:lnTo>
                  <a:lnTo>
                    <a:pt x="4415421" y="458937"/>
                  </a:lnTo>
                  <a:lnTo>
                    <a:pt x="4427259" y="458937"/>
                  </a:lnTo>
                  <a:lnTo>
                    <a:pt x="4439097" y="458937"/>
                  </a:lnTo>
                  <a:lnTo>
                    <a:pt x="4450934" y="458937"/>
                  </a:lnTo>
                  <a:lnTo>
                    <a:pt x="4462772" y="458937"/>
                  </a:lnTo>
                  <a:lnTo>
                    <a:pt x="4474609" y="458937"/>
                  </a:lnTo>
                  <a:lnTo>
                    <a:pt x="4486447" y="458937"/>
                  </a:lnTo>
                  <a:lnTo>
                    <a:pt x="4498285" y="458937"/>
                  </a:lnTo>
                  <a:lnTo>
                    <a:pt x="4510122" y="458937"/>
                  </a:lnTo>
                  <a:lnTo>
                    <a:pt x="4521960" y="458937"/>
                  </a:lnTo>
                  <a:lnTo>
                    <a:pt x="4533797" y="458937"/>
                  </a:lnTo>
                  <a:lnTo>
                    <a:pt x="4545635" y="458937"/>
                  </a:lnTo>
                  <a:lnTo>
                    <a:pt x="4557473" y="458937"/>
                  </a:lnTo>
                  <a:lnTo>
                    <a:pt x="4569310" y="458937"/>
                  </a:lnTo>
                  <a:lnTo>
                    <a:pt x="4581148" y="458937"/>
                  </a:lnTo>
                  <a:lnTo>
                    <a:pt x="4592985" y="458937"/>
                  </a:lnTo>
                  <a:lnTo>
                    <a:pt x="4604823" y="458937"/>
                  </a:lnTo>
                  <a:lnTo>
                    <a:pt x="4616661" y="458937"/>
                  </a:lnTo>
                  <a:lnTo>
                    <a:pt x="4628498" y="458937"/>
                  </a:lnTo>
                  <a:lnTo>
                    <a:pt x="4640336" y="458937"/>
                  </a:lnTo>
                  <a:lnTo>
                    <a:pt x="4652173" y="458937"/>
                  </a:lnTo>
                  <a:lnTo>
                    <a:pt x="4664011" y="458937"/>
                  </a:lnTo>
                  <a:lnTo>
                    <a:pt x="4675849" y="458937"/>
                  </a:lnTo>
                  <a:lnTo>
                    <a:pt x="4687686" y="458937"/>
                  </a:lnTo>
                </a:path>
              </a:pathLst>
            </a:custGeom>
            <a:ln w="40651" cap="flat">
              <a:solidFill>
                <a:srgbClr val="E8E8E8">
                  <a:alpha val="100000"/>
                </a:srgbClr>
              </a:solidFill>
              <a:prstDash val="solid"/>
              <a:round/>
            </a:ln>
          </p:spPr>
          <p:txBody>
            <a:bodyPr/>
            <a:lstStyle/>
            <a:p/>
          </p:txBody>
        </p:sp>
        <p:sp>
          <p:nvSpPr>
            <p:cNvPr id="61" name="pl61"/>
            <p:cNvSpPr/>
            <p:nvPr/>
          </p:nvSpPr>
          <p:spPr>
            <a:xfrm>
              <a:off x="2482351" y="2282235"/>
              <a:ext cx="4687686" cy="306009"/>
            </a:xfrm>
            <a:custGeom>
              <a:avLst/>
              <a:pathLst>
                <a:path w="4687686" h="306009">
                  <a:moveTo>
                    <a:pt x="0" y="152979"/>
                  </a:moveTo>
                  <a:lnTo>
                    <a:pt x="11837" y="152970"/>
                  </a:lnTo>
                  <a:lnTo>
                    <a:pt x="23675" y="152959"/>
                  </a:lnTo>
                  <a:lnTo>
                    <a:pt x="35512" y="152947"/>
                  </a:lnTo>
                  <a:lnTo>
                    <a:pt x="47350" y="152932"/>
                  </a:lnTo>
                  <a:lnTo>
                    <a:pt x="59187" y="152915"/>
                  </a:lnTo>
                  <a:lnTo>
                    <a:pt x="71025" y="152895"/>
                  </a:lnTo>
                  <a:lnTo>
                    <a:pt x="82863" y="152871"/>
                  </a:lnTo>
                  <a:lnTo>
                    <a:pt x="94700" y="152843"/>
                  </a:lnTo>
                  <a:lnTo>
                    <a:pt x="106538" y="152811"/>
                  </a:lnTo>
                  <a:lnTo>
                    <a:pt x="118375" y="152772"/>
                  </a:lnTo>
                  <a:lnTo>
                    <a:pt x="130213" y="152727"/>
                  </a:lnTo>
                  <a:lnTo>
                    <a:pt x="142051" y="152674"/>
                  </a:lnTo>
                  <a:lnTo>
                    <a:pt x="153888" y="152612"/>
                  </a:lnTo>
                  <a:lnTo>
                    <a:pt x="165726" y="152538"/>
                  </a:lnTo>
                  <a:lnTo>
                    <a:pt x="177563" y="152452"/>
                  </a:lnTo>
                  <a:lnTo>
                    <a:pt x="189401" y="152352"/>
                  </a:lnTo>
                  <a:lnTo>
                    <a:pt x="201239" y="152233"/>
                  </a:lnTo>
                  <a:lnTo>
                    <a:pt x="213076" y="152094"/>
                  </a:lnTo>
                  <a:lnTo>
                    <a:pt x="224914" y="151931"/>
                  </a:lnTo>
                  <a:lnTo>
                    <a:pt x="236751" y="151740"/>
                  </a:lnTo>
                  <a:lnTo>
                    <a:pt x="248589" y="151516"/>
                  </a:lnTo>
                  <a:lnTo>
                    <a:pt x="260427" y="151254"/>
                  </a:lnTo>
                  <a:lnTo>
                    <a:pt x="272264" y="150946"/>
                  </a:lnTo>
                  <a:lnTo>
                    <a:pt x="284102" y="150587"/>
                  </a:lnTo>
                  <a:lnTo>
                    <a:pt x="295939" y="150166"/>
                  </a:lnTo>
                  <a:lnTo>
                    <a:pt x="307777" y="149675"/>
                  </a:lnTo>
                  <a:lnTo>
                    <a:pt x="319614" y="149102"/>
                  </a:lnTo>
                  <a:lnTo>
                    <a:pt x="331452" y="148433"/>
                  </a:lnTo>
                  <a:lnTo>
                    <a:pt x="343290" y="147655"/>
                  </a:lnTo>
                  <a:lnTo>
                    <a:pt x="355127" y="146751"/>
                  </a:lnTo>
                  <a:lnTo>
                    <a:pt x="366965" y="145702"/>
                  </a:lnTo>
                  <a:lnTo>
                    <a:pt x="378802" y="144489"/>
                  </a:lnTo>
                  <a:lnTo>
                    <a:pt x="390640" y="143088"/>
                  </a:lnTo>
                  <a:lnTo>
                    <a:pt x="402478" y="141476"/>
                  </a:lnTo>
                  <a:lnTo>
                    <a:pt x="414315" y="139626"/>
                  </a:lnTo>
                  <a:lnTo>
                    <a:pt x="426153" y="137514"/>
                  </a:lnTo>
                  <a:lnTo>
                    <a:pt x="437990" y="135110"/>
                  </a:lnTo>
                  <a:lnTo>
                    <a:pt x="449828" y="132391"/>
                  </a:lnTo>
                  <a:lnTo>
                    <a:pt x="461666" y="129332"/>
                  </a:lnTo>
                  <a:lnTo>
                    <a:pt x="473503" y="125911"/>
                  </a:lnTo>
                  <a:lnTo>
                    <a:pt x="485341" y="122115"/>
                  </a:lnTo>
                  <a:lnTo>
                    <a:pt x="497178" y="117936"/>
                  </a:lnTo>
                  <a:lnTo>
                    <a:pt x="509016" y="113376"/>
                  </a:lnTo>
                  <a:lnTo>
                    <a:pt x="520854" y="108446"/>
                  </a:lnTo>
                  <a:lnTo>
                    <a:pt x="532691" y="103174"/>
                  </a:lnTo>
                  <a:lnTo>
                    <a:pt x="544529" y="97596"/>
                  </a:lnTo>
                  <a:lnTo>
                    <a:pt x="556366" y="91766"/>
                  </a:lnTo>
                  <a:lnTo>
                    <a:pt x="568204" y="85744"/>
                  </a:lnTo>
                  <a:lnTo>
                    <a:pt x="580042" y="79605"/>
                  </a:lnTo>
                  <a:lnTo>
                    <a:pt x="591879" y="73425"/>
                  </a:lnTo>
                  <a:lnTo>
                    <a:pt x="603717" y="67285"/>
                  </a:lnTo>
                  <a:lnTo>
                    <a:pt x="615554" y="61264"/>
                  </a:lnTo>
                  <a:lnTo>
                    <a:pt x="627392" y="55433"/>
                  </a:lnTo>
                  <a:lnTo>
                    <a:pt x="639229" y="49856"/>
                  </a:lnTo>
                  <a:lnTo>
                    <a:pt x="651067" y="44583"/>
                  </a:lnTo>
                  <a:lnTo>
                    <a:pt x="662905" y="39654"/>
                  </a:lnTo>
                  <a:lnTo>
                    <a:pt x="674742" y="35093"/>
                  </a:lnTo>
                  <a:lnTo>
                    <a:pt x="686580" y="30914"/>
                  </a:lnTo>
                  <a:lnTo>
                    <a:pt x="698417" y="27118"/>
                  </a:lnTo>
                  <a:lnTo>
                    <a:pt x="710255" y="23698"/>
                  </a:lnTo>
                  <a:lnTo>
                    <a:pt x="722093" y="20638"/>
                  </a:lnTo>
                  <a:lnTo>
                    <a:pt x="733930" y="17919"/>
                  </a:lnTo>
                  <a:lnTo>
                    <a:pt x="745768" y="15516"/>
                  </a:lnTo>
                  <a:lnTo>
                    <a:pt x="757605" y="13403"/>
                  </a:lnTo>
                  <a:lnTo>
                    <a:pt x="769443" y="11554"/>
                  </a:lnTo>
                  <a:lnTo>
                    <a:pt x="781281" y="9942"/>
                  </a:lnTo>
                  <a:lnTo>
                    <a:pt x="793118" y="8541"/>
                  </a:lnTo>
                  <a:lnTo>
                    <a:pt x="804956" y="7327"/>
                  </a:lnTo>
                  <a:lnTo>
                    <a:pt x="816793" y="6279"/>
                  </a:lnTo>
                  <a:lnTo>
                    <a:pt x="828631" y="5374"/>
                  </a:lnTo>
                  <a:lnTo>
                    <a:pt x="840469" y="4596"/>
                  </a:lnTo>
                  <a:lnTo>
                    <a:pt x="852306" y="3928"/>
                  </a:lnTo>
                  <a:lnTo>
                    <a:pt x="864144" y="3355"/>
                  </a:lnTo>
                  <a:lnTo>
                    <a:pt x="875981" y="2863"/>
                  </a:lnTo>
                  <a:lnTo>
                    <a:pt x="887819" y="2443"/>
                  </a:lnTo>
                  <a:lnTo>
                    <a:pt x="899657" y="2083"/>
                  </a:lnTo>
                  <a:lnTo>
                    <a:pt x="911494" y="1776"/>
                  </a:lnTo>
                  <a:lnTo>
                    <a:pt x="923332" y="1513"/>
                  </a:lnTo>
                  <a:lnTo>
                    <a:pt x="935169" y="1289"/>
                  </a:lnTo>
                  <a:lnTo>
                    <a:pt x="947007" y="1098"/>
                  </a:lnTo>
                  <a:lnTo>
                    <a:pt x="958844" y="935"/>
                  </a:lnTo>
                  <a:lnTo>
                    <a:pt x="970682" y="796"/>
                  </a:lnTo>
                  <a:lnTo>
                    <a:pt x="982520" y="678"/>
                  </a:lnTo>
                  <a:lnTo>
                    <a:pt x="994357" y="577"/>
                  </a:lnTo>
                  <a:lnTo>
                    <a:pt x="1006195" y="491"/>
                  </a:lnTo>
                  <a:lnTo>
                    <a:pt x="1018032" y="418"/>
                  </a:lnTo>
                  <a:lnTo>
                    <a:pt x="1029870" y="356"/>
                  </a:lnTo>
                  <a:lnTo>
                    <a:pt x="1041708" y="303"/>
                  </a:lnTo>
                  <a:lnTo>
                    <a:pt x="1053545" y="257"/>
                  </a:lnTo>
                  <a:lnTo>
                    <a:pt x="1065383" y="219"/>
                  </a:lnTo>
                  <a:lnTo>
                    <a:pt x="1077220" y="186"/>
                  </a:lnTo>
                  <a:lnTo>
                    <a:pt x="1089058" y="158"/>
                  </a:lnTo>
                  <a:lnTo>
                    <a:pt x="1100896" y="135"/>
                  </a:lnTo>
                  <a:lnTo>
                    <a:pt x="1112733" y="115"/>
                  </a:lnTo>
                  <a:lnTo>
                    <a:pt x="1124571" y="97"/>
                  </a:lnTo>
                  <a:lnTo>
                    <a:pt x="1136408" y="83"/>
                  </a:lnTo>
                  <a:lnTo>
                    <a:pt x="1148246" y="70"/>
                  </a:lnTo>
                  <a:lnTo>
                    <a:pt x="1160084" y="60"/>
                  </a:lnTo>
                  <a:lnTo>
                    <a:pt x="1171921" y="51"/>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51"/>
                  </a:lnTo>
                  <a:lnTo>
                    <a:pt x="2355680" y="60"/>
                  </a:lnTo>
                  <a:lnTo>
                    <a:pt x="2367518" y="70"/>
                  </a:lnTo>
                  <a:lnTo>
                    <a:pt x="2379356" y="83"/>
                  </a:lnTo>
                  <a:lnTo>
                    <a:pt x="2391193" y="97"/>
                  </a:lnTo>
                  <a:lnTo>
                    <a:pt x="2403031" y="115"/>
                  </a:lnTo>
                  <a:lnTo>
                    <a:pt x="2414868" y="135"/>
                  </a:lnTo>
                  <a:lnTo>
                    <a:pt x="2426706" y="158"/>
                  </a:lnTo>
                  <a:lnTo>
                    <a:pt x="2438544" y="186"/>
                  </a:lnTo>
                  <a:lnTo>
                    <a:pt x="2450381" y="219"/>
                  </a:lnTo>
                  <a:lnTo>
                    <a:pt x="2462219" y="257"/>
                  </a:lnTo>
                  <a:lnTo>
                    <a:pt x="2474056" y="303"/>
                  </a:lnTo>
                  <a:lnTo>
                    <a:pt x="2485894" y="356"/>
                  </a:lnTo>
                  <a:lnTo>
                    <a:pt x="2497732" y="418"/>
                  </a:lnTo>
                  <a:lnTo>
                    <a:pt x="2509569" y="491"/>
                  </a:lnTo>
                  <a:lnTo>
                    <a:pt x="2521407" y="577"/>
                  </a:lnTo>
                  <a:lnTo>
                    <a:pt x="2533244" y="678"/>
                  </a:lnTo>
                  <a:lnTo>
                    <a:pt x="2545082" y="796"/>
                  </a:lnTo>
                  <a:lnTo>
                    <a:pt x="2556919" y="935"/>
                  </a:lnTo>
                  <a:lnTo>
                    <a:pt x="2568757" y="1098"/>
                  </a:lnTo>
                  <a:lnTo>
                    <a:pt x="2580595" y="1289"/>
                  </a:lnTo>
                  <a:lnTo>
                    <a:pt x="2592432" y="1513"/>
                  </a:lnTo>
                  <a:lnTo>
                    <a:pt x="2604270" y="1776"/>
                  </a:lnTo>
                  <a:lnTo>
                    <a:pt x="2616107" y="2083"/>
                  </a:lnTo>
                  <a:lnTo>
                    <a:pt x="2627945" y="2443"/>
                  </a:lnTo>
                  <a:lnTo>
                    <a:pt x="2639783" y="2863"/>
                  </a:lnTo>
                  <a:lnTo>
                    <a:pt x="2651620" y="3355"/>
                  </a:lnTo>
                  <a:lnTo>
                    <a:pt x="2663458" y="3928"/>
                  </a:lnTo>
                  <a:lnTo>
                    <a:pt x="2675295" y="4596"/>
                  </a:lnTo>
                  <a:lnTo>
                    <a:pt x="2687133" y="5374"/>
                  </a:lnTo>
                  <a:lnTo>
                    <a:pt x="2698971" y="6279"/>
                  </a:lnTo>
                  <a:lnTo>
                    <a:pt x="2710808" y="7327"/>
                  </a:lnTo>
                  <a:lnTo>
                    <a:pt x="2722646" y="8541"/>
                  </a:lnTo>
                  <a:lnTo>
                    <a:pt x="2734483" y="9942"/>
                  </a:lnTo>
                  <a:lnTo>
                    <a:pt x="2746321" y="11554"/>
                  </a:lnTo>
                  <a:lnTo>
                    <a:pt x="2758159" y="13403"/>
                  </a:lnTo>
                  <a:lnTo>
                    <a:pt x="2769996" y="15516"/>
                  </a:lnTo>
                  <a:lnTo>
                    <a:pt x="2781834" y="17919"/>
                  </a:lnTo>
                  <a:lnTo>
                    <a:pt x="2793671" y="20638"/>
                  </a:lnTo>
                  <a:lnTo>
                    <a:pt x="2805509" y="23698"/>
                  </a:lnTo>
                  <a:lnTo>
                    <a:pt x="2817347" y="27118"/>
                  </a:lnTo>
                  <a:lnTo>
                    <a:pt x="2829184" y="30914"/>
                  </a:lnTo>
                  <a:lnTo>
                    <a:pt x="2841022" y="35093"/>
                  </a:lnTo>
                  <a:lnTo>
                    <a:pt x="2852859" y="39654"/>
                  </a:lnTo>
                  <a:lnTo>
                    <a:pt x="2864697" y="44583"/>
                  </a:lnTo>
                  <a:lnTo>
                    <a:pt x="2876534" y="49856"/>
                  </a:lnTo>
                  <a:lnTo>
                    <a:pt x="2888372" y="55433"/>
                  </a:lnTo>
                  <a:lnTo>
                    <a:pt x="2900210" y="61264"/>
                  </a:lnTo>
                  <a:lnTo>
                    <a:pt x="2912047" y="67285"/>
                  </a:lnTo>
                  <a:lnTo>
                    <a:pt x="2923885" y="73425"/>
                  </a:lnTo>
                  <a:lnTo>
                    <a:pt x="2935722" y="79605"/>
                  </a:lnTo>
                  <a:lnTo>
                    <a:pt x="2947560" y="85744"/>
                  </a:lnTo>
                  <a:lnTo>
                    <a:pt x="2959398" y="91766"/>
                  </a:lnTo>
                  <a:lnTo>
                    <a:pt x="2971235" y="97596"/>
                  </a:lnTo>
                  <a:lnTo>
                    <a:pt x="2983073" y="103174"/>
                  </a:lnTo>
                  <a:lnTo>
                    <a:pt x="2994910" y="108446"/>
                  </a:lnTo>
                  <a:lnTo>
                    <a:pt x="3006748" y="113376"/>
                  </a:lnTo>
                  <a:lnTo>
                    <a:pt x="3018586" y="117936"/>
                  </a:lnTo>
                  <a:lnTo>
                    <a:pt x="3030423" y="122115"/>
                  </a:lnTo>
                  <a:lnTo>
                    <a:pt x="3042261" y="125911"/>
                  </a:lnTo>
                  <a:lnTo>
                    <a:pt x="3054098" y="129332"/>
                  </a:lnTo>
                  <a:lnTo>
                    <a:pt x="3065936" y="132391"/>
                  </a:lnTo>
                  <a:lnTo>
                    <a:pt x="3077774" y="135110"/>
                  </a:lnTo>
                  <a:lnTo>
                    <a:pt x="3089611" y="137514"/>
                  </a:lnTo>
                  <a:lnTo>
                    <a:pt x="3101449" y="139626"/>
                  </a:lnTo>
                  <a:lnTo>
                    <a:pt x="3113286" y="141476"/>
                  </a:lnTo>
                  <a:lnTo>
                    <a:pt x="3125124" y="143088"/>
                  </a:lnTo>
                  <a:lnTo>
                    <a:pt x="3136962" y="144489"/>
                  </a:lnTo>
                  <a:lnTo>
                    <a:pt x="3148799" y="145702"/>
                  </a:lnTo>
                  <a:lnTo>
                    <a:pt x="3160637" y="146751"/>
                  </a:lnTo>
                  <a:lnTo>
                    <a:pt x="3172474" y="147655"/>
                  </a:lnTo>
                  <a:lnTo>
                    <a:pt x="3184312" y="148433"/>
                  </a:lnTo>
                  <a:lnTo>
                    <a:pt x="3196149" y="149102"/>
                  </a:lnTo>
                  <a:lnTo>
                    <a:pt x="3207987" y="149675"/>
                  </a:lnTo>
                  <a:lnTo>
                    <a:pt x="3219825" y="150166"/>
                  </a:lnTo>
                  <a:lnTo>
                    <a:pt x="3231662" y="150587"/>
                  </a:lnTo>
                  <a:lnTo>
                    <a:pt x="3243500" y="150946"/>
                  </a:lnTo>
                  <a:lnTo>
                    <a:pt x="3255337" y="151254"/>
                  </a:lnTo>
                  <a:lnTo>
                    <a:pt x="3267175" y="151516"/>
                  </a:lnTo>
                  <a:lnTo>
                    <a:pt x="3279013" y="151740"/>
                  </a:lnTo>
                  <a:lnTo>
                    <a:pt x="3290850" y="151931"/>
                  </a:lnTo>
                  <a:lnTo>
                    <a:pt x="3302688" y="152094"/>
                  </a:lnTo>
                  <a:lnTo>
                    <a:pt x="3314525" y="152233"/>
                  </a:lnTo>
                  <a:lnTo>
                    <a:pt x="3326363" y="152352"/>
                  </a:lnTo>
                  <a:lnTo>
                    <a:pt x="3338201" y="152452"/>
                  </a:lnTo>
                  <a:lnTo>
                    <a:pt x="3350038" y="152538"/>
                  </a:lnTo>
                  <a:lnTo>
                    <a:pt x="3361876" y="152612"/>
                  </a:lnTo>
                  <a:lnTo>
                    <a:pt x="3373713" y="152674"/>
                  </a:lnTo>
                  <a:lnTo>
                    <a:pt x="3385551" y="152727"/>
                  </a:lnTo>
                  <a:lnTo>
                    <a:pt x="3397389" y="152772"/>
                  </a:lnTo>
                  <a:lnTo>
                    <a:pt x="3409226" y="152811"/>
                  </a:lnTo>
                  <a:lnTo>
                    <a:pt x="3421064" y="152843"/>
                  </a:lnTo>
                  <a:lnTo>
                    <a:pt x="3432901" y="152871"/>
                  </a:lnTo>
                  <a:lnTo>
                    <a:pt x="3444739" y="152895"/>
                  </a:lnTo>
                  <a:lnTo>
                    <a:pt x="3456576" y="152915"/>
                  </a:lnTo>
                  <a:lnTo>
                    <a:pt x="3468414" y="152932"/>
                  </a:lnTo>
                  <a:lnTo>
                    <a:pt x="3480252" y="152947"/>
                  </a:lnTo>
                  <a:lnTo>
                    <a:pt x="3492089" y="152959"/>
                  </a:lnTo>
                  <a:lnTo>
                    <a:pt x="3503927" y="152970"/>
                  </a:lnTo>
                  <a:lnTo>
                    <a:pt x="3515764" y="152979"/>
                  </a:lnTo>
                  <a:lnTo>
                    <a:pt x="3515764" y="153081"/>
                  </a:lnTo>
                  <a:lnTo>
                    <a:pt x="3527602" y="153090"/>
                  </a:lnTo>
                  <a:lnTo>
                    <a:pt x="3539440" y="153101"/>
                  </a:lnTo>
                  <a:lnTo>
                    <a:pt x="3551277" y="153113"/>
                  </a:lnTo>
                  <a:lnTo>
                    <a:pt x="3563115" y="153128"/>
                  </a:lnTo>
                  <a:lnTo>
                    <a:pt x="3574952" y="153145"/>
                  </a:lnTo>
                  <a:lnTo>
                    <a:pt x="3586790" y="153165"/>
                  </a:lnTo>
                  <a:lnTo>
                    <a:pt x="3598628" y="153189"/>
                  </a:lnTo>
                  <a:lnTo>
                    <a:pt x="3610465" y="153217"/>
                  </a:lnTo>
                  <a:lnTo>
                    <a:pt x="3622303" y="153250"/>
                  </a:lnTo>
                  <a:lnTo>
                    <a:pt x="3634140" y="153288"/>
                  </a:lnTo>
                  <a:lnTo>
                    <a:pt x="3645978" y="153333"/>
                  </a:lnTo>
                  <a:lnTo>
                    <a:pt x="3657816" y="153386"/>
                  </a:lnTo>
                  <a:lnTo>
                    <a:pt x="3669653" y="153449"/>
                  </a:lnTo>
                  <a:lnTo>
                    <a:pt x="3681491" y="153522"/>
                  </a:lnTo>
                  <a:lnTo>
                    <a:pt x="3693328" y="153608"/>
                  </a:lnTo>
                  <a:lnTo>
                    <a:pt x="3705166" y="153709"/>
                  </a:lnTo>
                  <a:lnTo>
                    <a:pt x="3717004" y="153827"/>
                  </a:lnTo>
                  <a:lnTo>
                    <a:pt x="3728841" y="153966"/>
                  </a:lnTo>
                  <a:lnTo>
                    <a:pt x="3740679" y="154129"/>
                  </a:lnTo>
                  <a:lnTo>
                    <a:pt x="3752516" y="154320"/>
                  </a:lnTo>
                  <a:lnTo>
                    <a:pt x="3764354" y="154544"/>
                  </a:lnTo>
                  <a:lnTo>
                    <a:pt x="3776191" y="154806"/>
                  </a:lnTo>
                  <a:lnTo>
                    <a:pt x="3788029" y="155114"/>
                  </a:lnTo>
                  <a:lnTo>
                    <a:pt x="3799867" y="155473"/>
                  </a:lnTo>
                  <a:lnTo>
                    <a:pt x="3811704" y="155894"/>
                  </a:lnTo>
                  <a:lnTo>
                    <a:pt x="3823542" y="156385"/>
                  </a:lnTo>
                  <a:lnTo>
                    <a:pt x="3835379" y="156959"/>
                  </a:lnTo>
                  <a:lnTo>
                    <a:pt x="3847217" y="157627"/>
                  </a:lnTo>
                  <a:lnTo>
                    <a:pt x="3859055" y="158405"/>
                  </a:lnTo>
                  <a:lnTo>
                    <a:pt x="3870892" y="159309"/>
                  </a:lnTo>
                  <a:lnTo>
                    <a:pt x="3882730" y="160358"/>
                  </a:lnTo>
                  <a:lnTo>
                    <a:pt x="3894567" y="161571"/>
                  </a:lnTo>
                  <a:lnTo>
                    <a:pt x="3906405" y="162972"/>
                  </a:lnTo>
                  <a:lnTo>
                    <a:pt x="3918243" y="164585"/>
                  </a:lnTo>
                  <a:lnTo>
                    <a:pt x="3930080" y="166434"/>
                  </a:lnTo>
                  <a:lnTo>
                    <a:pt x="3941918" y="168547"/>
                  </a:lnTo>
                  <a:lnTo>
                    <a:pt x="3953755" y="170950"/>
                  </a:lnTo>
                  <a:lnTo>
                    <a:pt x="3965593" y="173669"/>
                  </a:lnTo>
                  <a:lnTo>
                    <a:pt x="3977431" y="176729"/>
                  </a:lnTo>
                  <a:lnTo>
                    <a:pt x="3989268" y="180149"/>
                  </a:lnTo>
                  <a:lnTo>
                    <a:pt x="4001106" y="183945"/>
                  </a:lnTo>
                  <a:lnTo>
                    <a:pt x="4012943" y="188124"/>
                  </a:lnTo>
                  <a:lnTo>
                    <a:pt x="4024781" y="192685"/>
                  </a:lnTo>
                  <a:lnTo>
                    <a:pt x="4036619" y="197614"/>
                  </a:lnTo>
                  <a:lnTo>
                    <a:pt x="4048456" y="202886"/>
                  </a:lnTo>
                  <a:lnTo>
                    <a:pt x="4060294" y="208464"/>
                  </a:lnTo>
                  <a:lnTo>
                    <a:pt x="4072131" y="214295"/>
                  </a:lnTo>
                  <a:lnTo>
                    <a:pt x="4083969" y="220316"/>
                  </a:lnTo>
                  <a:lnTo>
                    <a:pt x="4095806" y="226456"/>
                  </a:lnTo>
                  <a:lnTo>
                    <a:pt x="4107644" y="232635"/>
                  </a:lnTo>
                  <a:lnTo>
                    <a:pt x="4119482" y="238775"/>
                  </a:lnTo>
                  <a:lnTo>
                    <a:pt x="4131319" y="244796"/>
                  </a:lnTo>
                  <a:lnTo>
                    <a:pt x="4143157" y="250627"/>
                  </a:lnTo>
                  <a:lnTo>
                    <a:pt x="4154994" y="256204"/>
                  </a:lnTo>
                  <a:lnTo>
                    <a:pt x="4166832" y="261477"/>
                  </a:lnTo>
                  <a:lnTo>
                    <a:pt x="4178670" y="266406"/>
                  </a:lnTo>
                  <a:lnTo>
                    <a:pt x="4190507" y="270967"/>
                  </a:lnTo>
                  <a:lnTo>
                    <a:pt x="4202345" y="275146"/>
                  </a:lnTo>
                  <a:lnTo>
                    <a:pt x="4214182" y="278942"/>
                  </a:lnTo>
                  <a:lnTo>
                    <a:pt x="4226020" y="282362"/>
                  </a:lnTo>
                  <a:lnTo>
                    <a:pt x="4237858" y="285422"/>
                  </a:lnTo>
                  <a:lnTo>
                    <a:pt x="4249695" y="288141"/>
                  </a:lnTo>
                  <a:lnTo>
                    <a:pt x="4261533" y="290544"/>
                  </a:lnTo>
                  <a:lnTo>
                    <a:pt x="4273370" y="292657"/>
                  </a:lnTo>
                  <a:lnTo>
                    <a:pt x="4285208" y="294506"/>
                  </a:lnTo>
                  <a:lnTo>
                    <a:pt x="4297046" y="296118"/>
                  </a:lnTo>
                  <a:lnTo>
                    <a:pt x="4308883" y="297519"/>
                  </a:lnTo>
                  <a:lnTo>
                    <a:pt x="4320721" y="298733"/>
                  </a:lnTo>
                  <a:lnTo>
                    <a:pt x="4332558" y="299782"/>
                  </a:lnTo>
                  <a:lnTo>
                    <a:pt x="4344396" y="300686"/>
                  </a:lnTo>
                  <a:lnTo>
                    <a:pt x="4356234" y="301464"/>
                  </a:lnTo>
                  <a:lnTo>
                    <a:pt x="4368071" y="302132"/>
                  </a:lnTo>
                  <a:lnTo>
                    <a:pt x="4379909" y="302706"/>
                  </a:lnTo>
                  <a:lnTo>
                    <a:pt x="4391746" y="303197"/>
                  </a:lnTo>
                  <a:lnTo>
                    <a:pt x="4403584" y="303617"/>
                  </a:lnTo>
                  <a:lnTo>
                    <a:pt x="4415421" y="303977"/>
                  </a:lnTo>
                  <a:lnTo>
                    <a:pt x="4427259" y="304284"/>
                  </a:lnTo>
                  <a:lnTo>
                    <a:pt x="4439097" y="304547"/>
                  </a:lnTo>
                  <a:lnTo>
                    <a:pt x="4450934" y="304771"/>
                  </a:lnTo>
                  <a:lnTo>
                    <a:pt x="4462772" y="304962"/>
                  </a:lnTo>
                  <a:lnTo>
                    <a:pt x="4474609" y="305125"/>
                  </a:lnTo>
                  <a:lnTo>
                    <a:pt x="4486447" y="305264"/>
                  </a:lnTo>
                  <a:lnTo>
                    <a:pt x="4498285" y="305382"/>
                  </a:lnTo>
                  <a:lnTo>
                    <a:pt x="4510122" y="305483"/>
                  </a:lnTo>
                  <a:lnTo>
                    <a:pt x="4521960" y="305569"/>
                  </a:lnTo>
                  <a:lnTo>
                    <a:pt x="4533797" y="305642"/>
                  </a:lnTo>
                  <a:lnTo>
                    <a:pt x="4545635" y="305704"/>
                  </a:lnTo>
                  <a:lnTo>
                    <a:pt x="4557473" y="305758"/>
                  </a:lnTo>
                  <a:lnTo>
                    <a:pt x="4569310" y="305803"/>
                  </a:lnTo>
                  <a:lnTo>
                    <a:pt x="4581148" y="305841"/>
                  </a:lnTo>
                  <a:lnTo>
                    <a:pt x="4592985" y="305874"/>
                  </a:lnTo>
                  <a:lnTo>
                    <a:pt x="4604823" y="305902"/>
                  </a:lnTo>
                  <a:lnTo>
                    <a:pt x="4616661" y="305925"/>
                  </a:lnTo>
                  <a:lnTo>
                    <a:pt x="4628498" y="305946"/>
                  </a:lnTo>
                  <a:lnTo>
                    <a:pt x="4640336" y="305963"/>
                  </a:lnTo>
                  <a:lnTo>
                    <a:pt x="4652173" y="305977"/>
                  </a:lnTo>
                  <a:lnTo>
                    <a:pt x="4664011" y="305990"/>
                  </a:lnTo>
                  <a:lnTo>
                    <a:pt x="4675849" y="306000"/>
                  </a:lnTo>
                  <a:lnTo>
                    <a:pt x="4687686" y="306009"/>
                  </a:lnTo>
                </a:path>
              </a:pathLst>
            </a:custGeom>
            <a:ln w="40651" cap="flat">
              <a:solidFill>
                <a:srgbClr val="E8E8E8">
                  <a:alpha val="100000"/>
                </a:srgbClr>
              </a:solidFill>
              <a:prstDash val="solid"/>
              <a:round/>
            </a:ln>
          </p:spPr>
          <p:txBody>
            <a:bodyPr/>
            <a:lstStyle/>
            <a:p/>
          </p:txBody>
        </p:sp>
        <p:sp>
          <p:nvSpPr>
            <p:cNvPr id="62" name="pl62"/>
            <p:cNvSpPr/>
            <p:nvPr/>
          </p:nvSpPr>
          <p:spPr>
            <a:xfrm>
              <a:off x="2482351" y="1976226"/>
              <a:ext cx="4687686" cy="152979"/>
            </a:xfrm>
            <a:custGeom>
              <a:avLst/>
              <a:pathLst>
                <a:path w="4687686" h="152979">
                  <a:moveTo>
                    <a:pt x="0" y="152979"/>
                  </a:moveTo>
                  <a:lnTo>
                    <a:pt x="11837" y="152979"/>
                  </a:lnTo>
                  <a:lnTo>
                    <a:pt x="23675" y="152979"/>
                  </a:lnTo>
                  <a:lnTo>
                    <a:pt x="35512" y="152979"/>
                  </a:lnTo>
                  <a:lnTo>
                    <a:pt x="47350" y="152979"/>
                  </a:lnTo>
                  <a:lnTo>
                    <a:pt x="59187" y="152979"/>
                  </a:lnTo>
                  <a:lnTo>
                    <a:pt x="71025" y="152979"/>
                  </a:lnTo>
                  <a:lnTo>
                    <a:pt x="82863" y="152979"/>
                  </a:lnTo>
                  <a:lnTo>
                    <a:pt x="94700" y="152979"/>
                  </a:lnTo>
                  <a:lnTo>
                    <a:pt x="106538" y="152979"/>
                  </a:lnTo>
                  <a:lnTo>
                    <a:pt x="118375" y="152979"/>
                  </a:lnTo>
                  <a:lnTo>
                    <a:pt x="130213" y="152979"/>
                  </a:lnTo>
                  <a:lnTo>
                    <a:pt x="142051" y="152979"/>
                  </a:lnTo>
                  <a:lnTo>
                    <a:pt x="153888" y="152979"/>
                  </a:lnTo>
                  <a:lnTo>
                    <a:pt x="165726" y="152979"/>
                  </a:lnTo>
                  <a:lnTo>
                    <a:pt x="177563" y="152979"/>
                  </a:lnTo>
                  <a:lnTo>
                    <a:pt x="189401" y="152979"/>
                  </a:lnTo>
                  <a:lnTo>
                    <a:pt x="201239" y="152979"/>
                  </a:lnTo>
                  <a:lnTo>
                    <a:pt x="213076" y="152979"/>
                  </a:lnTo>
                  <a:lnTo>
                    <a:pt x="224914" y="152979"/>
                  </a:lnTo>
                  <a:lnTo>
                    <a:pt x="236751" y="152979"/>
                  </a:lnTo>
                  <a:lnTo>
                    <a:pt x="248589" y="152979"/>
                  </a:lnTo>
                  <a:lnTo>
                    <a:pt x="260427" y="152979"/>
                  </a:lnTo>
                  <a:lnTo>
                    <a:pt x="272264" y="152979"/>
                  </a:lnTo>
                  <a:lnTo>
                    <a:pt x="284102" y="152979"/>
                  </a:lnTo>
                  <a:lnTo>
                    <a:pt x="295939" y="152979"/>
                  </a:lnTo>
                  <a:lnTo>
                    <a:pt x="307777" y="152979"/>
                  </a:lnTo>
                  <a:lnTo>
                    <a:pt x="319614" y="152979"/>
                  </a:lnTo>
                  <a:lnTo>
                    <a:pt x="331452" y="152979"/>
                  </a:lnTo>
                  <a:lnTo>
                    <a:pt x="343290" y="152979"/>
                  </a:lnTo>
                  <a:lnTo>
                    <a:pt x="355127" y="152979"/>
                  </a:lnTo>
                  <a:lnTo>
                    <a:pt x="366965" y="152979"/>
                  </a:lnTo>
                  <a:lnTo>
                    <a:pt x="378802" y="152979"/>
                  </a:lnTo>
                  <a:lnTo>
                    <a:pt x="390640" y="152979"/>
                  </a:lnTo>
                  <a:lnTo>
                    <a:pt x="402478" y="152979"/>
                  </a:lnTo>
                  <a:lnTo>
                    <a:pt x="414315" y="152979"/>
                  </a:lnTo>
                  <a:lnTo>
                    <a:pt x="426153" y="152979"/>
                  </a:lnTo>
                  <a:lnTo>
                    <a:pt x="437990" y="152979"/>
                  </a:lnTo>
                  <a:lnTo>
                    <a:pt x="449828" y="152979"/>
                  </a:lnTo>
                  <a:lnTo>
                    <a:pt x="461666" y="152979"/>
                  </a:lnTo>
                  <a:lnTo>
                    <a:pt x="473503" y="152979"/>
                  </a:lnTo>
                  <a:lnTo>
                    <a:pt x="485341" y="152979"/>
                  </a:lnTo>
                  <a:lnTo>
                    <a:pt x="497178" y="152979"/>
                  </a:lnTo>
                  <a:lnTo>
                    <a:pt x="509016" y="152979"/>
                  </a:lnTo>
                  <a:lnTo>
                    <a:pt x="520854" y="152979"/>
                  </a:lnTo>
                  <a:lnTo>
                    <a:pt x="532691" y="152979"/>
                  </a:lnTo>
                  <a:lnTo>
                    <a:pt x="544529" y="152979"/>
                  </a:lnTo>
                  <a:lnTo>
                    <a:pt x="556366" y="152979"/>
                  </a:lnTo>
                  <a:lnTo>
                    <a:pt x="568204" y="152979"/>
                  </a:lnTo>
                  <a:lnTo>
                    <a:pt x="580042" y="152979"/>
                  </a:lnTo>
                  <a:lnTo>
                    <a:pt x="591879" y="152979"/>
                  </a:lnTo>
                  <a:lnTo>
                    <a:pt x="603717" y="152979"/>
                  </a:lnTo>
                  <a:lnTo>
                    <a:pt x="615554" y="152979"/>
                  </a:lnTo>
                  <a:lnTo>
                    <a:pt x="627392" y="152979"/>
                  </a:lnTo>
                  <a:lnTo>
                    <a:pt x="639229" y="152979"/>
                  </a:lnTo>
                  <a:lnTo>
                    <a:pt x="651067" y="152979"/>
                  </a:lnTo>
                  <a:lnTo>
                    <a:pt x="662905" y="152979"/>
                  </a:lnTo>
                  <a:lnTo>
                    <a:pt x="674742" y="152979"/>
                  </a:lnTo>
                  <a:lnTo>
                    <a:pt x="686580" y="152979"/>
                  </a:lnTo>
                  <a:lnTo>
                    <a:pt x="698417" y="152979"/>
                  </a:lnTo>
                  <a:lnTo>
                    <a:pt x="710255" y="152979"/>
                  </a:lnTo>
                  <a:lnTo>
                    <a:pt x="722093" y="152979"/>
                  </a:lnTo>
                  <a:lnTo>
                    <a:pt x="733930" y="152979"/>
                  </a:lnTo>
                  <a:lnTo>
                    <a:pt x="745768" y="152979"/>
                  </a:lnTo>
                  <a:lnTo>
                    <a:pt x="757605" y="152979"/>
                  </a:lnTo>
                  <a:lnTo>
                    <a:pt x="769443" y="152979"/>
                  </a:lnTo>
                  <a:lnTo>
                    <a:pt x="781281" y="152979"/>
                  </a:lnTo>
                  <a:lnTo>
                    <a:pt x="793118" y="152979"/>
                  </a:lnTo>
                  <a:lnTo>
                    <a:pt x="804956" y="152979"/>
                  </a:lnTo>
                  <a:lnTo>
                    <a:pt x="816793" y="152979"/>
                  </a:lnTo>
                  <a:lnTo>
                    <a:pt x="828631" y="152979"/>
                  </a:lnTo>
                  <a:lnTo>
                    <a:pt x="840469" y="152979"/>
                  </a:lnTo>
                  <a:lnTo>
                    <a:pt x="852306" y="152979"/>
                  </a:lnTo>
                  <a:lnTo>
                    <a:pt x="864144" y="152979"/>
                  </a:lnTo>
                  <a:lnTo>
                    <a:pt x="875981" y="152979"/>
                  </a:lnTo>
                  <a:lnTo>
                    <a:pt x="887819" y="152979"/>
                  </a:lnTo>
                  <a:lnTo>
                    <a:pt x="899657" y="152979"/>
                  </a:lnTo>
                  <a:lnTo>
                    <a:pt x="911494" y="152979"/>
                  </a:lnTo>
                  <a:lnTo>
                    <a:pt x="923332" y="152979"/>
                  </a:lnTo>
                  <a:lnTo>
                    <a:pt x="935169" y="152979"/>
                  </a:lnTo>
                  <a:lnTo>
                    <a:pt x="947007" y="152979"/>
                  </a:lnTo>
                  <a:lnTo>
                    <a:pt x="958844" y="152979"/>
                  </a:lnTo>
                  <a:lnTo>
                    <a:pt x="970682" y="152979"/>
                  </a:lnTo>
                  <a:lnTo>
                    <a:pt x="982520" y="152979"/>
                  </a:lnTo>
                  <a:lnTo>
                    <a:pt x="994357" y="152979"/>
                  </a:lnTo>
                  <a:lnTo>
                    <a:pt x="1006195" y="152979"/>
                  </a:lnTo>
                  <a:lnTo>
                    <a:pt x="1018032" y="152979"/>
                  </a:lnTo>
                  <a:lnTo>
                    <a:pt x="1029870" y="152979"/>
                  </a:lnTo>
                  <a:lnTo>
                    <a:pt x="1041708" y="152979"/>
                  </a:lnTo>
                  <a:lnTo>
                    <a:pt x="1053545" y="152979"/>
                  </a:lnTo>
                  <a:lnTo>
                    <a:pt x="1065383" y="152979"/>
                  </a:lnTo>
                  <a:lnTo>
                    <a:pt x="1077220" y="152979"/>
                  </a:lnTo>
                  <a:lnTo>
                    <a:pt x="1089058" y="152979"/>
                  </a:lnTo>
                  <a:lnTo>
                    <a:pt x="1100896" y="152979"/>
                  </a:lnTo>
                  <a:lnTo>
                    <a:pt x="1112733" y="152979"/>
                  </a:lnTo>
                  <a:lnTo>
                    <a:pt x="1124571" y="152979"/>
                  </a:lnTo>
                  <a:lnTo>
                    <a:pt x="1136408" y="152979"/>
                  </a:lnTo>
                  <a:lnTo>
                    <a:pt x="1148246" y="152979"/>
                  </a:lnTo>
                  <a:lnTo>
                    <a:pt x="1160084" y="152979"/>
                  </a:lnTo>
                  <a:lnTo>
                    <a:pt x="1171921" y="152979"/>
                  </a:lnTo>
                  <a:lnTo>
                    <a:pt x="1171921" y="152979"/>
                  </a:lnTo>
                  <a:lnTo>
                    <a:pt x="1183759" y="152979"/>
                  </a:lnTo>
                  <a:lnTo>
                    <a:pt x="1195596" y="152979"/>
                  </a:lnTo>
                  <a:lnTo>
                    <a:pt x="1207434" y="152979"/>
                  </a:lnTo>
                  <a:lnTo>
                    <a:pt x="1219272" y="152979"/>
                  </a:lnTo>
                  <a:lnTo>
                    <a:pt x="1231109" y="152979"/>
                  </a:lnTo>
                  <a:lnTo>
                    <a:pt x="1242947" y="152979"/>
                  </a:lnTo>
                  <a:lnTo>
                    <a:pt x="1254784" y="152979"/>
                  </a:lnTo>
                  <a:lnTo>
                    <a:pt x="1266622" y="152979"/>
                  </a:lnTo>
                  <a:lnTo>
                    <a:pt x="1278459" y="152979"/>
                  </a:lnTo>
                  <a:lnTo>
                    <a:pt x="1290297" y="152979"/>
                  </a:lnTo>
                  <a:lnTo>
                    <a:pt x="1302135" y="152979"/>
                  </a:lnTo>
                  <a:lnTo>
                    <a:pt x="1313972" y="152979"/>
                  </a:lnTo>
                  <a:lnTo>
                    <a:pt x="1325810" y="152979"/>
                  </a:lnTo>
                  <a:lnTo>
                    <a:pt x="1337647" y="152979"/>
                  </a:lnTo>
                  <a:lnTo>
                    <a:pt x="1349485" y="152979"/>
                  </a:lnTo>
                  <a:lnTo>
                    <a:pt x="1361323" y="152979"/>
                  </a:lnTo>
                  <a:lnTo>
                    <a:pt x="1373160" y="152979"/>
                  </a:lnTo>
                  <a:lnTo>
                    <a:pt x="1384998" y="152979"/>
                  </a:lnTo>
                  <a:lnTo>
                    <a:pt x="1396835" y="152979"/>
                  </a:lnTo>
                  <a:lnTo>
                    <a:pt x="1408673" y="152979"/>
                  </a:lnTo>
                  <a:lnTo>
                    <a:pt x="1420511" y="152979"/>
                  </a:lnTo>
                  <a:lnTo>
                    <a:pt x="1432348" y="152979"/>
                  </a:lnTo>
                  <a:lnTo>
                    <a:pt x="1444186" y="152979"/>
                  </a:lnTo>
                  <a:lnTo>
                    <a:pt x="1456023" y="152979"/>
                  </a:lnTo>
                  <a:lnTo>
                    <a:pt x="1467861" y="152979"/>
                  </a:lnTo>
                  <a:lnTo>
                    <a:pt x="1479699" y="152979"/>
                  </a:lnTo>
                  <a:lnTo>
                    <a:pt x="1491536" y="152979"/>
                  </a:lnTo>
                  <a:lnTo>
                    <a:pt x="1503374" y="152979"/>
                  </a:lnTo>
                  <a:lnTo>
                    <a:pt x="1515211" y="152979"/>
                  </a:lnTo>
                  <a:lnTo>
                    <a:pt x="1527049" y="152979"/>
                  </a:lnTo>
                  <a:lnTo>
                    <a:pt x="1538887" y="152979"/>
                  </a:lnTo>
                  <a:lnTo>
                    <a:pt x="1550724" y="152979"/>
                  </a:lnTo>
                  <a:lnTo>
                    <a:pt x="1562562" y="152979"/>
                  </a:lnTo>
                  <a:lnTo>
                    <a:pt x="1574399" y="152979"/>
                  </a:lnTo>
                  <a:lnTo>
                    <a:pt x="1586237" y="152979"/>
                  </a:lnTo>
                  <a:lnTo>
                    <a:pt x="1598074" y="152979"/>
                  </a:lnTo>
                  <a:lnTo>
                    <a:pt x="1609912" y="152979"/>
                  </a:lnTo>
                  <a:lnTo>
                    <a:pt x="1621750" y="152979"/>
                  </a:lnTo>
                  <a:lnTo>
                    <a:pt x="1633587" y="152979"/>
                  </a:lnTo>
                  <a:lnTo>
                    <a:pt x="1645425" y="152979"/>
                  </a:lnTo>
                  <a:lnTo>
                    <a:pt x="1657262" y="152979"/>
                  </a:lnTo>
                  <a:lnTo>
                    <a:pt x="1669100" y="152979"/>
                  </a:lnTo>
                  <a:lnTo>
                    <a:pt x="1680938" y="152979"/>
                  </a:lnTo>
                  <a:lnTo>
                    <a:pt x="1692775" y="152979"/>
                  </a:lnTo>
                  <a:lnTo>
                    <a:pt x="1704613" y="152979"/>
                  </a:lnTo>
                  <a:lnTo>
                    <a:pt x="1716450" y="152979"/>
                  </a:lnTo>
                  <a:lnTo>
                    <a:pt x="1728288" y="152979"/>
                  </a:lnTo>
                  <a:lnTo>
                    <a:pt x="1740126" y="152979"/>
                  </a:lnTo>
                  <a:lnTo>
                    <a:pt x="1751963" y="152979"/>
                  </a:lnTo>
                  <a:lnTo>
                    <a:pt x="1763801" y="152979"/>
                  </a:lnTo>
                  <a:lnTo>
                    <a:pt x="1775638" y="152979"/>
                  </a:lnTo>
                  <a:lnTo>
                    <a:pt x="1787476" y="152979"/>
                  </a:lnTo>
                  <a:lnTo>
                    <a:pt x="1799314" y="152979"/>
                  </a:lnTo>
                  <a:lnTo>
                    <a:pt x="1811151" y="152979"/>
                  </a:lnTo>
                  <a:lnTo>
                    <a:pt x="1822989" y="152979"/>
                  </a:lnTo>
                  <a:lnTo>
                    <a:pt x="1834826" y="152979"/>
                  </a:lnTo>
                  <a:lnTo>
                    <a:pt x="1846664" y="152979"/>
                  </a:lnTo>
                  <a:lnTo>
                    <a:pt x="1858502" y="152979"/>
                  </a:lnTo>
                  <a:lnTo>
                    <a:pt x="1870339" y="152979"/>
                  </a:lnTo>
                  <a:lnTo>
                    <a:pt x="1882177" y="152979"/>
                  </a:lnTo>
                  <a:lnTo>
                    <a:pt x="1894014" y="152979"/>
                  </a:lnTo>
                  <a:lnTo>
                    <a:pt x="1905852" y="152979"/>
                  </a:lnTo>
                  <a:lnTo>
                    <a:pt x="1917689" y="152979"/>
                  </a:lnTo>
                  <a:lnTo>
                    <a:pt x="1929527" y="152979"/>
                  </a:lnTo>
                  <a:lnTo>
                    <a:pt x="1941365" y="152979"/>
                  </a:lnTo>
                  <a:lnTo>
                    <a:pt x="1953202" y="152979"/>
                  </a:lnTo>
                  <a:lnTo>
                    <a:pt x="1965040" y="152979"/>
                  </a:lnTo>
                  <a:lnTo>
                    <a:pt x="1976877" y="152979"/>
                  </a:lnTo>
                  <a:lnTo>
                    <a:pt x="1988715" y="152979"/>
                  </a:lnTo>
                  <a:lnTo>
                    <a:pt x="2000553" y="152979"/>
                  </a:lnTo>
                  <a:lnTo>
                    <a:pt x="2012390" y="152979"/>
                  </a:lnTo>
                  <a:lnTo>
                    <a:pt x="2024228" y="152979"/>
                  </a:lnTo>
                  <a:lnTo>
                    <a:pt x="2036065" y="152979"/>
                  </a:lnTo>
                  <a:lnTo>
                    <a:pt x="2047903" y="152979"/>
                  </a:lnTo>
                  <a:lnTo>
                    <a:pt x="2059741" y="152979"/>
                  </a:lnTo>
                  <a:lnTo>
                    <a:pt x="2071578" y="152979"/>
                  </a:lnTo>
                  <a:lnTo>
                    <a:pt x="2083416" y="152979"/>
                  </a:lnTo>
                  <a:lnTo>
                    <a:pt x="2095253" y="152979"/>
                  </a:lnTo>
                  <a:lnTo>
                    <a:pt x="2107091" y="152979"/>
                  </a:lnTo>
                  <a:lnTo>
                    <a:pt x="2118929" y="152979"/>
                  </a:lnTo>
                  <a:lnTo>
                    <a:pt x="2130766" y="152979"/>
                  </a:lnTo>
                  <a:lnTo>
                    <a:pt x="2142604" y="152979"/>
                  </a:lnTo>
                  <a:lnTo>
                    <a:pt x="2154441" y="152979"/>
                  </a:lnTo>
                  <a:lnTo>
                    <a:pt x="2166279" y="152979"/>
                  </a:lnTo>
                  <a:lnTo>
                    <a:pt x="2178117" y="152979"/>
                  </a:lnTo>
                  <a:lnTo>
                    <a:pt x="2189954" y="152979"/>
                  </a:lnTo>
                  <a:lnTo>
                    <a:pt x="2201792" y="152979"/>
                  </a:lnTo>
                  <a:lnTo>
                    <a:pt x="2213629" y="152979"/>
                  </a:lnTo>
                  <a:lnTo>
                    <a:pt x="2225467" y="152979"/>
                  </a:lnTo>
                  <a:lnTo>
                    <a:pt x="2237304" y="152979"/>
                  </a:lnTo>
                  <a:lnTo>
                    <a:pt x="2249142" y="152979"/>
                  </a:lnTo>
                  <a:lnTo>
                    <a:pt x="2260980" y="152979"/>
                  </a:lnTo>
                  <a:lnTo>
                    <a:pt x="2272817" y="152979"/>
                  </a:lnTo>
                  <a:lnTo>
                    <a:pt x="2284655" y="152979"/>
                  </a:lnTo>
                  <a:lnTo>
                    <a:pt x="2296492" y="152979"/>
                  </a:lnTo>
                  <a:lnTo>
                    <a:pt x="2308330" y="152979"/>
                  </a:lnTo>
                  <a:lnTo>
                    <a:pt x="2320168" y="152979"/>
                  </a:lnTo>
                  <a:lnTo>
                    <a:pt x="2332005" y="152979"/>
                  </a:lnTo>
                  <a:lnTo>
                    <a:pt x="2343843" y="152979"/>
                  </a:lnTo>
                  <a:lnTo>
                    <a:pt x="2343843" y="152927"/>
                  </a:lnTo>
                  <a:lnTo>
                    <a:pt x="2355680" y="152918"/>
                  </a:lnTo>
                  <a:lnTo>
                    <a:pt x="2367518" y="152908"/>
                  </a:lnTo>
                  <a:lnTo>
                    <a:pt x="2379356" y="152895"/>
                  </a:lnTo>
                  <a:lnTo>
                    <a:pt x="2391193" y="152881"/>
                  </a:lnTo>
                  <a:lnTo>
                    <a:pt x="2403031" y="152864"/>
                  </a:lnTo>
                  <a:lnTo>
                    <a:pt x="2414868" y="152844"/>
                  </a:lnTo>
                  <a:lnTo>
                    <a:pt x="2426706" y="152820"/>
                  </a:lnTo>
                  <a:lnTo>
                    <a:pt x="2438544" y="152792"/>
                  </a:lnTo>
                  <a:lnTo>
                    <a:pt x="2450381" y="152759"/>
                  </a:lnTo>
                  <a:lnTo>
                    <a:pt x="2462219" y="152721"/>
                  </a:lnTo>
                  <a:lnTo>
                    <a:pt x="2474056" y="152676"/>
                  </a:lnTo>
                  <a:lnTo>
                    <a:pt x="2485894" y="152623"/>
                  </a:lnTo>
                  <a:lnTo>
                    <a:pt x="2497732" y="152560"/>
                  </a:lnTo>
                  <a:lnTo>
                    <a:pt x="2509569" y="152487"/>
                  </a:lnTo>
                  <a:lnTo>
                    <a:pt x="2521407" y="152401"/>
                  </a:lnTo>
                  <a:lnTo>
                    <a:pt x="2533244" y="152300"/>
                  </a:lnTo>
                  <a:lnTo>
                    <a:pt x="2545082" y="152182"/>
                  </a:lnTo>
                  <a:lnTo>
                    <a:pt x="2556919" y="152043"/>
                  </a:lnTo>
                  <a:lnTo>
                    <a:pt x="2568757" y="151880"/>
                  </a:lnTo>
                  <a:lnTo>
                    <a:pt x="2580595" y="151689"/>
                  </a:lnTo>
                  <a:lnTo>
                    <a:pt x="2592432" y="151465"/>
                  </a:lnTo>
                  <a:lnTo>
                    <a:pt x="2604270" y="151202"/>
                  </a:lnTo>
                  <a:lnTo>
                    <a:pt x="2616107" y="150895"/>
                  </a:lnTo>
                  <a:lnTo>
                    <a:pt x="2627945" y="150536"/>
                  </a:lnTo>
                  <a:lnTo>
                    <a:pt x="2639783" y="150115"/>
                  </a:lnTo>
                  <a:lnTo>
                    <a:pt x="2651620" y="149624"/>
                  </a:lnTo>
                  <a:lnTo>
                    <a:pt x="2663458" y="149050"/>
                  </a:lnTo>
                  <a:lnTo>
                    <a:pt x="2675295" y="148382"/>
                  </a:lnTo>
                  <a:lnTo>
                    <a:pt x="2687133" y="147604"/>
                  </a:lnTo>
                  <a:lnTo>
                    <a:pt x="2698971" y="146700"/>
                  </a:lnTo>
                  <a:lnTo>
                    <a:pt x="2710808" y="145651"/>
                  </a:lnTo>
                  <a:lnTo>
                    <a:pt x="2722646" y="144437"/>
                  </a:lnTo>
                  <a:lnTo>
                    <a:pt x="2734483" y="143036"/>
                  </a:lnTo>
                  <a:lnTo>
                    <a:pt x="2746321" y="141424"/>
                  </a:lnTo>
                  <a:lnTo>
                    <a:pt x="2758159" y="139575"/>
                  </a:lnTo>
                  <a:lnTo>
                    <a:pt x="2769996" y="137462"/>
                  </a:lnTo>
                  <a:lnTo>
                    <a:pt x="2781834" y="135059"/>
                  </a:lnTo>
                  <a:lnTo>
                    <a:pt x="2793671" y="132340"/>
                  </a:lnTo>
                  <a:lnTo>
                    <a:pt x="2805509" y="129280"/>
                  </a:lnTo>
                  <a:lnTo>
                    <a:pt x="2817347" y="125860"/>
                  </a:lnTo>
                  <a:lnTo>
                    <a:pt x="2829184" y="122064"/>
                  </a:lnTo>
                  <a:lnTo>
                    <a:pt x="2841022" y="117885"/>
                  </a:lnTo>
                  <a:lnTo>
                    <a:pt x="2852859" y="113324"/>
                  </a:lnTo>
                  <a:lnTo>
                    <a:pt x="2864697" y="108395"/>
                  </a:lnTo>
                  <a:lnTo>
                    <a:pt x="2876534" y="103122"/>
                  </a:lnTo>
                  <a:lnTo>
                    <a:pt x="2888372" y="97545"/>
                  </a:lnTo>
                  <a:lnTo>
                    <a:pt x="2900210" y="91714"/>
                  </a:lnTo>
                  <a:lnTo>
                    <a:pt x="2912047" y="85693"/>
                  </a:lnTo>
                  <a:lnTo>
                    <a:pt x="2923885" y="79553"/>
                  </a:lnTo>
                  <a:lnTo>
                    <a:pt x="2935722" y="73374"/>
                  </a:lnTo>
                  <a:lnTo>
                    <a:pt x="2947560" y="67234"/>
                  </a:lnTo>
                  <a:lnTo>
                    <a:pt x="2959398" y="61213"/>
                  </a:lnTo>
                  <a:lnTo>
                    <a:pt x="2971235" y="55382"/>
                  </a:lnTo>
                  <a:lnTo>
                    <a:pt x="2983073" y="49805"/>
                  </a:lnTo>
                  <a:lnTo>
                    <a:pt x="2994910" y="44532"/>
                  </a:lnTo>
                  <a:lnTo>
                    <a:pt x="3006748" y="39603"/>
                  </a:lnTo>
                  <a:lnTo>
                    <a:pt x="3018586" y="35042"/>
                  </a:lnTo>
                  <a:lnTo>
                    <a:pt x="3030423" y="30863"/>
                  </a:lnTo>
                  <a:lnTo>
                    <a:pt x="3042261" y="27067"/>
                  </a:lnTo>
                  <a:lnTo>
                    <a:pt x="3054098" y="23647"/>
                  </a:lnTo>
                  <a:lnTo>
                    <a:pt x="3065936" y="20587"/>
                  </a:lnTo>
                  <a:lnTo>
                    <a:pt x="3077774" y="17868"/>
                  </a:lnTo>
                  <a:lnTo>
                    <a:pt x="3089611" y="15465"/>
                  </a:lnTo>
                  <a:lnTo>
                    <a:pt x="3101449" y="13352"/>
                  </a:lnTo>
                  <a:lnTo>
                    <a:pt x="3113286" y="11503"/>
                  </a:lnTo>
                  <a:lnTo>
                    <a:pt x="3125124" y="9890"/>
                  </a:lnTo>
                  <a:lnTo>
                    <a:pt x="3136962" y="8490"/>
                  </a:lnTo>
                  <a:lnTo>
                    <a:pt x="3148799" y="7276"/>
                  </a:lnTo>
                  <a:lnTo>
                    <a:pt x="3160637" y="6227"/>
                  </a:lnTo>
                  <a:lnTo>
                    <a:pt x="3172474" y="5323"/>
                  </a:lnTo>
                  <a:lnTo>
                    <a:pt x="3184312" y="4545"/>
                  </a:lnTo>
                  <a:lnTo>
                    <a:pt x="3196149" y="3877"/>
                  </a:lnTo>
                  <a:lnTo>
                    <a:pt x="3207987" y="3303"/>
                  </a:lnTo>
                  <a:lnTo>
                    <a:pt x="3219825" y="2812"/>
                  </a:lnTo>
                  <a:lnTo>
                    <a:pt x="3231662" y="2391"/>
                  </a:lnTo>
                  <a:lnTo>
                    <a:pt x="3243500" y="2032"/>
                  </a:lnTo>
                  <a:lnTo>
                    <a:pt x="3255337" y="1724"/>
                  </a:lnTo>
                  <a:lnTo>
                    <a:pt x="3267175" y="1462"/>
                  </a:lnTo>
                  <a:lnTo>
                    <a:pt x="3279013" y="1238"/>
                  </a:lnTo>
                  <a:lnTo>
                    <a:pt x="3290850" y="1047"/>
                  </a:lnTo>
                  <a:lnTo>
                    <a:pt x="3302688" y="884"/>
                  </a:lnTo>
                  <a:lnTo>
                    <a:pt x="3314525" y="745"/>
                  </a:lnTo>
                  <a:lnTo>
                    <a:pt x="3326363" y="627"/>
                  </a:lnTo>
                  <a:lnTo>
                    <a:pt x="3338201" y="526"/>
                  </a:lnTo>
                  <a:lnTo>
                    <a:pt x="3350038" y="440"/>
                  </a:lnTo>
                  <a:lnTo>
                    <a:pt x="3361876" y="367"/>
                  </a:lnTo>
                  <a:lnTo>
                    <a:pt x="3373713" y="304"/>
                  </a:lnTo>
                  <a:lnTo>
                    <a:pt x="3385551" y="251"/>
                  </a:lnTo>
                  <a:lnTo>
                    <a:pt x="3397389" y="206"/>
                  </a:lnTo>
                  <a:lnTo>
                    <a:pt x="3409226" y="168"/>
                  </a:lnTo>
                  <a:lnTo>
                    <a:pt x="3421064" y="135"/>
                  </a:lnTo>
                  <a:lnTo>
                    <a:pt x="3432901" y="107"/>
                  </a:lnTo>
                  <a:lnTo>
                    <a:pt x="3444739" y="83"/>
                  </a:lnTo>
                  <a:lnTo>
                    <a:pt x="3456576" y="63"/>
                  </a:lnTo>
                  <a:lnTo>
                    <a:pt x="3468414" y="46"/>
                  </a:lnTo>
                  <a:lnTo>
                    <a:pt x="3480252" y="32"/>
                  </a:lnTo>
                  <a:lnTo>
                    <a:pt x="3492089" y="19"/>
                  </a:lnTo>
                  <a:lnTo>
                    <a:pt x="3503927" y="8"/>
                  </a:lnTo>
                  <a:lnTo>
                    <a:pt x="3515764" y="0"/>
                  </a:lnTo>
                  <a:lnTo>
                    <a:pt x="3515764" y="0"/>
                  </a:lnTo>
                  <a:lnTo>
                    <a:pt x="3527602" y="8"/>
                  </a:lnTo>
                  <a:lnTo>
                    <a:pt x="3539440" y="19"/>
                  </a:lnTo>
                  <a:lnTo>
                    <a:pt x="3551277" y="32"/>
                  </a:lnTo>
                  <a:lnTo>
                    <a:pt x="3563115" y="46"/>
                  </a:lnTo>
                  <a:lnTo>
                    <a:pt x="3574952" y="63"/>
                  </a:lnTo>
                  <a:lnTo>
                    <a:pt x="3586790" y="83"/>
                  </a:lnTo>
                  <a:lnTo>
                    <a:pt x="3598628" y="107"/>
                  </a:lnTo>
                  <a:lnTo>
                    <a:pt x="3610465" y="135"/>
                  </a:lnTo>
                  <a:lnTo>
                    <a:pt x="3622303" y="168"/>
                  </a:lnTo>
                  <a:lnTo>
                    <a:pt x="3634140" y="206"/>
                  </a:lnTo>
                  <a:lnTo>
                    <a:pt x="3645978" y="251"/>
                  </a:lnTo>
                  <a:lnTo>
                    <a:pt x="3657816" y="304"/>
                  </a:lnTo>
                  <a:lnTo>
                    <a:pt x="3669653" y="367"/>
                  </a:lnTo>
                  <a:lnTo>
                    <a:pt x="3681491" y="440"/>
                  </a:lnTo>
                  <a:lnTo>
                    <a:pt x="3693328" y="526"/>
                  </a:lnTo>
                  <a:lnTo>
                    <a:pt x="3705166" y="627"/>
                  </a:lnTo>
                  <a:lnTo>
                    <a:pt x="3717004" y="745"/>
                  </a:lnTo>
                  <a:lnTo>
                    <a:pt x="3728841" y="884"/>
                  </a:lnTo>
                  <a:lnTo>
                    <a:pt x="3740679" y="1047"/>
                  </a:lnTo>
                  <a:lnTo>
                    <a:pt x="3752516" y="1238"/>
                  </a:lnTo>
                  <a:lnTo>
                    <a:pt x="3764354" y="1462"/>
                  </a:lnTo>
                  <a:lnTo>
                    <a:pt x="3776191" y="1724"/>
                  </a:lnTo>
                  <a:lnTo>
                    <a:pt x="3788029" y="2032"/>
                  </a:lnTo>
                  <a:lnTo>
                    <a:pt x="3799867" y="2391"/>
                  </a:lnTo>
                  <a:lnTo>
                    <a:pt x="3811704" y="2812"/>
                  </a:lnTo>
                  <a:lnTo>
                    <a:pt x="3823542" y="3303"/>
                  </a:lnTo>
                  <a:lnTo>
                    <a:pt x="3835379" y="3877"/>
                  </a:lnTo>
                  <a:lnTo>
                    <a:pt x="3847217" y="4545"/>
                  </a:lnTo>
                  <a:lnTo>
                    <a:pt x="3859055" y="5323"/>
                  </a:lnTo>
                  <a:lnTo>
                    <a:pt x="3870892" y="6227"/>
                  </a:lnTo>
                  <a:lnTo>
                    <a:pt x="3882730" y="7276"/>
                  </a:lnTo>
                  <a:lnTo>
                    <a:pt x="3894567" y="8490"/>
                  </a:lnTo>
                  <a:lnTo>
                    <a:pt x="3906405" y="9890"/>
                  </a:lnTo>
                  <a:lnTo>
                    <a:pt x="3918243" y="11503"/>
                  </a:lnTo>
                  <a:lnTo>
                    <a:pt x="3930080" y="13352"/>
                  </a:lnTo>
                  <a:lnTo>
                    <a:pt x="3941918" y="15465"/>
                  </a:lnTo>
                  <a:lnTo>
                    <a:pt x="3953755" y="17868"/>
                  </a:lnTo>
                  <a:lnTo>
                    <a:pt x="3965593" y="20587"/>
                  </a:lnTo>
                  <a:lnTo>
                    <a:pt x="3977431" y="23647"/>
                  </a:lnTo>
                  <a:lnTo>
                    <a:pt x="3989268" y="27067"/>
                  </a:lnTo>
                  <a:lnTo>
                    <a:pt x="4001106" y="30863"/>
                  </a:lnTo>
                  <a:lnTo>
                    <a:pt x="4012943" y="35042"/>
                  </a:lnTo>
                  <a:lnTo>
                    <a:pt x="4024781" y="39603"/>
                  </a:lnTo>
                  <a:lnTo>
                    <a:pt x="4036619" y="44532"/>
                  </a:lnTo>
                  <a:lnTo>
                    <a:pt x="4048456" y="49805"/>
                  </a:lnTo>
                  <a:lnTo>
                    <a:pt x="4060294" y="55382"/>
                  </a:lnTo>
                  <a:lnTo>
                    <a:pt x="4072131" y="61213"/>
                  </a:lnTo>
                  <a:lnTo>
                    <a:pt x="4083969" y="67234"/>
                  </a:lnTo>
                  <a:lnTo>
                    <a:pt x="4095806" y="73374"/>
                  </a:lnTo>
                  <a:lnTo>
                    <a:pt x="4107644" y="79553"/>
                  </a:lnTo>
                  <a:lnTo>
                    <a:pt x="4119482" y="85693"/>
                  </a:lnTo>
                  <a:lnTo>
                    <a:pt x="4131319" y="91714"/>
                  </a:lnTo>
                  <a:lnTo>
                    <a:pt x="4143157" y="97545"/>
                  </a:lnTo>
                  <a:lnTo>
                    <a:pt x="4154994" y="103122"/>
                  </a:lnTo>
                  <a:lnTo>
                    <a:pt x="4166832" y="108395"/>
                  </a:lnTo>
                  <a:lnTo>
                    <a:pt x="4178670" y="113324"/>
                  </a:lnTo>
                  <a:lnTo>
                    <a:pt x="4190507" y="117885"/>
                  </a:lnTo>
                  <a:lnTo>
                    <a:pt x="4202345" y="122064"/>
                  </a:lnTo>
                  <a:lnTo>
                    <a:pt x="4214182" y="125860"/>
                  </a:lnTo>
                  <a:lnTo>
                    <a:pt x="4226020" y="129280"/>
                  </a:lnTo>
                  <a:lnTo>
                    <a:pt x="4237858" y="132340"/>
                  </a:lnTo>
                  <a:lnTo>
                    <a:pt x="4249695" y="135059"/>
                  </a:lnTo>
                  <a:lnTo>
                    <a:pt x="4261533" y="137462"/>
                  </a:lnTo>
                  <a:lnTo>
                    <a:pt x="4273370" y="139575"/>
                  </a:lnTo>
                  <a:lnTo>
                    <a:pt x="4285208" y="141424"/>
                  </a:lnTo>
                  <a:lnTo>
                    <a:pt x="4297046" y="143036"/>
                  </a:lnTo>
                  <a:lnTo>
                    <a:pt x="4308883" y="144437"/>
                  </a:lnTo>
                  <a:lnTo>
                    <a:pt x="4320721" y="145651"/>
                  </a:lnTo>
                  <a:lnTo>
                    <a:pt x="4332558" y="146700"/>
                  </a:lnTo>
                  <a:lnTo>
                    <a:pt x="4344396" y="147604"/>
                  </a:lnTo>
                  <a:lnTo>
                    <a:pt x="4356234" y="148382"/>
                  </a:lnTo>
                  <a:lnTo>
                    <a:pt x="4368071" y="149050"/>
                  </a:lnTo>
                  <a:lnTo>
                    <a:pt x="4379909" y="149624"/>
                  </a:lnTo>
                  <a:lnTo>
                    <a:pt x="4391746" y="150115"/>
                  </a:lnTo>
                  <a:lnTo>
                    <a:pt x="4403584" y="150536"/>
                  </a:lnTo>
                  <a:lnTo>
                    <a:pt x="4415421" y="150895"/>
                  </a:lnTo>
                  <a:lnTo>
                    <a:pt x="4427259" y="151202"/>
                  </a:lnTo>
                  <a:lnTo>
                    <a:pt x="4439097" y="151465"/>
                  </a:lnTo>
                  <a:lnTo>
                    <a:pt x="4450934" y="151689"/>
                  </a:lnTo>
                  <a:lnTo>
                    <a:pt x="4462772" y="151880"/>
                  </a:lnTo>
                  <a:lnTo>
                    <a:pt x="4474609" y="152043"/>
                  </a:lnTo>
                  <a:lnTo>
                    <a:pt x="4486447" y="152182"/>
                  </a:lnTo>
                  <a:lnTo>
                    <a:pt x="4498285" y="152300"/>
                  </a:lnTo>
                  <a:lnTo>
                    <a:pt x="4510122" y="152401"/>
                  </a:lnTo>
                  <a:lnTo>
                    <a:pt x="4521960" y="152487"/>
                  </a:lnTo>
                  <a:lnTo>
                    <a:pt x="4533797" y="152560"/>
                  </a:lnTo>
                  <a:lnTo>
                    <a:pt x="4545635" y="152623"/>
                  </a:lnTo>
                  <a:lnTo>
                    <a:pt x="4557473" y="152676"/>
                  </a:lnTo>
                  <a:lnTo>
                    <a:pt x="4569310" y="152721"/>
                  </a:lnTo>
                  <a:lnTo>
                    <a:pt x="4581148" y="152759"/>
                  </a:lnTo>
                  <a:lnTo>
                    <a:pt x="4592985" y="152792"/>
                  </a:lnTo>
                  <a:lnTo>
                    <a:pt x="4604823" y="152820"/>
                  </a:lnTo>
                  <a:lnTo>
                    <a:pt x="4616661" y="152844"/>
                  </a:lnTo>
                  <a:lnTo>
                    <a:pt x="4628498" y="152864"/>
                  </a:lnTo>
                  <a:lnTo>
                    <a:pt x="4640336" y="152881"/>
                  </a:lnTo>
                  <a:lnTo>
                    <a:pt x="4652173" y="152895"/>
                  </a:lnTo>
                  <a:lnTo>
                    <a:pt x="4664011" y="152908"/>
                  </a:lnTo>
                  <a:lnTo>
                    <a:pt x="4675849" y="152918"/>
                  </a:lnTo>
                  <a:lnTo>
                    <a:pt x="4687686" y="152927"/>
                  </a:lnTo>
                </a:path>
              </a:pathLst>
            </a:custGeom>
            <a:ln w="40651" cap="flat">
              <a:solidFill>
                <a:srgbClr val="E8E8E8">
                  <a:alpha val="100000"/>
                </a:srgbClr>
              </a:solidFill>
              <a:prstDash val="solid"/>
              <a:round/>
            </a:ln>
          </p:spPr>
          <p:txBody>
            <a:bodyPr/>
            <a:lstStyle/>
            <a:p/>
          </p:txBody>
        </p:sp>
        <p:sp>
          <p:nvSpPr>
            <p:cNvPr id="63" name="pl63"/>
            <p:cNvSpPr/>
            <p:nvPr/>
          </p:nvSpPr>
          <p:spPr>
            <a:xfrm>
              <a:off x="2482351" y="5495929"/>
              <a:ext cx="4687686" cy="305907"/>
            </a:xfrm>
            <a:custGeom>
              <a:avLst/>
              <a:pathLst>
                <a:path w="4687686" h="305907">
                  <a:moveTo>
                    <a:pt x="0" y="305907"/>
                  </a:moveTo>
                  <a:lnTo>
                    <a:pt x="11837" y="305889"/>
                  </a:lnTo>
                  <a:lnTo>
                    <a:pt x="23675" y="305868"/>
                  </a:lnTo>
                  <a:lnTo>
                    <a:pt x="35512" y="305843"/>
                  </a:lnTo>
                  <a:lnTo>
                    <a:pt x="47350" y="305813"/>
                  </a:lnTo>
                  <a:lnTo>
                    <a:pt x="59187" y="305779"/>
                  </a:lnTo>
                  <a:lnTo>
                    <a:pt x="71025" y="305739"/>
                  </a:lnTo>
                  <a:lnTo>
                    <a:pt x="82863" y="305691"/>
                  </a:lnTo>
                  <a:lnTo>
                    <a:pt x="94700" y="305636"/>
                  </a:lnTo>
                  <a:lnTo>
                    <a:pt x="106538" y="305570"/>
                  </a:lnTo>
                  <a:lnTo>
                    <a:pt x="118375" y="305493"/>
                  </a:lnTo>
                  <a:lnTo>
                    <a:pt x="130213" y="305403"/>
                  </a:lnTo>
                  <a:lnTo>
                    <a:pt x="142051" y="305297"/>
                  </a:lnTo>
                  <a:lnTo>
                    <a:pt x="153888" y="305172"/>
                  </a:lnTo>
                  <a:lnTo>
                    <a:pt x="165726" y="305026"/>
                  </a:lnTo>
                  <a:lnTo>
                    <a:pt x="177563" y="304854"/>
                  </a:lnTo>
                  <a:lnTo>
                    <a:pt x="189401" y="304652"/>
                  </a:lnTo>
                  <a:lnTo>
                    <a:pt x="201239" y="304416"/>
                  </a:lnTo>
                  <a:lnTo>
                    <a:pt x="213076" y="304138"/>
                  </a:lnTo>
                  <a:lnTo>
                    <a:pt x="224914" y="303812"/>
                  </a:lnTo>
                  <a:lnTo>
                    <a:pt x="236751" y="303430"/>
                  </a:lnTo>
                  <a:lnTo>
                    <a:pt x="248589" y="302982"/>
                  </a:lnTo>
                  <a:lnTo>
                    <a:pt x="260427" y="302457"/>
                  </a:lnTo>
                  <a:lnTo>
                    <a:pt x="272264" y="301842"/>
                  </a:lnTo>
                  <a:lnTo>
                    <a:pt x="284102" y="301123"/>
                  </a:lnTo>
                  <a:lnTo>
                    <a:pt x="295939" y="300282"/>
                  </a:lnTo>
                  <a:lnTo>
                    <a:pt x="307777" y="299299"/>
                  </a:lnTo>
                  <a:lnTo>
                    <a:pt x="319614" y="298152"/>
                  </a:lnTo>
                  <a:lnTo>
                    <a:pt x="331452" y="296815"/>
                  </a:lnTo>
                  <a:lnTo>
                    <a:pt x="343290" y="295259"/>
                  </a:lnTo>
                  <a:lnTo>
                    <a:pt x="355127" y="293451"/>
                  </a:lnTo>
                  <a:lnTo>
                    <a:pt x="366965" y="291354"/>
                  </a:lnTo>
                  <a:lnTo>
                    <a:pt x="378802" y="288927"/>
                  </a:lnTo>
                  <a:lnTo>
                    <a:pt x="390640" y="286125"/>
                  </a:lnTo>
                  <a:lnTo>
                    <a:pt x="402478" y="282900"/>
                  </a:lnTo>
                  <a:lnTo>
                    <a:pt x="414315" y="279202"/>
                  </a:lnTo>
                  <a:lnTo>
                    <a:pt x="426153" y="274976"/>
                  </a:lnTo>
                  <a:lnTo>
                    <a:pt x="437990" y="270170"/>
                  </a:lnTo>
                  <a:lnTo>
                    <a:pt x="449828" y="264732"/>
                  </a:lnTo>
                  <a:lnTo>
                    <a:pt x="461666" y="258612"/>
                  </a:lnTo>
                  <a:lnTo>
                    <a:pt x="473503" y="251772"/>
                  </a:lnTo>
                  <a:lnTo>
                    <a:pt x="485341" y="244180"/>
                  </a:lnTo>
                  <a:lnTo>
                    <a:pt x="497178" y="235822"/>
                  </a:lnTo>
                  <a:lnTo>
                    <a:pt x="509016" y="226700"/>
                  </a:lnTo>
                  <a:lnTo>
                    <a:pt x="520854" y="216842"/>
                  </a:lnTo>
                  <a:lnTo>
                    <a:pt x="532691" y="206297"/>
                  </a:lnTo>
                  <a:lnTo>
                    <a:pt x="544529" y="195142"/>
                  </a:lnTo>
                  <a:lnTo>
                    <a:pt x="556366" y="183480"/>
                  </a:lnTo>
                  <a:lnTo>
                    <a:pt x="568204" y="171438"/>
                  </a:lnTo>
                  <a:lnTo>
                    <a:pt x="580042" y="159158"/>
                  </a:lnTo>
                  <a:lnTo>
                    <a:pt x="591879" y="146799"/>
                  </a:lnTo>
                  <a:lnTo>
                    <a:pt x="603717" y="134520"/>
                  </a:lnTo>
                  <a:lnTo>
                    <a:pt x="615554" y="122477"/>
                  </a:lnTo>
                  <a:lnTo>
                    <a:pt x="627392" y="110816"/>
                  </a:lnTo>
                  <a:lnTo>
                    <a:pt x="639229" y="99661"/>
                  </a:lnTo>
                  <a:lnTo>
                    <a:pt x="651067" y="89116"/>
                  </a:lnTo>
                  <a:lnTo>
                    <a:pt x="662905" y="79257"/>
                  </a:lnTo>
                  <a:lnTo>
                    <a:pt x="674742" y="70136"/>
                  </a:lnTo>
                  <a:lnTo>
                    <a:pt x="686580" y="61778"/>
                  </a:lnTo>
                  <a:lnTo>
                    <a:pt x="698417" y="54186"/>
                  </a:lnTo>
                  <a:lnTo>
                    <a:pt x="710255" y="47345"/>
                  </a:lnTo>
                  <a:lnTo>
                    <a:pt x="722093" y="41226"/>
                  </a:lnTo>
                  <a:lnTo>
                    <a:pt x="733930" y="35787"/>
                  </a:lnTo>
                  <a:lnTo>
                    <a:pt x="745768" y="30981"/>
                  </a:lnTo>
                  <a:lnTo>
                    <a:pt x="757605" y="26756"/>
                  </a:lnTo>
                  <a:lnTo>
                    <a:pt x="769443" y="23057"/>
                  </a:lnTo>
                  <a:lnTo>
                    <a:pt x="781281" y="19833"/>
                  </a:lnTo>
                  <a:lnTo>
                    <a:pt x="793118" y="17031"/>
                  </a:lnTo>
                  <a:lnTo>
                    <a:pt x="804956" y="14604"/>
                  </a:lnTo>
                  <a:lnTo>
                    <a:pt x="816793" y="12506"/>
                  </a:lnTo>
                  <a:lnTo>
                    <a:pt x="828631" y="10698"/>
                  </a:lnTo>
                  <a:lnTo>
                    <a:pt x="840469" y="9142"/>
                  </a:lnTo>
                  <a:lnTo>
                    <a:pt x="852306" y="7805"/>
                  </a:lnTo>
                  <a:lnTo>
                    <a:pt x="864144" y="6658"/>
                  </a:lnTo>
                  <a:lnTo>
                    <a:pt x="875981" y="5676"/>
                  </a:lnTo>
                  <a:lnTo>
                    <a:pt x="887819" y="4835"/>
                  </a:lnTo>
                  <a:lnTo>
                    <a:pt x="899657" y="4115"/>
                  </a:lnTo>
                  <a:lnTo>
                    <a:pt x="911494" y="3501"/>
                  </a:lnTo>
                  <a:lnTo>
                    <a:pt x="923332" y="2976"/>
                  </a:lnTo>
                  <a:lnTo>
                    <a:pt x="935169" y="2528"/>
                  </a:lnTo>
                  <a:lnTo>
                    <a:pt x="947007" y="2146"/>
                  </a:lnTo>
                  <a:lnTo>
                    <a:pt x="958844" y="1820"/>
                  </a:lnTo>
                  <a:lnTo>
                    <a:pt x="970682" y="1542"/>
                  </a:lnTo>
                  <a:lnTo>
                    <a:pt x="982520" y="1305"/>
                  </a:lnTo>
                  <a:lnTo>
                    <a:pt x="994357" y="1103"/>
                  </a:lnTo>
                  <a:lnTo>
                    <a:pt x="1006195" y="932"/>
                  </a:lnTo>
                  <a:lnTo>
                    <a:pt x="1018032" y="785"/>
                  </a:lnTo>
                  <a:lnTo>
                    <a:pt x="1029870" y="661"/>
                  </a:lnTo>
                  <a:lnTo>
                    <a:pt x="1041708" y="554"/>
                  </a:lnTo>
                  <a:lnTo>
                    <a:pt x="1053545" y="464"/>
                  </a:lnTo>
                  <a:lnTo>
                    <a:pt x="1065383" y="387"/>
                  </a:lnTo>
                  <a:lnTo>
                    <a:pt x="1077220" y="322"/>
                  </a:lnTo>
                  <a:lnTo>
                    <a:pt x="1089058" y="266"/>
                  </a:lnTo>
                  <a:lnTo>
                    <a:pt x="1100896" y="219"/>
                  </a:lnTo>
                  <a:lnTo>
                    <a:pt x="1112733" y="178"/>
                  </a:lnTo>
                  <a:lnTo>
                    <a:pt x="1124571" y="144"/>
                  </a:lnTo>
                  <a:lnTo>
                    <a:pt x="1136408" y="115"/>
                  </a:lnTo>
                  <a:lnTo>
                    <a:pt x="1148246" y="90"/>
                  </a:lnTo>
                  <a:lnTo>
                    <a:pt x="1160084" y="69"/>
                  </a:lnTo>
                  <a:lnTo>
                    <a:pt x="1171921" y="51"/>
                  </a:lnTo>
                  <a:lnTo>
                    <a:pt x="1171921" y="0"/>
                  </a:lnTo>
                  <a:lnTo>
                    <a:pt x="1183759" y="8"/>
                  </a:lnTo>
                  <a:lnTo>
                    <a:pt x="1195596" y="19"/>
                  </a:lnTo>
                  <a:lnTo>
                    <a:pt x="1207434" y="32"/>
                  </a:lnTo>
                  <a:lnTo>
                    <a:pt x="1219272" y="46"/>
                  </a:lnTo>
                  <a:lnTo>
                    <a:pt x="1231109" y="63"/>
                  </a:lnTo>
                  <a:lnTo>
                    <a:pt x="1242947" y="83"/>
                  </a:lnTo>
                  <a:lnTo>
                    <a:pt x="1254784" y="107"/>
                  </a:lnTo>
                  <a:lnTo>
                    <a:pt x="1266622" y="135"/>
                  </a:lnTo>
                  <a:lnTo>
                    <a:pt x="1278459" y="168"/>
                  </a:lnTo>
                  <a:lnTo>
                    <a:pt x="1290297" y="206"/>
                  </a:lnTo>
                  <a:lnTo>
                    <a:pt x="1302135" y="251"/>
                  </a:lnTo>
                  <a:lnTo>
                    <a:pt x="1313972" y="304"/>
                  </a:lnTo>
                  <a:lnTo>
                    <a:pt x="1325810" y="367"/>
                  </a:lnTo>
                  <a:lnTo>
                    <a:pt x="1337647" y="440"/>
                  </a:lnTo>
                  <a:lnTo>
                    <a:pt x="1349485" y="526"/>
                  </a:lnTo>
                  <a:lnTo>
                    <a:pt x="1361323" y="627"/>
                  </a:lnTo>
                  <a:lnTo>
                    <a:pt x="1373160" y="745"/>
                  </a:lnTo>
                  <a:lnTo>
                    <a:pt x="1384998" y="884"/>
                  </a:lnTo>
                  <a:lnTo>
                    <a:pt x="1396835" y="1047"/>
                  </a:lnTo>
                  <a:lnTo>
                    <a:pt x="1408673" y="1238"/>
                  </a:lnTo>
                  <a:lnTo>
                    <a:pt x="1420511" y="1462"/>
                  </a:lnTo>
                  <a:lnTo>
                    <a:pt x="1432348" y="1724"/>
                  </a:lnTo>
                  <a:lnTo>
                    <a:pt x="1444186" y="2032"/>
                  </a:lnTo>
                  <a:lnTo>
                    <a:pt x="1456023" y="2391"/>
                  </a:lnTo>
                  <a:lnTo>
                    <a:pt x="1467861" y="2812"/>
                  </a:lnTo>
                  <a:lnTo>
                    <a:pt x="1479699" y="3303"/>
                  </a:lnTo>
                  <a:lnTo>
                    <a:pt x="1491536" y="3877"/>
                  </a:lnTo>
                  <a:lnTo>
                    <a:pt x="1503374" y="4545"/>
                  </a:lnTo>
                  <a:lnTo>
                    <a:pt x="1515211" y="5323"/>
                  </a:lnTo>
                  <a:lnTo>
                    <a:pt x="1527049" y="6227"/>
                  </a:lnTo>
                  <a:lnTo>
                    <a:pt x="1538887" y="7276"/>
                  </a:lnTo>
                  <a:lnTo>
                    <a:pt x="1550724" y="8490"/>
                  </a:lnTo>
                  <a:lnTo>
                    <a:pt x="1562562" y="9890"/>
                  </a:lnTo>
                  <a:lnTo>
                    <a:pt x="1574399" y="11503"/>
                  </a:lnTo>
                  <a:lnTo>
                    <a:pt x="1586237" y="13352"/>
                  </a:lnTo>
                  <a:lnTo>
                    <a:pt x="1598074" y="15465"/>
                  </a:lnTo>
                  <a:lnTo>
                    <a:pt x="1609912" y="17868"/>
                  </a:lnTo>
                  <a:lnTo>
                    <a:pt x="1621750" y="20587"/>
                  </a:lnTo>
                  <a:lnTo>
                    <a:pt x="1633587" y="23647"/>
                  </a:lnTo>
                  <a:lnTo>
                    <a:pt x="1645425" y="27067"/>
                  </a:lnTo>
                  <a:lnTo>
                    <a:pt x="1657262" y="30863"/>
                  </a:lnTo>
                  <a:lnTo>
                    <a:pt x="1669100" y="35042"/>
                  </a:lnTo>
                  <a:lnTo>
                    <a:pt x="1680938" y="39603"/>
                  </a:lnTo>
                  <a:lnTo>
                    <a:pt x="1692775" y="44532"/>
                  </a:lnTo>
                  <a:lnTo>
                    <a:pt x="1704613" y="49805"/>
                  </a:lnTo>
                  <a:lnTo>
                    <a:pt x="1716450" y="55382"/>
                  </a:lnTo>
                  <a:lnTo>
                    <a:pt x="1728288" y="61213"/>
                  </a:lnTo>
                  <a:lnTo>
                    <a:pt x="1740126" y="67234"/>
                  </a:lnTo>
                  <a:lnTo>
                    <a:pt x="1751963" y="73374"/>
                  </a:lnTo>
                  <a:lnTo>
                    <a:pt x="1763801" y="79553"/>
                  </a:lnTo>
                  <a:lnTo>
                    <a:pt x="1775638" y="85693"/>
                  </a:lnTo>
                  <a:lnTo>
                    <a:pt x="1787476" y="91714"/>
                  </a:lnTo>
                  <a:lnTo>
                    <a:pt x="1799314" y="97545"/>
                  </a:lnTo>
                  <a:lnTo>
                    <a:pt x="1811151" y="103122"/>
                  </a:lnTo>
                  <a:lnTo>
                    <a:pt x="1822989" y="108395"/>
                  </a:lnTo>
                  <a:lnTo>
                    <a:pt x="1834826" y="113324"/>
                  </a:lnTo>
                  <a:lnTo>
                    <a:pt x="1846664" y="117885"/>
                  </a:lnTo>
                  <a:lnTo>
                    <a:pt x="1858502" y="122064"/>
                  </a:lnTo>
                  <a:lnTo>
                    <a:pt x="1870339" y="125860"/>
                  </a:lnTo>
                  <a:lnTo>
                    <a:pt x="1882177" y="129280"/>
                  </a:lnTo>
                  <a:lnTo>
                    <a:pt x="1894014" y="132340"/>
                  </a:lnTo>
                  <a:lnTo>
                    <a:pt x="1905852" y="135059"/>
                  </a:lnTo>
                  <a:lnTo>
                    <a:pt x="1917689" y="137462"/>
                  </a:lnTo>
                  <a:lnTo>
                    <a:pt x="1929527" y="139575"/>
                  </a:lnTo>
                  <a:lnTo>
                    <a:pt x="1941365" y="141424"/>
                  </a:lnTo>
                  <a:lnTo>
                    <a:pt x="1953202" y="143036"/>
                  </a:lnTo>
                  <a:lnTo>
                    <a:pt x="1965040" y="144437"/>
                  </a:lnTo>
                  <a:lnTo>
                    <a:pt x="1976877" y="145651"/>
                  </a:lnTo>
                  <a:lnTo>
                    <a:pt x="1988715" y="146700"/>
                  </a:lnTo>
                  <a:lnTo>
                    <a:pt x="2000553" y="147604"/>
                  </a:lnTo>
                  <a:lnTo>
                    <a:pt x="2012390" y="148382"/>
                  </a:lnTo>
                  <a:lnTo>
                    <a:pt x="2024228" y="149050"/>
                  </a:lnTo>
                  <a:lnTo>
                    <a:pt x="2036065" y="149624"/>
                  </a:lnTo>
                  <a:lnTo>
                    <a:pt x="2047903" y="150115"/>
                  </a:lnTo>
                  <a:lnTo>
                    <a:pt x="2059741" y="150536"/>
                  </a:lnTo>
                  <a:lnTo>
                    <a:pt x="2071578" y="150895"/>
                  </a:lnTo>
                  <a:lnTo>
                    <a:pt x="2083416" y="151202"/>
                  </a:lnTo>
                  <a:lnTo>
                    <a:pt x="2095253" y="151465"/>
                  </a:lnTo>
                  <a:lnTo>
                    <a:pt x="2107091" y="151689"/>
                  </a:lnTo>
                  <a:lnTo>
                    <a:pt x="2118929" y="151880"/>
                  </a:lnTo>
                  <a:lnTo>
                    <a:pt x="2130766" y="152043"/>
                  </a:lnTo>
                  <a:lnTo>
                    <a:pt x="2142604" y="152182"/>
                  </a:lnTo>
                  <a:lnTo>
                    <a:pt x="2154441" y="152300"/>
                  </a:lnTo>
                  <a:lnTo>
                    <a:pt x="2166279" y="152401"/>
                  </a:lnTo>
                  <a:lnTo>
                    <a:pt x="2178117" y="152487"/>
                  </a:lnTo>
                  <a:lnTo>
                    <a:pt x="2189954" y="152560"/>
                  </a:lnTo>
                  <a:lnTo>
                    <a:pt x="2201792" y="152623"/>
                  </a:lnTo>
                  <a:lnTo>
                    <a:pt x="2213629" y="152676"/>
                  </a:lnTo>
                  <a:lnTo>
                    <a:pt x="2225467" y="152721"/>
                  </a:lnTo>
                  <a:lnTo>
                    <a:pt x="2237304" y="152759"/>
                  </a:lnTo>
                  <a:lnTo>
                    <a:pt x="2249142" y="152792"/>
                  </a:lnTo>
                  <a:lnTo>
                    <a:pt x="2260980" y="152820"/>
                  </a:lnTo>
                  <a:lnTo>
                    <a:pt x="2272817" y="152844"/>
                  </a:lnTo>
                  <a:lnTo>
                    <a:pt x="2284655" y="152864"/>
                  </a:lnTo>
                  <a:lnTo>
                    <a:pt x="2296492" y="152881"/>
                  </a:lnTo>
                  <a:lnTo>
                    <a:pt x="2308330" y="152895"/>
                  </a:lnTo>
                  <a:lnTo>
                    <a:pt x="2320168" y="152908"/>
                  </a:lnTo>
                  <a:lnTo>
                    <a:pt x="2332005" y="152918"/>
                  </a:lnTo>
                  <a:lnTo>
                    <a:pt x="2343843" y="152927"/>
                  </a:lnTo>
                  <a:lnTo>
                    <a:pt x="2343843" y="152927"/>
                  </a:lnTo>
                  <a:lnTo>
                    <a:pt x="2355680" y="152918"/>
                  </a:lnTo>
                  <a:lnTo>
                    <a:pt x="2367518" y="152908"/>
                  </a:lnTo>
                  <a:lnTo>
                    <a:pt x="2379356" y="152895"/>
                  </a:lnTo>
                  <a:lnTo>
                    <a:pt x="2391193" y="152881"/>
                  </a:lnTo>
                  <a:lnTo>
                    <a:pt x="2403031" y="152864"/>
                  </a:lnTo>
                  <a:lnTo>
                    <a:pt x="2414868" y="152844"/>
                  </a:lnTo>
                  <a:lnTo>
                    <a:pt x="2426706" y="152820"/>
                  </a:lnTo>
                  <a:lnTo>
                    <a:pt x="2438544" y="152792"/>
                  </a:lnTo>
                  <a:lnTo>
                    <a:pt x="2450381" y="152759"/>
                  </a:lnTo>
                  <a:lnTo>
                    <a:pt x="2462219" y="152721"/>
                  </a:lnTo>
                  <a:lnTo>
                    <a:pt x="2474056" y="152676"/>
                  </a:lnTo>
                  <a:lnTo>
                    <a:pt x="2485894" y="152623"/>
                  </a:lnTo>
                  <a:lnTo>
                    <a:pt x="2497732" y="152560"/>
                  </a:lnTo>
                  <a:lnTo>
                    <a:pt x="2509569" y="152487"/>
                  </a:lnTo>
                  <a:lnTo>
                    <a:pt x="2521407" y="152401"/>
                  </a:lnTo>
                  <a:lnTo>
                    <a:pt x="2533244" y="152300"/>
                  </a:lnTo>
                  <a:lnTo>
                    <a:pt x="2545082" y="152182"/>
                  </a:lnTo>
                  <a:lnTo>
                    <a:pt x="2556919" y="152043"/>
                  </a:lnTo>
                  <a:lnTo>
                    <a:pt x="2568757" y="151880"/>
                  </a:lnTo>
                  <a:lnTo>
                    <a:pt x="2580595" y="151689"/>
                  </a:lnTo>
                  <a:lnTo>
                    <a:pt x="2592432" y="151465"/>
                  </a:lnTo>
                  <a:lnTo>
                    <a:pt x="2604270" y="151202"/>
                  </a:lnTo>
                  <a:lnTo>
                    <a:pt x="2616107" y="150895"/>
                  </a:lnTo>
                  <a:lnTo>
                    <a:pt x="2627945" y="150536"/>
                  </a:lnTo>
                  <a:lnTo>
                    <a:pt x="2639783" y="150115"/>
                  </a:lnTo>
                  <a:lnTo>
                    <a:pt x="2651620" y="149624"/>
                  </a:lnTo>
                  <a:lnTo>
                    <a:pt x="2663458" y="149050"/>
                  </a:lnTo>
                  <a:lnTo>
                    <a:pt x="2675295" y="148382"/>
                  </a:lnTo>
                  <a:lnTo>
                    <a:pt x="2687133" y="147604"/>
                  </a:lnTo>
                  <a:lnTo>
                    <a:pt x="2698971" y="146700"/>
                  </a:lnTo>
                  <a:lnTo>
                    <a:pt x="2710808" y="145651"/>
                  </a:lnTo>
                  <a:lnTo>
                    <a:pt x="2722646" y="144437"/>
                  </a:lnTo>
                  <a:lnTo>
                    <a:pt x="2734483" y="143036"/>
                  </a:lnTo>
                  <a:lnTo>
                    <a:pt x="2746321" y="141424"/>
                  </a:lnTo>
                  <a:lnTo>
                    <a:pt x="2758159" y="139575"/>
                  </a:lnTo>
                  <a:lnTo>
                    <a:pt x="2769996" y="137462"/>
                  </a:lnTo>
                  <a:lnTo>
                    <a:pt x="2781834" y="135059"/>
                  </a:lnTo>
                  <a:lnTo>
                    <a:pt x="2793671" y="132340"/>
                  </a:lnTo>
                  <a:lnTo>
                    <a:pt x="2805509" y="129280"/>
                  </a:lnTo>
                  <a:lnTo>
                    <a:pt x="2817347" y="125860"/>
                  </a:lnTo>
                  <a:lnTo>
                    <a:pt x="2829184" y="122064"/>
                  </a:lnTo>
                  <a:lnTo>
                    <a:pt x="2841022" y="117885"/>
                  </a:lnTo>
                  <a:lnTo>
                    <a:pt x="2852859" y="113324"/>
                  </a:lnTo>
                  <a:lnTo>
                    <a:pt x="2864697" y="108395"/>
                  </a:lnTo>
                  <a:lnTo>
                    <a:pt x="2876534" y="103122"/>
                  </a:lnTo>
                  <a:lnTo>
                    <a:pt x="2888372" y="97545"/>
                  </a:lnTo>
                  <a:lnTo>
                    <a:pt x="2900210" y="91714"/>
                  </a:lnTo>
                  <a:lnTo>
                    <a:pt x="2912047" y="85693"/>
                  </a:lnTo>
                  <a:lnTo>
                    <a:pt x="2923885" y="79553"/>
                  </a:lnTo>
                  <a:lnTo>
                    <a:pt x="2935722" y="73374"/>
                  </a:lnTo>
                  <a:lnTo>
                    <a:pt x="2947560" y="67234"/>
                  </a:lnTo>
                  <a:lnTo>
                    <a:pt x="2959398" y="61213"/>
                  </a:lnTo>
                  <a:lnTo>
                    <a:pt x="2971235" y="55382"/>
                  </a:lnTo>
                  <a:lnTo>
                    <a:pt x="2983073" y="49805"/>
                  </a:lnTo>
                  <a:lnTo>
                    <a:pt x="2994910" y="44532"/>
                  </a:lnTo>
                  <a:lnTo>
                    <a:pt x="3006748" y="39603"/>
                  </a:lnTo>
                  <a:lnTo>
                    <a:pt x="3018586" y="35042"/>
                  </a:lnTo>
                  <a:lnTo>
                    <a:pt x="3030423" y="30863"/>
                  </a:lnTo>
                  <a:lnTo>
                    <a:pt x="3042261" y="27067"/>
                  </a:lnTo>
                  <a:lnTo>
                    <a:pt x="3054098" y="23647"/>
                  </a:lnTo>
                  <a:lnTo>
                    <a:pt x="3065936" y="20587"/>
                  </a:lnTo>
                  <a:lnTo>
                    <a:pt x="3077774" y="17868"/>
                  </a:lnTo>
                  <a:lnTo>
                    <a:pt x="3089611" y="15465"/>
                  </a:lnTo>
                  <a:lnTo>
                    <a:pt x="3101449" y="13352"/>
                  </a:lnTo>
                  <a:lnTo>
                    <a:pt x="3113286" y="11503"/>
                  </a:lnTo>
                  <a:lnTo>
                    <a:pt x="3125124" y="9890"/>
                  </a:lnTo>
                  <a:lnTo>
                    <a:pt x="3136962" y="8490"/>
                  </a:lnTo>
                  <a:lnTo>
                    <a:pt x="3148799" y="7276"/>
                  </a:lnTo>
                  <a:lnTo>
                    <a:pt x="3160637" y="6227"/>
                  </a:lnTo>
                  <a:lnTo>
                    <a:pt x="3172474" y="5323"/>
                  </a:lnTo>
                  <a:lnTo>
                    <a:pt x="3184312" y="4545"/>
                  </a:lnTo>
                  <a:lnTo>
                    <a:pt x="3196149" y="3877"/>
                  </a:lnTo>
                  <a:lnTo>
                    <a:pt x="3207987" y="3303"/>
                  </a:lnTo>
                  <a:lnTo>
                    <a:pt x="3219825" y="2812"/>
                  </a:lnTo>
                  <a:lnTo>
                    <a:pt x="3231662" y="2391"/>
                  </a:lnTo>
                  <a:lnTo>
                    <a:pt x="3243500" y="2032"/>
                  </a:lnTo>
                  <a:lnTo>
                    <a:pt x="3255337" y="1724"/>
                  </a:lnTo>
                  <a:lnTo>
                    <a:pt x="3267175" y="1462"/>
                  </a:lnTo>
                  <a:lnTo>
                    <a:pt x="3279013" y="1238"/>
                  </a:lnTo>
                  <a:lnTo>
                    <a:pt x="3290850" y="1047"/>
                  </a:lnTo>
                  <a:lnTo>
                    <a:pt x="3302688" y="884"/>
                  </a:lnTo>
                  <a:lnTo>
                    <a:pt x="3314525" y="745"/>
                  </a:lnTo>
                  <a:lnTo>
                    <a:pt x="3326363" y="627"/>
                  </a:lnTo>
                  <a:lnTo>
                    <a:pt x="3338201" y="526"/>
                  </a:lnTo>
                  <a:lnTo>
                    <a:pt x="3350038" y="440"/>
                  </a:lnTo>
                  <a:lnTo>
                    <a:pt x="3361876" y="367"/>
                  </a:lnTo>
                  <a:lnTo>
                    <a:pt x="3373713" y="304"/>
                  </a:lnTo>
                  <a:lnTo>
                    <a:pt x="3385551" y="251"/>
                  </a:lnTo>
                  <a:lnTo>
                    <a:pt x="3397389" y="206"/>
                  </a:lnTo>
                  <a:lnTo>
                    <a:pt x="3409226" y="168"/>
                  </a:lnTo>
                  <a:lnTo>
                    <a:pt x="3421064" y="135"/>
                  </a:lnTo>
                  <a:lnTo>
                    <a:pt x="3432901" y="107"/>
                  </a:lnTo>
                  <a:lnTo>
                    <a:pt x="3444739" y="83"/>
                  </a:lnTo>
                  <a:lnTo>
                    <a:pt x="3456576" y="63"/>
                  </a:lnTo>
                  <a:lnTo>
                    <a:pt x="3468414" y="46"/>
                  </a:lnTo>
                  <a:lnTo>
                    <a:pt x="3480252" y="32"/>
                  </a:lnTo>
                  <a:lnTo>
                    <a:pt x="3492089" y="19"/>
                  </a:lnTo>
                  <a:lnTo>
                    <a:pt x="3503927" y="8"/>
                  </a:lnTo>
                  <a:lnTo>
                    <a:pt x="3515764" y="0"/>
                  </a:lnTo>
                  <a:lnTo>
                    <a:pt x="3515764" y="51"/>
                  </a:lnTo>
                  <a:lnTo>
                    <a:pt x="3527602" y="69"/>
                  </a:lnTo>
                  <a:lnTo>
                    <a:pt x="3539440" y="90"/>
                  </a:lnTo>
                  <a:lnTo>
                    <a:pt x="3551277" y="115"/>
                  </a:lnTo>
                  <a:lnTo>
                    <a:pt x="3563115" y="144"/>
                  </a:lnTo>
                  <a:lnTo>
                    <a:pt x="3574952" y="178"/>
                  </a:lnTo>
                  <a:lnTo>
                    <a:pt x="3586790" y="219"/>
                  </a:lnTo>
                  <a:lnTo>
                    <a:pt x="3598628" y="266"/>
                  </a:lnTo>
                  <a:lnTo>
                    <a:pt x="3610465" y="322"/>
                  </a:lnTo>
                  <a:lnTo>
                    <a:pt x="3622303" y="387"/>
                  </a:lnTo>
                  <a:lnTo>
                    <a:pt x="3634140" y="464"/>
                  </a:lnTo>
                  <a:lnTo>
                    <a:pt x="3645978" y="554"/>
                  </a:lnTo>
                  <a:lnTo>
                    <a:pt x="3657816" y="661"/>
                  </a:lnTo>
                  <a:lnTo>
                    <a:pt x="3669653" y="785"/>
                  </a:lnTo>
                  <a:lnTo>
                    <a:pt x="3681491" y="932"/>
                  </a:lnTo>
                  <a:lnTo>
                    <a:pt x="3693328" y="1103"/>
                  </a:lnTo>
                  <a:lnTo>
                    <a:pt x="3705166" y="1305"/>
                  </a:lnTo>
                  <a:lnTo>
                    <a:pt x="3717004" y="1542"/>
                  </a:lnTo>
                  <a:lnTo>
                    <a:pt x="3728841" y="1820"/>
                  </a:lnTo>
                  <a:lnTo>
                    <a:pt x="3740679" y="2146"/>
                  </a:lnTo>
                  <a:lnTo>
                    <a:pt x="3752516" y="2528"/>
                  </a:lnTo>
                  <a:lnTo>
                    <a:pt x="3764354" y="2976"/>
                  </a:lnTo>
                  <a:lnTo>
                    <a:pt x="3776191" y="3501"/>
                  </a:lnTo>
                  <a:lnTo>
                    <a:pt x="3788029" y="4115"/>
                  </a:lnTo>
                  <a:lnTo>
                    <a:pt x="3799867" y="4835"/>
                  </a:lnTo>
                  <a:lnTo>
                    <a:pt x="3811704" y="5676"/>
                  </a:lnTo>
                  <a:lnTo>
                    <a:pt x="3823542" y="6658"/>
                  </a:lnTo>
                  <a:lnTo>
                    <a:pt x="3835379" y="7805"/>
                  </a:lnTo>
                  <a:lnTo>
                    <a:pt x="3847217" y="9142"/>
                  </a:lnTo>
                  <a:lnTo>
                    <a:pt x="3859055" y="10698"/>
                  </a:lnTo>
                  <a:lnTo>
                    <a:pt x="3870892" y="12506"/>
                  </a:lnTo>
                  <a:lnTo>
                    <a:pt x="3882730" y="14604"/>
                  </a:lnTo>
                  <a:lnTo>
                    <a:pt x="3894567" y="17031"/>
                  </a:lnTo>
                  <a:lnTo>
                    <a:pt x="3906405" y="19833"/>
                  </a:lnTo>
                  <a:lnTo>
                    <a:pt x="3918243" y="23057"/>
                  </a:lnTo>
                  <a:lnTo>
                    <a:pt x="3930080" y="26756"/>
                  </a:lnTo>
                  <a:lnTo>
                    <a:pt x="3941918" y="30981"/>
                  </a:lnTo>
                  <a:lnTo>
                    <a:pt x="3953755" y="35787"/>
                  </a:lnTo>
                  <a:lnTo>
                    <a:pt x="3965593" y="41226"/>
                  </a:lnTo>
                  <a:lnTo>
                    <a:pt x="3977431" y="47345"/>
                  </a:lnTo>
                  <a:lnTo>
                    <a:pt x="3989268" y="54186"/>
                  </a:lnTo>
                  <a:lnTo>
                    <a:pt x="4001106" y="61778"/>
                  </a:lnTo>
                  <a:lnTo>
                    <a:pt x="4012943" y="70136"/>
                  </a:lnTo>
                  <a:lnTo>
                    <a:pt x="4024781" y="79257"/>
                  </a:lnTo>
                  <a:lnTo>
                    <a:pt x="4036619" y="89116"/>
                  </a:lnTo>
                  <a:lnTo>
                    <a:pt x="4048456" y="99661"/>
                  </a:lnTo>
                  <a:lnTo>
                    <a:pt x="4060294" y="110816"/>
                  </a:lnTo>
                  <a:lnTo>
                    <a:pt x="4072131" y="122477"/>
                  </a:lnTo>
                  <a:lnTo>
                    <a:pt x="4083969" y="134520"/>
                  </a:lnTo>
                  <a:lnTo>
                    <a:pt x="4095806" y="146799"/>
                  </a:lnTo>
                  <a:lnTo>
                    <a:pt x="4107644" y="159158"/>
                  </a:lnTo>
                  <a:lnTo>
                    <a:pt x="4119482" y="171438"/>
                  </a:lnTo>
                  <a:lnTo>
                    <a:pt x="4131319" y="183480"/>
                  </a:lnTo>
                  <a:lnTo>
                    <a:pt x="4143157" y="195142"/>
                  </a:lnTo>
                  <a:lnTo>
                    <a:pt x="4154994" y="206297"/>
                  </a:lnTo>
                  <a:lnTo>
                    <a:pt x="4166832" y="216842"/>
                  </a:lnTo>
                  <a:lnTo>
                    <a:pt x="4178670" y="226700"/>
                  </a:lnTo>
                  <a:lnTo>
                    <a:pt x="4190507" y="235822"/>
                  </a:lnTo>
                  <a:lnTo>
                    <a:pt x="4202345" y="244180"/>
                  </a:lnTo>
                  <a:lnTo>
                    <a:pt x="4214182" y="251772"/>
                  </a:lnTo>
                  <a:lnTo>
                    <a:pt x="4226020" y="258612"/>
                  </a:lnTo>
                  <a:lnTo>
                    <a:pt x="4237858" y="264732"/>
                  </a:lnTo>
                  <a:lnTo>
                    <a:pt x="4249695" y="270170"/>
                  </a:lnTo>
                  <a:lnTo>
                    <a:pt x="4261533" y="274976"/>
                  </a:lnTo>
                  <a:lnTo>
                    <a:pt x="4273370" y="279202"/>
                  </a:lnTo>
                  <a:lnTo>
                    <a:pt x="4285208" y="282900"/>
                  </a:lnTo>
                  <a:lnTo>
                    <a:pt x="4297046" y="286125"/>
                  </a:lnTo>
                  <a:lnTo>
                    <a:pt x="4308883" y="288927"/>
                  </a:lnTo>
                  <a:lnTo>
                    <a:pt x="4320721" y="291354"/>
                  </a:lnTo>
                  <a:lnTo>
                    <a:pt x="4332558" y="293451"/>
                  </a:lnTo>
                  <a:lnTo>
                    <a:pt x="4344396" y="295259"/>
                  </a:lnTo>
                  <a:lnTo>
                    <a:pt x="4356234" y="296815"/>
                  </a:lnTo>
                  <a:lnTo>
                    <a:pt x="4368071" y="298152"/>
                  </a:lnTo>
                  <a:lnTo>
                    <a:pt x="4379909" y="299299"/>
                  </a:lnTo>
                  <a:lnTo>
                    <a:pt x="4391746" y="300282"/>
                  </a:lnTo>
                  <a:lnTo>
                    <a:pt x="4403584" y="301123"/>
                  </a:lnTo>
                  <a:lnTo>
                    <a:pt x="4415421" y="301842"/>
                  </a:lnTo>
                  <a:lnTo>
                    <a:pt x="4427259" y="302457"/>
                  </a:lnTo>
                  <a:lnTo>
                    <a:pt x="4439097" y="302982"/>
                  </a:lnTo>
                  <a:lnTo>
                    <a:pt x="4450934" y="303430"/>
                  </a:lnTo>
                  <a:lnTo>
                    <a:pt x="4462772" y="303812"/>
                  </a:lnTo>
                  <a:lnTo>
                    <a:pt x="4474609" y="304138"/>
                  </a:lnTo>
                  <a:lnTo>
                    <a:pt x="4486447" y="304416"/>
                  </a:lnTo>
                  <a:lnTo>
                    <a:pt x="4498285" y="304652"/>
                  </a:lnTo>
                  <a:lnTo>
                    <a:pt x="4510122" y="304854"/>
                  </a:lnTo>
                  <a:lnTo>
                    <a:pt x="4521960" y="305026"/>
                  </a:lnTo>
                  <a:lnTo>
                    <a:pt x="4533797" y="305172"/>
                  </a:lnTo>
                  <a:lnTo>
                    <a:pt x="4545635" y="305297"/>
                  </a:lnTo>
                  <a:lnTo>
                    <a:pt x="4557473" y="305403"/>
                  </a:lnTo>
                  <a:lnTo>
                    <a:pt x="4569310" y="305493"/>
                  </a:lnTo>
                  <a:lnTo>
                    <a:pt x="4581148" y="305570"/>
                  </a:lnTo>
                  <a:lnTo>
                    <a:pt x="4592985" y="305636"/>
                  </a:lnTo>
                  <a:lnTo>
                    <a:pt x="4604823" y="305691"/>
                  </a:lnTo>
                  <a:lnTo>
                    <a:pt x="4616661" y="305739"/>
                  </a:lnTo>
                  <a:lnTo>
                    <a:pt x="4628498" y="305779"/>
                  </a:lnTo>
                  <a:lnTo>
                    <a:pt x="4640336" y="305813"/>
                  </a:lnTo>
                  <a:lnTo>
                    <a:pt x="4652173" y="305843"/>
                  </a:lnTo>
                  <a:lnTo>
                    <a:pt x="4664011" y="305868"/>
                  </a:lnTo>
                  <a:lnTo>
                    <a:pt x="4675849" y="305889"/>
                  </a:lnTo>
                  <a:lnTo>
                    <a:pt x="4687686" y="305907"/>
                  </a:lnTo>
                </a:path>
              </a:pathLst>
            </a:custGeom>
            <a:ln w="40651" cap="flat">
              <a:solidFill>
                <a:srgbClr val="E8E8E8">
                  <a:alpha val="100000"/>
                </a:srgbClr>
              </a:solidFill>
              <a:prstDash val="solid"/>
              <a:round/>
            </a:ln>
          </p:spPr>
          <p:txBody>
            <a:bodyPr/>
            <a:lstStyle/>
            <a:p/>
          </p:txBody>
        </p:sp>
        <p:sp>
          <p:nvSpPr>
            <p:cNvPr id="64" name="pl64"/>
            <p:cNvSpPr/>
            <p:nvPr/>
          </p:nvSpPr>
          <p:spPr>
            <a:xfrm>
              <a:off x="2482351" y="4577951"/>
              <a:ext cx="4687686" cy="764793"/>
            </a:xfrm>
            <a:custGeom>
              <a:avLst/>
              <a:pathLst>
                <a:path w="4687686" h="764793">
                  <a:moveTo>
                    <a:pt x="0" y="611814"/>
                  </a:moveTo>
                  <a:lnTo>
                    <a:pt x="11837" y="611805"/>
                  </a:lnTo>
                  <a:lnTo>
                    <a:pt x="23675" y="611794"/>
                  </a:lnTo>
                  <a:lnTo>
                    <a:pt x="35512" y="611782"/>
                  </a:lnTo>
                  <a:lnTo>
                    <a:pt x="47350" y="611767"/>
                  </a:lnTo>
                  <a:lnTo>
                    <a:pt x="59187" y="611750"/>
                  </a:lnTo>
                  <a:lnTo>
                    <a:pt x="71025" y="611730"/>
                  </a:lnTo>
                  <a:lnTo>
                    <a:pt x="82863" y="611706"/>
                  </a:lnTo>
                  <a:lnTo>
                    <a:pt x="94700" y="611678"/>
                  </a:lnTo>
                  <a:lnTo>
                    <a:pt x="106538" y="611646"/>
                  </a:lnTo>
                  <a:lnTo>
                    <a:pt x="118375" y="611607"/>
                  </a:lnTo>
                  <a:lnTo>
                    <a:pt x="130213" y="611562"/>
                  </a:lnTo>
                  <a:lnTo>
                    <a:pt x="142051" y="611509"/>
                  </a:lnTo>
                  <a:lnTo>
                    <a:pt x="153888" y="611447"/>
                  </a:lnTo>
                  <a:lnTo>
                    <a:pt x="165726" y="611374"/>
                  </a:lnTo>
                  <a:lnTo>
                    <a:pt x="177563" y="611288"/>
                  </a:lnTo>
                  <a:lnTo>
                    <a:pt x="189401" y="611187"/>
                  </a:lnTo>
                  <a:lnTo>
                    <a:pt x="201239" y="611068"/>
                  </a:lnTo>
                  <a:lnTo>
                    <a:pt x="213076" y="610929"/>
                  </a:lnTo>
                  <a:lnTo>
                    <a:pt x="224914" y="610767"/>
                  </a:lnTo>
                  <a:lnTo>
                    <a:pt x="236751" y="610575"/>
                  </a:lnTo>
                  <a:lnTo>
                    <a:pt x="248589" y="610351"/>
                  </a:lnTo>
                  <a:lnTo>
                    <a:pt x="260427" y="610089"/>
                  </a:lnTo>
                  <a:lnTo>
                    <a:pt x="272264" y="609782"/>
                  </a:lnTo>
                  <a:lnTo>
                    <a:pt x="284102" y="609422"/>
                  </a:lnTo>
                  <a:lnTo>
                    <a:pt x="295939" y="609001"/>
                  </a:lnTo>
                  <a:lnTo>
                    <a:pt x="307777" y="608510"/>
                  </a:lnTo>
                  <a:lnTo>
                    <a:pt x="319614" y="607937"/>
                  </a:lnTo>
                  <a:lnTo>
                    <a:pt x="331452" y="607268"/>
                  </a:lnTo>
                  <a:lnTo>
                    <a:pt x="343290" y="606490"/>
                  </a:lnTo>
                  <a:lnTo>
                    <a:pt x="355127" y="605586"/>
                  </a:lnTo>
                  <a:lnTo>
                    <a:pt x="366965" y="604537"/>
                  </a:lnTo>
                  <a:lnTo>
                    <a:pt x="378802" y="603324"/>
                  </a:lnTo>
                  <a:lnTo>
                    <a:pt x="390640" y="601923"/>
                  </a:lnTo>
                  <a:lnTo>
                    <a:pt x="402478" y="600311"/>
                  </a:lnTo>
                  <a:lnTo>
                    <a:pt x="414315" y="598461"/>
                  </a:lnTo>
                  <a:lnTo>
                    <a:pt x="426153" y="596349"/>
                  </a:lnTo>
                  <a:lnTo>
                    <a:pt x="437990" y="593946"/>
                  </a:lnTo>
                  <a:lnTo>
                    <a:pt x="449828" y="591226"/>
                  </a:lnTo>
                  <a:lnTo>
                    <a:pt x="461666" y="588167"/>
                  </a:lnTo>
                  <a:lnTo>
                    <a:pt x="473503" y="584746"/>
                  </a:lnTo>
                  <a:lnTo>
                    <a:pt x="485341" y="580951"/>
                  </a:lnTo>
                  <a:lnTo>
                    <a:pt x="497178" y="576771"/>
                  </a:lnTo>
                  <a:lnTo>
                    <a:pt x="509016" y="572211"/>
                  </a:lnTo>
                  <a:lnTo>
                    <a:pt x="520854" y="567281"/>
                  </a:lnTo>
                  <a:lnTo>
                    <a:pt x="532691" y="562009"/>
                  </a:lnTo>
                  <a:lnTo>
                    <a:pt x="544529" y="556431"/>
                  </a:lnTo>
                  <a:lnTo>
                    <a:pt x="556366" y="550601"/>
                  </a:lnTo>
                  <a:lnTo>
                    <a:pt x="568204" y="544579"/>
                  </a:lnTo>
                  <a:lnTo>
                    <a:pt x="580042" y="538440"/>
                  </a:lnTo>
                  <a:lnTo>
                    <a:pt x="591879" y="532260"/>
                  </a:lnTo>
                  <a:lnTo>
                    <a:pt x="603717" y="526121"/>
                  </a:lnTo>
                  <a:lnTo>
                    <a:pt x="615554" y="520099"/>
                  </a:lnTo>
                  <a:lnTo>
                    <a:pt x="627392" y="514268"/>
                  </a:lnTo>
                  <a:lnTo>
                    <a:pt x="639229" y="508691"/>
                  </a:lnTo>
                  <a:lnTo>
                    <a:pt x="651067" y="503418"/>
                  </a:lnTo>
                  <a:lnTo>
                    <a:pt x="662905" y="498489"/>
                  </a:lnTo>
                  <a:lnTo>
                    <a:pt x="674742" y="493929"/>
                  </a:lnTo>
                  <a:lnTo>
                    <a:pt x="686580" y="489749"/>
                  </a:lnTo>
                  <a:lnTo>
                    <a:pt x="698417" y="485953"/>
                  </a:lnTo>
                  <a:lnTo>
                    <a:pt x="710255" y="482533"/>
                  </a:lnTo>
                  <a:lnTo>
                    <a:pt x="722093" y="479474"/>
                  </a:lnTo>
                  <a:lnTo>
                    <a:pt x="733930" y="476754"/>
                  </a:lnTo>
                  <a:lnTo>
                    <a:pt x="745768" y="474351"/>
                  </a:lnTo>
                  <a:lnTo>
                    <a:pt x="757605" y="472238"/>
                  </a:lnTo>
                  <a:lnTo>
                    <a:pt x="769443" y="470389"/>
                  </a:lnTo>
                  <a:lnTo>
                    <a:pt x="781281" y="468777"/>
                  </a:lnTo>
                  <a:lnTo>
                    <a:pt x="793118" y="467376"/>
                  </a:lnTo>
                  <a:lnTo>
                    <a:pt x="804956" y="466162"/>
                  </a:lnTo>
                  <a:lnTo>
                    <a:pt x="816793" y="465114"/>
                  </a:lnTo>
                  <a:lnTo>
                    <a:pt x="828631" y="464210"/>
                  </a:lnTo>
                  <a:lnTo>
                    <a:pt x="840469" y="463432"/>
                  </a:lnTo>
                  <a:lnTo>
                    <a:pt x="852306" y="462763"/>
                  </a:lnTo>
                  <a:lnTo>
                    <a:pt x="864144" y="462190"/>
                  </a:lnTo>
                  <a:lnTo>
                    <a:pt x="875981" y="461698"/>
                  </a:lnTo>
                  <a:lnTo>
                    <a:pt x="887819" y="461278"/>
                  </a:lnTo>
                  <a:lnTo>
                    <a:pt x="899657" y="460918"/>
                  </a:lnTo>
                  <a:lnTo>
                    <a:pt x="911494" y="460611"/>
                  </a:lnTo>
                  <a:lnTo>
                    <a:pt x="923332" y="460348"/>
                  </a:lnTo>
                  <a:lnTo>
                    <a:pt x="935169" y="460124"/>
                  </a:lnTo>
                  <a:lnTo>
                    <a:pt x="947007" y="459933"/>
                  </a:lnTo>
                  <a:lnTo>
                    <a:pt x="958844" y="459770"/>
                  </a:lnTo>
                  <a:lnTo>
                    <a:pt x="970682" y="459631"/>
                  </a:lnTo>
                  <a:lnTo>
                    <a:pt x="982520" y="459513"/>
                  </a:lnTo>
                  <a:lnTo>
                    <a:pt x="994357" y="459412"/>
                  </a:lnTo>
                  <a:lnTo>
                    <a:pt x="1006195" y="459326"/>
                  </a:lnTo>
                  <a:lnTo>
                    <a:pt x="1018032" y="459253"/>
                  </a:lnTo>
                  <a:lnTo>
                    <a:pt x="1029870" y="459191"/>
                  </a:lnTo>
                  <a:lnTo>
                    <a:pt x="1041708" y="459138"/>
                  </a:lnTo>
                  <a:lnTo>
                    <a:pt x="1053545" y="459093"/>
                  </a:lnTo>
                  <a:lnTo>
                    <a:pt x="1065383" y="459054"/>
                  </a:lnTo>
                  <a:lnTo>
                    <a:pt x="1077220" y="459021"/>
                  </a:lnTo>
                  <a:lnTo>
                    <a:pt x="1089058" y="458994"/>
                  </a:lnTo>
                  <a:lnTo>
                    <a:pt x="1100896" y="458970"/>
                  </a:lnTo>
                  <a:lnTo>
                    <a:pt x="1112733" y="458950"/>
                  </a:lnTo>
                  <a:lnTo>
                    <a:pt x="1124571" y="458933"/>
                  </a:lnTo>
                  <a:lnTo>
                    <a:pt x="1136408" y="458918"/>
                  </a:lnTo>
                  <a:lnTo>
                    <a:pt x="1148246" y="458906"/>
                  </a:lnTo>
                  <a:lnTo>
                    <a:pt x="1160084" y="458895"/>
                  </a:lnTo>
                  <a:lnTo>
                    <a:pt x="1171921" y="458886"/>
                  </a:lnTo>
                  <a:lnTo>
                    <a:pt x="1171921" y="458835"/>
                  </a:lnTo>
                  <a:lnTo>
                    <a:pt x="1183759" y="458835"/>
                  </a:lnTo>
                  <a:lnTo>
                    <a:pt x="1195596" y="458835"/>
                  </a:lnTo>
                  <a:lnTo>
                    <a:pt x="1207434" y="458835"/>
                  </a:lnTo>
                  <a:lnTo>
                    <a:pt x="1219272" y="458835"/>
                  </a:lnTo>
                  <a:lnTo>
                    <a:pt x="1231109" y="458835"/>
                  </a:lnTo>
                  <a:lnTo>
                    <a:pt x="1242947" y="458835"/>
                  </a:lnTo>
                  <a:lnTo>
                    <a:pt x="1254784" y="458835"/>
                  </a:lnTo>
                  <a:lnTo>
                    <a:pt x="1266622" y="458835"/>
                  </a:lnTo>
                  <a:lnTo>
                    <a:pt x="1278459" y="458835"/>
                  </a:lnTo>
                  <a:lnTo>
                    <a:pt x="1290297" y="458835"/>
                  </a:lnTo>
                  <a:lnTo>
                    <a:pt x="1302135" y="458835"/>
                  </a:lnTo>
                  <a:lnTo>
                    <a:pt x="1313972" y="458835"/>
                  </a:lnTo>
                  <a:lnTo>
                    <a:pt x="1325810" y="458835"/>
                  </a:lnTo>
                  <a:lnTo>
                    <a:pt x="1337647" y="458835"/>
                  </a:lnTo>
                  <a:lnTo>
                    <a:pt x="1349485" y="458835"/>
                  </a:lnTo>
                  <a:lnTo>
                    <a:pt x="1361323" y="458835"/>
                  </a:lnTo>
                  <a:lnTo>
                    <a:pt x="1373160" y="458835"/>
                  </a:lnTo>
                  <a:lnTo>
                    <a:pt x="1384998" y="458835"/>
                  </a:lnTo>
                  <a:lnTo>
                    <a:pt x="1396835" y="458835"/>
                  </a:lnTo>
                  <a:lnTo>
                    <a:pt x="1408673" y="458835"/>
                  </a:lnTo>
                  <a:lnTo>
                    <a:pt x="1420511" y="458835"/>
                  </a:lnTo>
                  <a:lnTo>
                    <a:pt x="1432348" y="458835"/>
                  </a:lnTo>
                  <a:lnTo>
                    <a:pt x="1444186" y="458835"/>
                  </a:lnTo>
                  <a:lnTo>
                    <a:pt x="1456023" y="458835"/>
                  </a:lnTo>
                  <a:lnTo>
                    <a:pt x="1467861" y="458835"/>
                  </a:lnTo>
                  <a:lnTo>
                    <a:pt x="1479699" y="458835"/>
                  </a:lnTo>
                  <a:lnTo>
                    <a:pt x="1491536" y="458835"/>
                  </a:lnTo>
                  <a:lnTo>
                    <a:pt x="1503374" y="458835"/>
                  </a:lnTo>
                  <a:lnTo>
                    <a:pt x="1515211" y="458835"/>
                  </a:lnTo>
                  <a:lnTo>
                    <a:pt x="1527049" y="458835"/>
                  </a:lnTo>
                  <a:lnTo>
                    <a:pt x="1538887" y="458835"/>
                  </a:lnTo>
                  <a:lnTo>
                    <a:pt x="1550724" y="458835"/>
                  </a:lnTo>
                  <a:lnTo>
                    <a:pt x="1562562" y="458835"/>
                  </a:lnTo>
                  <a:lnTo>
                    <a:pt x="1574399" y="458835"/>
                  </a:lnTo>
                  <a:lnTo>
                    <a:pt x="1586237" y="458835"/>
                  </a:lnTo>
                  <a:lnTo>
                    <a:pt x="1598074" y="458835"/>
                  </a:lnTo>
                  <a:lnTo>
                    <a:pt x="1609912" y="458835"/>
                  </a:lnTo>
                  <a:lnTo>
                    <a:pt x="1621750" y="458835"/>
                  </a:lnTo>
                  <a:lnTo>
                    <a:pt x="1633587" y="458835"/>
                  </a:lnTo>
                  <a:lnTo>
                    <a:pt x="1645425" y="458835"/>
                  </a:lnTo>
                  <a:lnTo>
                    <a:pt x="1657262" y="458835"/>
                  </a:lnTo>
                  <a:lnTo>
                    <a:pt x="1669100" y="458835"/>
                  </a:lnTo>
                  <a:lnTo>
                    <a:pt x="1680938" y="458835"/>
                  </a:lnTo>
                  <a:lnTo>
                    <a:pt x="1692775" y="458835"/>
                  </a:lnTo>
                  <a:lnTo>
                    <a:pt x="1704613" y="458835"/>
                  </a:lnTo>
                  <a:lnTo>
                    <a:pt x="1716450" y="458835"/>
                  </a:lnTo>
                  <a:lnTo>
                    <a:pt x="1728288" y="458835"/>
                  </a:lnTo>
                  <a:lnTo>
                    <a:pt x="1740126" y="458835"/>
                  </a:lnTo>
                  <a:lnTo>
                    <a:pt x="1751963" y="458835"/>
                  </a:lnTo>
                  <a:lnTo>
                    <a:pt x="1763801" y="458835"/>
                  </a:lnTo>
                  <a:lnTo>
                    <a:pt x="1775638" y="458835"/>
                  </a:lnTo>
                  <a:lnTo>
                    <a:pt x="1787476" y="458835"/>
                  </a:lnTo>
                  <a:lnTo>
                    <a:pt x="1799314" y="458835"/>
                  </a:lnTo>
                  <a:lnTo>
                    <a:pt x="1811151" y="458835"/>
                  </a:lnTo>
                  <a:lnTo>
                    <a:pt x="1822989" y="458835"/>
                  </a:lnTo>
                  <a:lnTo>
                    <a:pt x="1834826" y="458835"/>
                  </a:lnTo>
                  <a:lnTo>
                    <a:pt x="1846664" y="458835"/>
                  </a:lnTo>
                  <a:lnTo>
                    <a:pt x="1858502" y="458835"/>
                  </a:lnTo>
                  <a:lnTo>
                    <a:pt x="1870339" y="458835"/>
                  </a:lnTo>
                  <a:lnTo>
                    <a:pt x="1882177" y="458835"/>
                  </a:lnTo>
                  <a:lnTo>
                    <a:pt x="1894014" y="458835"/>
                  </a:lnTo>
                  <a:lnTo>
                    <a:pt x="1905852" y="458835"/>
                  </a:lnTo>
                  <a:lnTo>
                    <a:pt x="1917689" y="458835"/>
                  </a:lnTo>
                  <a:lnTo>
                    <a:pt x="1929527" y="458835"/>
                  </a:lnTo>
                  <a:lnTo>
                    <a:pt x="1941365" y="458835"/>
                  </a:lnTo>
                  <a:lnTo>
                    <a:pt x="1953202" y="458835"/>
                  </a:lnTo>
                  <a:lnTo>
                    <a:pt x="1965040" y="458835"/>
                  </a:lnTo>
                  <a:lnTo>
                    <a:pt x="1976877" y="458835"/>
                  </a:lnTo>
                  <a:lnTo>
                    <a:pt x="1988715" y="458835"/>
                  </a:lnTo>
                  <a:lnTo>
                    <a:pt x="2000553" y="458835"/>
                  </a:lnTo>
                  <a:lnTo>
                    <a:pt x="2012390" y="458835"/>
                  </a:lnTo>
                  <a:lnTo>
                    <a:pt x="2024228" y="458835"/>
                  </a:lnTo>
                  <a:lnTo>
                    <a:pt x="2036065" y="458835"/>
                  </a:lnTo>
                  <a:lnTo>
                    <a:pt x="2047903" y="458835"/>
                  </a:lnTo>
                  <a:lnTo>
                    <a:pt x="2059741" y="458835"/>
                  </a:lnTo>
                  <a:lnTo>
                    <a:pt x="2071578" y="458835"/>
                  </a:lnTo>
                  <a:lnTo>
                    <a:pt x="2083416" y="458835"/>
                  </a:lnTo>
                  <a:lnTo>
                    <a:pt x="2095253" y="458835"/>
                  </a:lnTo>
                  <a:lnTo>
                    <a:pt x="2107091" y="458835"/>
                  </a:lnTo>
                  <a:lnTo>
                    <a:pt x="2118929" y="458835"/>
                  </a:lnTo>
                  <a:lnTo>
                    <a:pt x="2130766" y="458835"/>
                  </a:lnTo>
                  <a:lnTo>
                    <a:pt x="2142604" y="458835"/>
                  </a:lnTo>
                  <a:lnTo>
                    <a:pt x="2154441" y="458835"/>
                  </a:lnTo>
                  <a:lnTo>
                    <a:pt x="2166279" y="458835"/>
                  </a:lnTo>
                  <a:lnTo>
                    <a:pt x="2178117" y="458835"/>
                  </a:lnTo>
                  <a:lnTo>
                    <a:pt x="2189954" y="458835"/>
                  </a:lnTo>
                  <a:lnTo>
                    <a:pt x="2201792" y="458835"/>
                  </a:lnTo>
                  <a:lnTo>
                    <a:pt x="2213629" y="458835"/>
                  </a:lnTo>
                  <a:lnTo>
                    <a:pt x="2225467" y="458835"/>
                  </a:lnTo>
                  <a:lnTo>
                    <a:pt x="2237304" y="458835"/>
                  </a:lnTo>
                  <a:lnTo>
                    <a:pt x="2249142" y="458835"/>
                  </a:lnTo>
                  <a:lnTo>
                    <a:pt x="2260980" y="458835"/>
                  </a:lnTo>
                  <a:lnTo>
                    <a:pt x="2272817" y="458835"/>
                  </a:lnTo>
                  <a:lnTo>
                    <a:pt x="2284655" y="458835"/>
                  </a:lnTo>
                  <a:lnTo>
                    <a:pt x="2296492" y="458835"/>
                  </a:lnTo>
                  <a:lnTo>
                    <a:pt x="2308330" y="458835"/>
                  </a:lnTo>
                  <a:lnTo>
                    <a:pt x="2320168" y="458835"/>
                  </a:lnTo>
                  <a:lnTo>
                    <a:pt x="2332005" y="458835"/>
                  </a:lnTo>
                  <a:lnTo>
                    <a:pt x="2343843" y="458835"/>
                  </a:lnTo>
                  <a:lnTo>
                    <a:pt x="2343843" y="458937"/>
                  </a:lnTo>
                  <a:lnTo>
                    <a:pt x="2355680" y="458955"/>
                  </a:lnTo>
                  <a:lnTo>
                    <a:pt x="2367518" y="458976"/>
                  </a:lnTo>
                  <a:lnTo>
                    <a:pt x="2379356" y="459001"/>
                  </a:lnTo>
                  <a:lnTo>
                    <a:pt x="2391193" y="459031"/>
                  </a:lnTo>
                  <a:lnTo>
                    <a:pt x="2403031" y="459065"/>
                  </a:lnTo>
                  <a:lnTo>
                    <a:pt x="2414868" y="459105"/>
                  </a:lnTo>
                  <a:lnTo>
                    <a:pt x="2426706" y="459153"/>
                  </a:lnTo>
                  <a:lnTo>
                    <a:pt x="2438544" y="459208"/>
                  </a:lnTo>
                  <a:lnTo>
                    <a:pt x="2450381" y="459274"/>
                  </a:lnTo>
                  <a:lnTo>
                    <a:pt x="2462219" y="459351"/>
                  </a:lnTo>
                  <a:lnTo>
                    <a:pt x="2474056" y="459441"/>
                  </a:lnTo>
                  <a:lnTo>
                    <a:pt x="2485894" y="459547"/>
                  </a:lnTo>
                  <a:lnTo>
                    <a:pt x="2497732" y="459672"/>
                  </a:lnTo>
                  <a:lnTo>
                    <a:pt x="2509569" y="459818"/>
                  </a:lnTo>
                  <a:lnTo>
                    <a:pt x="2521407" y="459990"/>
                  </a:lnTo>
                  <a:lnTo>
                    <a:pt x="2533244" y="460192"/>
                  </a:lnTo>
                  <a:lnTo>
                    <a:pt x="2545082" y="460428"/>
                  </a:lnTo>
                  <a:lnTo>
                    <a:pt x="2556919" y="460706"/>
                  </a:lnTo>
                  <a:lnTo>
                    <a:pt x="2568757" y="461032"/>
                  </a:lnTo>
                  <a:lnTo>
                    <a:pt x="2580595" y="461414"/>
                  </a:lnTo>
                  <a:lnTo>
                    <a:pt x="2592432" y="461862"/>
                  </a:lnTo>
                  <a:lnTo>
                    <a:pt x="2604270" y="462387"/>
                  </a:lnTo>
                  <a:lnTo>
                    <a:pt x="2616107" y="463002"/>
                  </a:lnTo>
                  <a:lnTo>
                    <a:pt x="2627945" y="463721"/>
                  </a:lnTo>
                  <a:lnTo>
                    <a:pt x="2639783" y="464562"/>
                  </a:lnTo>
                  <a:lnTo>
                    <a:pt x="2651620" y="465545"/>
                  </a:lnTo>
                  <a:lnTo>
                    <a:pt x="2663458" y="466692"/>
                  </a:lnTo>
                  <a:lnTo>
                    <a:pt x="2675295" y="468029"/>
                  </a:lnTo>
                  <a:lnTo>
                    <a:pt x="2687133" y="469585"/>
                  </a:lnTo>
                  <a:lnTo>
                    <a:pt x="2698971" y="471393"/>
                  </a:lnTo>
                  <a:lnTo>
                    <a:pt x="2710808" y="473490"/>
                  </a:lnTo>
                  <a:lnTo>
                    <a:pt x="2722646" y="475917"/>
                  </a:lnTo>
                  <a:lnTo>
                    <a:pt x="2734483" y="478719"/>
                  </a:lnTo>
                  <a:lnTo>
                    <a:pt x="2746321" y="481944"/>
                  </a:lnTo>
                  <a:lnTo>
                    <a:pt x="2758159" y="485642"/>
                  </a:lnTo>
                  <a:lnTo>
                    <a:pt x="2769996" y="489868"/>
                  </a:lnTo>
                  <a:lnTo>
                    <a:pt x="2781834" y="494674"/>
                  </a:lnTo>
                  <a:lnTo>
                    <a:pt x="2793671" y="500113"/>
                  </a:lnTo>
                  <a:lnTo>
                    <a:pt x="2805509" y="506232"/>
                  </a:lnTo>
                  <a:lnTo>
                    <a:pt x="2817347" y="513072"/>
                  </a:lnTo>
                  <a:lnTo>
                    <a:pt x="2829184" y="520664"/>
                  </a:lnTo>
                  <a:lnTo>
                    <a:pt x="2841022" y="529022"/>
                  </a:lnTo>
                  <a:lnTo>
                    <a:pt x="2852859" y="538144"/>
                  </a:lnTo>
                  <a:lnTo>
                    <a:pt x="2864697" y="548002"/>
                  </a:lnTo>
                  <a:lnTo>
                    <a:pt x="2876534" y="558547"/>
                  </a:lnTo>
                  <a:lnTo>
                    <a:pt x="2888372" y="569702"/>
                  </a:lnTo>
                  <a:lnTo>
                    <a:pt x="2900210" y="581364"/>
                  </a:lnTo>
                  <a:lnTo>
                    <a:pt x="2912047" y="593406"/>
                  </a:lnTo>
                  <a:lnTo>
                    <a:pt x="2923885" y="605686"/>
                  </a:lnTo>
                  <a:lnTo>
                    <a:pt x="2935722" y="618045"/>
                  </a:lnTo>
                  <a:lnTo>
                    <a:pt x="2947560" y="630324"/>
                  </a:lnTo>
                  <a:lnTo>
                    <a:pt x="2959398" y="642367"/>
                  </a:lnTo>
                  <a:lnTo>
                    <a:pt x="2971235" y="654028"/>
                  </a:lnTo>
                  <a:lnTo>
                    <a:pt x="2983073" y="665183"/>
                  </a:lnTo>
                  <a:lnTo>
                    <a:pt x="2994910" y="675728"/>
                  </a:lnTo>
                  <a:lnTo>
                    <a:pt x="3006748" y="685587"/>
                  </a:lnTo>
                  <a:lnTo>
                    <a:pt x="3018586" y="694708"/>
                  </a:lnTo>
                  <a:lnTo>
                    <a:pt x="3030423" y="703066"/>
                  </a:lnTo>
                  <a:lnTo>
                    <a:pt x="3042261" y="710658"/>
                  </a:lnTo>
                  <a:lnTo>
                    <a:pt x="3054098" y="717499"/>
                  </a:lnTo>
                  <a:lnTo>
                    <a:pt x="3065936" y="723618"/>
                  </a:lnTo>
                  <a:lnTo>
                    <a:pt x="3077774" y="729057"/>
                  </a:lnTo>
                  <a:lnTo>
                    <a:pt x="3089611" y="733863"/>
                  </a:lnTo>
                  <a:lnTo>
                    <a:pt x="3101449" y="738088"/>
                  </a:lnTo>
                  <a:lnTo>
                    <a:pt x="3113286" y="741787"/>
                  </a:lnTo>
                  <a:lnTo>
                    <a:pt x="3125124" y="745011"/>
                  </a:lnTo>
                  <a:lnTo>
                    <a:pt x="3136962" y="747813"/>
                  </a:lnTo>
                  <a:lnTo>
                    <a:pt x="3148799" y="750240"/>
                  </a:lnTo>
                  <a:lnTo>
                    <a:pt x="3160637" y="752338"/>
                  </a:lnTo>
                  <a:lnTo>
                    <a:pt x="3172474" y="754146"/>
                  </a:lnTo>
                  <a:lnTo>
                    <a:pt x="3184312" y="755702"/>
                  </a:lnTo>
                  <a:lnTo>
                    <a:pt x="3196149" y="757039"/>
                  </a:lnTo>
                  <a:lnTo>
                    <a:pt x="3207987" y="758186"/>
                  </a:lnTo>
                  <a:lnTo>
                    <a:pt x="3219825" y="759168"/>
                  </a:lnTo>
                  <a:lnTo>
                    <a:pt x="3231662" y="760009"/>
                  </a:lnTo>
                  <a:lnTo>
                    <a:pt x="3243500" y="760729"/>
                  </a:lnTo>
                  <a:lnTo>
                    <a:pt x="3255337" y="761343"/>
                  </a:lnTo>
                  <a:lnTo>
                    <a:pt x="3267175" y="761868"/>
                  </a:lnTo>
                  <a:lnTo>
                    <a:pt x="3279013" y="762316"/>
                  </a:lnTo>
                  <a:lnTo>
                    <a:pt x="3290850" y="762698"/>
                  </a:lnTo>
                  <a:lnTo>
                    <a:pt x="3302688" y="763024"/>
                  </a:lnTo>
                  <a:lnTo>
                    <a:pt x="3314525" y="763302"/>
                  </a:lnTo>
                  <a:lnTo>
                    <a:pt x="3326363" y="763539"/>
                  </a:lnTo>
                  <a:lnTo>
                    <a:pt x="3338201" y="763741"/>
                  </a:lnTo>
                  <a:lnTo>
                    <a:pt x="3350038" y="763912"/>
                  </a:lnTo>
                  <a:lnTo>
                    <a:pt x="3361876" y="764059"/>
                  </a:lnTo>
                  <a:lnTo>
                    <a:pt x="3373713" y="764183"/>
                  </a:lnTo>
                  <a:lnTo>
                    <a:pt x="3385551" y="764290"/>
                  </a:lnTo>
                  <a:lnTo>
                    <a:pt x="3397389" y="764380"/>
                  </a:lnTo>
                  <a:lnTo>
                    <a:pt x="3409226" y="764457"/>
                  </a:lnTo>
                  <a:lnTo>
                    <a:pt x="3421064" y="764522"/>
                  </a:lnTo>
                  <a:lnTo>
                    <a:pt x="3432901" y="764578"/>
                  </a:lnTo>
                  <a:lnTo>
                    <a:pt x="3444739" y="764625"/>
                  </a:lnTo>
                  <a:lnTo>
                    <a:pt x="3456576" y="764666"/>
                  </a:lnTo>
                  <a:lnTo>
                    <a:pt x="3468414" y="764700"/>
                  </a:lnTo>
                  <a:lnTo>
                    <a:pt x="3480252" y="764729"/>
                  </a:lnTo>
                  <a:lnTo>
                    <a:pt x="3492089" y="764754"/>
                  </a:lnTo>
                  <a:lnTo>
                    <a:pt x="3503927" y="764775"/>
                  </a:lnTo>
                  <a:lnTo>
                    <a:pt x="3515764" y="764793"/>
                  </a:lnTo>
                  <a:lnTo>
                    <a:pt x="3515764" y="764639"/>
                  </a:lnTo>
                  <a:lnTo>
                    <a:pt x="3527602" y="764594"/>
                  </a:lnTo>
                  <a:lnTo>
                    <a:pt x="3539440" y="764541"/>
                  </a:lnTo>
                  <a:lnTo>
                    <a:pt x="3551277" y="764479"/>
                  </a:lnTo>
                  <a:lnTo>
                    <a:pt x="3563115" y="764406"/>
                  </a:lnTo>
                  <a:lnTo>
                    <a:pt x="3574952" y="764320"/>
                  </a:lnTo>
                  <a:lnTo>
                    <a:pt x="3586790" y="764220"/>
                  </a:lnTo>
                  <a:lnTo>
                    <a:pt x="3598628" y="764101"/>
                  </a:lnTo>
                  <a:lnTo>
                    <a:pt x="3610465" y="763962"/>
                  </a:lnTo>
                  <a:lnTo>
                    <a:pt x="3622303" y="763798"/>
                  </a:lnTo>
                  <a:lnTo>
                    <a:pt x="3634140" y="763606"/>
                  </a:lnTo>
                  <a:lnTo>
                    <a:pt x="3645978" y="763380"/>
                  </a:lnTo>
                  <a:lnTo>
                    <a:pt x="3657816" y="763115"/>
                  </a:lnTo>
                  <a:lnTo>
                    <a:pt x="3669653" y="762803"/>
                  </a:lnTo>
                  <a:lnTo>
                    <a:pt x="3681491" y="762437"/>
                  </a:lnTo>
                  <a:lnTo>
                    <a:pt x="3693328" y="762008"/>
                  </a:lnTo>
                  <a:lnTo>
                    <a:pt x="3705166" y="761504"/>
                  </a:lnTo>
                  <a:lnTo>
                    <a:pt x="3717004" y="760912"/>
                  </a:lnTo>
                  <a:lnTo>
                    <a:pt x="3728841" y="760217"/>
                  </a:lnTo>
                  <a:lnTo>
                    <a:pt x="3740679" y="759402"/>
                  </a:lnTo>
                  <a:lnTo>
                    <a:pt x="3752516" y="758447"/>
                  </a:lnTo>
                  <a:lnTo>
                    <a:pt x="3764354" y="757327"/>
                  </a:lnTo>
                  <a:lnTo>
                    <a:pt x="3776191" y="756014"/>
                  </a:lnTo>
                  <a:lnTo>
                    <a:pt x="3788029" y="754478"/>
                  </a:lnTo>
                  <a:lnTo>
                    <a:pt x="3799867" y="752680"/>
                  </a:lnTo>
                  <a:lnTo>
                    <a:pt x="3811704" y="750577"/>
                  </a:lnTo>
                  <a:lnTo>
                    <a:pt x="3823542" y="748120"/>
                  </a:lnTo>
                  <a:lnTo>
                    <a:pt x="3835379" y="745253"/>
                  </a:lnTo>
                  <a:lnTo>
                    <a:pt x="3847217" y="741911"/>
                  </a:lnTo>
                  <a:lnTo>
                    <a:pt x="3859055" y="738021"/>
                  </a:lnTo>
                  <a:lnTo>
                    <a:pt x="3870892" y="733500"/>
                  </a:lnTo>
                  <a:lnTo>
                    <a:pt x="3882730" y="728257"/>
                  </a:lnTo>
                  <a:lnTo>
                    <a:pt x="3894567" y="722189"/>
                  </a:lnTo>
                  <a:lnTo>
                    <a:pt x="3906405" y="715184"/>
                  </a:lnTo>
                  <a:lnTo>
                    <a:pt x="3918243" y="707123"/>
                  </a:lnTo>
                  <a:lnTo>
                    <a:pt x="3930080" y="697877"/>
                  </a:lnTo>
                  <a:lnTo>
                    <a:pt x="3941918" y="687313"/>
                  </a:lnTo>
                  <a:lnTo>
                    <a:pt x="3953755" y="675298"/>
                  </a:lnTo>
                  <a:lnTo>
                    <a:pt x="3965593" y="661701"/>
                  </a:lnTo>
                  <a:lnTo>
                    <a:pt x="3977431" y="646403"/>
                  </a:lnTo>
                  <a:lnTo>
                    <a:pt x="3989268" y="629302"/>
                  </a:lnTo>
                  <a:lnTo>
                    <a:pt x="4001106" y="610322"/>
                  </a:lnTo>
                  <a:lnTo>
                    <a:pt x="4012943" y="589426"/>
                  </a:lnTo>
                  <a:lnTo>
                    <a:pt x="4024781" y="566623"/>
                  </a:lnTo>
                  <a:lnTo>
                    <a:pt x="4036619" y="541977"/>
                  </a:lnTo>
                  <a:lnTo>
                    <a:pt x="4048456" y="515614"/>
                  </a:lnTo>
                  <a:lnTo>
                    <a:pt x="4060294" y="487727"/>
                  </a:lnTo>
                  <a:lnTo>
                    <a:pt x="4072131" y="458573"/>
                  </a:lnTo>
                  <a:lnTo>
                    <a:pt x="4083969" y="428466"/>
                  </a:lnTo>
                  <a:lnTo>
                    <a:pt x="4095806" y="397769"/>
                  </a:lnTo>
                  <a:lnTo>
                    <a:pt x="4107644" y="366870"/>
                  </a:lnTo>
                  <a:lnTo>
                    <a:pt x="4119482" y="336172"/>
                  </a:lnTo>
                  <a:lnTo>
                    <a:pt x="4131319" y="306066"/>
                  </a:lnTo>
                  <a:lnTo>
                    <a:pt x="4143157" y="276912"/>
                  </a:lnTo>
                  <a:lnTo>
                    <a:pt x="4154994" y="249025"/>
                  </a:lnTo>
                  <a:lnTo>
                    <a:pt x="4166832" y="222662"/>
                  </a:lnTo>
                  <a:lnTo>
                    <a:pt x="4178670" y="198016"/>
                  </a:lnTo>
                  <a:lnTo>
                    <a:pt x="4190507" y="175212"/>
                  </a:lnTo>
                  <a:lnTo>
                    <a:pt x="4202345" y="154317"/>
                  </a:lnTo>
                  <a:lnTo>
                    <a:pt x="4214182" y="135337"/>
                  </a:lnTo>
                  <a:lnTo>
                    <a:pt x="4226020" y="118236"/>
                  </a:lnTo>
                  <a:lnTo>
                    <a:pt x="4237858" y="102938"/>
                  </a:lnTo>
                  <a:lnTo>
                    <a:pt x="4249695" y="89341"/>
                  </a:lnTo>
                  <a:lnTo>
                    <a:pt x="4261533" y="77326"/>
                  </a:lnTo>
                  <a:lnTo>
                    <a:pt x="4273370" y="66762"/>
                  </a:lnTo>
                  <a:lnTo>
                    <a:pt x="4285208" y="57516"/>
                  </a:lnTo>
                  <a:lnTo>
                    <a:pt x="4297046" y="49454"/>
                  </a:lnTo>
                  <a:lnTo>
                    <a:pt x="4308883" y="42450"/>
                  </a:lnTo>
                  <a:lnTo>
                    <a:pt x="4320721" y="36382"/>
                  </a:lnTo>
                  <a:lnTo>
                    <a:pt x="4332558" y="31138"/>
                  </a:lnTo>
                  <a:lnTo>
                    <a:pt x="4344396" y="26618"/>
                  </a:lnTo>
                  <a:lnTo>
                    <a:pt x="4356234" y="22728"/>
                  </a:lnTo>
                  <a:lnTo>
                    <a:pt x="4368071" y="19386"/>
                  </a:lnTo>
                  <a:lnTo>
                    <a:pt x="4379909" y="16519"/>
                  </a:lnTo>
                  <a:lnTo>
                    <a:pt x="4391746" y="14062"/>
                  </a:lnTo>
                  <a:lnTo>
                    <a:pt x="4403584" y="11959"/>
                  </a:lnTo>
                  <a:lnTo>
                    <a:pt x="4415421" y="10161"/>
                  </a:lnTo>
                  <a:lnTo>
                    <a:pt x="4427259" y="8624"/>
                  </a:lnTo>
                  <a:lnTo>
                    <a:pt x="4439097" y="7312"/>
                  </a:lnTo>
                  <a:lnTo>
                    <a:pt x="4450934" y="6192"/>
                  </a:lnTo>
                  <a:lnTo>
                    <a:pt x="4462772" y="5236"/>
                  </a:lnTo>
                  <a:lnTo>
                    <a:pt x="4474609" y="4422"/>
                  </a:lnTo>
                  <a:lnTo>
                    <a:pt x="4486447" y="3727"/>
                  </a:lnTo>
                  <a:lnTo>
                    <a:pt x="4498285" y="3135"/>
                  </a:lnTo>
                  <a:lnTo>
                    <a:pt x="4510122" y="2631"/>
                  </a:lnTo>
                  <a:lnTo>
                    <a:pt x="4521960" y="2201"/>
                  </a:lnTo>
                  <a:lnTo>
                    <a:pt x="4533797" y="1835"/>
                  </a:lnTo>
                  <a:lnTo>
                    <a:pt x="4545635" y="1524"/>
                  </a:lnTo>
                  <a:lnTo>
                    <a:pt x="4557473" y="1259"/>
                  </a:lnTo>
                  <a:lnTo>
                    <a:pt x="4569310" y="1033"/>
                  </a:lnTo>
                  <a:lnTo>
                    <a:pt x="4581148" y="841"/>
                  </a:lnTo>
                  <a:lnTo>
                    <a:pt x="4592985" y="677"/>
                  </a:lnTo>
                  <a:lnTo>
                    <a:pt x="4604823" y="538"/>
                  </a:lnTo>
                  <a:lnTo>
                    <a:pt x="4616661" y="419"/>
                  </a:lnTo>
                  <a:lnTo>
                    <a:pt x="4628498" y="318"/>
                  </a:lnTo>
                  <a:lnTo>
                    <a:pt x="4640336" y="233"/>
                  </a:lnTo>
                  <a:lnTo>
                    <a:pt x="4652173" y="160"/>
                  </a:lnTo>
                  <a:lnTo>
                    <a:pt x="4664011" y="97"/>
                  </a:lnTo>
                  <a:lnTo>
                    <a:pt x="4675849" y="44"/>
                  </a:lnTo>
                  <a:lnTo>
                    <a:pt x="4687686" y="0"/>
                  </a:lnTo>
                </a:path>
              </a:pathLst>
            </a:custGeom>
            <a:ln w="40651" cap="flat">
              <a:solidFill>
                <a:srgbClr val="E8E8E8">
                  <a:alpha val="100000"/>
                </a:srgbClr>
              </a:solidFill>
              <a:prstDash val="solid"/>
              <a:round/>
            </a:ln>
          </p:spPr>
          <p:txBody>
            <a:bodyPr/>
            <a:lstStyle/>
            <a:p/>
          </p:txBody>
        </p:sp>
        <p:sp>
          <p:nvSpPr>
            <p:cNvPr id="65" name="pl65"/>
            <p:cNvSpPr/>
            <p:nvPr/>
          </p:nvSpPr>
          <p:spPr>
            <a:xfrm>
              <a:off x="2482351" y="5189970"/>
              <a:ext cx="4687686" cy="458886"/>
            </a:xfrm>
            <a:custGeom>
              <a:avLst/>
              <a:pathLst>
                <a:path w="4687686" h="458886">
                  <a:moveTo>
                    <a:pt x="0" y="152979"/>
                  </a:moveTo>
                  <a:lnTo>
                    <a:pt x="11837" y="152997"/>
                  </a:lnTo>
                  <a:lnTo>
                    <a:pt x="23675" y="153018"/>
                  </a:lnTo>
                  <a:lnTo>
                    <a:pt x="35512" y="153043"/>
                  </a:lnTo>
                  <a:lnTo>
                    <a:pt x="47350" y="153072"/>
                  </a:lnTo>
                  <a:lnTo>
                    <a:pt x="59187" y="153106"/>
                  </a:lnTo>
                  <a:lnTo>
                    <a:pt x="71025" y="153147"/>
                  </a:lnTo>
                  <a:lnTo>
                    <a:pt x="82863" y="153194"/>
                  </a:lnTo>
                  <a:lnTo>
                    <a:pt x="94700" y="153250"/>
                  </a:lnTo>
                  <a:lnTo>
                    <a:pt x="106538" y="153315"/>
                  </a:lnTo>
                  <a:lnTo>
                    <a:pt x="118375" y="153392"/>
                  </a:lnTo>
                  <a:lnTo>
                    <a:pt x="130213" y="153482"/>
                  </a:lnTo>
                  <a:lnTo>
                    <a:pt x="142051" y="153589"/>
                  </a:lnTo>
                  <a:lnTo>
                    <a:pt x="153888" y="153713"/>
                  </a:lnTo>
                  <a:lnTo>
                    <a:pt x="165726" y="153859"/>
                  </a:lnTo>
                  <a:lnTo>
                    <a:pt x="177563" y="154031"/>
                  </a:lnTo>
                  <a:lnTo>
                    <a:pt x="189401" y="154233"/>
                  </a:lnTo>
                  <a:lnTo>
                    <a:pt x="201239" y="154470"/>
                  </a:lnTo>
                  <a:lnTo>
                    <a:pt x="213076" y="154748"/>
                  </a:lnTo>
                  <a:lnTo>
                    <a:pt x="224914" y="155074"/>
                  </a:lnTo>
                  <a:lnTo>
                    <a:pt x="236751" y="155456"/>
                  </a:lnTo>
                  <a:lnTo>
                    <a:pt x="248589" y="155904"/>
                  </a:lnTo>
                  <a:lnTo>
                    <a:pt x="260427" y="156429"/>
                  </a:lnTo>
                  <a:lnTo>
                    <a:pt x="272264" y="157043"/>
                  </a:lnTo>
                  <a:lnTo>
                    <a:pt x="284102" y="157763"/>
                  </a:lnTo>
                  <a:lnTo>
                    <a:pt x="295939" y="158604"/>
                  </a:lnTo>
                  <a:lnTo>
                    <a:pt x="307777" y="159586"/>
                  </a:lnTo>
                  <a:lnTo>
                    <a:pt x="319614" y="160733"/>
                  </a:lnTo>
                  <a:lnTo>
                    <a:pt x="331452" y="162070"/>
                  </a:lnTo>
                  <a:lnTo>
                    <a:pt x="343290" y="163626"/>
                  </a:lnTo>
                  <a:lnTo>
                    <a:pt x="355127" y="165434"/>
                  </a:lnTo>
                  <a:lnTo>
                    <a:pt x="366965" y="167532"/>
                  </a:lnTo>
                  <a:lnTo>
                    <a:pt x="378802" y="169959"/>
                  </a:lnTo>
                  <a:lnTo>
                    <a:pt x="390640" y="172761"/>
                  </a:lnTo>
                  <a:lnTo>
                    <a:pt x="402478" y="175985"/>
                  </a:lnTo>
                  <a:lnTo>
                    <a:pt x="414315" y="179684"/>
                  </a:lnTo>
                  <a:lnTo>
                    <a:pt x="426153" y="183909"/>
                  </a:lnTo>
                  <a:lnTo>
                    <a:pt x="437990" y="188715"/>
                  </a:lnTo>
                  <a:lnTo>
                    <a:pt x="449828" y="194154"/>
                  </a:lnTo>
                  <a:lnTo>
                    <a:pt x="461666" y="200273"/>
                  </a:lnTo>
                  <a:lnTo>
                    <a:pt x="473503" y="207114"/>
                  </a:lnTo>
                  <a:lnTo>
                    <a:pt x="485341" y="214706"/>
                  </a:lnTo>
                  <a:lnTo>
                    <a:pt x="497178" y="223064"/>
                  </a:lnTo>
                  <a:lnTo>
                    <a:pt x="509016" y="232185"/>
                  </a:lnTo>
                  <a:lnTo>
                    <a:pt x="520854" y="242044"/>
                  </a:lnTo>
                  <a:lnTo>
                    <a:pt x="532691" y="252589"/>
                  </a:lnTo>
                  <a:lnTo>
                    <a:pt x="544529" y="263744"/>
                  </a:lnTo>
                  <a:lnTo>
                    <a:pt x="556366" y="275405"/>
                  </a:lnTo>
                  <a:lnTo>
                    <a:pt x="568204" y="287448"/>
                  </a:lnTo>
                  <a:lnTo>
                    <a:pt x="580042" y="299727"/>
                  </a:lnTo>
                  <a:lnTo>
                    <a:pt x="591879" y="312086"/>
                  </a:lnTo>
                  <a:lnTo>
                    <a:pt x="603717" y="324366"/>
                  </a:lnTo>
                  <a:lnTo>
                    <a:pt x="615554" y="336408"/>
                  </a:lnTo>
                  <a:lnTo>
                    <a:pt x="627392" y="348070"/>
                  </a:lnTo>
                  <a:lnTo>
                    <a:pt x="639229" y="359225"/>
                  </a:lnTo>
                  <a:lnTo>
                    <a:pt x="651067" y="369770"/>
                  </a:lnTo>
                  <a:lnTo>
                    <a:pt x="662905" y="379628"/>
                  </a:lnTo>
                  <a:lnTo>
                    <a:pt x="674742" y="388750"/>
                  </a:lnTo>
                  <a:lnTo>
                    <a:pt x="686580" y="397108"/>
                  </a:lnTo>
                  <a:lnTo>
                    <a:pt x="698417" y="404700"/>
                  </a:lnTo>
                  <a:lnTo>
                    <a:pt x="710255" y="411540"/>
                  </a:lnTo>
                  <a:lnTo>
                    <a:pt x="722093" y="417659"/>
                  </a:lnTo>
                  <a:lnTo>
                    <a:pt x="733930" y="423098"/>
                  </a:lnTo>
                  <a:lnTo>
                    <a:pt x="745768" y="427904"/>
                  </a:lnTo>
                  <a:lnTo>
                    <a:pt x="757605" y="432130"/>
                  </a:lnTo>
                  <a:lnTo>
                    <a:pt x="769443" y="435828"/>
                  </a:lnTo>
                  <a:lnTo>
                    <a:pt x="781281" y="439053"/>
                  </a:lnTo>
                  <a:lnTo>
                    <a:pt x="793118" y="441855"/>
                  </a:lnTo>
                  <a:lnTo>
                    <a:pt x="804956" y="444282"/>
                  </a:lnTo>
                  <a:lnTo>
                    <a:pt x="816793" y="446379"/>
                  </a:lnTo>
                  <a:lnTo>
                    <a:pt x="828631" y="448187"/>
                  </a:lnTo>
                  <a:lnTo>
                    <a:pt x="840469" y="449743"/>
                  </a:lnTo>
                  <a:lnTo>
                    <a:pt x="852306" y="451080"/>
                  </a:lnTo>
                  <a:lnTo>
                    <a:pt x="864144" y="452227"/>
                  </a:lnTo>
                  <a:lnTo>
                    <a:pt x="875981" y="453210"/>
                  </a:lnTo>
                  <a:lnTo>
                    <a:pt x="887819" y="454051"/>
                  </a:lnTo>
                  <a:lnTo>
                    <a:pt x="899657" y="454770"/>
                  </a:lnTo>
                  <a:lnTo>
                    <a:pt x="911494" y="455385"/>
                  </a:lnTo>
                  <a:lnTo>
                    <a:pt x="923332" y="455910"/>
                  </a:lnTo>
                  <a:lnTo>
                    <a:pt x="935169" y="456358"/>
                  </a:lnTo>
                  <a:lnTo>
                    <a:pt x="947007" y="456740"/>
                  </a:lnTo>
                  <a:lnTo>
                    <a:pt x="958844" y="457066"/>
                  </a:lnTo>
                  <a:lnTo>
                    <a:pt x="970682" y="457344"/>
                  </a:lnTo>
                  <a:lnTo>
                    <a:pt x="982520" y="457580"/>
                  </a:lnTo>
                  <a:lnTo>
                    <a:pt x="994357" y="457782"/>
                  </a:lnTo>
                  <a:lnTo>
                    <a:pt x="1006195" y="457954"/>
                  </a:lnTo>
                  <a:lnTo>
                    <a:pt x="1018032" y="458100"/>
                  </a:lnTo>
                  <a:lnTo>
                    <a:pt x="1029870" y="458225"/>
                  </a:lnTo>
                  <a:lnTo>
                    <a:pt x="1041708" y="458331"/>
                  </a:lnTo>
                  <a:lnTo>
                    <a:pt x="1053545" y="458421"/>
                  </a:lnTo>
                  <a:lnTo>
                    <a:pt x="1065383" y="458498"/>
                  </a:lnTo>
                  <a:lnTo>
                    <a:pt x="1077220" y="458564"/>
                  </a:lnTo>
                  <a:lnTo>
                    <a:pt x="1089058" y="458619"/>
                  </a:lnTo>
                  <a:lnTo>
                    <a:pt x="1100896" y="458667"/>
                  </a:lnTo>
                  <a:lnTo>
                    <a:pt x="1112733" y="458707"/>
                  </a:lnTo>
                  <a:lnTo>
                    <a:pt x="1124571" y="458741"/>
                  </a:lnTo>
                  <a:lnTo>
                    <a:pt x="1136408" y="458771"/>
                  </a:lnTo>
                  <a:lnTo>
                    <a:pt x="1148246" y="458796"/>
                  </a:lnTo>
                  <a:lnTo>
                    <a:pt x="1160084" y="458817"/>
                  </a:lnTo>
                  <a:lnTo>
                    <a:pt x="1171921" y="458835"/>
                  </a:lnTo>
                  <a:lnTo>
                    <a:pt x="1171921" y="458783"/>
                  </a:lnTo>
                  <a:lnTo>
                    <a:pt x="1183759" y="458756"/>
                  </a:lnTo>
                  <a:lnTo>
                    <a:pt x="1195596" y="458725"/>
                  </a:lnTo>
                  <a:lnTo>
                    <a:pt x="1207434" y="458687"/>
                  </a:lnTo>
                  <a:lnTo>
                    <a:pt x="1219272" y="458644"/>
                  </a:lnTo>
                  <a:lnTo>
                    <a:pt x="1231109" y="458592"/>
                  </a:lnTo>
                  <a:lnTo>
                    <a:pt x="1242947" y="458532"/>
                  </a:lnTo>
                  <a:lnTo>
                    <a:pt x="1254784" y="458460"/>
                  </a:lnTo>
                  <a:lnTo>
                    <a:pt x="1266622" y="458377"/>
                  </a:lnTo>
                  <a:lnTo>
                    <a:pt x="1278459" y="458279"/>
                  </a:lnTo>
                  <a:lnTo>
                    <a:pt x="1290297" y="458163"/>
                  </a:lnTo>
                  <a:lnTo>
                    <a:pt x="1302135" y="458028"/>
                  </a:lnTo>
                  <a:lnTo>
                    <a:pt x="1313972" y="457869"/>
                  </a:lnTo>
                  <a:lnTo>
                    <a:pt x="1325810" y="457682"/>
                  </a:lnTo>
                  <a:lnTo>
                    <a:pt x="1337647" y="457462"/>
                  </a:lnTo>
                  <a:lnTo>
                    <a:pt x="1349485" y="457205"/>
                  </a:lnTo>
                  <a:lnTo>
                    <a:pt x="1361323" y="456902"/>
                  </a:lnTo>
                  <a:lnTo>
                    <a:pt x="1373160" y="456547"/>
                  </a:lnTo>
                  <a:lnTo>
                    <a:pt x="1384998" y="456130"/>
                  </a:lnTo>
                  <a:lnTo>
                    <a:pt x="1396835" y="455641"/>
                  </a:lnTo>
                  <a:lnTo>
                    <a:pt x="1408673" y="455068"/>
                  </a:lnTo>
                  <a:lnTo>
                    <a:pt x="1420511" y="454396"/>
                  </a:lnTo>
                  <a:lnTo>
                    <a:pt x="1432348" y="453608"/>
                  </a:lnTo>
                  <a:lnTo>
                    <a:pt x="1444186" y="452686"/>
                  </a:lnTo>
                  <a:lnTo>
                    <a:pt x="1456023" y="451608"/>
                  </a:lnTo>
                  <a:lnTo>
                    <a:pt x="1467861" y="450346"/>
                  </a:lnTo>
                  <a:lnTo>
                    <a:pt x="1479699" y="448872"/>
                  </a:lnTo>
                  <a:lnTo>
                    <a:pt x="1491536" y="447152"/>
                  </a:lnTo>
                  <a:lnTo>
                    <a:pt x="1503374" y="445146"/>
                  </a:lnTo>
                  <a:lnTo>
                    <a:pt x="1515211" y="442812"/>
                  </a:lnTo>
                  <a:lnTo>
                    <a:pt x="1527049" y="440100"/>
                  </a:lnTo>
                  <a:lnTo>
                    <a:pt x="1538887" y="436954"/>
                  </a:lnTo>
                  <a:lnTo>
                    <a:pt x="1550724" y="433313"/>
                  </a:lnTo>
                  <a:lnTo>
                    <a:pt x="1562562" y="429110"/>
                  </a:lnTo>
                  <a:lnTo>
                    <a:pt x="1574399" y="424274"/>
                  </a:lnTo>
                  <a:lnTo>
                    <a:pt x="1586237" y="418726"/>
                  </a:lnTo>
                  <a:lnTo>
                    <a:pt x="1598074" y="412388"/>
                  </a:lnTo>
                  <a:lnTo>
                    <a:pt x="1609912" y="405179"/>
                  </a:lnTo>
                  <a:lnTo>
                    <a:pt x="1621750" y="397021"/>
                  </a:lnTo>
                  <a:lnTo>
                    <a:pt x="1633587" y="387842"/>
                  </a:lnTo>
                  <a:lnTo>
                    <a:pt x="1645425" y="377581"/>
                  </a:lnTo>
                  <a:lnTo>
                    <a:pt x="1657262" y="366193"/>
                  </a:lnTo>
                  <a:lnTo>
                    <a:pt x="1669100" y="353656"/>
                  </a:lnTo>
                  <a:lnTo>
                    <a:pt x="1680938" y="339974"/>
                  </a:lnTo>
                  <a:lnTo>
                    <a:pt x="1692775" y="325186"/>
                  </a:lnTo>
                  <a:lnTo>
                    <a:pt x="1704613" y="309368"/>
                  </a:lnTo>
                  <a:lnTo>
                    <a:pt x="1716450" y="292636"/>
                  </a:lnTo>
                  <a:lnTo>
                    <a:pt x="1728288" y="275144"/>
                  </a:lnTo>
                  <a:lnTo>
                    <a:pt x="1740126" y="257080"/>
                  </a:lnTo>
                  <a:lnTo>
                    <a:pt x="1751963" y="238661"/>
                  </a:lnTo>
                  <a:lnTo>
                    <a:pt x="1763801" y="220122"/>
                  </a:lnTo>
                  <a:lnTo>
                    <a:pt x="1775638" y="201703"/>
                  </a:lnTo>
                  <a:lnTo>
                    <a:pt x="1787476" y="183639"/>
                  </a:lnTo>
                  <a:lnTo>
                    <a:pt x="1799314" y="166147"/>
                  </a:lnTo>
                  <a:lnTo>
                    <a:pt x="1811151" y="149415"/>
                  </a:lnTo>
                  <a:lnTo>
                    <a:pt x="1822989" y="133597"/>
                  </a:lnTo>
                  <a:lnTo>
                    <a:pt x="1834826" y="118809"/>
                  </a:lnTo>
                  <a:lnTo>
                    <a:pt x="1846664" y="105127"/>
                  </a:lnTo>
                  <a:lnTo>
                    <a:pt x="1858502" y="92590"/>
                  </a:lnTo>
                  <a:lnTo>
                    <a:pt x="1870339" y="81202"/>
                  </a:lnTo>
                  <a:lnTo>
                    <a:pt x="1882177" y="70941"/>
                  </a:lnTo>
                  <a:lnTo>
                    <a:pt x="1894014" y="61762"/>
                  </a:lnTo>
                  <a:lnTo>
                    <a:pt x="1905852" y="53604"/>
                  </a:lnTo>
                  <a:lnTo>
                    <a:pt x="1917689" y="46395"/>
                  </a:lnTo>
                  <a:lnTo>
                    <a:pt x="1929527" y="40057"/>
                  </a:lnTo>
                  <a:lnTo>
                    <a:pt x="1941365" y="34509"/>
                  </a:lnTo>
                  <a:lnTo>
                    <a:pt x="1953202" y="29672"/>
                  </a:lnTo>
                  <a:lnTo>
                    <a:pt x="1965040" y="25470"/>
                  </a:lnTo>
                  <a:lnTo>
                    <a:pt x="1976877" y="21829"/>
                  </a:lnTo>
                  <a:lnTo>
                    <a:pt x="1988715" y="18683"/>
                  </a:lnTo>
                  <a:lnTo>
                    <a:pt x="2000553" y="15970"/>
                  </a:lnTo>
                  <a:lnTo>
                    <a:pt x="2012390" y="13636"/>
                  </a:lnTo>
                  <a:lnTo>
                    <a:pt x="2024228" y="11631"/>
                  </a:lnTo>
                  <a:lnTo>
                    <a:pt x="2036065" y="9911"/>
                  </a:lnTo>
                  <a:lnTo>
                    <a:pt x="2047903" y="8437"/>
                  </a:lnTo>
                  <a:lnTo>
                    <a:pt x="2059741" y="7175"/>
                  </a:lnTo>
                  <a:lnTo>
                    <a:pt x="2071578" y="6096"/>
                  </a:lnTo>
                  <a:lnTo>
                    <a:pt x="2083416" y="5174"/>
                  </a:lnTo>
                  <a:lnTo>
                    <a:pt x="2095253" y="4387"/>
                  </a:lnTo>
                  <a:lnTo>
                    <a:pt x="2107091" y="3715"/>
                  </a:lnTo>
                  <a:lnTo>
                    <a:pt x="2118929" y="3142"/>
                  </a:lnTo>
                  <a:lnTo>
                    <a:pt x="2130766" y="2653"/>
                  </a:lnTo>
                  <a:lnTo>
                    <a:pt x="2142604" y="2236"/>
                  </a:lnTo>
                  <a:lnTo>
                    <a:pt x="2154441" y="1881"/>
                  </a:lnTo>
                  <a:lnTo>
                    <a:pt x="2166279" y="1578"/>
                  </a:lnTo>
                  <a:lnTo>
                    <a:pt x="2178117" y="1321"/>
                  </a:lnTo>
                  <a:lnTo>
                    <a:pt x="2189954" y="1101"/>
                  </a:lnTo>
                  <a:lnTo>
                    <a:pt x="2201792" y="914"/>
                  </a:lnTo>
                  <a:lnTo>
                    <a:pt x="2213629" y="755"/>
                  </a:lnTo>
                  <a:lnTo>
                    <a:pt x="2225467" y="619"/>
                  </a:lnTo>
                  <a:lnTo>
                    <a:pt x="2237304" y="504"/>
                  </a:lnTo>
                  <a:lnTo>
                    <a:pt x="2249142" y="406"/>
                  </a:lnTo>
                  <a:lnTo>
                    <a:pt x="2260980" y="322"/>
                  </a:lnTo>
                  <a:lnTo>
                    <a:pt x="2272817" y="251"/>
                  </a:lnTo>
                  <a:lnTo>
                    <a:pt x="2284655" y="191"/>
                  </a:lnTo>
                  <a:lnTo>
                    <a:pt x="2296492" y="139"/>
                  </a:lnTo>
                  <a:lnTo>
                    <a:pt x="2308330" y="96"/>
                  </a:lnTo>
                  <a:lnTo>
                    <a:pt x="2320168" y="58"/>
                  </a:lnTo>
                  <a:lnTo>
                    <a:pt x="2332005" y="26"/>
                  </a:lnTo>
                  <a:lnTo>
                    <a:pt x="2343843" y="0"/>
                  </a:lnTo>
                  <a:lnTo>
                    <a:pt x="2343843" y="0"/>
                  </a:lnTo>
                  <a:lnTo>
                    <a:pt x="2355680" y="26"/>
                  </a:lnTo>
                  <a:lnTo>
                    <a:pt x="2367518" y="58"/>
                  </a:lnTo>
                  <a:lnTo>
                    <a:pt x="2379356" y="96"/>
                  </a:lnTo>
                  <a:lnTo>
                    <a:pt x="2391193" y="139"/>
                  </a:lnTo>
                  <a:lnTo>
                    <a:pt x="2403031" y="191"/>
                  </a:lnTo>
                  <a:lnTo>
                    <a:pt x="2414868" y="251"/>
                  </a:lnTo>
                  <a:lnTo>
                    <a:pt x="2426706" y="322"/>
                  </a:lnTo>
                  <a:lnTo>
                    <a:pt x="2438544" y="406"/>
                  </a:lnTo>
                  <a:lnTo>
                    <a:pt x="2450381" y="504"/>
                  </a:lnTo>
                  <a:lnTo>
                    <a:pt x="2462219" y="619"/>
                  </a:lnTo>
                  <a:lnTo>
                    <a:pt x="2474056" y="755"/>
                  </a:lnTo>
                  <a:lnTo>
                    <a:pt x="2485894" y="914"/>
                  </a:lnTo>
                  <a:lnTo>
                    <a:pt x="2497732" y="1101"/>
                  </a:lnTo>
                  <a:lnTo>
                    <a:pt x="2509569" y="1321"/>
                  </a:lnTo>
                  <a:lnTo>
                    <a:pt x="2521407" y="1578"/>
                  </a:lnTo>
                  <a:lnTo>
                    <a:pt x="2533244" y="1881"/>
                  </a:lnTo>
                  <a:lnTo>
                    <a:pt x="2545082" y="2236"/>
                  </a:lnTo>
                  <a:lnTo>
                    <a:pt x="2556919" y="2653"/>
                  </a:lnTo>
                  <a:lnTo>
                    <a:pt x="2568757" y="3142"/>
                  </a:lnTo>
                  <a:lnTo>
                    <a:pt x="2580595" y="3715"/>
                  </a:lnTo>
                  <a:lnTo>
                    <a:pt x="2592432" y="4387"/>
                  </a:lnTo>
                  <a:lnTo>
                    <a:pt x="2604270" y="5174"/>
                  </a:lnTo>
                  <a:lnTo>
                    <a:pt x="2616107" y="6096"/>
                  </a:lnTo>
                  <a:lnTo>
                    <a:pt x="2627945" y="7175"/>
                  </a:lnTo>
                  <a:lnTo>
                    <a:pt x="2639783" y="8437"/>
                  </a:lnTo>
                  <a:lnTo>
                    <a:pt x="2651620" y="9911"/>
                  </a:lnTo>
                  <a:lnTo>
                    <a:pt x="2663458" y="11631"/>
                  </a:lnTo>
                  <a:lnTo>
                    <a:pt x="2675295" y="13636"/>
                  </a:lnTo>
                  <a:lnTo>
                    <a:pt x="2687133" y="15970"/>
                  </a:lnTo>
                  <a:lnTo>
                    <a:pt x="2698971" y="18683"/>
                  </a:lnTo>
                  <a:lnTo>
                    <a:pt x="2710808" y="21829"/>
                  </a:lnTo>
                  <a:lnTo>
                    <a:pt x="2722646" y="25470"/>
                  </a:lnTo>
                  <a:lnTo>
                    <a:pt x="2734483" y="29672"/>
                  </a:lnTo>
                  <a:lnTo>
                    <a:pt x="2746321" y="34509"/>
                  </a:lnTo>
                  <a:lnTo>
                    <a:pt x="2758159" y="40057"/>
                  </a:lnTo>
                  <a:lnTo>
                    <a:pt x="2769996" y="46395"/>
                  </a:lnTo>
                  <a:lnTo>
                    <a:pt x="2781834" y="53604"/>
                  </a:lnTo>
                  <a:lnTo>
                    <a:pt x="2793671" y="61762"/>
                  </a:lnTo>
                  <a:lnTo>
                    <a:pt x="2805509" y="70941"/>
                  </a:lnTo>
                  <a:lnTo>
                    <a:pt x="2817347" y="81202"/>
                  </a:lnTo>
                  <a:lnTo>
                    <a:pt x="2829184" y="92590"/>
                  </a:lnTo>
                  <a:lnTo>
                    <a:pt x="2841022" y="105127"/>
                  </a:lnTo>
                  <a:lnTo>
                    <a:pt x="2852859" y="118809"/>
                  </a:lnTo>
                  <a:lnTo>
                    <a:pt x="2864697" y="133597"/>
                  </a:lnTo>
                  <a:lnTo>
                    <a:pt x="2876534" y="149415"/>
                  </a:lnTo>
                  <a:lnTo>
                    <a:pt x="2888372" y="166147"/>
                  </a:lnTo>
                  <a:lnTo>
                    <a:pt x="2900210" y="183639"/>
                  </a:lnTo>
                  <a:lnTo>
                    <a:pt x="2912047" y="201703"/>
                  </a:lnTo>
                  <a:lnTo>
                    <a:pt x="2923885" y="220122"/>
                  </a:lnTo>
                  <a:lnTo>
                    <a:pt x="2935722" y="238661"/>
                  </a:lnTo>
                  <a:lnTo>
                    <a:pt x="2947560" y="257080"/>
                  </a:lnTo>
                  <a:lnTo>
                    <a:pt x="2959398" y="275144"/>
                  </a:lnTo>
                  <a:lnTo>
                    <a:pt x="2971235" y="292636"/>
                  </a:lnTo>
                  <a:lnTo>
                    <a:pt x="2983073" y="309368"/>
                  </a:lnTo>
                  <a:lnTo>
                    <a:pt x="2994910" y="325186"/>
                  </a:lnTo>
                  <a:lnTo>
                    <a:pt x="3006748" y="339974"/>
                  </a:lnTo>
                  <a:lnTo>
                    <a:pt x="3018586" y="353656"/>
                  </a:lnTo>
                  <a:lnTo>
                    <a:pt x="3030423" y="366193"/>
                  </a:lnTo>
                  <a:lnTo>
                    <a:pt x="3042261" y="377581"/>
                  </a:lnTo>
                  <a:lnTo>
                    <a:pt x="3054098" y="387842"/>
                  </a:lnTo>
                  <a:lnTo>
                    <a:pt x="3065936" y="397021"/>
                  </a:lnTo>
                  <a:lnTo>
                    <a:pt x="3077774" y="405179"/>
                  </a:lnTo>
                  <a:lnTo>
                    <a:pt x="3089611" y="412388"/>
                  </a:lnTo>
                  <a:lnTo>
                    <a:pt x="3101449" y="418726"/>
                  </a:lnTo>
                  <a:lnTo>
                    <a:pt x="3113286" y="424274"/>
                  </a:lnTo>
                  <a:lnTo>
                    <a:pt x="3125124" y="429110"/>
                  </a:lnTo>
                  <a:lnTo>
                    <a:pt x="3136962" y="433313"/>
                  </a:lnTo>
                  <a:lnTo>
                    <a:pt x="3148799" y="436954"/>
                  </a:lnTo>
                  <a:lnTo>
                    <a:pt x="3160637" y="440100"/>
                  </a:lnTo>
                  <a:lnTo>
                    <a:pt x="3172474" y="442812"/>
                  </a:lnTo>
                  <a:lnTo>
                    <a:pt x="3184312" y="445146"/>
                  </a:lnTo>
                  <a:lnTo>
                    <a:pt x="3196149" y="447152"/>
                  </a:lnTo>
                  <a:lnTo>
                    <a:pt x="3207987" y="448872"/>
                  </a:lnTo>
                  <a:lnTo>
                    <a:pt x="3219825" y="450346"/>
                  </a:lnTo>
                  <a:lnTo>
                    <a:pt x="3231662" y="451608"/>
                  </a:lnTo>
                  <a:lnTo>
                    <a:pt x="3243500" y="452686"/>
                  </a:lnTo>
                  <a:lnTo>
                    <a:pt x="3255337" y="453608"/>
                  </a:lnTo>
                  <a:lnTo>
                    <a:pt x="3267175" y="454396"/>
                  </a:lnTo>
                  <a:lnTo>
                    <a:pt x="3279013" y="455068"/>
                  </a:lnTo>
                  <a:lnTo>
                    <a:pt x="3290850" y="455641"/>
                  </a:lnTo>
                  <a:lnTo>
                    <a:pt x="3302688" y="456130"/>
                  </a:lnTo>
                  <a:lnTo>
                    <a:pt x="3314525" y="456547"/>
                  </a:lnTo>
                  <a:lnTo>
                    <a:pt x="3326363" y="456902"/>
                  </a:lnTo>
                  <a:lnTo>
                    <a:pt x="3338201" y="457205"/>
                  </a:lnTo>
                  <a:lnTo>
                    <a:pt x="3350038" y="457462"/>
                  </a:lnTo>
                  <a:lnTo>
                    <a:pt x="3361876" y="457682"/>
                  </a:lnTo>
                  <a:lnTo>
                    <a:pt x="3373713" y="457869"/>
                  </a:lnTo>
                  <a:lnTo>
                    <a:pt x="3385551" y="458028"/>
                  </a:lnTo>
                  <a:lnTo>
                    <a:pt x="3397389" y="458163"/>
                  </a:lnTo>
                  <a:lnTo>
                    <a:pt x="3409226" y="458279"/>
                  </a:lnTo>
                  <a:lnTo>
                    <a:pt x="3421064" y="458377"/>
                  </a:lnTo>
                  <a:lnTo>
                    <a:pt x="3432901" y="458460"/>
                  </a:lnTo>
                  <a:lnTo>
                    <a:pt x="3444739" y="458532"/>
                  </a:lnTo>
                  <a:lnTo>
                    <a:pt x="3456576" y="458592"/>
                  </a:lnTo>
                  <a:lnTo>
                    <a:pt x="3468414" y="458644"/>
                  </a:lnTo>
                  <a:lnTo>
                    <a:pt x="3480252" y="458687"/>
                  </a:lnTo>
                  <a:lnTo>
                    <a:pt x="3492089" y="458725"/>
                  </a:lnTo>
                  <a:lnTo>
                    <a:pt x="3503927" y="458756"/>
                  </a:lnTo>
                  <a:lnTo>
                    <a:pt x="3515764" y="458783"/>
                  </a:lnTo>
                  <a:lnTo>
                    <a:pt x="3515764" y="458886"/>
                  </a:lnTo>
                  <a:lnTo>
                    <a:pt x="3527602" y="458877"/>
                  </a:lnTo>
                  <a:lnTo>
                    <a:pt x="3539440" y="458866"/>
                  </a:lnTo>
                  <a:lnTo>
                    <a:pt x="3551277" y="458854"/>
                  </a:lnTo>
                  <a:lnTo>
                    <a:pt x="3563115" y="458839"/>
                  </a:lnTo>
                  <a:lnTo>
                    <a:pt x="3574952" y="458822"/>
                  </a:lnTo>
                  <a:lnTo>
                    <a:pt x="3586790" y="458802"/>
                  </a:lnTo>
                  <a:lnTo>
                    <a:pt x="3598628" y="458778"/>
                  </a:lnTo>
                  <a:lnTo>
                    <a:pt x="3610465" y="458750"/>
                  </a:lnTo>
                  <a:lnTo>
                    <a:pt x="3622303" y="458718"/>
                  </a:lnTo>
                  <a:lnTo>
                    <a:pt x="3634140" y="458679"/>
                  </a:lnTo>
                  <a:lnTo>
                    <a:pt x="3645978" y="458634"/>
                  </a:lnTo>
                  <a:lnTo>
                    <a:pt x="3657816" y="458581"/>
                  </a:lnTo>
                  <a:lnTo>
                    <a:pt x="3669653" y="458519"/>
                  </a:lnTo>
                  <a:lnTo>
                    <a:pt x="3681491" y="458446"/>
                  </a:lnTo>
                  <a:lnTo>
                    <a:pt x="3693328" y="458360"/>
                  </a:lnTo>
                  <a:lnTo>
                    <a:pt x="3705166" y="458259"/>
                  </a:lnTo>
                  <a:lnTo>
                    <a:pt x="3717004" y="458140"/>
                  </a:lnTo>
                  <a:lnTo>
                    <a:pt x="3728841" y="458002"/>
                  </a:lnTo>
                  <a:lnTo>
                    <a:pt x="3740679" y="457839"/>
                  </a:lnTo>
                  <a:lnTo>
                    <a:pt x="3752516" y="457647"/>
                  </a:lnTo>
                  <a:lnTo>
                    <a:pt x="3764354" y="457423"/>
                  </a:lnTo>
                  <a:lnTo>
                    <a:pt x="3776191" y="457161"/>
                  </a:lnTo>
                  <a:lnTo>
                    <a:pt x="3788029" y="456854"/>
                  </a:lnTo>
                  <a:lnTo>
                    <a:pt x="3799867" y="456494"/>
                  </a:lnTo>
                  <a:lnTo>
                    <a:pt x="3811704" y="456073"/>
                  </a:lnTo>
                  <a:lnTo>
                    <a:pt x="3823542" y="455582"/>
                  </a:lnTo>
                  <a:lnTo>
                    <a:pt x="3835379" y="455009"/>
                  </a:lnTo>
                  <a:lnTo>
                    <a:pt x="3847217" y="454340"/>
                  </a:lnTo>
                  <a:lnTo>
                    <a:pt x="3859055" y="453562"/>
                  </a:lnTo>
                  <a:lnTo>
                    <a:pt x="3870892" y="452658"/>
                  </a:lnTo>
                  <a:lnTo>
                    <a:pt x="3882730" y="451610"/>
                  </a:lnTo>
                  <a:lnTo>
                    <a:pt x="3894567" y="450396"/>
                  </a:lnTo>
                  <a:lnTo>
                    <a:pt x="3906405" y="448995"/>
                  </a:lnTo>
                  <a:lnTo>
                    <a:pt x="3918243" y="447383"/>
                  </a:lnTo>
                  <a:lnTo>
                    <a:pt x="3930080" y="445533"/>
                  </a:lnTo>
                  <a:lnTo>
                    <a:pt x="3941918" y="443421"/>
                  </a:lnTo>
                  <a:lnTo>
                    <a:pt x="3953755" y="441018"/>
                  </a:lnTo>
                  <a:lnTo>
                    <a:pt x="3965593" y="438298"/>
                  </a:lnTo>
                  <a:lnTo>
                    <a:pt x="3977431" y="435239"/>
                  </a:lnTo>
                  <a:lnTo>
                    <a:pt x="3989268" y="431818"/>
                  </a:lnTo>
                  <a:lnTo>
                    <a:pt x="4001106" y="428023"/>
                  </a:lnTo>
                  <a:lnTo>
                    <a:pt x="4012943" y="423843"/>
                  </a:lnTo>
                  <a:lnTo>
                    <a:pt x="4024781" y="419283"/>
                  </a:lnTo>
                  <a:lnTo>
                    <a:pt x="4036619" y="414353"/>
                  </a:lnTo>
                  <a:lnTo>
                    <a:pt x="4048456" y="409081"/>
                  </a:lnTo>
                  <a:lnTo>
                    <a:pt x="4060294" y="403504"/>
                  </a:lnTo>
                  <a:lnTo>
                    <a:pt x="4072131" y="397673"/>
                  </a:lnTo>
                  <a:lnTo>
                    <a:pt x="4083969" y="391651"/>
                  </a:lnTo>
                  <a:lnTo>
                    <a:pt x="4095806" y="385512"/>
                  </a:lnTo>
                  <a:lnTo>
                    <a:pt x="4107644" y="379332"/>
                  </a:lnTo>
                  <a:lnTo>
                    <a:pt x="4119482" y="373193"/>
                  </a:lnTo>
                  <a:lnTo>
                    <a:pt x="4131319" y="367171"/>
                  </a:lnTo>
                  <a:lnTo>
                    <a:pt x="4143157" y="361340"/>
                  </a:lnTo>
                  <a:lnTo>
                    <a:pt x="4154994" y="355763"/>
                  </a:lnTo>
                  <a:lnTo>
                    <a:pt x="4166832" y="350491"/>
                  </a:lnTo>
                  <a:lnTo>
                    <a:pt x="4178670" y="345561"/>
                  </a:lnTo>
                  <a:lnTo>
                    <a:pt x="4190507" y="341001"/>
                  </a:lnTo>
                  <a:lnTo>
                    <a:pt x="4202345" y="336821"/>
                  </a:lnTo>
                  <a:lnTo>
                    <a:pt x="4214182" y="333026"/>
                  </a:lnTo>
                  <a:lnTo>
                    <a:pt x="4226020" y="329605"/>
                  </a:lnTo>
                  <a:lnTo>
                    <a:pt x="4237858" y="326546"/>
                  </a:lnTo>
                  <a:lnTo>
                    <a:pt x="4249695" y="323826"/>
                  </a:lnTo>
                  <a:lnTo>
                    <a:pt x="4261533" y="321423"/>
                  </a:lnTo>
                  <a:lnTo>
                    <a:pt x="4273370" y="319311"/>
                  </a:lnTo>
                  <a:lnTo>
                    <a:pt x="4285208" y="317461"/>
                  </a:lnTo>
                  <a:lnTo>
                    <a:pt x="4297046" y="315849"/>
                  </a:lnTo>
                  <a:lnTo>
                    <a:pt x="4308883" y="314448"/>
                  </a:lnTo>
                  <a:lnTo>
                    <a:pt x="4320721" y="313234"/>
                  </a:lnTo>
                  <a:lnTo>
                    <a:pt x="4332558" y="312186"/>
                  </a:lnTo>
                  <a:lnTo>
                    <a:pt x="4344396" y="311282"/>
                  </a:lnTo>
                  <a:lnTo>
                    <a:pt x="4356234" y="310504"/>
                  </a:lnTo>
                  <a:lnTo>
                    <a:pt x="4368071" y="309835"/>
                  </a:lnTo>
                  <a:lnTo>
                    <a:pt x="4379909" y="309262"/>
                  </a:lnTo>
                  <a:lnTo>
                    <a:pt x="4391746" y="308771"/>
                  </a:lnTo>
                  <a:lnTo>
                    <a:pt x="4403584" y="308350"/>
                  </a:lnTo>
                  <a:lnTo>
                    <a:pt x="4415421" y="307990"/>
                  </a:lnTo>
                  <a:lnTo>
                    <a:pt x="4427259" y="307683"/>
                  </a:lnTo>
                  <a:lnTo>
                    <a:pt x="4439097" y="307421"/>
                  </a:lnTo>
                  <a:lnTo>
                    <a:pt x="4450934" y="307197"/>
                  </a:lnTo>
                  <a:lnTo>
                    <a:pt x="4462772" y="307005"/>
                  </a:lnTo>
                  <a:lnTo>
                    <a:pt x="4474609" y="306842"/>
                  </a:lnTo>
                  <a:lnTo>
                    <a:pt x="4486447" y="306704"/>
                  </a:lnTo>
                  <a:lnTo>
                    <a:pt x="4498285" y="306585"/>
                  </a:lnTo>
                  <a:lnTo>
                    <a:pt x="4510122" y="306484"/>
                  </a:lnTo>
                  <a:lnTo>
                    <a:pt x="4521960" y="306398"/>
                  </a:lnTo>
                  <a:lnTo>
                    <a:pt x="4533797" y="306325"/>
                  </a:lnTo>
                  <a:lnTo>
                    <a:pt x="4545635" y="306263"/>
                  </a:lnTo>
                  <a:lnTo>
                    <a:pt x="4557473" y="306210"/>
                  </a:lnTo>
                  <a:lnTo>
                    <a:pt x="4569310" y="306165"/>
                  </a:lnTo>
                  <a:lnTo>
                    <a:pt x="4581148" y="306126"/>
                  </a:lnTo>
                  <a:lnTo>
                    <a:pt x="4592985" y="306094"/>
                  </a:lnTo>
                  <a:lnTo>
                    <a:pt x="4604823" y="306066"/>
                  </a:lnTo>
                  <a:lnTo>
                    <a:pt x="4616661" y="306042"/>
                  </a:lnTo>
                  <a:lnTo>
                    <a:pt x="4628498" y="306022"/>
                  </a:lnTo>
                  <a:lnTo>
                    <a:pt x="4640336" y="306005"/>
                  </a:lnTo>
                  <a:lnTo>
                    <a:pt x="4652173" y="305990"/>
                  </a:lnTo>
                  <a:lnTo>
                    <a:pt x="4664011" y="305978"/>
                  </a:lnTo>
                  <a:lnTo>
                    <a:pt x="4675849" y="305967"/>
                  </a:lnTo>
                  <a:lnTo>
                    <a:pt x="4687686" y="305958"/>
                  </a:lnTo>
                </a:path>
              </a:pathLst>
            </a:custGeom>
            <a:ln w="40651" cap="flat">
              <a:solidFill>
                <a:srgbClr val="E8E8E8">
                  <a:alpha val="100000"/>
                </a:srgbClr>
              </a:solidFill>
              <a:prstDash val="solid"/>
              <a:round/>
            </a:ln>
          </p:spPr>
          <p:txBody>
            <a:bodyPr/>
            <a:lstStyle/>
            <a:p/>
          </p:txBody>
        </p:sp>
        <p:sp>
          <p:nvSpPr>
            <p:cNvPr id="66" name="pl66"/>
            <p:cNvSpPr/>
            <p:nvPr/>
          </p:nvSpPr>
          <p:spPr>
            <a:xfrm>
              <a:off x="2482351" y="3200470"/>
              <a:ext cx="4687686" cy="305958"/>
            </a:xfrm>
            <a:custGeom>
              <a:avLst/>
              <a:pathLst>
                <a:path w="4687686" h="305958">
                  <a:moveTo>
                    <a:pt x="0" y="0"/>
                  </a:moveTo>
                  <a:lnTo>
                    <a:pt x="11837" y="8"/>
                  </a:lnTo>
                  <a:lnTo>
                    <a:pt x="23675" y="19"/>
                  </a:lnTo>
                  <a:lnTo>
                    <a:pt x="35512" y="32"/>
                  </a:lnTo>
                  <a:lnTo>
                    <a:pt x="47350" y="46"/>
                  </a:lnTo>
                  <a:lnTo>
                    <a:pt x="59187" y="63"/>
                  </a:lnTo>
                  <a:lnTo>
                    <a:pt x="71025" y="83"/>
                  </a:lnTo>
                  <a:lnTo>
                    <a:pt x="82863" y="107"/>
                  </a:lnTo>
                  <a:lnTo>
                    <a:pt x="94700" y="135"/>
                  </a:lnTo>
                  <a:lnTo>
                    <a:pt x="106538" y="168"/>
                  </a:lnTo>
                  <a:lnTo>
                    <a:pt x="118375" y="206"/>
                  </a:lnTo>
                  <a:lnTo>
                    <a:pt x="130213" y="251"/>
                  </a:lnTo>
                  <a:lnTo>
                    <a:pt x="142051" y="304"/>
                  </a:lnTo>
                  <a:lnTo>
                    <a:pt x="153888" y="367"/>
                  </a:lnTo>
                  <a:lnTo>
                    <a:pt x="165726" y="440"/>
                  </a:lnTo>
                  <a:lnTo>
                    <a:pt x="177563" y="526"/>
                  </a:lnTo>
                  <a:lnTo>
                    <a:pt x="189401" y="627"/>
                  </a:lnTo>
                  <a:lnTo>
                    <a:pt x="201239" y="745"/>
                  </a:lnTo>
                  <a:lnTo>
                    <a:pt x="213076" y="884"/>
                  </a:lnTo>
                  <a:lnTo>
                    <a:pt x="224914" y="1047"/>
                  </a:lnTo>
                  <a:lnTo>
                    <a:pt x="236751" y="1238"/>
                  </a:lnTo>
                  <a:lnTo>
                    <a:pt x="248589" y="1462"/>
                  </a:lnTo>
                  <a:lnTo>
                    <a:pt x="260427" y="1724"/>
                  </a:lnTo>
                  <a:lnTo>
                    <a:pt x="272264" y="2032"/>
                  </a:lnTo>
                  <a:lnTo>
                    <a:pt x="284102" y="2391"/>
                  </a:lnTo>
                  <a:lnTo>
                    <a:pt x="295939" y="2812"/>
                  </a:lnTo>
                  <a:lnTo>
                    <a:pt x="307777" y="3303"/>
                  </a:lnTo>
                  <a:lnTo>
                    <a:pt x="319614" y="3877"/>
                  </a:lnTo>
                  <a:lnTo>
                    <a:pt x="331452" y="4545"/>
                  </a:lnTo>
                  <a:lnTo>
                    <a:pt x="343290" y="5323"/>
                  </a:lnTo>
                  <a:lnTo>
                    <a:pt x="355127" y="6227"/>
                  </a:lnTo>
                  <a:lnTo>
                    <a:pt x="366965" y="7276"/>
                  </a:lnTo>
                  <a:lnTo>
                    <a:pt x="378802" y="8490"/>
                  </a:lnTo>
                  <a:lnTo>
                    <a:pt x="390640" y="9890"/>
                  </a:lnTo>
                  <a:lnTo>
                    <a:pt x="402478" y="11503"/>
                  </a:lnTo>
                  <a:lnTo>
                    <a:pt x="414315" y="13352"/>
                  </a:lnTo>
                  <a:lnTo>
                    <a:pt x="426153" y="15465"/>
                  </a:lnTo>
                  <a:lnTo>
                    <a:pt x="437990" y="17868"/>
                  </a:lnTo>
                  <a:lnTo>
                    <a:pt x="449828" y="20587"/>
                  </a:lnTo>
                  <a:lnTo>
                    <a:pt x="461666" y="23647"/>
                  </a:lnTo>
                  <a:lnTo>
                    <a:pt x="473503" y="27067"/>
                  </a:lnTo>
                  <a:lnTo>
                    <a:pt x="485341" y="30863"/>
                  </a:lnTo>
                  <a:lnTo>
                    <a:pt x="497178" y="35042"/>
                  </a:lnTo>
                  <a:lnTo>
                    <a:pt x="509016" y="39603"/>
                  </a:lnTo>
                  <a:lnTo>
                    <a:pt x="520854" y="44532"/>
                  </a:lnTo>
                  <a:lnTo>
                    <a:pt x="532691" y="49805"/>
                  </a:lnTo>
                  <a:lnTo>
                    <a:pt x="544529" y="55382"/>
                  </a:lnTo>
                  <a:lnTo>
                    <a:pt x="556366" y="61213"/>
                  </a:lnTo>
                  <a:lnTo>
                    <a:pt x="568204" y="67234"/>
                  </a:lnTo>
                  <a:lnTo>
                    <a:pt x="580042" y="73374"/>
                  </a:lnTo>
                  <a:lnTo>
                    <a:pt x="591879" y="79553"/>
                  </a:lnTo>
                  <a:lnTo>
                    <a:pt x="603717" y="85693"/>
                  </a:lnTo>
                  <a:lnTo>
                    <a:pt x="615554" y="91714"/>
                  </a:lnTo>
                  <a:lnTo>
                    <a:pt x="627392" y="97545"/>
                  </a:lnTo>
                  <a:lnTo>
                    <a:pt x="639229" y="103122"/>
                  </a:lnTo>
                  <a:lnTo>
                    <a:pt x="651067" y="108395"/>
                  </a:lnTo>
                  <a:lnTo>
                    <a:pt x="662905" y="113324"/>
                  </a:lnTo>
                  <a:lnTo>
                    <a:pt x="674742" y="117885"/>
                  </a:lnTo>
                  <a:lnTo>
                    <a:pt x="686580" y="122064"/>
                  </a:lnTo>
                  <a:lnTo>
                    <a:pt x="698417" y="125860"/>
                  </a:lnTo>
                  <a:lnTo>
                    <a:pt x="710255" y="129280"/>
                  </a:lnTo>
                  <a:lnTo>
                    <a:pt x="722093" y="132340"/>
                  </a:lnTo>
                  <a:lnTo>
                    <a:pt x="733930" y="135059"/>
                  </a:lnTo>
                  <a:lnTo>
                    <a:pt x="745768" y="137462"/>
                  </a:lnTo>
                  <a:lnTo>
                    <a:pt x="757605" y="139575"/>
                  </a:lnTo>
                  <a:lnTo>
                    <a:pt x="769443" y="141424"/>
                  </a:lnTo>
                  <a:lnTo>
                    <a:pt x="781281" y="143036"/>
                  </a:lnTo>
                  <a:lnTo>
                    <a:pt x="793118" y="144437"/>
                  </a:lnTo>
                  <a:lnTo>
                    <a:pt x="804956" y="145651"/>
                  </a:lnTo>
                  <a:lnTo>
                    <a:pt x="816793" y="146700"/>
                  </a:lnTo>
                  <a:lnTo>
                    <a:pt x="828631" y="147604"/>
                  </a:lnTo>
                  <a:lnTo>
                    <a:pt x="840469" y="148382"/>
                  </a:lnTo>
                  <a:lnTo>
                    <a:pt x="852306" y="149050"/>
                  </a:lnTo>
                  <a:lnTo>
                    <a:pt x="864144" y="149624"/>
                  </a:lnTo>
                  <a:lnTo>
                    <a:pt x="875981" y="150115"/>
                  </a:lnTo>
                  <a:lnTo>
                    <a:pt x="887819" y="150536"/>
                  </a:lnTo>
                  <a:lnTo>
                    <a:pt x="899657" y="150895"/>
                  </a:lnTo>
                  <a:lnTo>
                    <a:pt x="911494" y="151202"/>
                  </a:lnTo>
                  <a:lnTo>
                    <a:pt x="923332" y="151465"/>
                  </a:lnTo>
                  <a:lnTo>
                    <a:pt x="935169" y="151689"/>
                  </a:lnTo>
                  <a:lnTo>
                    <a:pt x="947007" y="151880"/>
                  </a:lnTo>
                  <a:lnTo>
                    <a:pt x="958844" y="152043"/>
                  </a:lnTo>
                  <a:lnTo>
                    <a:pt x="970682" y="152182"/>
                  </a:lnTo>
                  <a:lnTo>
                    <a:pt x="982520" y="152300"/>
                  </a:lnTo>
                  <a:lnTo>
                    <a:pt x="994357" y="152401"/>
                  </a:lnTo>
                  <a:lnTo>
                    <a:pt x="1006195" y="152487"/>
                  </a:lnTo>
                  <a:lnTo>
                    <a:pt x="1018032" y="152560"/>
                  </a:lnTo>
                  <a:lnTo>
                    <a:pt x="1029870" y="152623"/>
                  </a:lnTo>
                  <a:lnTo>
                    <a:pt x="1041708" y="152676"/>
                  </a:lnTo>
                  <a:lnTo>
                    <a:pt x="1053545" y="152721"/>
                  </a:lnTo>
                  <a:lnTo>
                    <a:pt x="1065383" y="152759"/>
                  </a:lnTo>
                  <a:lnTo>
                    <a:pt x="1077220" y="152792"/>
                  </a:lnTo>
                  <a:lnTo>
                    <a:pt x="1089058" y="152820"/>
                  </a:lnTo>
                  <a:lnTo>
                    <a:pt x="1100896" y="152844"/>
                  </a:lnTo>
                  <a:lnTo>
                    <a:pt x="1112733" y="152864"/>
                  </a:lnTo>
                  <a:lnTo>
                    <a:pt x="1124571" y="152881"/>
                  </a:lnTo>
                  <a:lnTo>
                    <a:pt x="1136408" y="152895"/>
                  </a:lnTo>
                  <a:lnTo>
                    <a:pt x="1148246" y="152908"/>
                  </a:lnTo>
                  <a:lnTo>
                    <a:pt x="1160084" y="152918"/>
                  </a:lnTo>
                  <a:lnTo>
                    <a:pt x="1171921" y="152927"/>
                  </a:lnTo>
                  <a:lnTo>
                    <a:pt x="1171921" y="152927"/>
                  </a:lnTo>
                  <a:lnTo>
                    <a:pt x="1183759" y="152918"/>
                  </a:lnTo>
                  <a:lnTo>
                    <a:pt x="1195596" y="152908"/>
                  </a:lnTo>
                  <a:lnTo>
                    <a:pt x="1207434" y="152895"/>
                  </a:lnTo>
                  <a:lnTo>
                    <a:pt x="1219272" y="152881"/>
                  </a:lnTo>
                  <a:lnTo>
                    <a:pt x="1231109" y="152864"/>
                  </a:lnTo>
                  <a:lnTo>
                    <a:pt x="1242947" y="152844"/>
                  </a:lnTo>
                  <a:lnTo>
                    <a:pt x="1254784" y="152820"/>
                  </a:lnTo>
                  <a:lnTo>
                    <a:pt x="1266622" y="152792"/>
                  </a:lnTo>
                  <a:lnTo>
                    <a:pt x="1278459" y="152759"/>
                  </a:lnTo>
                  <a:lnTo>
                    <a:pt x="1290297" y="152721"/>
                  </a:lnTo>
                  <a:lnTo>
                    <a:pt x="1302135" y="152676"/>
                  </a:lnTo>
                  <a:lnTo>
                    <a:pt x="1313972" y="152623"/>
                  </a:lnTo>
                  <a:lnTo>
                    <a:pt x="1325810" y="152560"/>
                  </a:lnTo>
                  <a:lnTo>
                    <a:pt x="1337647" y="152487"/>
                  </a:lnTo>
                  <a:lnTo>
                    <a:pt x="1349485" y="152401"/>
                  </a:lnTo>
                  <a:lnTo>
                    <a:pt x="1361323" y="152300"/>
                  </a:lnTo>
                  <a:lnTo>
                    <a:pt x="1373160" y="152182"/>
                  </a:lnTo>
                  <a:lnTo>
                    <a:pt x="1384998" y="152043"/>
                  </a:lnTo>
                  <a:lnTo>
                    <a:pt x="1396835" y="151880"/>
                  </a:lnTo>
                  <a:lnTo>
                    <a:pt x="1408673" y="151689"/>
                  </a:lnTo>
                  <a:lnTo>
                    <a:pt x="1420511" y="151465"/>
                  </a:lnTo>
                  <a:lnTo>
                    <a:pt x="1432348" y="151202"/>
                  </a:lnTo>
                  <a:lnTo>
                    <a:pt x="1444186" y="150895"/>
                  </a:lnTo>
                  <a:lnTo>
                    <a:pt x="1456023" y="150536"/>
                  </a:lnTo>
                  <a:lnTo>
                    <a:pt x="1467861" y="150115"/>
                  </a:lnTo>
                  <a:lnTo>
                    <a:pt x="1479699" y="149624"/>
                  </a:lnTo>
                  <a:lnTo>
                    <a:pt x="1491536" y="149050"/>
                  </a:lnTo>
                  <a:lnTo>
                    <a:pt x="1503374" y="148382"/>
                  </a:lnTo>
                  <a:lnTo>
                    <a:pt x="1515211" y="147604"/>
                  </a:lnTo>
                  <a:lnTo>
                    <a:pt x="1527049" y="146700"/>
                  </a:lnTo>
                  <a:lnTo>
                    <a:pt x="1538887" y="145651"/>
                  </a:lnTo>
                  <a:lnTo>
                    <a:pt x="1550724" y="144437"/>
                  </a:lnTo>
                  <a:lnTo>
                    <a:pt x="1562562" y="143036"/>
                  </a:lnTo>
                  <a:lnTo>
                    <a:pt x="1574399" y="141424"/>
                  </a:lnTo>
                  <a:lnTo>
                    <a:pt x="1586237" y="139575"/>
                  </a:lnTo>
                  <a:lnTo>
                    <a:pt x="1598074" y="137462"/>
                  </a:lnTo>
                  <a:lnTo>
                    <a:pt x="1609912" y="135059"/>
                  </a:lnTo>
                  <a:lnTo>
                    <a:pt x="1621750" y="132340"/>
                  </a:lnTo>
                  <a:lnTo>
                    <a:pt x="1633587" y="129280"/>
                  </a:lnTo>
                  <a:lnTo>
                    <a:pt x="1645425" y="125860"/>
                  </a:lnTo>
                  <a:lnTo>
                    <a:pt x="1657262" y="122064"/>
                  </a:lnTo>
                  <a:lnTo>
                    <a:pt x="1669100" y="117885"/>
                  </a:lnTo>
                  <a:lnTo>
                    <a:pt x="1680938" y="113324"/>
                  </a:lnTo>
                  <a:lnTo>
                    <a:pt x="1692775" y="108395"/>
                  </a:lnTo>
                  <a:lnTo>
                    <a:pt x="1704613" y="103122"/>
                  </a:lnTo>
                  <a:lnTo>
                    <a:pt x="1716450" y="97545"/>
                  </a:lnTo>
                  <a:lnTo>
                    <a:pt x="1728288" y="91714"/>
                  </a:lnTo>
                  <a:lnTo>
                    <a:pt x="1740126" y="85693"/>
                  </a:lnTo>
                  <a:lnTo>
                    <a:pt x="1751963" y="79553"/>
                  </a:lnTo>
                  <a:lnTo>
                    <a:pt x="1763801" y="73374"/>
                  </a:lnTo>
                  <a:lnTo>
                    <a:pt x="1775638" y="67234"/>
                  </a:lnTo>
                  <a:lnTo>
                    <a:pt x="1787476" y="61213"/>
                  </a:lnTo>
                  <a:lnTo>
                    <a:pt x="1799314" y="55382"/>
                  </a:lnTo>
                  <a:lnTo>
                    <a:pt x="1811151" y="49805"/>
                  </a:lnTo>
                  <a:lnTo>
                    <a:pt x="1822989" y="44532"/>
                  </a:lnTo>
                  <a:lnTo>
                    <a:pt x="1834826" y="39603"/>
                  </a:lnTo>
                  <a:lnTo>
                    <a:pt x="1846664" y="35042"/>
                  </a:lnTo>
                  <a:lnTo>
                    <a:pt x="1858502" y="30863"/>
                  </a:lnTo>
                  <a:lnTo>
                    <a:pt x="1870339" y="27067"/>
                  </a:lnTo>
                  <a:lnTo>
                    <a:pt x="1882177" y="23647"/>
                  </a:lnTo>
                  <a:lnTo>
                    <a:pt x="1894014" y="20587"/>
                  </a:lnTo>
                  <a:lnTo>
                    <a:pt x="1905852" y="17868"/>
                  </a:lnTo>
                  <a:lnTo>
                    <a:pt x="1917689" y="15465"/>
                  </a:lnTo>
                  <a:lnTo>
                    <a:pt x="1929527" y="13352"/>
                  </a:lnTo>
                  <a:lnTo>
                    <a:pt x="1941365" y="11503"/>
                  </a:lnTo>
                  <a:lnTo>
                    <a:pt x="1953202" y="9890"/>
                  </a:lnTo>
                  <a:lnTo>
                    <a:pt x="1965040" y="8490"/>
                  </a:lnTo>
                  <a:lnTo>
                    <a:pt x="1976877" y="7276"/>
                  </a:lnTo>
                  <a:lnTo>
                    <a:pt x="1988715" y="6227"/>
                  </a:lnTo>
                  <a:lnTo>
                    <a:pt x="2000553" y="5323"/>
                  </a:lnTo>
                  <a:lnTo>
                    <a:pt x="2012390" y="4545"/>
                  </a:lnTo>
                  <a:lnTo>
                    <a:pt x="2024228" y="3877"/>
                  </a:lnTo>
                  <a:lnTo>
                    <a:pt x="2036065" y="3303"/>
                  </a:lnTo>
                  <a:lnTo>
                    <a:pt x="2047903" y="2812"/>
                  </a:lnTo>
                  <a:lnTo>
                    <a:pt x="2059741" y="2391"/>
                  </a:lnTo>
                  <a:lnTo>
                    <a:pt x="2071578" y="2032"/>
                  </a:lnTo>
                  <a:lnTo>
                    <a:pt x="2083416" y="1724"/>
                  </a:lnTo>
                  <a:lnTo>
                    <a:pt x="2095253" y="1462"/>
                  </a:lnTo>
                  <a:lnTo>
                    <a:pt x="2107091" y="1238"/>
                  </a:lnTo>
                  <a:lnTo>
                    <a:pt x="2118929" y="1047"/>
                  </a:lnTo>
                  <a:lnTo>
                    <a:pt x="2130766" y="884"/>
                  </a:lnTo>
                  <a:lnTo>
                    <a:pt x="2142604" y="745"/>
                  </a:lnTo>
                  <a:lnTo>
                    <a:pt x="2154441" y="627"/>
                  </a:lnTo>
                  <a:lnTo>
                    <a:pt x="2166279" y="526"/>
                  </a:lnTo>
                  <a:lnTo>
                    <a:pt x="2178117" y="440"/>
                  </a:lnTo>
                  <a:lnTo>
                    <a:pt x="2189954" y="367"/>
                  </a:lnTo>
                  <a:lnTo>
                    <a:pt x="2201792" y="304"/>
                  </a:lnTo>
                  <a:lnTo>
                    <a:pt x="2213629" y="251"/>
                  </a:lnTo>
                  <a:lnTo>
                    <a:pt x="2225467" y="206"/>
                  </a:lnTo>
                  <a:lnTo>
                    <a:pt x="2237304" y="168"/>
                  </a:lnTo>
                  <a:lnTo>
                    <a:pt x="2249142" y="135"/>
                  </a:lnTo>
                  <a:lnTo>
                    <a:pt x="2260980" y="107"/>
                  </a:lnTo>
                  <a:lnTo>
                    <a:pt x="2272817" y="83"/>
                  </a:lnTo>
                  <a:lnTo>
                    <a:pt x="2284655" y="63"/>
                  </a:lnTo>
                  <a:lnTo>
                    <a:pt x="2296492" y="46"/>
                  </a:lnTo>
                  <a:lnTo>
                    <a:pt x="2308330" y="32"/>
                  </a:lnTo>
                  <a:lnTo>
                    <a:pt x="2320168" y="19"/>
                  </a:lnTo>
                  <a:lnTo>
                    <a:pt x="2332005" y="8"/>
                  </a:lnTo>
                  <a:lnTo>
                    <a:pt x="2343843" y="0"/>
                  </a:lnTo>
                  <a:lnTo>
                    <a:pt x="2343843" y="51"/>
                  </a:lnTo>
                  <a:lnTo>
                    <a:pt x="2355680" y="69"/>
                  </a:lnTo>
                  <a:lnTo>
                    <a:pt x="2367518" y="90"/>
                  </a:lnTo>
                  <a:lnTo>
                    <a:pt x="2379356" y="115"/>
                  </a:lnTo>
                  <a:lnTo>
                    <a:pt x="2391193" y="144"/>
                  </a:lnTo>
                  <a:lnTo>
                    <a:pt x="2403031" y="178"/>
                  </a:lnTo>
                  <a:lnTo>
                    <a:pt x="2414868" y="219"/>
                  </a:lnTo>
                  <a:lnTo>
                    <a:pt x="2426706" y="266"/>
                  </a:lnTo>
                  <a:lnTo>
                    <a:pt x="2438544" y="322"/>
                  </a:lnTo>
                  <a:lnTo>
                    <a:pt x="2450381" y="387"/>
                  </a:lnTo>
                  <a:lnTo>
                    <a:pt x="2462219" y="464"/>
                  </a:lnTo>
                  <a:lnTo>
                    <a:pt x="2474056" y="554"/>
                  </a:lnTo>
                  <a:lnTo>
                    <a:pt x="2485894" y="661"/>
                  </a:lnTo>
                  <a:lnTo>
                    <a:pt x="2497732" y="785"/>
                  </a:lnTo>
                  <a:lnTo>
                    <a:pt x="2509569" y="932"/>
                  </a:lnTo>
                  <a:lnTo>
                    <a:pt x="2521407" y="1103"/>
                  </a:lnTo>
                  <a:lnTo>
                    <a:pt x="2533244" y="1305"/>
                  </a:lnTo>
                  <a:lnTo>
                    <a:pt x="2545082" y="1542"/>
                  </a:lnTo>
                  <a:lnTo>
                    <a:pt x="2556919" y="1820"/>
                  </a:lnTo>
                  <a:lnTo>
                    <a:pt x="2568757" y="2146"/>
                  </a:lnTo>
                  <a:lnTo>
                    <a:pt x="2580595" y="2528"/>
                  </a:lnTo>
                  <a:lnTo>
                    <a:pt x="2592432" y="2976"/>
                  </a:lnTo>
                  <a:lnTo>
                    <a:pt x="2604270" y="3501"/>
                  </a:lnTo>
                  <a:lnTo>
                    <a:pt x="2616107" y="4115"/>
                  </a:lnTo>
                  <a:lnTo>
                    <a:pt x="2627945" y="4835"/>
                  </a:lnTo>
                  <a:lnTo>
                    <a:pt x="2639783" y="5676"/>
                  </a:lnTo>
                  <a:lnTo>
                    <a:pt x="2651620" y="6658"/>
                  </a:lnTo>
                  <a:lnTo>
                    <a:pt x="2663458" y="7805"/>
                  </a:lnTo>
                  <a:lnTo>
                    <a:pt x="2675295" y="9142"/>
                  </a:lnTo>
                  <a:lnTo>
                    <a:pt x="2687133" y="10698"/>
                  </a:lnTo>
                  <a:lnTo>
                    <a:pt x="2698971" y="12506"/>
                  </a:lnTo>
                  <a:lnTo>
                    <a:pt x="2710808" y="14604"/>
                  </a:lnTo>
                  <a:lnTo>
                    <a:pt x="2722646" y="17031"/>
                  </a:lnTo>
                  <a:lnTo>
                    <a:pt x="2734483" y="19833"/>
                  </a:lnTo>
                  <a:lnTo>
                    <a:pt x="2746321" y="23057"/>
                  </a:lnTo>
                  <a:lnTo>
                    <a:pt x="2758159" y="26756"/>
                  </a:lnTo>
                  <a:lnTo>
                    <a:pt x="2769996" y="30981"/>
                  </a:lnTo>
                  <a:lnTo>
                    <a:pt x="2781834" y="35787"/>
                  </a:lnTo>
                  <a:lnTo>
                    <a:pt x="2793671" y="41226"/>
                  </a:lnTo>
                  <a:lnTo>
                    <a:pt x="2805509" y="47345"/>
                  </a:lnTo>
                  <a:lnTo>
                    <a:pt x="2817347" y="54186"/>
                  </a:lnTo>
                  <a:lnTo>
                    <a:pt x="2829184" y="61778"/>
                  </a:lnTo>
                  <a:lnTo>
                    <a:pt x="2841022" y="70136"/>
                  </a:lnTo>
                  <a:lnTo>
                    <a:pt x="2852859" y="79257"/>
                  </a:lnTo>
                  <a:lnTo>
                    <a:pt x="2864697" y="89116"/>
                  </a:lnTo>
                  <a:lnTo>
                    <a:pt x="2876534" y="99661"/>
                  </a:lnTo>
                  <a:lnTo>
                    <a:pt x="2888372" y="110816"/>
                  </a:lnTo>
                  <a:lnTo>
                    <a:pt x="2900210" y="122477"/>
                  </a:lnTo>
                  <a:lnTo>
                    <a:pt x="2912047" y="134520"/>
                  </a:lnTo>
                  <a:lnTo>
                    <a:pt x="2923885" y="146799"/>
                  </a:lnTo>
                  <a:lnTo>
                    <a:pt x="2935722" y="159158"/>
                  </a:lnTo>
                  <a:lnTo>
                    <a:pt x="2947560" y="171438"/>
                  </a:lnTo>
                  <a:lnTo>
                    <a:pt x="2959398" y="183480"/>
                  </a:lnTo>
                  <a:lnTo>
                    <a:pt x="2971235" y="195142"/>
                  </a:lnTo>
                  <a:lnTo>
                    <a:pt x="2983073" y="206297"/>
                  </a:lnTo>
                  <a:lnTo>
                    <a:pt x="2994910" y="216842"/>
                  </a:lnTo>
                  <a:lnTo>
                    <a:pt x="3006748" y="226700"/>
                  </a:lnTo>
                  <a:lnTo>
                    <a:pt x="3018586" y="235822"/>
                  </a:lnTo>
                  <a:lnTo>
                    <a:pt x="3030423" y="244180"/>
                  </a:lnTo>
                  <a:lnTo>
                    <a:pt x="3042261" y="251772"/>
                  </a:lnTo>
                  <a:lnTo>
                    <a:pt x="3054098" y="258612"/>
                  </a:lnTo>
                  <a:lnTo>
                    <a:pt x="3065936" y="264732"/>
                  </a:lnTo>
                  <a:lnTo>
                    <a:pt x="3077774" y="270170"/>
                  </a:lnTo>
                  <a:lnTo>
                    <a:pt x="3089611" y="274976"/>
                  </a:lnTo>
                  <a:lnTo>
                    <a:pt x="3101449" y="279202"/>
                  </a:lnTo>
                  <a:lnTo>
                    <a:pt x="3113286" y="282900"/>
                  </a:lnTo>
                  <a:lnTo>
                    <a:pt x="3125124" y="286125"/>
                  </a:lnTo>
                  <a:lnTo>
                    <a:pt x="3136962" y="288927"/>
                  </a:lnTo>
                  <a:lnTo>
                    <a:pt x="3148799" y="291354"/>
                  </a:lnTo>
                  <a:lnTo>
                    <a:pt x="3160637" y="293451"/>
                  </a:lnTo>
                  <a:lnTo>
                    <a:pt x="3172474" y="295259"/>
                  </a:lnTo>
                  <a:lnTo>
                    <a:pt x="3184312" y="296815"/>
                  </a:lnTo>
                  <a:lnTo>
                    <a:pt x="3196149" y="298152"/>
                  </a:lnTo>
                  <a:lnTo>
                    <a:pt x="3207987" y="299299"/>
                  </a:lnTo>
                  <a:lnTo>
                    <a:pt x="3219825" y="300282"/>
                  </a:lnTo>
                  <a:lnTo>
                    <a:pt x="3231662" y="301123"/>
                  </a:lnTo>
                  <a:lnTo>
                    <a:pt x="3243500" y="301842"/>
                  </a:lnTo>
                  <a:lnTo>
                    <a:pt x="3255337" y="302457"/>
                  </a:lnTo>
                  <a:lnTo>
                    <a:pt x="3267175" y="302982"/>
                  </a:lnTo>
                  <a:lnTo>
                    <a:pt x="3279013" y="303430"/>
                  </a:lnTo>
                  <a:lnTo>
                    <a:pt x="3290850" y="303812"/>
                  </a:lnTo>
                  <a:lnTo>
                    <a:pt x="3302688" y="304138"/>
                  </a:lnTo>
                  <a:lnTo>
                    <a:pt x="3314525" y="304416"/>
                  </a:lnTo>
                  <a:lnTo>
                    <a:pt x="3326363" y="304652"/>
                  </a:lnTo>
                  <a:lnTo>
                    <a:pt x="3338201" y="304854"/>
                  </a:lnTo>
                  <a:lnTo>
                    <a:pt x="3350038" y="305026"/>
                  </a:lnTo>
                  <a:lnTo>
                    <a:pt x="3361876" y="305172"/>
                  </a:lnTo>
                  <a:lnTo>
                    <a:pt x="3373713" y="305297"/>
                  </a:lnTo>
                  <a:lnTo>
                    <a:pt x="3385551" y="305403"/>
                  </a:lnTo>
                  <a:lnTo>
                    <a:pt x="3397389" y="305493"/>
                  </a:lnTo>
                  <a:lnTo>
                    <a:pt x="3409226" y="305570"/>
                  </a:lnTo>
                  <a:lnTo>
                    <a:pt x="3421064" y="305636"/>
                  </a:lnTo>
                  <a:lnTo>
                    <a:pt x="3432901" y="305691"/>
                  </a:lnTo>
                  <a:lnTo>
                    <a:pt x="3444739" y="305739"/>
                  </a:lnTo>
                  <a:lnTo>
                    <a:pt x="3456576" y="305779"/>
                  </a:lnTo>
                  <a:lnTo>
                    <a:pt x="3468414" y="305813"/>
                  </a:lnTo>
                  <a:lnTo>
                    <a:pt x="3480252" y="305843"/>
                  </a:lnTo>
                  <a:lnTo>
                    <a:pt x="3492089" y="305868"/>
                  </a:lnTo>
                  <a:lnTo>
                    <a:pt x="3503927" y="305889"/>
                  </a:lnTo>
                  <a:lnTo>
                    <a:pt x="3515764" y="305907"/>
                  </a:lnTo>
                  <a:lnTo>
                    <a:pt x="3515764" y="305958"/>
                  </a:lnTo>
                  <a:lnTo>
                    <a:pt x="3527602" y="305949"/>
                  </a:lnTo>
                  <a:lnTo>
                    <a:pt x="3539440" y="305938"/>
                  </a:lnTo>
                  <a:lnTo>
                    <a:pt x="3551277" y="305926"/>
                  </a:lnTo>
                  <a:lnTo>
                    <a:pt x="3563115" y="305911"/>
                  </a:lnTo>
                  <a:lnTo>
                    <a:pt x="3574952" y="305894"/>
                  </a:lnTo>
                  <a:lnTo>
                    <a:pt x="3586790" y="305874"/>
                  </a:lnTo>
                  <a:lnTo>
                    <a:pt x="3598628" y="305850"/>
                  </a:lnTo>
                  <a:lnTo>
                    <a:pt x="3610465" y="305823"/>
                  </a:lnTo>
                  <a:lnTo>
                    <a:pt x="3622303" y="305790"/>
                  </a:lnTo>
                  <a:lnTo>
                    <a:pt x="3634140" y="305751"/>
                  </a:lnTo>
                  <a:lnTo>
                    <a:pt x="3645978" y="305706"/>
                  </a:lnTo>
                  <a:lnTo>
                    <a:pt x="3657816" y="305653"/>
                  </a:lnTo>
                  <a:lnTo>
                    <a:pt x="3669653" y="305591"/>
                  </a:lnTo>
                  <a:lnTo>
                    <a:pt x="3681491" y="305518"/>
                  </a:lnTo>
                  <a:lnTo>
                    <a:pt x="3693328" y="305432"/>
                  </a:lnTo>
                  <a:lnTo>
                    <a:pt x="3705166" y="305331"/>
                  </a:lnTo>
                  <a:lnTo>
                    <a:pt x="3717004" y="305213"/>
                  </a:lnTo>
                  <a:lnTo>
                    <a:pt x="3728841" y="305074"/>
                  </a:lnTo>
                  <a:lnTo>
                    <a:pt x="3740679" y="304911"/>
                  </a:lnTo>
                  <a:lnTo>
                    <a:pt x="3752516" y="304720"/>
                  </a:lnTo>
                  <a:lnTo>
                    <a:pt x="3764354" y="304496"/>
                  </a:lnTo>
                  <a:lnTo>
                    <a:pt x="3776191" y="304233"/>
                  </a:lnTo>
                  <a:lnTo>
                    <a:pt x="3788029" y="303926"/>
                  </a:lnTo>
                  <a:lnTo>
                    <a:pt x="3799867" y="303566"/>
                  </a:lnTo>
                  <a:lnTo>
                    <a:pt x="3811704" y="303146"/>
                  </a:lnTo>
                  <a:lnTo>
                    <a:pt x="3823542" y="302654"/>
                  </a:lnTo>
                  <a:lnTo>
                    <a:pt x="3835379" y="302081"/>
                  </a:lnTo>
                  <a:lnTo>
                    <a:pt x="3847217" y="301412"/>
                  </a:lnTo>
                  <a:lnTo>
                    <a:pt x="3859055" y="300634"/>
                  </a:lnTo>
                  <a:lnTo>
                    <a:pt x="3870892" y="299730"/>
                  </a:lnTo>
                  <a:lnTo>
                    <a:pt x="3882730" y="298682"/>
                  </a:lnTo>
                  <a:lnTo>
                    <a:pt x="3894567" y="297468"/>
                  </a:lnTo>
                  <a:lnTo>
                    <a:pt x="3906405" y="296067"/>
                  </a:lnTo>
                  <a:lnTo>
                    <a:pt x="3918243" y="294455"/>
                  </a:lnTo>
                  <a:lnTo>
                    <a:pt x="3930080" y="292606"/>
                  </a:lnTo>
                  <a:lnTo>
                    <a:pt x="3941918" y="290493"/>
                  </a:lnTo>
                  <a:lnTo>
                    <a:pt x="3953755" y="288090"/>
                  </a:lnTo>
                  <a:lnTo>
                    <a:pt x="3965593" y="285370"/>
                  </a:lnTo>
                  <a:lnTo>
                    <a:pt x="3977431" y="282311"/>
                  </a:lnTo>
                  <a:lnTo>
                    <a:pt x="3989268" y="278891"/>
                  </a:lnTo>
                  <a:lnTo>
                    <a:pt x="4001106" y="275095"/>
                  </a:lnTo>
                  <a:lnTo>
                    <a:pt x="4012943" y="270915"/>
                  </a:lnTo>
                  <a:lnTo>
                    <a:pt x="4024781" y="266355"/>
                  </a:lnTo>
                  <a:lnTo>
                    <a:pt x="4036619" y="261426"/>
                  </a:lnTo>
                  <a:lnTo>
                    <a:pt x="4048456" y="256153"/>
                  </a:lnTo>
                  <a:lnTo>
                    <a:pt x="4060294" y="250576"/>
                  </a:lnTo>
                  <a:lnTo>
                    <a:pt x="4072131" y="244745"/>
                  </a:lnTo>
                  <a:lnTo>
                    <a:pt x="4083969" y="238723"/>
                  </a:lnTo>
                  <a:lnTo>
                    <a:pt x="4095806" y="232584"/>
                  </a:lnTo>
                  <a:lnTo>
                    <a:pt x="4107644" y="226404"/>
                  </a:lnTo>
                  <a:lnTo>
                    <a:pt x="4119482" y="220265"/>
                  </a:lnTo>
                  <a:lnTo>
                    <a:pt x="4131319" y="214243"/>
                  </a:lnTo>
                  <a:lnTo>
                    <a:pt x="4143157" y="208413"/>
                  </a:lnTo>
                  <a:lnTo>
                    <a:pt x="4154994" y="202835"/>
                  </a:lnTo>
                  <a:lnTo>
                    <a:pt x="4166832" y="197563"/>
                  </a:lnTo>
                  <a:lnTo>
                    <a:pt x="4178670" y="192633"/>
                  </a:lnTo>
                  <a:lnTo>
                    <a:pt x="4190507" y="188073"/>
                  </a:lnTo>
                  <a:lnTo>
                    <a:pt x="4202345" y="183893"/>
                  </a:lnTo>
                  <a:lnTo>
                    <a:pt x="4214182" y="180098"/>
                  </a:lnTo>
                  <a:lnTo>
                    <a:pt x="4226020" y="176677"/>
                  </a:lnTo>
                  <a:lnTo>
                    <a:pt x="4237858" y="173618"/>
                  </a:lnTo>
                  <a:lnTo>
                    <a:pt x="4249695" y="170898"/>
                  </a:lnTo>
                  <a:lnTo>
                    <a:pt x="4261533" y="168495"/>
                  </a:lnTo>
                  <a:lnTo>
                    <a:pt x="4273370" y="166383"/>
                  </a:lnTo>
                  <a:lnTo>
                    <a:pt x="4285208" y="164533"/>
                  </a:lnTo>
                  <a:lnTo>
                    <a:pt x="4297046" y="162921"/>
                  </a:lnTo>
                  <a:lnTo>
                    <a:pt x="4308883" y="161520"/>
                  </a:lnTo>
                  <a:lnTo>
                    <a:pt x="4320721" y="160307"/>
                  </a:lnTo>
                  <a:lnTo>
                    <a:pt x="4332558" y="159258"/>
                  </a:lnTo>
                  <a:lnTo>
                    <a:pt x="4344396" y="158354"/>
                  </a:lnTo>
                  <a:lnTo>
                    <a:pt x="4356234" y="157576"/>
                  </a:lnTo>
                  <a:lnTo>
                    <a:pt x="4368071" y="156907"/>
                  </a:lnTo>
                  <a:lnTo>
                    <a:pt x="4379909" y="156334"/>
                  </a:lnTo>
                  <a:lnTo>
                    <a:pt x="4391746" y="155843"/>
                  </a:lnTo>
                  <a:lnTo>
                    <a:pt x="4403584" y="155422"/>
                  </a:lnTo>
                  <a:lnTo>
                    <a:pt x="4415421" y="155062"/>
                  </a:lnTo>
                  <a:lnTo>
                    <a:pt x="4427259" y="154755"/>
                  </a:lnTo>
                  <a:lnTo>
                    <a:pt x="4439097" y="154493"/>
                  </a:lnTo>
                  <a:lnTo>
                    <a:pt x="4450934" y="154269"/>
                  </a:lnTo>
                  <a:lnTo>
                    <a:pt x="4462772" y="154077"/>
                  </a:lnTo>
                  <a:lnTo>
                    <a:pt x="4474609" y="153915"/>
                  </a:lnTo>
                  <a:lnTo>
                    <a:pt x="4486447" y="153776"/>
                  </a:lnTo>
                  <a:lnTo>
                    <a:pt x="4498285" y="153657"/>
                  </a:lnTo>
                  <a:lnTo>
                    <a:pt x="4510122" y="153556"/>
                  </a:lnTo>
                  <a:lnTo>
                    <a:pt x="4521960" y="153470"/>
                  </a:lnTo>
                  <a:lnTo>
                    <a:pt x="4533797" y="153397"/>
                  </a:lnTo>
                  <a:lnTo>
                    <a:pt x="4545635" y="153335"/>
                  </a:lnTo>
                  <a:lnTo>
                    <a:pt x="4557473" y="153282"/>
                  </a:lnTo>
                  <a:lnTo>
                    <a:pt x="4569310" y="153237"/>
                  </a:lnTo>
                  <a:lnTo>
                    <a:pt x="4581148" y="153198"/>
                  </a:lnTo>
                  <a:lnTo>
                    <a:pt x="4592985" y="153166"/>
                  </a:lnTo>
                  <a:lnTo>
                    <a:pt x="4604823" y="153138"/>
                  </a:lnTo>
                  <a:lnTo>
                    <a:pt x="4616661" y="153114"/>
                  </a:lnTo>
                  <a:lnTo>
                    <a:pt x="4628498" y="153094"/>
                  </a:lnTo>
                  <a:lnTo>
                    <a:pt x="4640336" y="153077"/>
                  </a:lnTo>
                  <a:lnTo>
                    <a:pt x="4652173" y="153062"/>
                  </a:lnTo>
                  <a:lnTo>
                    <a:pt x="4664011" y="153050"/>
                  </a:lnTo>
                  <a:lnTo>
                    <a:pt x="4675849" y="153039"/>
                  </a:lnTo>
                  <a:lnTo>
                    <a:pt x="4687686" y="153030"/>
                  </a:lnTo>
                </a:path>
              </a:pathLst>
            </a:custGeom>
            <a:ln w="40651" cap="flat">
              <a:solidFill>
                <a:srgbClr val="E8E8E8">
                  <a:alpha val="100000"/>
                </a:srgbClr>
              </a:solidFill>
              <a:prstDash val="solid"/>
              <a:round/>
            </a:ln>
          </p:spPr>
          <p:txBody>
            <a:bodyPr/>
            <a:lstStyle/>
            <a:p/>
          </p:txBody>
        </p:sp>
        <p:sp>
          <p:nvSpPr>
            <p:cNvPr id="67" name="pl67"/>
            <p:cNvSpPr/>
            <p:nvPr/>
          </p:nvSpPr>
          <p:spPr>
            <a:xfrm>
              <a:off x="2482351" y="3659870"/>
              <a:ext cx="4687686" cy="1223474"/>
            </a:xfrm>
            <a:custGeom>
              <a:avLst/>
              <a:pathLst>
                <a:path w="4687686" h="1223474">
                  <a:moveTo>
                    <a:pt x="0" y="611609"/>
                  </a:moveTo>
                  <a:lnTo>
                    <a:pt x="11837" y="611582"/>
                  </a:lnTo>
                  <a:lnTo>
                    <a:pt x="23675" y="611550"/>
                  </a:lnTo>
                  <a:lnTo>
                    <a:pt x="35512" y="611513"/>
                  </a:lnTo>
                  <a:lnTo>
                    <a:pt x="47350" y="611469"/>
                  </a:lnTo>
                  <a:lnTo>
                    <a:pt x="59187" y="611417"/>
                  </a:lnTo>
                  <a:lnTo>
                    <a:pt x="71025" y="611357"/>
                  </a:lnTo>
                  <a:lnTo>
                    <a:pt x="82863" y="611286"/>
                  </a:lnTo>
                  <a:lnTo>
                    <a:pt x="94700" y="611202"/>
                  </a:lnTo>
                  <a:lnTo>
                    <a:pt x="106538" y="611104"/>
                  </a:lnTo>
                  <a:lnTo>
                    <a:pt x="118375" y="610989"/>
                  </a:lnTo>
                  <a:lnTo>
                    <a:pt x="130213" y="610853"/>
                  </a:lnTo>
                  <a:lnTo>
                    <a:pt x="142051" y="610694"/>
                  </a:lnTo>
                  <a:lnTo>
                    <a:pt x="153888" y="610507"/>
                  </a:lnTo>
                  <a:lnTo>
                    <a:pt x="165726" y="610288"/>
                  </a:lnTo>
                  <a:lnTo>
                    <a:pt x="177563" y="610030"/>
                  </a:lnTo>
                  <a:lnTo>
                    <a:pt x="189401" y="609727"/>
                  </a:lnTo>
                  <a:lnTo>
                    <a:pt x="201239" y="609372"/>
                  </a:lnTo>
                  <a:lnTo>
                    <a:pt x="213076" y="608955"/>
                  </a:lnTo>
                  <a:lnTo>
                    <a:pt x="224914" y="608466"/>
                  </a:lnTo>
                  <a:lnTo>
                    <a:pt x="236751" y="607893"/>
                  </a:lnTo>
                  <a:lnTo>
                    <a:pt x="248589" y="607221"/>
                  </a:lnTo>
                  <a:lnTo>
                    <a:pt x="260427" y="606434"/>
                  </a:lnTo>
                  <a:lnTo>
                    <a:pt x="272264" y="605512"/>
                  </a:lnTo>
                  <a:lnTo>
                    <a:pt x="284102" y="604433"/>
                  </a:lnTo>
                  <a:lnTo>
                    <a:pt x="295939" y="603171"/>
                  </a:lnTo>
                  <a:lnTo>
                    <a:pt x="307777" y="601697"/>
                  </a:lnTo>
                  <a:lnTo>
                    <a:pt x="319614" y="599977"/>
                  </a:lnTo>
                  <a:lnTo>
                    <a:pt x="331452" y="597972"/>
                  </a:lnTo>
                  <a:lnTo>
                    <a:pt x="343290" y="595638"/>
                  </a:lnTo>
                  <a:lnTo>
                    <a:pt x="355127" y="592925"/>
                  </a:lnTo>
                  <a:lnTo>
                    <a:pt x="366965" y="589779"/>
                  </a:lnTo>
                  <a:lnTo>
                    <a:pt x="378802" y="586138"/>
                  </a:lnTo>
                  <a:lnTo>
                    <a:pt x="390640" y="581936"/>
                  </a:lnTo>
                  <a:lnTo>
                    <a:pt x="402478" y="577099"/>
                  </a:lnTo>
                  <a:lnTo>
                    <a:pt x="414315" y="571551"/>
                  </a:lnTo>
                  <a:lnTo>
                    <a:pt x="426153" y="565213"/>
                  </a:lnTo>
                  <a:lnTo>
                    <a:pt x="437990" y="558004"/>
                  </a:lnTo>
                  <a:lnTo>
                    <a:pt x="449828" y="549846"/>
                  </a:lnTo>
                  <a:lnTo>
                    <a:pt x="461666" y="540667"/>
                  </a:lnTo>
                  <a:lnTo>
                    <a:pt x="473503" y="530406"/>
                  </a:lnTo>
                  <a:lnTo>
                    <a:pt x="485341" y="519018"/>
                  </a:lnTo>
                  <a:lnTo>
                    <a:pt x="497178" y="506481"/>
                  </a:lnTo>
                  <a:lnTo>
                    <a:pt x="509016" y="492799"/>
                  </a:lnTo>
                  <a:lnTo>
                    <a:pt x="520854" y="478011"/>
                  </a:lnTo>
                  <a:lnTo>
                    <a:pt x="532691" y="462193"/>
                  </a:lnTo>
                  <a:lnTo>
                    <a:pt x="544529" y="445461"/>
                  </a:lnTo>
                  <a:lnTo>
                    <a:pt x="556366" y="427969"/>
                  </a:lnTo>
                  <a:lnTo>
                    <a:pt x="568204" y="409905"/>
                  </a:lnTo>
                  <a:lnTo>
                    <a:pt x="580042" y="391486"/>
                  </a:lnTo>
                  <a:lnTo>
                    <a:pt x="591879" y="372947"/>
                  </a:lnTo>
                  <a:lnTo>
                    <a:pt x="603717" y="354528"/>
                  </a:lnTo>
                  <a:lnTo>
                    <a:pt x="615554" y="336465"/>
                  </a:lnTo>
                  <a:lnTo>
                    <a:pt x="627392" y="318972"/>
                  </a:lnTo>
                  <a:lnTo>
                    <a:pt x="639229" y="302240"/>
                  </a:lnTo>
                  <a:lnTo>
                    <a:pt x="651067" y="286422"/>
                  </a:lnTo>
                  <a:lnTo>
                    <a:pt x="662905" y="271634"/>
                  </a:lnTo>
                  <a:lnTo>
                    <a:pt x="674742" y="257952"/>
                  </a:lnTo>
                  <a:lnTo>
                    <a:pt x="686580" y="245415"/>
                  </a:lnTo>
                  <a:lnTo>
                    <a:pt x="698417" y="234027"/>
                  </a:lnTo>
                  <a:lnTo>
                    <a:pt x="710255" y="223766"/>
                  </a:lnTo>
                  <a:lnTo>
                    <a:pt x="722093" y="214588"/>
                  </a:lnTo>
                  <a:lnTo>
                    <a:pt x="733930" y="206430"/>
                  </a:lnTo>
                  <a:lnTo>
                    <a:pt x="745768" y="199221"/>
                  </a:lnTo>
                  <a:lnTo>
                    <a:pt x="757605" y="192882"/>
                  </a:lnTo>
                  <a:lnTo>
                    <a:pt x="769443" y="187335"/>
                  </a:lnTo>
                  <a:lnTo>
                    <a:pt x="781281" y="182498"/>
                  </a:lnTo>
                  <a:lnTo>
                    <a:pt x="793118" y="178295"/>
                  </a:lnTo>
                  <a:lnTo>
                    <a:pt x="804956" y="174654"/>
                  </a:lnTo>
                  <a:lnTo>
                    <a:pt x="816793" y="171508"/>
                  </a:lnTo>
                  <a:lnTo>
                    <a:pt x="828631" y="168796"/>
                  </a:lnTo>
                  <a:lnTo>
                    <a:pt x="840469" y="166462"/>
                  </a:lnTo>
                  <a:lnTo>
                    <a:pt x="852306" y="164456"/>
                  </a:lnTo>
                  <a:lnTo>
                    <a:pt x="864144" y="162736"/>
                  </a:lnTo>
                  <a:lnTo>
                    <a:pt x="875981" y="161262"/>
                  </a:lnTo>
                  <a:lnTo>
                    <a:pt x="887819" y="160001"/>
                  </a:lnTo>
                  <a:lnTo>
                    <a:pt x="899657" y="158922"/>
                  </a:lnTo>
                  <a:lnTo>
                    <a:pt x="911494" y="158000"/>
                  </a:lnTo>
                  <a:lnTo>
                    <a:pt x="923332" y="157212"/>
                  </a:lnTo>
                  <a:lnTo>
                    <a:pt x="935169" y="156540"/>
                  </a:lnTo>
                  <a:lnTo>
                    <a:pt x="947007" y="155967"/>
                  </a:lnTo>
                  <a:lnTo>
                    <a:pt x="958844" y="155478"/>
                  </a:lnTo>
                  <a:lnTo>
                    <a:pt x="970682" y="155061"/>
                  </a:lnTo>
                  <a:lnTo>
                    <a:pt x="982520" y="154706"/>
                  </a:lnTo>
                  <a:lnTo>
                    <a:pt x="994357" y="154404"/>
                  </a:lnTo>
                  <a:lnTo>
                    <a:pt x="1006195" y="154146"/>
                  </a:lnTo>
                  <a:lnTo>
                    <a:pt x="1018032" y="153926"/>
                  </a:lnTo>
                  <a:lnTo>
                    <a:pt x="1029870" y="153739"/>
                  </a:lnTo>
                  <a:lnTo>
                    <a:pt x="1041708" y="153580"/>
                  </a:lnTo>
                  <a:lnTo>
                    <a:pt x="1053545" y="153445"/>
                  </a:lnTo>
                  <a:lnTo>
                    <a:pt x="1065383" y="153329"/>
                  </a:lnTo>
                  <a:lnTo>
                    <a:pt x="1077220" y="153231"/>
                  </a:lnTo>
                  <a:lnTo>
                    <a:pt x="1089058" y="153148"/>
                  </a:lnTo>
                  <a:lnTo>
                    <a:pt x="1100896" y="153077"/>
                  </a:lnTo>
                  <a:lnTo>
                    <a:pt x="1112733" y="153016"/>
                  </a:lnTo>
                  <a:lnTo>
                    <a:pt x="1124571" y="152965"/>
                  </a:lnTo>
                  <a:lnTo>
                    <a:pt x="1136408" y="152921"/>
                  </a:lnTo>
                  <a:lnTo>
                    <a:pt x="1148246" y="152884"/>
                  </a:lnTo>
                  <a:lnTo>
                    <a:pt x="1160084" y="152852"/>
                  </a:lnTo>
                  <a:lnTo>
                    <a:pt x="1171921" y="152825"/>
                  </a:lnTo>
                  <a:lnTo>
                    <a:pt x="1171921" y="152979"/>
                  </a:lnTo>
                  <a:lnTo>
                    <a:pt x="1183759" y="153033"/>
                  </a:lnTo>
                  <a:lnTo>
                    <a:pt x="1195596" y="153096"/>
                  </a:lnTo>
                  <a:lnTo>
                    <a:pt x="1207434" y="153171"/>
                  </a:lnTo>
                  <a:lnTo>
                    <a:pt x="1219272" y="153258"/>
                  </a:lnTo>
                  <a:lnTo>
                    <a:pt x="1231109" y="153361"/>
                  </a:lnTo>
                  <a:lnTo>
                    <a:pt x="1242947" y="153482"/>
                  </a:lnTo>
                  <a:lnTo>
                    <a:pt x="1254784" y="153625"/>
                  </a:lnTo>
                  <a:lnTo>
                    <a:pt x="1266622" y="153792"/>
                  </a:lnTo>
                  <a:lnTo>
                    <a:pt x="1278459" y="153988"/>
                  </a:lnTo>
                  <a:lnTo>
                    <a:pt x="1290297" y="154219"/>
                  </a:lnTo>
                  <a:lnTo>
                    <a:pt x="1302135" y="154490"/>
                  </a:lnTo>
                  <a:lnTo>
                    <a:pt x="1313972" y="154808"/>
                  </a:lnTo>
                  <a:lnTo>
                    <a:pt x="1325810" y="155182"/>
                  </a:lnTo>
                  <a:lnTo>
                    <a:pt x="1337647" y="155621"/>
                  </a:lnTo>
                  <a:lnTo>
                    <a:pt x="1349485" y="156136"/>
                  </a:lnTo>
                  <a:lnTo>
                    <a:pt x="1361323" y="156742"/>
                  </a:lnTo>
                  <a:lnTo>
                    <a:pt x="1373160" y="157452"/>
                  </a:lnTo>
                  <a:lnTo>
                    <a:pt x="1384998" y="158285"/>
                  </a:lnTo>
                  <a:lnTo>
                    <a:pt x="1396835" y="159263"/>
                  </a:lnTo>
                  <a:lnTo>
                    <a:pt x="1408673" y="160410"/>
                  </a:lnTo>
                  <a:lnTo>
                    <a:pt x="1420511" y="161754"/>
                  </a:lnTo>
                  <a:lnTo>
                    <a:pt x="1432348" y="163328"/>
                  </a:lnTo>
                  <a:lnTo>
                    <a:pt x="1444186" y="165172"/>
                  </a:lnTo>
                  <a:lnTo>
                    <a:pt x="1456023" y="167330"/>
                  </a:lnTo>
                  <a:lnTo>
                    <a:pt x="1467861" y="169854"/>
                  </a:lnTo>
                  <a:lnTo>
                    <a:pt x="1479699" y="172802"/>
                  </a:lnTo>
                  <a:lnTo>
                    <a:pt x="1491536" y="176242"/>
                  </a:lnTo>
                  <a:lnTo>
                    <a:pt x="1503374" y="180252"/>
                  </a:lnTo>
                  <a:lnTo>
                    <a:pt x="1515211" y="184921"/>
                  </a:lnTo>
                  <a:lnTo>
                    <a:pt x="1527049" y="190345"/>
                  </a:lnTo>
                  <a:lnTo>
                    <a:pt x="1538887" y="196637"/>
                  </a:lnTo>
                  <a:lnTo>
                    <a:pt x="1550724" y="203919"/>
                  </a:lnTo>
                  <a:lnTo>
                    <a:pt x="1562562" y="212324"/>
                  </a:lnTo>
                  <a:lnTo>
                    <a:pt x="1574399" y="221998"/>
                  </a:lnTo>
                  <a:lnTo>
                    <a:pt x="1586237" y="233094"/>
                  </a:lnTo>
                  <a:lnTo>
                    <a:pt x="1598074" y="245770"/>
                  </a:lnTo>
                  <a:lnTo>
                    <a:pt x="1609912" y="260188"/>
                  </a:lnTo>
                  <a:lnTo>
                    <a:pt x="1621750" y="276504"/>
                  </a:lnTo>
                  <a:lnTo>
                    <a:pt x="1633587" y="294862"/>
                  </a:lnTo>
                  <a:lnTo>
                    <a:pt x="1645425" y="315384"/>
                  </a:lnTo>
                  <a:lnTo>
                    <a:pt x="1657262" y="338159"/>
                  </a:lnTo>
                  <a:lnTo>
                    <a:pt x="1669100" y="363234"/>
                  </a:lnTo>
                  <a:lnTo>
                    <a:pt x="1680938" y="390598"/>
                  </a:lnTo>
                  <a:lnTo>
                    <a:pt x="1692775" y="420174"/>
                  </a:lnTo>
                  <a:lnTo>
                    <a:pt x="1704613" y="451809"/>
                  </a:lnTo>
                  <a:lnTo>
                    <a:pt x="1716450" y="485273"/>
                  </a:lnTo>
                  <a:lnTo>
                    <a:pt x="1728288" y="520258"/>
                  </a:lnTo>
                  <a:lnTo>
                    <a:pt x="1740126" y="556386"/>
                  </a:lnTo>
                  <a:lnTo>
                    <a:pt x="1751963" y="593224"/>
                  </a:lnTo>
                  <a:lnTo>
                    <a:pt x="1763801" y="630302"/>
                  </a:lnTo>
                  <a:lnTo>
                    <a:pt x="1775638" y="667139"/>
                  </a:lnTo>
                  <a:lnTo>
                    <a:pt x="1787476" y="703267"/>
                  </a:lnTo>
                  <a:lnTo>
                    <a:pt x="1799314" y="738252"/>
                  </a:lnTo>
                  <a:lnTo>
                    <a:pt x="1811151" y="771716"/>
                  </a:lnTo>
                  <a:lnTo>
                    <a:pt x="1822989" y="803352"/>
                  </a:lnTo>
                  <a:lnTo>
                    <a:pt x="1834826" y="832927"/>
                  </a:lnTo>
                  <a:lnTo>
                    <a:pt x="1846664" y="860291"/>
                  </a:lnTo>
                  <a:lnTo>
                    <a:pt x="1858502" y="885366"/>
                  </a:lnTo>
                  <a:lnTo>
                    <a:pt x="1870339" y="908141"/>
                  </a:lnTo>
                  <a:lnTo>
                    <a:pt x="1882177" y="928663"/>
                  </a:lnTo>
                  <a:lnTo>
                    <a:pt x="1894014" y="947021"/>
                  </a:lnTo>
                  <a:lnTo>
                    <a:pt x="1905852" y="963337"/>
                  </a:lnTo>
                  <a:lnTo>
                    <a:pt x="1917689" y="977755"/>
                  </a:lnTo>
                  <a:lnTo>
                    <a:pt x="1929527" y="990432"/>
                  </a:lnTo>
                  <a:lnTo>
                    <a:pt x="1941365" y="1001527"/>
                  </a:lnTo>
                  <a:lnTo>
                    <a:pt x="1953202" y="1011201"/>
                  </a:lnTo>
                  <a:lnTo>
                    <a:pt x="1965040" y="1019606"/>
                  </a:lnTo>
                  <a:lnTo>
                    <a:pt x="1976877" y="1026888"/>
                  </a:lnTo>
                  <a:lnTo>
                    <a:pt x="1988715" y="1033180"/>
                  </a:lnTo>
                  <a:lnTo>
                    <a:pt x="2000553" y="1038605"/>
                  </a:lnTo>
                  <a:lnTo>
                    <a:pt x="2012390" y="1043273"/>
                  </a:lnTo>
                  <a:lnTo>
                    <a:pt x="2024228" y="1047283"/>
                  </a:lnTo>
                  <a:lnTo>
                    <a:pt x="2036065" y="1050724"/>
                  </a:lnTo>
                  <a:lnTo>
                    <a:pt x="2047903" y="1053672"/>
                  </a:lnTo>
                  <a:lnTo>
                    <a:pt x="2059741" y="1056195"/>
                  </a:lnTo>
                  <a:lnTo>
                    <a:pt x="2071578" y="1058353"/>
                  </a:lnTo>
                  <a:lnTo>
                    <a:pt x="2083416" y="1060197"/>
                  </a:lnTo>
                  <a:lnTo>
                    <a:pt x="2095253" y="1061771"/>
                  </a:lnTo>
                  <a:lnTo>
                    <a:pt x="2107091" y="1063115"/>
                  </a:lnTo>
                  <a:lnTo>
                    <a:pt x="2118929" y="1064262"/>
                  </a:lnTo>
                  <a:lnTo>
                    <a:pt x="2130766" y="1065240"/>
                  </a:lnTo>
                  <a:lnTo>
                    <a:pt x="2142604" y="1066073"/>
                  </a:lnTo>
                  <a:lnTo>
                    <a:pt x="2154441" y="1066784"/>
                  </a:lnTo>
                  <a:lnTo>
                    <a:pt x="2166279" y="1067389"/>
                  </a:lnTo>
                  <a:lnTo>
                    <a:pt x="2178117" y="1067904"/>
                  </a:lnTo>
                  <a:lnTo>
                    <a:pt x="2189954" y="1068343"/>
                  </a:lnTo>
                  <a:lnTo>
                    <a:pt x="2201792" y="1068717"/>
                  </a:lnTo>
                  <a:lnTo>
                    <a:pt x="2213629" y="1069036"/>
                  </a:lnTo>
                  <a:lnTo>
                    <a:pt x="2225467" y="1069306"/>
                  </a:lnTo>
                  <a:lnTo>
                    <a:pt x="2237304" y="1069537"/>
                  </a:lnTo>
                  <a:lnTo>
                    <a:pt x="2249142" y="1069733"/>
                  </a:lnTo>
                  <a:lnTo>
                    <a:pt x="2260980" y="1069901"/>
                  </a:lnTo>
                  <a:lnTo>
                    <a:pt x="2272817" y="1070043"/>
                  </a:lnTo>
                  <a:lnTo>
                    <a:pt x="2284655" y="1070164"/>
                  </a:lnTo>
                  <a:lnTo>
                    <a:pt x="2296492" y="1070267"/>
                  </a:lnTo>
                  <a:lnTo>
                    <a:pt x="2308330" y="1070354"/>
                  </a:lnTo>
                  <a:lnTo>
                    <a:pt x="2320168" y="1070429"/>
                  </a:lnTo>
                  <a:lnTo>
                    <a:pt x="2332005" y="1070492"/>
                  </a:lnTo>
                  <a:lnTo>
                    <a:pt x="2343843" y="1070546"/>
                  </a:lnTo>
                  <a:lnTo>
                    <a:pt x="2343843" y="1070495"/>
                  </a:lnTo>
                  <a:lnTo>
                    <a:pt x="2355680" y="1070432"/>
                  </a:lnTo>
                  <a:lnTo>
                    <a:pt x="2367518" y="1070358"/>
                  </a:lnTo>
                  <a:lnTo>
                    <a:pt x="2379356" y="1070271"/>
                  </a:lnTo>
                  <a:lnTo>
                    <a:pt x="2391193" y="1070169"/>
                  </a:lnTo>
                  <a:lnTo>
                    <a:pt x="2403031" y="1070049"/>
                  </a:lnTo>
                  <a:lnTo>
                    <a:pt x="2414868" y="1069908"/>
                  </a:lnTo>
                  <a:lnTo>
                    <a:pt x="2426706" y="1069742"/>
                  </a:lnTo>
                  <a:lnTo>
                    <a:pt x="2438544" y="1069547"/>
                  </a:lnTo>
                  <a:lnTo>
                    <a:pt x="2450381" y="1069318"/>
                  </a:lnTo>
                  <a:lnTo>
                    <a:pt x="2462219" y="1069049"/>
                  </a:lnTo>
                  <a:lnTo>
                    <a:pt x="2474056" y="1068732"/>
                  </a:lnTo>
                  <a:lnTo>
                    <a:pt x="2485894" y="1068361"/>
                  </a:lnTo>
                  <a:lnTo>
                    <a:pt x="2497732" y="1067925"/>
                  </a:lnTo>
                  <a:lnTo>
                    <a:pt x="2509569" y="1067413"/>
                  </a:lnTo>
                  <a:lnTo>
                    <a:pt x="2521407" y="1066811"/>
                  </a:lnTo>
                  <a:lnTo>
                    <a:pt x="2533244" y="1066105"/>
                  </a:lnTo>
                  <a:lnTo>
                    <a:pt x="2545082" y="1065277"/>
                  </a:lnTo>
                  <a:lnTo>
                    <a:pt x="2556919" y="1064304"/>
                  </a:lnTo>
                  <a:lnTo>
                    <a:pt x="2568757" y="1063163"/>
                  </a:lnTo>
                  <a:lnTo>
                    <a:pt x="2580595" y="1061826"/>
                  </a:lnTo>
                  <a:lnTo>
                    <a:pt x="2592432" y="1060258"/>
                  </a:lnTo>
                  <a:lnTo>
                    <a:pt x="2604270" y="1058420"/>
                  </a:lnTo>
                  <a:lnTo>
                    <a:pt x="2616107" y="1056269"/>
                  </a:lnTo>
                  <a:lnTo>
                    <a:pt x="2627945" y="1053752"/>
                  </a:lnTo>
                  <a:lnTo>
                    <a:pt x="2639783" y="1050808"/>
                  </a:lnTo>
                  <a:lnTo>
                    <a:pt x="2651620" y="1047368"/>
                  </a:lnTo>
                  <a:lnTo>
                    <a:pt x="2663458" y="1043355"/>
                  </a:lnTo>
                  <a:lnTo>
                    <a:pt x="2675295" y="1038676"/>
                  </a:lnTo>
                  <a:lnTo>
                    <a:pt x="2687133" y="1033230"/>
                  </a:lnTo>
                  <a:lnTo>
                    <a:pt x="2698971" y="1026901"/>
                  </a:lnTo>
                  <a:lnTo>
                    <a:pt x="2710808" y="1019560"/>
                  </a:lnTo>
                  <a:lnTo>
                    <a:pt x="2722646" y="1011065"/>
                  </a:lnTo>
                  <a:lnTo>
                    <a:pt x="2734483" y="1001258"/>
                  </a:lnTo>
                  <a:lnTo>
                    <a:pt x="2746321" y="989972"/>
                  </a:lnTo>
                  <a:lnTo>
                    <a:pt x="2758159" y="977028"/>
                  </a:lnTo>
                  <a:lnTo>
                    <a:pt x="2769996" y="962238"/>
                  </a:lnTo>
                  <a:lnTo>
                    <a:pt x="2781834" y="945417"/>
                  </a:lnTo>
                  <a:lnTo>
                    <a:pt x="2793671" y="926382"/>
                  </a:lnTo>
                  <a:lnTo>
                    <a:pt x="2805509" y="904965"/>
                  </a:lnTo>
                  <a:lnTo>
                    <a:pt x="2817347" y="881023"/>
                  </a:lnTo>
                  <a:lnTo>
                    <a:pt x="2829184" y="854451"/>
                  </a:lnTo>
                  <a:lnTo>
                    <a:pt x="2841022" y="825197"/>
                  </a:lnTo>
                  <a:lnTo>
                    <a:pt x="2852859" y="793273"/>
                  </a:lnTo>
                  <a:lnTo>
                    <a:pt x="2864697" y="758768"/>
                  </a:lnTo>
                  <a:lnTo>
                    <a:pt x="2876534" y="721860"/>
                  </a:lnTo>
                  <a:lnTo>
                    <a:pt x="2888372" y="682818"/>
                  </a:lnTo>
                  <a:lnTo>
                    <a:pt x="2900210" y="642002"/>
                  </a:lnTo>
                  <a:lnTo>
                    <a:pt x="2912047" y="599853"/>
                  </a:lnTo>
                  <a:lnTo>
                    <a:pt x="2923885" y="556876"/>
                  </a:lnTo>
                  <a:lnTo>
                    <a:pt x="2935722" y="513618"/>
                  </a:lnTo>
                  <a:lnTo>
                    <a:pt x="2947560" y="470641"/>
                  </a:lnTo>
                  <a:lnTo>
                    <a:pt x="2959398" y="428492"/>
                  </a:lnTo>
                  <a:lnTo>
                    <a:pt x="2971235" y="387676"/>
                  </a:lnTo>
                  <a:lnTo>
                    <a:pt x="2983073" y="348635"/>
                  </a:lnTo>
                  <a:lnTo>
                    <a:pt x="2994910" y="311727"/>
                  </a:lnTo>
                  <a:lnTo>
                    <a:pt x="3006748" y="277222"/>
                  </a:lnTo>
                  <a:lnTo>
                    <a:pt x="3018586" y="245297"/>
                  </a:lnTo>
                  <a:lnTo>
                    <a:pt x="3030423" y="216043"/>
                  </a:lnTo>
                  <a:lnTo>
                    <a:pt x="3042261" y="189472"/>
                  </a:lnTo>
                  <a:lnTo>
                    <a:pt x="3054098" y="165530"/>
                  </a:lnTo>
                  <a:lnTo>
                    <a:pt x="3065936" y="144113"/>
                  </a:lnTo>
                  <a:lnTo>
                    <a:pt x="3077774" y="125077"/>
                  </a:lnTo>
                  <a:lnTo>
                    <a:pt x="3089611" y="108256"/>
                  </a:lnTo>
                  <a:lnTo>
                    <a:pt x="3101449" y="93467"/>
                  </a:lnTo>
                  <a:lnTo>
                    <a:pt x="3113286" y="80522"/>
                  </a:lnTo>
                  <a:lnTo>
                    <a:pt x="3125124" y="69236"/>
                  </a:lnTo>
                  <a:lnTo>
                    <a:pt x="3136962" y="59430"/>
                  </a:lnTo>
                  <a:lnTo>
                    <a:pt x="3148799" y="50935"/>
                  </a:lnTo>
                  <a:lnTo>
                    <a:pt x="3160637" y="43594"/>
                  </a:lnTo>
                  <a:lnTo>
                    <a:pt x="3172474" y="37265"/>
                  </a:lnTo>
                  <a:lnTo>
                    <a:pt x="3184312" y="31819"/>
                  </a:lnTo>
                  <a:lnTo>
                    <a:pt x="3196149" y="27140"/>
                  </a:lnTo>
                  <a:lnTo>
                    <a:pt x="3207987" y="23126"/>
                  </a:lnTo>
                  <a:lnTo>
                    <a:pt x="3219825" y="19687"/>
                  </a:lnTo>
                  <a:lnTo>
                    <a:pt x="3231662" y="16743"/>
                  </a:lnTo>
                  <a:lnTo>
                    <a:pt x="3243500" y="14226"/>
                  </a:lnTo>
                  <a:lnTo>
                    <a:pt x="3255337" y="12074"/>
                  </a:lnTo>
                  <a:lnTo>
                    <a:pt x="3267175" y="10237"/>
                  </a:lnTo>
                  <a:lnTo>
                    <a:pt x="3279013" y="8669"/>
                  </a:lnTo>
                  <a:lnTo>
                    <a:pt x="3290850" y="7331"/>
                  </a:lnTo>
                  <a:lnTo>
                    <a:pt x="3302688" y="6191"/>
                  </a:lnTo>
                  <a:lnTo>
                    <a:pt x="3314525" y="5218"/>
                  </a:lnTo>
                  <a:lnTo>
                    <a:pt x="3326363" y="4389"/>
                  </a:lnTo>
                  <a:lnTo>
                    <a:pt x="3338201" y="3683"/>
                  </a:lnTo>
                  <a:lnTo>
                    <a:pt x="3350038" y="3082"/>
                  </a:lnTo>
                  <a:lnTo>
                    <a:pt x="3361876" y="2570"/>
                  </a:lnTo>
                  <a:lnTo>
                    <a:pt x="3373713" y="2134"/>
                  </a:lnTo>
                  <a:lnTo>
                    <a:pt x="3385551" y="1762"/>
                  </a:lnTo>
                  <a:lnTo>
                    <a:pt x="3397389" y="1446"/>
                  </a:lnTo>
                  <a:lnTo>
                    <a:pt x="3409226" y="1177"/>
                  </a:lnTo>
                  <a:lnTo>
                    <a:pt x="3421064" y="948"/>
                  </a:lnTo>
                  <a:lnTo>
                    <a:pt x="3432901" y="753"/>
                  </a:lnTo>
                  <a:lnTo>
                    <a:pt x="3444739" y="587"/>
                  </a:lnTo>
                  <a:lnTo>
                    <a:pt x="3456576" y="446"/>
                  </a:lnTo>
                  <a:lnTo>
                    <a:pt x="3468414" y="326"/>
                  </a:lnTo>
                  <a:lnTo>
                    <a:pt x="3480252" y="224"/>
                  </a:lnTo>
                  <a:lnTo>
                    <a:pt x="3492089" y="137"/>
                  </a:lnTo>
                  <a:lnTo>
                    <a:pt x="3503927" y="62"/>
                  </a:lnTo>
                  <a:lnTo>
                    <a:pt x="3515764" y="0"/>
                  </a:lnTo>
                  <a:lnTo>
                    <a:pt x="3515764" y="51"/>
                  </a:lnTo>
                  <a:lnTo>
                    <a:pt x="3527602" y="123"/>
                  </a:lnTo>
                  <a:lnTo>
                    <a:pt x="3539440" y="207"/>
                  </a:lnTo>
                  <a:lnTo>
                    <a:pt x="3551277" y="307"/>
                  </a:lnTo>
                  <a:lnTo>
                    <a:pt x="3563115" y="424"/>
                  </a:lnTo>
                  <a:lnTo>
                    <a:pt x="3574952" y="561"/>
                  </a:lnTo>
                  <a:lnTo>
                    <a:pt x="3586790" y="722"/>
                  </a:lnTo>
                  <a:lnTo>
                    <a:pt x="3598628" y="912"/>
                  </a:lnTo>
                  <a:lnTo>
                    <a:pt x="3610465" y="1135"/>
                  </a:lnTo>
                  <a:lnTo>
                    <a:pt x="3622303" y="1397"/>
                  </a:lnTo>
                  <a:lnTo>
                    <a:pt x="3634140" y="1704"/>
                  </a:lnTo>
                  <a:lnTo>
                    <a:pt x="3645978" y="2065"/>
                  </a:lnTo>
                  <a:lnTo>
                    <a:pt x="3657816" y="2490"/>
                  </a:lnTo>
                  <a:lnTo>
                    <a:pt x="3669653" y="2988"/>
                  </a:lnTo>
                  <a:lnTo>
                    <a:pt x="3681491" y="3574"/>
                  </a:lnTo>
                  <a:lnTo>
                    <a:pt x="3693328" y="4261"/>
                  </a:lnTo>
                  <a:lnTo>
                    <a:pt x="3705166" y="5068"/>
                  </a:lnTo>
                  <a:lnTo>
                    <a:pt x="3717004" y="6015"/>
                  </a:lnTo>
                  <a:lnTo>
                    <a:pt x="3728841" y="7126"/>
                  </a:lnTo>
                  <a:lnTo>
                    <a:pt x="3740679" y="8430"/>
                  </a:lnTo>
                  <a:lnTo>
                    <a:pt x="3752516" y="9959"/>
                  </a:lnTo>
                  <a:lnTo>
                    <a:pt x="3764354" y="11751"/>
                  </a:lnTo>
                  <a:lnTo>
                    <a:pt x="3776191" y="13850"/>
                  </a:lnTo>
                  <a:lnTo>
                    <a:pt x="3788029" y="16309"/>
                  </a:lnTo>
                  <a:lnTo>
                    <a:pt x="3799867" y="19186"/>
                  </a:lnTo>
                  <a:lnTo>
                    <a:pt x="3811704" y="22551"/>
                  </a:lnTo>
                  <a:lnTo>
                    <a:pt x="3823542" y="26481"/>
                  </a:lnTo>
                  <a:lnTo>
                    <a:pt x="3835379" y="31069"/>
                  </a:lnTo>
                  <a:lnTo>
                    <a:pt x="3847217" y="36416"/>
                  </a:lnTo>
                  <a:lnTo>
                    <a:pt x="3859055" y="42640"/>
                  </a:lnTo>
                  <a:lnTo>
                    <a:pt x="3870892" y="49873"/>
                  </a:lnTo>
                  <a:lnTo>
                    <a:pt x="3882730" y="58262"/>
                  </a:lnTo>
                  <a:lnTo>
                    <a:pt x="3894567" y="67971"/>
                  </a:lnTo>
                  <a:lnTo>
                    <a:pt x="3906405" y="79178"/>
                  </a:lnTo>
                  <a:lnTo>
                    <a:pt x="3918243" y="92077"/>
                  </a:lnTo>
                  <a:lnTo>
                    <a:pt x="3930080" y="106871"/>
                  </a:lnTo>
                  <a:lnTo>
                    <a:pt x="3941918" y="123773"/>
                  </a:lnTo>
                  <a:lnTo>
                    <a:pt x="3953755" y="142997"/>
                  </a:lnTo>
                  <a:lnTo>
                    <a:pt x="3965593" y="164752"/>
                  </a:lnTo>
                  <a:lnTo>
                    <a:pt x="3977431" y="189229"/>
                  </a:lnTo>
                  <a:lnTo>
                    <a:pt x="3989268" y="216591"/>
                  </a:lnTo>
                  <a:lnTo>
                    <a:pt x="4001106" y="246958"/>
                  </a:lnTo>
                  <a:lnTo>
                    <a:pt x="4012943" y="280391"/>
                  </a:lnTo>
                  <a:lnTo>
                    <a:pt x="4024781" y="316876"/>
                  </a:lnTo>
                  <a:lnTo>
                    <a:pt x="4036619" y="356311"/>
                  </a:lnTo>
                  <a:lnTo>
                    <a:pt x="4048456" y="398491"/>
                  </a:lnTo>
                  <a:lnTo>
                    <a:pt x="4060294" y="443110"/>
                  </a:lnTo>
                  <a:lnTo>
                    <a:pt x="4072131" y="489757"/>
                  </a:lnTo>
                  <a:lnTo>
                    <a:pt x="4083969" y="537927"/>
                  </a:lnTo>
                  <a:lnTo>
                    <a:pt x="4095806" y="587044"/>
                  </a:lnTo>
                  <a:lnTo>
                    <a:pt x="4107644" y="636481"/>
                  </a:lnTo>
                  <a:lnTo>
                    <a:pt x="4119482" y="685598"/>
                  </a:lnTo>
                  <a:lnTo>
                    <a:pt x="4131319" y="733768"/>
                  </a:lnTo>
                  <a:lnTo>
                    <a:pt x="4143157" y="780415"/>
                  </a:lnTo>
                  <a:lnTo>
                    <a:pt x="4154994" y="825034"/>
                  </a:lnTo>
                  <a:lnTo>
                    <a:pt x="4166832" y="867215"/>
                  </a:lnTo>
                  <a:lnTo>
                    <a:pt x="4178670" y="906649"/>
                  </a:lnTo>
                  <a:lnTo>
                    <a:pt x="4190507" y="943134"/>
                  </a:lnTo>
                  <a:lnTo>
                    <a:pt x="4202345" y="976567"/>
                  </a:lnTo>
                  <a:lnTo>
                    <a:pt x="4214182" y="1006934"/>
                  </a:lnTo>
                  <a:lnTo>
                    <a:pt x="4226020" y="1034297"/>
                  </a:lnTo>
                  <a:lnTo>
                    <a:pt x="4237858" y="1058774"/>
                  </a:lnTo>
                  <a:lnTo>
                    <a:pt x="4249695" y="1080528"/>
                  </a:lnTo>
                  <a:lnTo>
                    <a:pt x="4261533" y="1099752"/>
                  </a:lnTo>
                  <a:lnTo>
                    <a:pt x="4273370" y="1116654"/>
                  </a:lnTo>
                  <a:lnTo>
                    <a:pt x="4285208" y="1131448"/>
                  </a:lnTo>
                  <a:lnTo>
                    <a:pt x="4297046" y="1144347"/>
                  </a:lnTo>
                  <a:lnTo>
                    <a:pt x="4308883" y="1155554"/>
                  </a:lnTo>
                  <a:lnTo>
                    <a:pt x="4320721" y="1165263"/>
                  </a:lnTo>
                  <a:lnTo>
                    <a:pt x="4332558" y="1173652"/>
                  </a:lnTo>
                  <a:lnTo>
                    <a:pt x="4344396" y="1180885"/>
                  </a:lnTo>
                  <a:lnTo>
                    <a:pt x="4356234" y="1187109"/>
                  </a:lnTo>
                  <a:lnTo>
                    <a:pt x="4368071" y="1192457"/>
                  </a:lnTo>
                  <a:lnTo>
                    <a:pt x="4379909" y="1197044"/>
                  </a:lnTo>
                  <a:lnTo>
                    <a:pt x="4391746" y="1200975"/>
                  </a:lnTo>
                  <a:lnTo>
                    <a:pt x="4403584" y="1204339"/>
                  </a:lnTo>
                  <a:lnTo>
                    <a:pt x="4415421" y="1207216"/>
                  </a:lnTo>
                  <a:lnTo>
                    <a:pt x="4427259" y="1209675"/>
                  </a:lnTo>
                  <a:lnTo>
                    <a:pt x="4439097" y="1211774"/>
                  </a:lnTo>
                  <a:lnTo>
                    <a:pt x="4450934" y="1213566"/>
                  </a:lnTo>
                  <a:lnTo>
                    <a:pt x="4462772" y="1215095"/>
                  </a:lnTo>
                  <a:lnTo>
                    <a:pt x="4474609" y="1216399"/>
                  </a:lnTo>
                  <a:lnTo>
                    <a:pt x="4486447" y="1217510"/>
                  </a:lnTo>
                  <a:lnTo>
                    <a:pt x="4498285" y="1218457"/>
                  </a:lnTo>
                  <a:lnTo>
                    <a:pt x="4510122" y="1219264"/>
                  </a:lnTo>
                  <a:lnTo>
                    <a:pt x="4521960" y="1219952"/>
                  </a:lnTo>
                  <a:lnTo>
                    <a:pt x="4533797" y="1220537"/>
                  </a:lnTo>
                  <a:lnTo>
                    <a:pt x="4545635" y="1221035"/>
                  </a:lnTo>
                  <a:lnTo>
                    <a:pt x="4557473" y="1221460"/>
                  </a:lnTo>
                  <a:lnTo>
                    <a:pt x="4569310" y="1221821"/>
                  </a:lnTo>
                  <a:lnTo>
                    <a:pt x="4581148" y="1222129"/>
                  </a:lnTo>
                  <a:lnTo>
                    <a:pt x="4592985" y="1222390"/>
                  </a:lnTo>
                  <a:lnTo>
                    <a:pt x="4604823" y="1222613"/>
                  </a:lnTo>
                  <a:lnTo>
                    <a:pt x="4616661" y="1222803"/>
                  </a:lnTo>
                  <a:lnTo>
                    <a:pt x="4628498" y="1222964"/>
                  </a:lnTo>
                  <a:lnTo>
                    <a:pt x="4640336" y="1223102"/>
                  </a:lnTo>
                  <a:lnTo>
                    <a:pt x="4652173" y="1223218"/>
                  </a:lnTo>
                  <a:lnTo>
                    <a:pt x="4664011" y="1223318"/>
                  </a:lnTo>
                  <a:lnTo>
                    <a:pt x="4675849" y="1223402"/>
                  </a:lnTo>
                  <a:lnTo>
                    <a:pt x="4687686" y="1223474"/>
                  </a:lnTo>
                </a:path>
              </a:pathLst>
            </a:custGeom>
            <a:ln w="40651" cap="flat">
              <a:solidFill>
                <a:srgbClr val="E8E8E8">
                  <a:alpha val="100000"/>
                </a:srgbClr>
              </a:solidFill>
              <a:prstDash val="solid"/>
              <a:round/>
            </a:ln>
          </p:spPr>
          <p:txBody>
            <a:bodyPr/>
            <a:lstStyle/>
            <a:p/>
          </p:txBody>
        </p:sp>
        <p:sp>
          <p:nvSpPr>
            <p:cNvPr id="68" name="pl68"/>
            <p:cNvSpPr/>
            <p:nvPr/>
          </p:nvSpPr>
          <p:spPr>
            <a:xfrm>
              <a:off x="2482351" y="3812593"/>
              <a:ext cx="4687686" cy="765050"/>
            </a:xfrm>
            <a:custGeom>
              <a:avLst/>
              <a:pathLst>
                <a:path w="4687686" h="765050">
                  <a:moveTo>
                    <a:pt x="0" y="612122"/>
                  </a:moveTo>
                  <a:lnTo>
                    <a:pt x="11837" y="612131"/>
                  </a:lnTo>
                  <a:lnTo>
                    <a:pt x="23675" y="612141"/>
                  </a:lnTo>
                  <a:lnTo>
                    <a:pt x="35512" y="612154"/>
                  </a:lnTo>
                  <a:lnTo>
                    <a:pt x="47350" y="612168"/>
                  </a:lnTo>
                  <a:lnTo>
                    <a:pt x="59187" y="612186"/>
                  </a:lnTo>
                  <a:lnTo>
                    <a:pt x="71025" y="612206"/>
                  </a:lnTo>
                  <a:lnTo>
                    <a:pt x="82863" y="612229"/>
                  </a:lnTo>
                  <a:lnTo>
                    <a:pt x="94700" y="612257"/>
                  </a:lnTo>
                  <a:lnTo>
                    <a:pt x="106538" y="612290"/>
                  </a:lnTo>
                  <a:lnTo>
                    <a:pt x="118375" y="612328"/>
                  </a:lnTo>
                  <a:lnTo>
                    <a:pt x="130213" y="612374"/>
                  </a:lnTo>
                  <a:lnTo>
                    <a:pt x="142051" y="612427"/>
                  </a:lnTo>
                  <a:lnTo>
                    <a:pt x="153888" y="612489"/>
                  </a:lnTo>
                  <a:lnTo>
                    <a:pt x="165726" y="612562"/>
                  </a:lnTo>
                  <a:lnTo>
                    <a:pt x="177563" y="612648"/>
                  </a:lnTo>
                  <a:lnTo>
                    <a:pt x="189401" y="612749"/>
                  </a:lnTo>
                  <a:lnTo>
                    <a:pt x="201239" y="612867"/>
                  </a:lnTo>
                  <a:lnTo>
                    <a:pt x="213076" y="613006"/>
                  </a:lnTo>
                  <a:lnTo>
                    <a:pt x="224914" y="613169"/>
                  </a:lnTo>
                  <a:lnTo>
                    <a:pt x="236751" y="613360"/>
                  </a:lnTo>
                  <a:lnTo>
                    <a:pt x="248589" y="613584"/>
                  </a:lnTo>
                  <a:lnTo>
                    <a:pt x="260427" y="613847"/>
                  </a:lnTo>
                  <a:lnTo>
                    <a:pt x="272264" y="614154"/>
                  </a:lnTo>
                  <a:lnTo>
                    <a:pt x="284102" y="614514"/>
                  </a:lnTo>
                  <a:lnTo>
                    <a:pt x="295939" y="614934"/>
                  </a:lnTo>
                  <a:lnTo>
                    <a:pt x="307777" y="615426"/>
                  </a:lnTo>
                  <a:lnTo>
                    <a:pt x="319614" y="615999"/>
                  </a:lnTo>
                  <a:lnTo>
                    <a:pt x="331452" y="616667"/>
                  </a:lnTo>
                  <a:lnTo>
                    <a:pt x="343290" y="617445"/>
                  </a:lnTo>
                  <a:lnTo>
                    <a:pt x="355127" y="618350"/>
                  </a:lnTo>
                  <a:lnTo>
                    <a:pt x="366965" y="619398"/>
                  </a:lnTo>
                  <a:lnTo>
                    <a:pt x="378802" y="620612"/>
                  </a:lnTo>
                  <a:lnTo>
                    <a:pt x="390640" y="622013"/>
                  </a:lnTo>
                  <a:lnTo>
                    <a:pt x="402478" y="623625"/>
                  </a:lnTo>
                  <a:lnTo>
                    <a:pt x="414315" y="625474"/>
                  </a:lnTo>
                  <a:lnTo>
                    <a:pt x="426153" y="627587"/>
                  </a:lnTo>
                  <a:lnTo>
                    <a:pt x="437990" y="629990"/>
                  </a:lnTo>
                  <a:lnTo>
                    <a:pt x="449828" y="632709"/>
                  </a:lnTo>
                  <a:lnTo>
                    <a:pt x="461666" y="635769"/>
                  </a:lnTo>
                  <a:lnTo>
                    <a:pt x="473503" y="639189"/>
                  </a:lnTo>
                  <a:lnTo>
                    <a:pt x="485341" y="642985"/>
                  </a:lnTo>
                  <a:lnTo>
                    <a:pt x="497178" y="647164"/>
                  </a:lnTo>
                  <a:lnTo>
                    <a:pt x="509016" y="651725"/>
                  </a:lnTo>
                  <a:lnTo>
                    <a:pt x="520854" y="656654"/>
                  </a:lnTo>
                  <a:lnTo>
                    <a:pt x="532691" y="661927"/>
                  </a:lnTo>
                  <a:lnTo>
                    <a:pt x="544529" y="667504"/>
                  </a:lnTo>
                  <a:lnTo>
                    <a:pt x="556366" y="673335"/>
                  </a:lnTo>
                  <a:lnTo>
                    <a:pt x="568204" y="679356"/>
                  </a:lnTo>
                  <a:lnTo>
                    <a:pt x="580042" y="685496"/>
                  </a:lnTo>
                  <a:lnTo>
                    <a:pt x="591879" y="691676"/>
                  </a:lnTo>
                  <a:lnTo>
                    <a:pt x="603717" y="697815"/>
                  </a:lnTo>
                  <a:lnTo>
                    <a:pt x="615554" y="703837"/>
                  </a:lnTo>
                  <a:lnTo>
                    <a:pt x="627392" y="709667"/>
                  </a:lnTo>
                  <a:lnTo>
                    <a:pt x="639229" y="715245"/>
                  </a:lnTo>
                  <a:lnTo>
                    <a:pt x="651067" y="720517"/>
                  </a:lnTo>
                  <a:lnTo>
                    <a:pt x="662905" y="725447"/>
                  </a:lnTo>
                  <a:lnTo>
                    <a:pt x="674742" y="730007"/>
                  </a:lnTo>
                  <a:lnTo>
                    <a:pt x="686580" y="734186"/>
                  </a:lnTo>
                  <a:lnTo>
                    <a:pt x="698417" y="737982"/>
                  </a:lnTo>
                  <a:lnTo>
                    <a:pt x="710255" y="741403"/>
                  </a:lnTo>
                  <a:lnTo>
                    <a:pt x="722093" y="744462"/>
                  </a:lnTo>
                  <a:lnTo>
                    <a:pt x="733930" y="747182"/>
                  </a:lnTo>
                  <a:lnTo>
                    <a:pt x="745768" y="749585"/>
                  </a:lnTo>
                  <a:lnTo>
                    <a:pt x="757605" y="751697"/>
                  </a:lnTo>
                  <a:lnTo>
                    <a:pt x="769443" y="753547"/>
                  </a:lnTo>
                  <a:lnTo>
                    <a:pt x="781281" y="755159"/>
                  </a:lnTo>
                  <a:lnTo>
                    <a:pt x="793118" y="756560"/>
                  </a:lnTo>
                  <a:lnTo>
                    <a:pt x="804956" y="757773"/>
                  </a:lnTo>
                  <a:lnTo>
                    <a:pt x="816793" y="758822"/>
                  </a:lnTo>
                  <a:lnTo>
                    <a:pt x="828631" y="759726"/>
                  </a:lnTo>
                  <a:lnTo>
                    <a:pt x="840469" y="760504"/>
                  </a:lnTo>
                  <a:lnTo>
                    <a:pt x="852306" y="761173"/>
                  </a:lnTo>
                  <a:lnTo>
                    <a:pt x="864144" y="761746"/>
                  </a:lnTo>
                  <a:lnTo>
                    <a:pt x="875981" y="762237"/>
                  </a:lnTo>
                  <a:lnTo>
                    <a:pt x="887819" y="762658"/>
                  </a:lnTo>
                  <a:lnTo>
                    <a:pt x="899657" y="763017"/>
                  </a:lnTo>
                  <a:lnTo>
                    <a:pt x="911494" y="763325"/>
                  </a:lnTo>
                  <a:lnTo>
                    <a:pt x="923332" y="763587"/>
                  </a:lnTo>
                  <a:lnTo>
                    <a:pt x="935169" y="763811"/>
                  </a:lnTo>
                  <a:lnTo>
                    <a:pt x="947007" y="764002"/>
                  </a:lnTo>
                  <a:lnTo>
                    <a:pt x="958844" y="764165"/>
                  </a:lnTo>
                  <a:lnTo>
                    <a:pt x="970682" y="764304"/>
                  </a:lnTo>
                  <a:lnTo>
                    <a:pt x="982520" y="764423"/>
                  </a:lnTo>
                  <a:lnTo>
                    <a:pt x="994357" y="764524"/>
                  </a:lnTo>
                  <a:lnTo>
                    <a:pt x="1006195" y="764609"/>
                  </a:lnTo>
                  <a:lnTo>
                    <a:pt x="1018032" y="764683"/>
                  </a:lnTo>
                  <a:lnTo>
                    <a:pt x="1029870" y="764745"/>
                  </a:lnTo>
                  <a:lnTo>
                    <a:pt x="1041708" y="764798"/>
                  </a:lnTo>
                  <a:lnTo>
                    <a:pt x="1053545" y="764843"/>
                  </a:lnTo>
                  <a:lnTo>
                    <a:pt x="1065383" y="764882"/>
                  </a:lnTo>
                  <a:lnTo>
                    <a:pt x="1077220" y="764914"/>
                  </a:lnTo>
                  <a:lnTo>
                    <a:pt x="1089058" y="764942"/>
                  </a:lnTo>
                  <a:lnTo>
                    <a:pt x="1100896" y="764966"/>
                  </a:lnTo>
                  <a:lnTo>
                    <a:pt x="1112733" y="764986"/>
                  </a:lnTo>
                  <a:lnTo>
                    <a:pt x="1124571" y="765003"/>
                  </a:lnTo>
                  <a:lnTo>
                    <a:pt x="1136408" y="765018"/>
                  </a:lnTo>
                  <a:lnTo>
                    <a:pt x="1148246" y="765030"/>
                  </a:lnTo>
                  <a:lnTo>
                    <a:pt x="1160084" y="765041"/>
                  </a:lnTo>
                  <a:lnTo>
                    <a:pt x="1171921" y="765050"/>
                  </a:lnTo>
                  <a:lnTo>
                    <a:pt x="1171921" y="764896"/>
                  </a:lnTo>
                  <a:lnTo>
                    <a:pt x="1183759" y="764860"/>
                  </a:lnTo>
                  <a:lnTo>
                    <a:pt x="1195596" y="764818"/>
                  </a:lnTo>
                  <a:lnTo>
                    <a:pt x="1207434" y="764768"/>
                  </a:lnTo>
                  <a:lnTo>
                    <a:pt x="1219272" y="764709"/>
                  </a:lnTo>
                  <a:lnTo>
                    <a:pt x="1231109" y="764641"/>
                  </a:lnTo>
                  <a:lnTo>
                    <a:pt x="1242947" y="764560"/>
                  </a:lnTo>
                  <a:lnTo>
                    <a:pt x="1254784" y="764465"/>
                  </a:lnTo>
                  <a:lnTo>
                    <a:pt x="1266622" y="764354"/>
                  </a:lnTo>
                  <a:lnTo>
                    <a:pt x="1278459" y="764223"/>
                  </a:lnTo>
                  <a:lnTo>
                    <a:pt x="1290297" y="764069"/>
                  </a:lnTo>
                  <a:lnTo>
                    <a:pt x="1302135" y="763889"/>
                  </a:lnTo>
                  <a:lnTo>
                    <a:pt x="1313972" y="763676"/>
                  </a:lnTo>
                  <a:lnTo>
                    <a:pt x="1325810" y="763427"/>
                  </a:lnTo>
                  <a:lnTo>
                    <a:pt x="1337647" y="763134"/>
                  </a:lnTo>
                  <a:lnTo>
                    <a:pt x="1349485" y="762791"/>
                  </a:lnTo>
                  <a:lnTo>
                    <a:pt x="1361323" y="762387"/>
                  </a:lnTo>
                  <a:lnTo>
                    <a:pt x="1373160" y="761914"/>
                  </a:lnTo>
                  <a:lnTo>
                    <a:pt x="1384998" y="761358"/>
                  </a:lnTo>
                  <a:lnTo>
                    <a:pt x="1396835" y="760706"/>
                  </a:lnTo>
                  <a:lnTo>
                    <a:pt x="1408673" y="759942"/>
                  </a:lnTo>
                  <a:lnTo>
                    <a:pt x="1420511" y="759046"/>
                  </a:lnTo>
                  <a:lnTo>
                    <a:pt x="1432348" y="757996"/>
                  </a:lnTo>
                  <a:lnTo>
                    <a:pt x="1444186" y="756767"/>
                  </a:lnTo>
                  <a:lnTo>
                    <a:pt x="1456023" y="755328"/>
                  </a:lnTo>
                  <a:lnTo>
                    <a:pt x="1467861" y="753646"/>
                  </a:lnTo>
                  <a:lnTo>
                    <a:pt x="1479699" y="751681"/>
                  </a:lnTo>
                  <a:lnTo>
                    <a:pt x="1491536" y="749387"/>
                  </a:lnTo>
                  <a:lnTo>
                    <a:pt x="1503374" y="746713"/>
                  </a:lnTo>
                  <a:lnTo>
                    <a:pt x="1515211" y="743601"/>
                  </a:lnTo>
                  <a:lnTo>
                    <a:pt x="1527049" y="739985"/>
                  </a:lnTo>
                  <a:lnTo>
                    <a:pt x="1538887" y="735790"/>
                  </a:lnTo>
                  <a:lnTo>
                    <a:pt x="1550724" y="730936"/>
                  </a:lnTo>
                  <a:lnTo>
                    <a:pt x="1562562" y="725332"/>
                  </a:lnTo>
                  <a:lnTo>
                    <a:pt x="1574399" y="718883"/>
                  </a:lnTo>
                  <a:lnTo>
                    <a:pt x="1586237" y="711486"/>
                  </a:lnTo>
                  <a:lnTo>
                    <a:pt x="1598074" y="703035"/>
                  </a:lnTo>
                  <a:lnTo>
                    <a:pt x="1609912" y="693423"/>
                  </a:lnTo>
                  <a:lnTo>
                    <a:pt x="1621750" y="682545"/>
                  </a:lnTo>
                  <a:lnTo>
                    <a:pt x="1633587" y="670307"/>
                  </a:lnTo>
                  <a:lnTo>
                    <a:pt x="1645425" y="656626"/>
                  </a:lnTo>
                  <a:lnTo>
                    <a:pt x="1657262" y="641442"/>
                  </a:lnTo>
                  <a:lnTo>
                    <a:pt x="1669100" y="624726"/>
                  </a:lnTo>
                  <a:lnTo>
                    <a:pt x="1680938" y="606483"/>
                  </a:lnTo>
                  <a:lnTo>
                    <a:pt x="1692775" y="586766"/>
                  </a:lnTo>
                  <a:lnTo>
                    <a:pt x="1704613" y="565676"/>
                  </a:lnTo>
                  <a:lnTo>
                    <a:pt x="1716450" y="543366"/>
                  </a:lnTo>
                  <a:lnTo>
                    <a:pt x="1728288" y="520043"/>
                  </a:lnTo>
                  <a:lnTo>
                    <a:pt x="1740126" y="495958"/>
                  </a:lnTo>
                  <a:lnTo>
                    <a:pt x="1751963" y="471399"/>
                  </a:lnTo>
                  <a:lnTo>
                    <a:pt x="1763801" y="446681"/>
                  </a:lnTo>
                  <a:lnTo>
                    <a:pt x="1775638" y="422122"/>
                  </a:lnTo>
                  <a:lnTo>
                    <a:pt x="1787476" y="398037"/>
                  </a:lnTo>
                  <a:lnTo>
                    <a:pt x="1799314" y="374714"/>
                  </a:lnTo>
                  <a:lnTo>
                    <a:pt x="1811151" y="352404"/>
                  </a:lnTo>
                  <a:lnTo>
                    <a:pt x="1822989" y="331314"/>
                  </a:lnTo>
                  <a:lnTo>
                    <a:pt x="1834826" y="311597"/>
                  </a:lnTo>
                  <a:lnTo>
                    <a:pt x="1846664" y="293354"/>
                  </a:lnTo>
                  <a:lnTo>
                    <a:pt x="1858502" y="276638"/>
                  </a:lnTo>
                  <a:lnTo>
                    <a:pt x="1870339" y="261454"/>
                  </a:lnTo>
                  <a:lnTo>
                    <a:pt x="1882177" y="247773"/>
                  </a:lnTo>
                  <a:lnTo>
                    <a:pt x="1894014" y="235534"/>
                  </a:lnTo>
                  <a:lnTo>
                    <a:pt x="1905852" y="224657"/>
                  </a:lnTo>
                  <a:lnTo>
                    <a:pt x="1917689" y="215045"/>
                  </a:lnTo>
                  <a:lnTo>
                    <a:pt x="1929527" y="206594"/>
                  </a:lnTo>
                  <a:lnTo>
                    <a:pt x="1941365" y="199197"/>
                  </a:lnTo>
                  <a:lnTo>
                    <a:pt x="1953202" y="192748"/>
                  </a:lnTo>
                  <a:lnTo>
                    <a:pt x="1965040" y="187144"/>
                  </a:lnTo>
                  <a:lnTo>
                    <a:pt x="1976877" y="182290"/>
                  </a:lnTo>
                  <a:lnTo>
                    <a:pt x="1988715" y="178095"/>
                  </a:lnTo>
                  <a:lnTo>
                    <a:pt x="2000553" y="174479"/>
                  </a:lnTo>
                  <a:lnTo>
                    <a:pt x="2012390" y="171367"/>
                  </a:lnTo>
                  <a:lnTo>
                    <a:pt x="2024228" y="168693"/>
                  </a:lnTo>
                  <a:lnTo>
                    <a:pt x="2036065" y="166399"/>
                  </a:lnTo>
                  <a:lnTo>
                    <a:pt x="2047903" y="164434"/>
                  </a:lnTo>
                  <a:lnTo>
                    <a:pt x="2059741" y="162752"/>
                  </a:lnTo>
                  <a:lnTo>
                    <a:pt x="2071578" y="161313"/>
                  </a:lnTo>
                  <a:lnTo>
                    <a:pt x="2083416" y="160084"/>
                  </a:lnTo>
                  <a:lnTo>
                    <a:pt x="2095253" y="159034"/>
                  </a:lnTo>
                  <a:lnTo>
                    <a:pt x="2107091" y="158138"/>
                  </a:lnTo>
                  <a:lnTo>
                    <a:pt x="2118929" y="157374"/>
                  </a:lnTo>
                  <a:lnTo>
                    <a:pt x="2130766" y="156722"/>
                  </a:lnTo>
                  <a:lnTo>
                    <a:pt x="2142604" y="156166"/>
                  </a:lnTo>
                  <a:lnTo>
                    <a:pt x="2154441" y="155693"/>
                  </a:lnTo>
                  <a:lnTo>
                    <a:pt x="2166279" y="155289"/>
                  </a:lnTo>
                  <a:lnTo>
                    <a:pt x="2178117" y="154945"/>
                  </a:lnTo>
                  <a:lnTo>
                    <a:pt x="2189954" y="154653"/>
                  </a:lnTo>
                  <a:lnTo>
                    <a:pt x="2201792" y="154404"/>
                  </a:lnTo>
                  <a:lnTo>
                    <a:pt x="2213629" y="154191"/>
                  </a:lnTo>
                  <a:lnTo>
                    <a:pt x="2225467" y="154011"/>
                  </a:lnTo>
                  <a:lnTo>
                    <a:pt x="2237304" y="153857"/>
                  </a:lnTo>
                  <a:lnTo>
                    <a:pt x="2249142" y="153726"/>
                  </a:lnTo>
                  <a:lnTo>
                    <a:pt x="2260980" y="153615"/>
                  </a:lnTo>
                  <a:lnTo>
                    <a:pt x="2272817" y="153520"/>
                  </a:lnTo>
                  <a:lnTo>
                    <a:pt x="2284655" y="153439"/>
                  </a:lnTo>
                  <a:lnTo>
                    <a:pt x="2296492" y="153370"/>
                  </a:lnTo>
                  <a:lnTo>
                    <a:pt x="2308330" y="153312"/>
                  </a:lnTo>
                  <a:lnTo>
                    <a:pt x="2320168" y="153262"/>
                  </a:lnTo>
                  <a:lnTo>
                    <a:pt x="2332005" y="153220"/>
                  </a:lnTo>
                  <a:lnTo>
                    <a:pt x="2343843" y="153184"/>
                  </a:lnTo>
                  <a:lnTo>
                    <a:pt x="2343843" y="152927"/>
                  </a:lnTo>
                  <a:lnTo>
                    <a:pt x="2355680" y="152918"/>
                  </a:lnTo>
                  <a:lnTo>
                    <a:pt x="2367518" y="152908"/>
                  </a:lnTo>
                  <a:lnTo>
                    <a:pt x="2379356" y="152895"/>
                  </a:lnTo>
                  <a:lnTo>
                    <a:pt x="2391193" y="152881"/>
                  </a:lnTo>
                  <a:lnTo>
                    <a:pt x="2403031" y="152864"/>
                  </a:lnTo>
                  <a:lnTo>
                    <a:pt x="2414868" y="152844"/>
                  </a:lnTo>
                  <a:lnTo>
                    <a:pt x="2426706" y="152820"/>
                  </a:lnTo>
                  <a:lnTo>
                    <a:pt x="2438544" y="152792"/>
                  </a:lnTo>
                  <a:lnTo>
                    <a:pt x="2450381" y="152759"/>
                  </a:lnTo>
                  <a:lnTo>
                    <a:pt x="2462219" y="152721"/>
                  </a:lnTo>
                  <a:lnTo>
                    <a:pt x="2474056" y="152676"/>
                  </a:lnTo>
                  <a:lnTo>
                    <a:pt x="2485894" y="152623"/>
                  </a:lnTo>
                  <a:lnTo>
                    <a:pt x="2497732" y="152560"/>
                  </a:lnTo>
                  <a:lnTo>
                    <a:pt x="2509569" y="152487"/>
                  </a:lnTo>
                  <a:lnTo>
                    <a:pt x="2521407" y="152401"/>
                  </a:lnTo>
                  <a:lnTo>
                    <a:pt x="2533244" y="152300"/>
                  </a:lnTo>
                  <a:lnTo>
                    <a:pt x="2545082" y="152182"/>
                  </a:lnTo>
                  <a:lnTo>
                    <a:pt x="2556919" y="152043"/>
                  </a:lnTo>
                  <a:lnTo>
                    <a:pt x="2568757" y="151880"/>
                  </a:lnTo>
                  <a:lnTo>
                    <a:pt x="2580595" y="151689"/>
                  </a:lnTo>
                  <a:lnTo>
                    <a:pt x="2592432" y="151465"/>
                  </a:lnTo>
                  <a:lnTo>
                    <a:pt x="2604270" y="151202"/>
                  </a:lnTo>
                  <a:lnTo>
                    <a:pt x="2616107" y="150895"/>
                  </a:lnTo>
                  <a:lnTo>
                    <a:pt x="2627945" y="150536"/>
                  </a:lnTo>
                  <a:lnTo>
                    <a:pt x="2639783" y="150115"/>
                  </a:lnTo>
                  <a:lnTo>
                    <a:pt x="2651620" y="149624"/>
                  </a:lnTo>
                  <a:lnTo>
                    <a:pt x="2663458" y="149050"/>
                  </a:lnTo>
                  <a:lnTo>
                    <a:pt x="2675295" y="148382"/>
                  </a:lnTo>
                  <a:lnTo>
                    <a:pt x="2687133" y="147604"/>
                  </a:lnTo>
                  <a:lnTo>
                    <a:pt x="2698971" y="146700"/>
                  </a:lnTo>
                  <a:lnTo>
                    <a:pt x="2710808" y="145651"/>
                  </a:lnTo>
                  <a:lnTo>
                    <a:pt x="2722646" y="144437"/>
                  </a:lnTo>
                  <a:lnTo>
                    <a:pt x="2734483" y="143036"/>
                  </a:lnTo>
                  <a:lnTo>
                    <a:pt x="2746321" y="141424"/>
                  </a:lnTo>
                  <a:lnTo>
                    <a:pt x="2758159" y="139575"/>
                  </a:lnTo>
                  <a:lnTo>
                    <a:pt x="2769996" y="137462"/>
                  </a:lnTo>
                  <a:lnTo>
                    <a:pt x="2781834" y="135059"/>
                  </a:lnTo>
                  <a:lnTo>
                    <a:pt x="2793671" y="132340"/>
                  </a:lnTo>
                  <a:lnTo>
                    <a:pt x="2805509" y="129280"/>
                  </a:lnTo>
                  <a:lnTo>
                    <a:pt x="2817347" y="125860"/>
                  </a:lnTo>
                  <a:lnTo>
                    <a:pt x="2829184" y="122064"/>
                  </a:lnTo>
                  <a:lnTo>
                    <a:pt x="2841022" y="117885"/>
                  </a:lnTo>
                  <a:lnTo>
                    <a:pt x="2852859" y="113324"/>
                  </a:lnTo>
                  <a:lnTo>
                    <a:pt x="2864697" y="108395"/>
                  </a:lnTo>
                  <a:lnTo>
                    <a:pt x="2876534" y="103122"/>
                  </a:lnTo>
                  <a:lnTo>
                    <a:pt x="2888372" y="97545"/>
                  </a:lnTo>
                  <a:lnTo>
                    <a:pt x="2900210" y="91714"/>
                  </a:lnTo>
                  <a:lnTo>
                    <a:pt x="2912047" y="85693"/>
                  </a:lnTo>
                  <a:lnTo>
                    <a:pt x="2923885" y="79553"/>
                  </a:lnTo>
                  <a:lnTo>
                    <a:pt x="2935722" y="73374"/>
                  </a:lnTo>
                  <a:lnTo>
                    <a:pt x="2947560" y="67234"/>
                  </a:lnTo>
                  <a:lnTo>
                    <a:pt x="2959398" y="61213"/>
                  </a:lnTo>
                  <a:lnTo>
                    <a:pt x="2971235" y="55382"/>
                  </a:lnTo>
                  <a:lnTo>
                    <a:pt x="2983073" y="49805"/>
                  </a:lnTo>
                  <a:lnTo>
                    <a:pt x="2994910" y="44532"/>
                  </a:lnTo>
                  <a:lnTo>
                    <a:pt x="3006748" y="39603"/>
                  </a:lnTo>
                  <a:lnTo>
                    <a:pt x="3018586" y="35042"/>
                  </a:lnTo>
                  <a:lnTo>
                    <a:pt x="3030423" y="30863"/>
                  </a:lnTo>
                  <a:lnTo>
                    <a:pt x="3042261" y="27067"/>
                  </a:lnTo>
                  <a:lnTo>
                    <a:pt x="3054098" y="23647"/>
                  </a:lnTo>
                  <a:lnTo>
                    <a:pt x="3065936" y="20587"/>
                  </a:lnTo>
                  <a:lnTo>
                    <a:pt x="3077774" y="17868"/>
                  </a:lnTo>
                  <a:lnTo>
                    <a:pt x="3089611" y="15465"/>
                  </a:lnTo>
                  <a:lnTo>
                    <a:pt x="3101449" y="13352"/>
                  </a:lnTo>
                  <a:lnTo>
                    <a:pt x="3113286" y="11503"/>
                  </a:lnTo>
                  <a:lnTo>
                    <a:pt x="3125124" y="9890"/>
                  </a:lnTo>
                  <a:lnTo>
                    <a:pt x="3136962" y="8490"/>
                  </a:lnTo>
                  <a:lnTo>
                    <a:pt x="3148799" y="7276"/>
                  </a:lnTo>
                  <a:lnTo>
                    <a:pt x="3160637" y="6227"/>
                  </a:lnTo>
                  <a:lnTo>
                    <a:pt x="3172474" y="5323"/>
                  </a:lnTo>
                  <a:lnTo>
                    <a:pt x="3184312" y="4545"/>
                  </a:lnTo>
                  <a:lnTo>
                    <a:pt x="3196149" y="3877"/>
                  </a:lnTo>
                  <a:lnTo>
                    <a:pt x="3207987" y="3303"/>
                  </a:lnTo>
                  <a:lnTo>
                    <a:pt x="3219825" y="2812"/>
                  </a:lnTo>
                  <a:lnTo>
                    <a:pt x="3231662" y="2391"/>
                  </a:lnTo>
                  <a:lnTo>
                    <a:pt x="3243500" y="2032"/>
                  </a:lnTo>
                  <a:lnTo>
                    <a:pt x="3255337" y="1724"/>
                  </a:lnTo>
                  <a:lnTo>
                    <a:pt x="3267175" y="1462"/>
                  </a:lnTo>
                  <a:lnTo>
                    <a:pt x="3279013" y="1238"/>
                  </a:lnTo>
                  <a:lnTo>
                    <a:pt x="3290850" y="1047"/>
                  </a:lnTo>
                  <a:lnTo>
                    <a:pt x="3302688" y="884"/>
                  </a:lnTo>
                  <a:lnTo>
                    <a:pt x="3314525" y="745"/>
                  </a:lnTo>
                  <a:lnTo>
                    <a:pt x="3326363" y="627"/>
                  </a:lnTo>
                  <a:lnTo>
                    <a:pt x="3338201" y="526"/>
                  </a:lnTo>
                  <a:lnTo>
                    <a:pt x="3350038" y="440"/>
                  </a:lnTo>
                  <a:lnTo>
                    <a:pt x="3361876" y="367"/>
                  </a:lnTo>
                  <a:lnTo>
                    <a:pt x="3373713" y="304"/>
                  </a:lnTo>
                  <a:lnTo>
                    <a:pt x="3385551" y="251"/>
                  </a:lnTo>
                  <a:lnTo>
                    <a:pt x="3397389" y="206"/>
                  </a:lnTo>
                  <a:lnTo>
                    <a:pt x="3409226" y="168"/>
                  </a:lnTo>
                  <a:lnTo>
                    <a:pt x="3421064" y="135"/>
                  </a:lnTo>
                  <a:lnTo>
                    <a:pt x="3432901" y="107"/>
                  </a:lnTo>
                  <a:lnTo>
                    <a:pt x="3444739" y="83"/>
                  </a:lnTo>
                  <a:lnTo>
                    <a:pt x="3456576" y="63"/>
                  </a:lnTo>
                  <a:lnTo>
                    <a:pt x="3468414" y="46"/>
                  </a:lnTo>
                  <a:lnTo>
                    <a:pt x="3480252" y="32"/>
                  </a:lnTo>
                  <a:lnTo>
                    <a:pt x="3492089" y="19"/>
                  </a:lnTo>
                  <a:lnTo>
                    <a:pt x="3503927" y="8"/>
                  </a:lnTo>
                  <a:lnTo>
                    <a:pt x="3515764" y="0"/>
                  </a:lnTo>
                  <a:lnTo>
                    <a:pt x="3515764" y="102"/>
                  </a:lnTo>
                  <a:lnTo>
                    <a:pt x="3527602" y="129"/>
                  </a:lnTo>
                  <a:lnTo>
                    <a:pt x="3539440" y="161"/>
                  </a:lnTo>
                  <a:lnTo>
                    <a:pt x="3551277" y="198"/>
                  </a:lnTo>
                  <a:lnTo>
                    <a:pt x="3563115" y="242"/>
                  </a:lnTo>
                  <a:lnTo>
                    <a:pt x="3574952" y="293"/>
                  </a:lnTo>
                  <a:lnTo>
                    <a:pt x="3586790" y="354"/>
                  </a:lnTo>
                  <a:lnTo>
                    <a:pt x="3598628" y="425"/>
                  </a:lnTo>
                  <a:lnTo>
                    <a:pt x="3610465" y="509"/>
                  </a:lnTo>
                  <a:lnTo>
                    <a:pt x="3622303" y="607"/>
                  </a:lnTo>
                  <a:lnTo>
                    <a:pt x="3634140" y="722"/>
                  </a:lnTo>
                  <a:lnTo>
                    <a:pt x="3645978" y="858"/>
                  </a:lnTo>
                  <a:lnTo>
                    <a:pt x="3657816" y="1017"/>
                  </a:lnTo>
                  <a:lnTo>
                    <a:pt x="3669653" y="1204"/>
                  </a:lnTo>
                  <a:lnTo>
                    <a:pt x="3681491" y="1423"/>
                  </a:lnTo>
                  <a:lnTo>
                    <a:pt x="3693328" y="1681"/>
                  </a:lnTo>
                  <a:lnTo>
                    <a:pt x="3705166" y="1984"/>
                  </a:lnTo>
                  <a:lnTo>
                    <a:pt x="3717004" y="2339"/>
                  </a:lnTo>
                  <a:lnTo>
                    <a:pt x="3728841" y="2755"/>
                  </a:lnTo>
                  <a:lnTo>
                    <a:pt x="3740679" y="3244"/>
                  </a:lnTo>
                  <a:lnTo>
                    <a:pt x="3752516" y="3818"/>
                  </a:lnTo>
                  <a:lnTo>
                    <a:pt x="3764354" y="4490"/>
                  </a:lnTo>
                  <a:lnTo>
                    <a:pt x="3776191" y="5277"/>
                  </a:lnTo>
                  <a:lnTo>
                    <a:pt x="3788029" y="6199"/>
                  </a:lnTo>
                  <a:lnTo>
                    <a:pt x="3799867" y="7278"/>
                  </a:lnTo>
                  <a:lnTo>
                    <a:pt x="3811704" y="8540"/>
                  </a:lnTo>
                  <a:lnTo>
                    <a:pt x="3823542" y="10014"/>
                  </a:lnTo>
                  <a:lnTo>
                    <a:pt x="3835379" y="11734"/>
                  </a:lnTo>
                  <a:lnTo>
                    <a:pt x="3847217" y="13739"/>
                  </a:lnTo>
                  <a:lnTo>
                    <a:pt x="3859055" y="16073"/>
                  </a:lnTo>
                  <a:lnTo>
                    <a:pt x="3870892" y="18785"/>
                  </a:lnTo>
                  <a:lnTo>
                    <a:pt x="3882730" y="21931"/>
                  </a:lnTo>
                  <a:lnTo>
                    <a:pt x="3894567" y="25572"/>
                  </a:lnTo>
                  <a:lnTo>
                    <a:pt x="3906405" y="29775"/>
                  </a:lnTo>
                  <a:lnTo>
                    <a:pt x="3918243" y="34612"/>
                  </a:lnTo>
                  <a:lnTo>
                    <a:pt x="3930080" y="40160"/>
                  </a:lnTo>
                  <a:lnTo>
                    <a:pt x="3941918" y="46498"/>
                  </a:lnTo>
                  <a:lnTo>
                    <a:pt x="3953755" y="53707"/>
                  </a:lnTo>
                  <a:lnTo>
                    <a:pt x="3965593" y="61865"/>
                  </a:lnTo>
                  <a:lnTo>
                    <a:pt x="3977431" y="71044"/>
                  </a:lnTo>
                  <a:lnTo>
                    <a:pt x="3989268" y="81305"/>
                  </a:lnTo>
                  <a:lnTo>
                    <a:pt x="4001106" y="92692"/>
                  </a:lnTo>
                  <a:lnTo>
                    <a:pt x="4012943" y="105230"/>
                  </a:lnTo>
                  <a:lnTo>
                    <a:pt x="4024781" y="118912"/>
                  </a:lnTo>
                  <a:lnTo>
                    <a:pt x="4036619" y="133700"/>
                  </a:lnTo>
                  <a:lnTo>
                    <a:pt x="4048456" y="149517"/>
                  </a:lnTo>
                  <a:lnTo>
                    <a:pt x="4060294" y="166249"/>
                  </a:lnTo>
                  <a:lnTo>
                    <a:pt x="4072131" y="183742"/>
                  </a:lnTo>
                  <a:lnTo>
                    <a:pt x="4083969" y="201806"/>
                  </a:lnTo>
                  <a:lnTo>
                    <a:pt x="4095806" y="220225"/>
                  </a:lnTo>
                  <a:lnTo>
                    <a:pt x="4107644" y="238764"/>
                  </a:lnTo>
                  <a:lnTo>
                    <a:pt x="4119482" y="257182"/>
                  </a:lnTo>
                  <a:lnTo>
                    <a:pt x="4131319" y="275246"/>
                  </a:lnTo>
                  <a:lnTo>
                    <a:pt x="4143157" y="292739"/>
                  </a:lnTo>
                  <a:lnTo>
                    <a:pt x="4154994" y="309471"/>
                  </a:lnTo>
                  <a:lnTo>
                    <a:pt x="4166832" y="325289"/>
                  </a:lnTo>
                  <a:lnTo>
                    <a:pt x="4178670" y="340076"/>
                  </a:lnTo>
                  <a:lnTo>
                    <a:pt x="4190507" y="353758"/>
                  </a:lnTo>
                  <a:lnTo>
                    <a:pt x="4202345" y="366296"/>
                  </a:lnTo>
                  <a:lnTo>
                    <a:pt x="4214182" y="377683"/>
                  </a:lnTo>
                  <a:lnTo>
                    <a:pt x="4226020" y="387944"/>
                  </a:lnTo>
                  <a:lnTo>
                    <a:pt x="4237858" y="397123"/>
                  </a:lnTo>
                  <a:lnTo>
                    <a:pt x="4249695" y="405281"/>
                  </a:lnTo>
                  <a:lnTo>
                    <a:pt x="4261533" y="412490"/>
                  </a:lnTo>
                  <a:lnTo>
                    <a:pt x="4273370" y="418829"/>
                  </a:lnTo>
                  <a:lnTo>
                    <a:pt x="4285208" y="424376"/>
                  </a:lnTo>
                  <a:lnTo>
                    <a:pt x="4297046" y="429213"/>
                  </a:lnTo>
                  <a:lnTo>
                    <a:pt x="4308883" y="433416"/>
                  </a:lnTo>
                  <a:lnTo>
                    <a:pt x="4320721" y="437057"/>
                  </a:lnTo>
                  <a:lnTo>
                    <a:pt x="4332558" y="440203"/>
                  </a:lnTo>
                  <a:lnTo>
                    <a:pt x="4344396" y="442915"/>
                  </a:lnTo>
                  <a:lnTo>
                    <a:pt x="4356234" y="445249"/>
                  </a:lnTo>
                  <a:lnTo>
                    <a:pt x="4368071" y="447254"/>
                  </a:lnTo>
                  <a:lnTo>
                    <a:pt x="4379909" y="448975"/>
                  </a:lnTo>
                  <a:lnTo>
                    <a:pt x="4391746" y="450449"/>
                  </a:lnTo>
                  <a:lnTo>
                    <a:pt x="4403584" y="451710"/>
                  </a:lnTo>
                  <a:lnTo>
                    <a:pt x="4415421" y="452789"/>
                  </a:lnTo>
                  <a:lnTo>
                    <a:pt x="4427259" y="453711"/>
                  </a:lnTo>
                  <a:lnTo>
                    <a:pt x="4439097" y="454498"/>
                  </a:lnTo>
                  <a:lnTo>
                    <a:pt x="4450934" y="455170"/>
                  </a:lnTo>
                  <a:lnTo>
                    <a:pt x="4462772" y="455744"/>
                  </a:lnTo>
                  <a:lnTo>
                    <a:pt x="4474609" y="456233"/>
                  </a:lnTo>
                  <a:lnTo>
                    <a:pt x="4486447" y="456649"/>
                  </a:lnTo>
                  <a:lnTo>
                    <a:pt x="4498285" y="457005"/>
                  </a:lnTo>
                  <a:lnTo>
                    <a:pt x="4510122" y="457307"/>
                  </a:lnTo>
                  <a:lnTo>
                    <a:pt x="4521960" y="457565"/>
                  </a:lnTo>
                  <a:lnTo>
                    <a:pt x="4533797" y="457784"/>
                  </a:lnTo>
                  <a:lnTo>
                    <a:pt x="4545635" y="457971"/>
                  </a:lnTo>
                  <a:lnTo>
                    <a:pt x="4557473" y="458131"/>
                  </a:lnTo>
                  <a:lnTo>
                    <a:pt x="4569310" y="458266"/>
                  </a:lnTo>
                  <a:lnTo>
                    <a:pt x="4581148" y="458381"/>
                  </a:lnTo>
                  <a:lnTo>
                    <a:pt x="4592985" y="458479"/>
                  </a:lnTo>
                  <a:lnTo>
                    <a:pt x="4604823" y="458563"/>
                  </a:lnTo>
                  <a:lnTo>
                    <a:pt x="4616661" y="458634"/>
                  </a:lnTo>
                  <a:lnTo>
                    <a:pt x="4628498" y="458695"/>
                  </a:lnTo>
                  <a:lnTo>
                    <a:pt x="4640336" y="458746"/>
                  </a:lnTo>
                  <a:lnTo>
                    <a:pt x="4652173" y="458790"/>
                  </a:lnTo>
                  <a:lnTo>
                    <a:pt x="4664011" y="458827"/>
                  </a:lnTo>
                  <a:lnTo>
                    <a:pt x="4675849" y="458859"/>
                  </a:lnTo>
                  <a:lnTo>
                    <a:pt x="4687686" y="458886"/>
                  </a:lnTo>
                </a:path>
              </a:pathLst>
            </a:custGeom>
            <a:ln w="40651" cap="flat">
              <a:solidFill>
                <a:srgbClr val="E8E8E8">
                  <a:alpha val="100000"/>
                </a:srgbClr>
              </a:solidFill>
              <a:prstDash val="solid"/>
              <a:round/>
            </a:ln>
          </p:spPr>
          <p:txBody>
            <a:bodyPr/>
            <a:lstStyle/>
            <a:p/>
          </p:txBody>
        </p:sp>
        <p:sp>
          <p:nvSpPr>
            <p:cNvPr id="69" name="pl69"/>
            <p:cNvSpPr/>
            <p:nvPr/>
          </p:nvSpPr>
          <p:spPr>
            <a:xfrm>
              <a:off x="2482351" y="1058042"/>
              <a:ext cx="4687686" cy="152979"/>
            </a:xfrm>
            <a:custGeom>
              <a:avLst/>
              <a:pathLst>
                <a:path w="4687686" h="152979">
                  <a:moveTo>
                    <a:pt x="0" y="152927"/>
                  </a:moveTo>
                  <a:lnTo>
                    <a:pt x="11837" y="152918"/>
                  </a:lnTo>
                  <a:lnTo>
                    <a:pt x="23675" y="152908"/>
                  </a:lnTo>
                  <a:lnTo>
                    <a:pt x="35512" y="152895"/>
                  </a:lnTo>
                  <a:lnTo>
                    <a:pt x="47350" y="152881"/>
                  </a:lnTo>
                  <a:lnTo>
                    <a:pt x="59187" y="152864"/>
                  </a:lnTo>
                  <a:lnTo>
                    <a:pt x="71025" y="152844"/>
                  </a:lnTo>
                  <a:lnTo>
                    <a:pt x="82863" y="152820"/>
                  </a:lnTo>
                  <a:lnTo>
                    <a:pt x="94700" y="152792"/>
                  </a:lnTo>
                  <a:lnTo>
                    <a:pt x="106538" y="152759"/>
                  </a:lnTo>
                  <a:lnTo>
                    <a:pt x="118375" y="152721"/>
                  </a:lnTo>
                  <a:lnTo>
                    <a:pt x="130213" y="152676"/>
                  </a:lnTo>
                  <a:lnTo>
                    <a:pt x="142051" y="152623"/>
                  </a:lnTo>
                  <a:lnTo>
                    <a:pt x="153888" y="152560"/>
                  </a:lnTo>
                  <a:lnTo>
                    <a:pt x="165726" y="152487"/>
                  </a:lnTo>
                  <a:lnTo>
                    <a:pt x="177563" y="152401"/>
                  </a:lnTo>
                  <a:lnTo>
                    <a:pt x="189401" y="152300"/>
                  </a:lnTo>
                  <a:lnTo>
                    <a:pt x="201239" y="152182"/>
                  </a:lnTo>
                  <a:lnTo>
                    <a:pt x="213076" y="152043"/>
                  </a:lnTo>
                  <a:lnTo>
                    <a:pt x="224914" y="151880"/>
                  </a:lnTo>
                  <a:lnTo>
                    <a:pt x="236751" y="151689"/>
                  </a:lnTo>
                  <a:lnTo>
                    <a:pt x="248589" y="151465"/>
                  </a:lnTo>
                  <a:lnTo>
                    <a:pt x="260427" y="151202"/>
                  </a:lnTo>
                  <a:lnTo>
                    <a:pt x="272264" y="150895"/>
                  </a:lnTo>
                  <a:lnTo>
                    <a:pt x="284102" y="150536"/>
                  </a:lnTo>
                  <a:lnTo>
                    <a:pt x="295939" y="150115"/>
                  </a:lnTo>
                  <a:lnTo>
                    <a:pt x="307777" y="149624"/>
                  </a:lnTo>
                  <a:lnTo>
                    <a:pt x="319614" y="149050"/>
                  </a:lnTo>
                  <a:lnTo>
                    <a:pt x="331452" y="148382"/>
                  </a:lnTo>
                  <a:lnTo>
                    <a:pt x="343290" y="147604"/>
                  </a:lnTo>
                  <a:lnTo>
                    <a:pt x="355127" y="146700"/>
                  </a:lnTo>
                  <a:lnTo>
                    <a:pt x="366965" y="145651"/>
                  </a:lnTo>
                  <a:lnTo>
                    <a:pt x="378802" y="144437"/>
                  </a:lnTo>
                  <a:lnTo>
                    <a:pt x="390640" y="143036"/>
                  </a:lnTo>
                  <a:lnTo>
                    <a:pt x="402478" y="141424"/>
                  </a:lnTo>
                  <a:lnTo>
                    <a:pt x="414315" y="139575"/>
                  </a:lnTo>
                  <a:lnTo>
                    <a:pt x="426153" y="137462"/>
                  </a:lnTo>
                  <a:lnTo>
                    <a:pt x="437990" y="135059"/>
                  </a:lnTo>
                  <a:lnTo>
                    <a:pt x="449828" y="132340"/>
                  </a:lnTo>
                  <a:lnTo>
                    <a:pt x="461666" y="129280"/>
                  </a:lnTo>
                  <a:lnTo>
                    <a:pt x="473503" y="125860"/>
                  </a:lnTo>
                  <a:lnTo>
                    <a:pt x="485341" y="122064"/>
                  </a:lnTo>
                  <a:lnTo>
                    <a:pt x="497178" y="117885"/>
                  </a:lnTo>
                  <a:lnTo>
                    <a:pt x="509016" y="113324"/>
                  </a:lnTo>
                  <a:lnTo>
                    <a:pt x="520854" y="108395"/>
                  </a:lnTo>
                  <a:lnTo>
                    <a:pt x="532691" y="103122"/>
                  </a:lnTo>
                  <a:lnTo>
                    <a:pt x="544529" y="97545"/>
                  </a:lnTo>
                  <a:lnTo>
                    <a:pt x="556366" y="91714"/>
                  </a:lnTo>
                  <a:lnTo>
                    <a:pt x="568204" y="85693"/>
                  </a:lnTo>
                  <a:lnTo>
                    <a:pt x="580042" y="79553"/>
                  </a:lnTo>
                  <a:lnTo>
                    <a:pt x="591879" y="73374"/>
                  </a:lnTo>
                  <a:lnTo>
                    <a:pt x="603717" y="67234"/>
                  </a:lnTo>
                  <a:lnTo>
                    <a:pt x="615554" y="61213"/>
                  </a:lnTo>
                  <a:lnTo>
                    <a:pt x="627392" y="55382"/>
                  </a:lnTo>
                  <a:lnTo>
                    <a:pt x="639229" y="49805"/>
                  </a:lnTo>
                  <a:lnTo>
                    <a:pt x="651067" y="44532"/>
                  </a:lnTo>
                  <a:lnTo>
                    <a:pt x="662905" y="39603"/>
                  </a:lnTo>
                  <a:lnTo>
                    <a:pt x="674742" y="35042"/>
                  </a:lnTo>
                  <a:lnTo>
                    <a:pt x="686580" y="30863"/>
                  </a:lnTo>
                  <a:lnTo>
                    <a:pt x="698417" y="27067"/>
                  </a:lnTo>
                  <a:lnTo>
                    <a:pt x="710255" y="23647"/>
                  </a:lnTo>
                  <a:lnTo>
                    <a:pt x="722093" y="20587"/>
                  </a:lnTo>
                  <a:lnTo>
                    <a:pt x="733930" y="17868"/>
                  </a:lnTo>
                  <a:lnTo>
                    <a:pt x="745768" y="15465"/>
                  </a:lnTo>
                  <a:lnTo>
                    <a:pt x="757605" y="13352"/>
                  </a:lnTo>
                  <a:lnTo>
                    <a:pt x="769443" y="11503"/>
                  </a:lnTo>
                  <a:lnTo>
                    <a:pt x="781281" y="9890"/>
                  </a:lnTo>
                  <a:lnTo>
                    <a:pt x="793118" y="8490"/>
                  </a:lnTo>
                  <a:lnTo>
                    <a:pt x="804956" y="7276"/>
                  </a:lnTo>
                  <a:lnTo>
                    <a:pt x="816793" y="6227"/>
                  </a:lnTo>
                  <a:lnTo>
                    <a:pt x="828631" y="5323"/>
                  </a:lnTo>
                  <a:lnTo>
                    <a:pt x="840469" y="4545"/>
                  </a:lnTo>
                  <a:lnTo>
                    <a:pt x="852306" y="3877"/>
                  </a:lnTo>
                  <a:lnTo>
                    <a:pt x="864144" y="3303"/>
                  </a:lnTo>
                  <a:lnTo>
                    <a:pt x="875981" y="2812"/>
                  </a:lnTo>
                  <a:lnTo>
                    <a:pt x="887819" y="2391"/>
                  </a:lnTo>
                  <a:lnTo>
                    <a:pt x="899657" y="2032"/>
                  </a:lnTo>
                  <a:lnTo>
                    <a:pt x="911494" y="1724"/>
                  </a:lnTo>
                  <a:lnTo>
                    <a:pt x="923332" y="1462"/>
                  </a:lnTo>
                  <a:lnTo>
                    <a:pt x="935169" y="1238"/>
                  </a:lnTo>
                  <a:lnTo>
                    <a:pt x="947007" y="1047"/>
                  </a:lnTo>
                  <a:lnTo>
                    <a:pt x="958844" y="884"/>
                  </a:lnTo>
                  <a:lnTo>
                    <a:pt x="970682" y="745"/>
                  </a:lnTo>
                  <a:lnTo>
                    <a:pt x="982520" y="627"/>
                  </a:lnTo>
                  <a:lnTo>
                    <a:pt x="994357" y="526"/>
                  </a:lnTo>
                  <a:lnTo>
                    <a:pt x="1006195" y="440"/>
                  </a:lnTo>
                  <a:lnTo>
                    <a:pt x="1018032" y="367"/>
                  </a:lnTo>
                  <a:lnTo>
                    <a:pt x="1029870" y="304"/>
                  </a:lnTo>
                  <a:lnTo>
                    <a:pt x="1041708" y="251"/>
                  </a:lnTo>
                  <a:lnTo>
                    <a:pt x="1053545" y="206"/>
                  </a:lnTo>
                  <a:lnTo>
                    <a:pt x="1065383" y="168"/>
                  </a:lnTo>
                  <a:lnTo>
                    <a:pt x="1077220" y="135"/>
                  </a:lnTo>
                  <a:lnTo>
                    <a:pt x="1089058" y="107"/>
                  </a:lnTo>
                  <a:lnTo>
                    <a:pt x="1100896" y="83"/>
                  </a:lnTo>
                  <a:lnTo>
                    <a:pt x="1112733" y="63"/>
                  </a:lnTo>
                  <a:lnTo>
                    <a:pt x="1124571" y="46"/>
                  </a:lnTo>
                  <a:lnTo>
                    <a:pt x="1136408" y="32"/>
                  </a:lnTo>
                  <a:lnTo>
                    <a:pt x="1148246" y="19"/>
                  </a:lnTo>
                  <a:lnTo>
                    <a:pt x="1160084" y="8"/>
                  </a:lnTo>
                  <a:lnTo>
                    <a:pt x="1171921" y="0"/>
                  </a:lnTo>
                  <a:lnTo>
                    <a:pt x="1171921" y="0"/>
                  </a:lnTo>
                  <a:lnTo>
                    <a:pt x="1183759" y="8"/>
                  </a:lnTo>
                  <a:lnTo>
                    <a:pt x="1195596" y="19"/>
                  </a:lnTo>
                  <a:lnTo>
                    <a:pt x="1207434" y="32"/>
                  </a:lnTo>
                  <a:lnTo>
                    <a:pt x="1219272" y="46"/>
                  </a:lnTo>
                  <a:lnTo>
                    <a:pt x="1231109" y="63"/>
                  </a:lnTo>
                  <a:lnTo>
                    <a:pt x="1242947" y="83"/>
                  </a:lnTo>
                  <a:lnTo>
                    <a:pt x="1254784" y="107"/>
                  </a:lnTo>
                  <a:lnTo>
                    <a:pt x="1266622" y="135"/>
                  </a:lnTo>
                  <a:lnTo>
                    <a:pt x="1278459" y="168"/>
                  </a:lnTo>
                  <a:lnTo>
                    <a:pt x="1290297" y="206"/>
                  </a:lnTo>
                  <a:lnTo>
                    <a:pt x="1302135" y="251"/>
                  </a:lnTo>
                  <a:lnTo>
                    <a:pt x="1313972" y="304"/>
                  </a:lnTo>
                  <a:lnTo>
                    <a:pt x="1325810" y="367"/>
                  </a:lnTo>
                  <a:lnTo>
                    <a:pt x="1337647" y="440"/>
                  </a:lnTo>
                  <a:lnTo>
                    <a:pt x="1349485" y="526"/>
                  </a:lnTo>
                  <a:lnTo>
                    <a:pt x="1361323" y="627"/>
                  </a:lnTo>
                  <a:lnTo>
                    <a:pt x="1373160" y="745"/>
                  </a:lnTo>
                  <a:lnTo>
                    <a:pt x="1384998" y="884"/>
                  </a:lnTo>
                  <a:lnTo>
                    <a:pt x="1396835" y="1047"/>
                  </a:lnTo>
                  <a:lnTo>
                    <a:pt x="1408673" y="1238"/>
                  </a:lnTo>
                  <a:lnTo>
                    <a:pt x="1420511" y="1462"/>
                  </a:lnTo>
                  <a:lnTo>
                    <a:pt x="1432348" y="1724"/>
                  </a:lnTo>
                  <a:lnTo>
                    <a:pt x="1444186" y="2032"/>
                  </a:lnTo>
                  <a:lnTo>
                    <a:pt x="1456023" y="2391"/>
                  </a:lnTo>
                  <a:lnTo>
                    <a:pt x="1467861" y="2812"/>
                  </a:lnTo>
                  <a:lnTo>
                    <a:pt x="1479699" y="3303"/>
                  </a:lnTo>
                  <a:lnTo>
                    <a:pt x="1491536" y="3877"/>
                  </a:lnTo>
                  <a:lnTo>
                    <a:pt x="1503374" y="4545"/>
                  </a:lnTo>
                  <a:lnTo>
                    <a:pt x="1515211" y="5323"/>
                  </a:lnTo>
                  <a:lnTo>
                    <a:pt x="1527049" y="6227"/>
                  </a:lnTo>
                  <a:lnTo>
                    <a:pt x="1538887" y="7276"/>
                  </a:lnTo>
                  <a:lnTo>
                    <a:pt x="1550724" y="8490"/>
                  </a:lnTo>
                  <a:lnTo>
                    <a:pt x="1562562" y="9890"/>
                  </a:lnTo>
                  <a:lnTo>
                    <a:pt x="1574399" y="11503"/>
                  </a:lnTo>
                  <a:lnTo>
                    <a:pt x="1586237" y="13352"/>
                  </a:lnTo>
                  <a:lnTo>
                    <a:pt x="1598074" y="15465"/>
                  </a:lnTo>
                  <a:lnTo>
                    <a:pt x="1609912" y="17868"/>
                  </a:lnTo>
                  <a:lnTo>
                    <a:pt x="1621750" y="20587"/>
                  </a:lnTo>
                  <a:lnTo>
                    <a:pt x="1633587" y="23647"/>
                  </a:lnTo>
                  <a:lnTo>
                    <a:pt x="1645425" y="27067"/>
                  </a:lnTo>
                  <a:lnTo>
                    <a:pt x="1657262" y="30863"/>
                  </a:lnTo>
                  <a:lnTo>
                    <a:pt x="1669100" y="35042"/>
                  </a:lnTo>
                  <a:lnTo>
                    <a:pt x="1680938" y="39603"/>
                  </a:lnTo>
                  <a:lnTo>
                    <a:pt x="1692775" y="44532"/>
                  </a:lnTo>
                  <a:lnTo>
                    <a:pt x="1704613" y="49805"/>
                  </a:lnTo>
                  <a:lnTo>
                    <a:pt x="1716450" y="55382"/>
                  </a:lnTo>
                  <a:lnTo>
                    <a:pt x="1728288" y="61213"/>
                  </a:lnTo>
                  <a:lnTo>
                    <a:pt x="1740126" y="67234"/>
                  </a:lnTo>
                  <a:lnTo>
                    <a:pt x="1751963" y="73374"/>
                  </a:lnTo>
                  <a:lnTo>
                    <a:pt x="1763801" y="79553"/>
                  </a:lnTo>
                  <a:lnTo>
                    <a:pt x="1775638" y="85693"/>
                  </a:lnTo>
                  <a:lnTo>
                    <a:pt x="1787476" y="91714"/>
                  </a:lnTo>
                  <a:lnTo>
                    <a:pt x="1799314" y="97545"/>
                  </a:lnTo>
                  <a:lnTo>
                    <a:pt x="1811151" y="103122"/>
                  </a:lnTo>
                  <a:lnTo>
                    <a:pt x="1822989" y="108395"/>
                  </a:lnTo>
                  <a:lnTo>
                    <a:pt x="1834826" y="113324"/>
                  </a:lnTo>
                  <a:lnTo>
                    <a:pt x="1846664" y="117885"/>
                  </a:lnTo>
                  <a:lnTo>
                    <a:pt x="1858502" y="122064"/>
                  </a:lnTo>
                  <a:lnTo>
                    <a:pt x="1870339" y="125860"/>
                  </a:lnTo>
                  <a:lnTo>
                    <a:pt x="1882177" y="129280"/>
                  </a:lnTo>
                  <a:lnTo>
                    <a:pt x="1894014" y="132340"/>
                  </a:lnTo>
                  <a:lnTo>
                    <a:pt x="1905852" y="135059"/>
                  </a:lnTo>
                  <a:lnTo>
                    <a:pt x="1917689" y="137462"/>
                  </a:lnTo>
                  <a:lnTo>
                    <a:pt x="1929527" y="139575"/>
                  </a:lnTo>
                  <a:lnTo>
                    <a:pt x="1941365" y="141424"/>
                  </a:lnTo>
                  <a:lnTo>
                    <a:pt x="1953202" y="143036"/>
                  </a:lnTo>
                  <a:lnTo>
                    <a:pt x="1965040" y="144437"/>
                  </a:lnTo>
                  <a:lnTo>
                    <a:pt x="1976877" y="145651"/>
                  </a:lnTo>
                  <a:lnTo>
                    <a:pt x="1988715" y="146700"/>
                  </a:lnTo>
                  <a:lnTo>
                    <a:pt x="2000553" y="147604"/>
                  </a:lnTo>
                  <a:lnTo>
                    <a:pt x="2012390" y="148382"/>
                  </a:lnTo>
                  <a:lnTo>
                    <a:pt x="2024228" y="149050"/>
                  </a:lnTo>
                  <a:lnTo>
                    <a:pt x="2036065" y="149624"/>
                  </a:lnTo>
                  <a:lnTo>
                    <a:pt x="2047903" y="150115"/>
                  </a:lnTo>
                  <a:lnTo>
                    <a:pt x="2059741" y="150536"/>
                  </a:lnTo>
                  <a:lnTo>
                    <a:pt x="2071578" y="150895"/>
                  </a:lnTo>
                  <a:lnTo>
                    <a:pt x="2083416" y="151202"/>
                  </a:lnTo>
                  <a:lnTo>
                    <a:pt x="2095253" y="151465"/>
                  </a:lnTo>
                  <a:lnTo>
                    <a:pt x="2107091" y="151689"/>
                  </a:lnTo>
                  <a:lnTo>
                    <a:pt x="2118929" y="151880"/>
                  </a:lnTo>
                  <a:lnTo>
                    <a:pt x="2130766" y="152043"/>
                  </a:lnTo>
                  <a:lnTo>
                    <a:pt x="2142604" y="152182"/>
                  </a:lnTo>
                  <a:lnTo>
                    <a:pt x="2154441" y="152300"/>
                  </a:lnTo>
                  <a:lnTo>
                    <a:pt x="2166279" y="152401"/>
                  </a:lnTo>
                  <a:lnTo>
                    <a:pt x="2178117" y="152487"/>
                  </a:lnTo>
                  <a:lnTo>
                    <a:pt x="2189954" y="152560"/>
                  </a:lnTo>
                  <a:lnTo>
                    <a:pt x="2201792" y="152623"/>
                  </a:lnTo>
                  <a:lnTo>
                    <a:pt x="2213629" y="152676"/>
                  </a:lnTo>
                  <a:lnTo>
                    <a:pt x="2225467" y="152721"/>
                  </a:lnTo>
                  <a:lnTo>
                    <a:pt x="2237304" y="152759"/>
                  </a:lnTo>
                  <a:lnTo>
                    <a:pt x="2249142" y="152792"/>
                  </a:lnTo>
                  <a:lnTo>
                    <a:pt x="2260980" y="152820"/>
                  </a:lnTo>
                  <a:lnTo>
                    <a:pt x="2272817" y="152844"/>
                  </a:lnTo>
                  <a:lnTo>
                    <a:pt x="2284655" y="152864"/>
                  </a:lnTo>
                  <a:lnTo>
                    <a:pt x="2296492" y="152881"/>
                  </a:lnTo>
                  <a:lnTo>
                    <a:pt x="2308330" y="152895"/>
                  </a:lnTo>
                  <a:lnTo>
                    <a:pt x="2320168" y="152908"/>
                  </a:lnTo>
                  <a:lnTo>
                    <a:pt x="2332005" y="152918"/>
                  </a:lnTo>
                  <a:lnTo>
                    <a:pt x="2343843" y="152927"/>
                  </a:lnTo>
                  <a:lnTo>
                    <a:pt x="2343843" y="152979"/>
                  </a:lnTo>
                  <a:lnTo>
                    <a:pt x="2355680" y="152979"/>
                  </a:lnTo>
                  <a:lnTo>
                    <a:pt x="2367518" y="152979"/>
                  </a:lnTo>
                  <a:lnTo>
                    <a:pt x="2379356" y="152979"/>
                  </a:lnTo>
                  <a:lnTo>
                    <a:pt x="2391193" y="152979"/>
                  </a:lnTo>
                  <a:lnTo>
                    <a:pt x="2403031" y="152979"/>
                  </a:lnTo>
                  <a:lnTo>
                    <a:pt x="2414868" y="152979"/>
                  </a:lnTo>
                  <a:lnTo>
                    <a:pt x="2426706" y="152979"/>
                  </a:lnTo>
                  <a:lnTo>
                    <a:pt x="2438544" y="152979"/>
                  </a:lnTo>
                  <a:lnTo>
                    <a:pt x="2450381" y="152979"/>
                  </a:lnTo>
                  <a:lnTo>
                    <a:pt x="2462219" y="152979"/>
                  </a:lnTo>
                  <a:lnTo>
                    <a:pt x="2474056" y="152979"/>
                  </a:lnTo>
                  <a:lnTo>
                    <a:pt x="2485894" y="152979"/>
                  </a:lnTo>
                  <a:lnTo>
                    <a:pt x="2497732" y="152979"/>
                  </a:lnTo>
                  <a:lnTo>
                    <a:pt x="2509569" y="152979"/>
                  </a:lnTo>
                  <a:lnTo>
                    <a:pt x="2521407" y="152979"/>
                  </a:lnTo>
                  <a:lnTo>
                    <a:pt x="2533244" y="152979"/>
                  </a:lnTo>
                  <a:lnTo>
                    <a:pt x="2545082" y="152979"/>
                  </a:lnTo>
                  <a:lnTo>
                    <a:pt x="2556919" y="152979"/>
                  </a:lnTo>
                  <a:lnTo>
                    <a:pt x="2568757" y="152979"/>
                  </a:lnTo>
                  <a:lnTo>
                    <a:pt x="2580595" y="152979"/>
                  </a:lnTo>
                  <a:lnTo>
                    <a:pt x="2592432" y="152979"/>
                  </a:lnTo>
                  <a:lnTo>
                    <a:pt x="2604270" y="152979"/>
                  </a:lnTo>
                  <a:lnTo>
                    <a:pt x="2616107" y="152979"/>
                  </a:lnTo>
                  <a:lnTo>
                    <a:pt x="2627945" y="152979"/>
                  </a:lnTo>
                  <a:lnTo>
                    <a:pt x="2639783" y="152979"/>
                  </a:lnTo>
                  <a:lnTo>
                    <a:pt x="2651620" y="152979"/>
                  </a:lnTo>
                  <a:lnTo>
                    <a:pt x="2663458" y="152979"/>
                  </a:lnTo>
                  <a:lnTo>
                    <a:pt x="2675295" y="152979"/>
                  </a:lnTo>
                  <a:lnTo>
                    <a:pt x="2687133" y="152979"/>
                  </a:lnTo>
                  <a:lnTo>
                    <a:pt x="2698971" y="152979"/>
                  </a:lnTo>
                  <a:lnTo>
                    <a:pt x="2710808" y="152979"/>
                  </a:lnTo>
                  <a:lnTo>
                    <a:pt x="2722646" y="152979"/>
                  </a:lnTo>
                  <a:lnTo>
                    <a:pt x="2734483" y="152979"/>
                  </a:lnTo>
                  <a:lnTo>
                    <a:pt x="2746321" y="152979"/>
                  </a:lnTo>
                  <a:lnTo>
                    <a:pt x="2758159" y="152979"/>
                  </a:lnTo>
                  <a:lnTo>
                    <a:pt x="2769996" y="152979"/>
                  </a:lnTo>
                  <a:lnTo>
                    <a:pt x="2781834" y="152979"/>
                  </a:lnTo>
                  <a:lnTo>
                    <a:pt x="2793671" y="152979"/>
                  </a:lnTo>
                  <a:lnTo>
                    <a:pt x="2805509" y="152979"/>
                  </a:lnTo>
                  <a:lnTo>
                    <a:pt x="2817347" y="152979"/>
                  </a:lnTo>
                  <a:lnTo>
                    <a:pt x="2829184" y="152979"/>
                  </a:lnTo>
                  <a:lnTo>
                    <a:pt x="2841022" y="152979"/>
                  </a:lnTo>
                  <a:lnTo>
                    <a:pt x="2852859" y="152979"/>
                  </a:lnTo>
                  <a:lnTo>
                    <a:pt x="2864697" y="152979"/>
                  </a:lnTo>
                  <a:lnTo>
                    <a:pt x="2876534" y="152979"/>
                  </a:lnTo>
                  <a:lnTo>
                    <a:pt x="2888372" y="152979"/>
                  </a:lnTo>
                  <a:lnTo>
                    <a:pt x="2900210" y="152979"/>
                  </a:lnTo>
                  <a:lnTo>
                    <a:pt x="2912047" y="152979"/>
                  </a:lnTo>
                  <a:lnTo>
                    <a:pt x="2923885" y="152979"/>
                  </a:lnTo>
                  <a:lnTo>
                    <a:pt x="2935722" y="152979"/>
                  </a:lnTo>
                  <a:lnTo>
                    <a:pt x="2947560" y="152979"/>
                  </a:lnTo>
                  <a:lnTo>
                    <a:pt x="2959398" y="152979"/>
                  </a:lnTo>
                  <a:lnTo>
                    <a:pt x="2971235" y="152979"/>
                  </a:lnTo>
                  <a:lnTo>
                    <a:pt x="2983073" y="152979"/>
                  </a:lnTo>
                  <a:lnTo>
                    <a:pt x="2994910" y="152979"/>
                  </a:lnTo>
                  <a:lnTo>
                    <a:pt x="3006748" y="152979"/>
                  </a:lnTo>
                  <a:lnTo>
                    <a:pt x="3018586" y="152979"/>
                  </a:lnTo>
                  <a:lnTo>
                    <a:pt x="3030423" y="152979"/>
                  </a:lnTo>
                  <a:lnTo>
                    <a:pt x="3042261" y="152979"/>
                  </a:lnTo>
                  <a:lnTo>
                    <a:pt x="3054098" y="152979"/>
                  </a:lnTo>
                  <a:lnTo>
                    <a:pt x="3065936" y="152979"/>
                  </a:lnTo>
                  <a:lnTo>
                    <a:pt x="3077774" y="152979"/>
                  </a:lnTo>
                  <a:lnTo>
                    <a:pt x="3089611" y="152979"/>
                  </a:lnTo>
                  <a:lnTo>
                    <a:pt x="3101449" y="152979"/>
                  </a:lnTo>
                  <a:lnTo>
                    <a:pt x="3113286" y="152979"/>
                  </a:lnTo>
                  <a:lnTo>
                    <a:pt x="3125124" y="152979"/>
                  </a:lnTo>
                  <a:lnTo>
                    <a:pt x="3136962" y="152979"/>
                  </a:lnTo>
                  <a:lnTo>
                    <a:pt x="3148799" y="152979"/>
                  </a:lnTo>
                  <a:lnTo>
                    <a:pt x="3160637" y="152979"/>
                  </a:lnTo>
                  <a:lnTo>
                    <a:pt x="3172474" y="152979"/>
                  </a:lnTo>
                  <a:lnTo>
                    <a:pt x="3184312" y="152979"/>
                  </a:lnTo>
                  <a:lnTo>
                    <a:pt x="3196149" y="152979"/>
                  </a:lnTo>
                  <a:lnTo>
                    <a:pt x="3207987" y="152979"/>
                  </a:lnTo>
                  <a:lnTo>
                    <a:pt x="3219825" y="152979"/>
                  </a:lnTo>
                  <a:lnTo>
                    <a:pt x="3231662" y="152979"/>
                  </a:lnTo>
                  <a:lnTo>
                    <a:pt x="3243500" y="152979"/>
                  </a:lnTo>
                  <a:lnTo>
                    <a:pt x="3255337" y="152979"/>
                  </a:lnTo>
                  <a:lnTo>
                    <a:pt x="3267175" y="152979"/>
                  </a:lnTo>
                  <a:lnTo>
                    <a:pt x="3279013" y="152979"/>
                  </a:lnTo>
                  <a:lnTo>
                    <a:pt x="3290850" y="152979"/>
                  </a:lnTo>
                  <a:lnTo>
                    <a:pt x="3302688" y="152979"/>
                  </a:lnTo>
                  <a:lnTo>
                    <a:pt x="3314525" y="152979"/>
                  </a:lnTo>
                  <a:lnTo>
                    <a:pt x="3326363" y="152979"/>
                  </a:lnTo>
                  <a:lnTo>
                    <a:pt x="3338201" y="152979"/>
                  </a:lnTo>
                  <a:lnTo>
                    <a:pt x="3350038" y="152979"/>
                  </a:lnTo>
                  <a:lnTo>
                    <a:pt x="3361876" y="152979"/>
                  </a:lnTo>
                  <a:lnTo>
                    <a:pt x="3373713" y="152979"/>
                  </a:lnTo>
                  <a:lnTo>
                    <a:pt x="3385551" y="152979"/>
                  </a:lnTo>
                  <a:lnTo>
                    <a:pt x="3397389" y="152979"/>
                  </a:lnTo>
                  <a:lnTo>
                    <a:pt x="3409226" y="152979"/>
                  </a:lnTo>
                  <a:lnTo>
                    <a:pt x="3421064" y="152979"/>
                  </a:lnTo>
                  <a:lnTo>
                    <a:pt x="3432901" y="152979"/>
                  </a:lnTo>
                  <a:lnTo>
                    <a:pt x="3444739" y="152979"/>
                  </a:lnTo>
                  <a:lnTo>
                    <a:pt x="3456576" y="152979"/>
                  </a:lnTo>
                  <a:lnTo>
                    <a:pt x="3468414" y="152979"/>
                  </a:lnTo>
                  <a:lnTo>
                    <a:pt x="3480252" y="152979"/>
                  </a:lnTo>
                  <a:lnTo>
                    <a:pt x="3492089" y="152979"/>
                  </a:lnTo>
                  <a:lnTo>
                    <a:pt x="3503927" y="152979"/>
                  </a:lnTo>
                  <a:lnTo>
                    <a:pt x="3515764" y="152979"/>
                  </a:lnTo>
                  <a:lnTo>
                    <a:pt x="3515764" y="152927"/>
                  </a:lnTo>
                  <a:lnTo>
                    <a:pt x="3527602" y="152918"/>
                  </a:lnTo>
                  <a:lnTo>
                    <a:pt x="3539440" y="152908"/>
                  </a:lnTo>
                  <a:lnTo>
                    <a:pt x="3551277" y="152895"/>
                  </a:lnTo>
                  <a:lnTo>
                    <a:pt x="3563115" y="152881"/>
                  </a:lnTo>
                  <a:lnTo>
                    <a:pt x="3574952" y="152864"/>
                  </a:lnTo>
                  <a:lnTo>
                    <a:pt x="3586790" y="152844"/>
                  </a:lnTo>
                  <a:lnTo>
                    <a:pt x="3598628" y="152820"/>
                  </a:lnTo>
                  <a:lnTo>
                    <a:pt x="3610465" y="152792"/>
                  </a:lnTo>
                  <a:lnTo>
                    <a:pt x="3622303" y="152759"/>
                  </a:lnTo>
                  <a:lnTo>
                    <a:pt x="3634140" y="152721"/>
                  </a:lnTo>
                  <a:lnTo>
                    <a:pt x="3645978" y="152676"/>
                  </a:lnTo>
                  <a:lnTo>
                    <a:pt x="3657816" y="152623"/>
                  </a:lnTo>
                  <a:lnTo>
                    <a:pt x="3669653" y="152560"/>
                  </a:lnTo>
                  <a:lnTo>
                    <a:pt x="3681491" y="152487"/>
                  </a:lnTo>
                  <a:lnTo>
                    <a:pt x="3693328" y="152401"/>
                  </a:lnTo>
                  <a:lnTo>
                    <a:pt x="3705166" y="152300"/>
                  </a:lnTo>
                  <a:lnTo>
                    <a:pt x="3717004" y="152182"/>
                  </a:lnTo>
                  <a:lnTo>
                    <a:pt x="3728841" y="152043"/>
                  </a:lnTo>
                  <a:lnTo>
                    <a:pt x="3740679" y="151880"/>
                  </a:lnTo>
                  <a:lnTo>
                    <a:pt x="3752516" y="151689"/>
                  </a:lnTo>
                  <a:lnTo>
                    <a:pt x="3764354" y="151465"/>
                  </a:lnTo>
                  <a:lnTo>
                    <a:pt x="3776191" y="151202"/>
                  </a:lnTo>
                  <a:lnTo>
                    <a:pt x="3788029" y="150895"/>
                  </a:lnTo>
                  <a:lnTo>
                    <a:pt x="3799867" y="150536"/>
                  </a:lnTo>
                  <a:lnTo>
                    <a:pt x="3811704" y="150115"/>
                  </a:lnTo>
                  <a:lnTo>
                    <a:pt x="3823542" y="149624"/>
                  </a:lnTo>
                  <a:lnTo>
                    <a:pt x="3835379" y="149050"/>
                  </a:lnTo>
                  <a:lnTo>
                    <a:pt x="3847217" y="148382"/>
                  </a:lnTo>
                  <a:lnTo>
                    <a:pt x="3859055" y="147604"/>
                  </a:lnTo>
                  <a:lnTo>
                    <a:pt x="3870892" y="146700"/>
                  </a:lnTo>
                  <a:lnTo>
                    <a:pt x="3882730" y="145651"/>
                  </a:lnTo>
                  <a:lnTo>
                    <a:pt x="3894567" y="144437"/>
                  </a:lnTo>
                  <a:lnTo>
                    <a:pt x="3906405" y="143036"/>
                  </a:lnTo>
                  <a:lnTo>
                    <a:pt x="3918243" y="141424"/>
                  </a:lnTo>
                  <a:lnTo>
                    <a:pt x="3930080" y="139575"/>
                  </a:lnTo>
                  <a:lnTo>
                    <a:pt x="3941918" y="137462"/>
                  </a:lnTo>
                  <a:lnTo>
                    <a:pt x="3953755" y="135059"/>
                  </a:lnTo>
                  <a:lnTo>
                    <a:pt x="3965593" y="132340"/>
                  </a:lnTo>
                  <a:lnTo>
                    <a:pt x="3977431" y="129280"/>
                  </a:lnTo>
                  <a:lnTo>
                    <a:pt x="3989268" y="125860"/>
                  </a:lnTo>
                  <a:lnTo>
                    <a:pt x="4001106" y="122064"/>
                  </a:lnTo>
                  <a:lnTo>
                    <a:pt x="4012943" y="117885"/>
                  </a:lnTo>
                  <a:lnTo>
                    <a:pt x="4024781" y="113324"/>
                  </a:lnTo>
                  <a:lnTo>
                    <a:pt x="4036619" y="108395"/>
                  </a:lnTo>
                  <a:lnTo>
                    <a:pt x="4048456" y="103122"/>
                  </a:lnTo>
                  <a:lnTo>
                    <a:pt x="4060294" y="97545"/>
                  </a:lnTo>
                  <a:lnTo>
                    <a:pt x="4072131" y="91714"/>
                  </a:lnTo>
                  <a:lnTo>
                    <a:pt x="4083969" y="85693"/>
                  </a:lnTo>
                  <a:lnTo>
                    <a:pt x="4095806" y="79553"/>
                  </a:lnTo>
                  <a:lnTo>
                    <a:pt x="4107644" y="73374"/>
                  </a:lnTo>
                  <a:lnTo>
                    <a:pt x="4119482" y="67234"/>
                  </a:lnTo>
                  <a:lnTo>
                    <a:pt x="4131319" y="61213"/>
                  </a:lnTo>
                  <a:lnTo>
                    <a:pt x="4143157" y="55382"/>
                  </a:lnTo>
                  <a:lnTo>
                    <a:pt x="4154994" y="49805"/>
                  </a:lnTo>
                  <a:lnTo>
                    <a:pt x="4166832" y="44532"/>
                  </a:lnTo>
                  <a:lnTo>
                    <a:pt x="4178670" y="39603"/>
                  </a:lnTo>
                  <a:lnTo>
                    <a:pt x="4190507" y="35042"/>
                  </a:lnTo>
                  <a:lnTo>
                    <a:pt x="4202345" y="30863"/>
                  </a:lnTo>
                  <a:lnTo>
                    <a:pt x="4214182" y="27067"/>
                  </a:lnTo>
                  <a:lnTo>
                    <a:pt x="4226020" y="23647"/>
                  </a:lnTo>
                  <a:lnTo>
                    <a:pt x="4237858" y="20587"/>
                  </a:lnTo>
                  <a:lnTo>
                    <a:pt x="4249695" y="17868"/>
                  </a:lnTo>
                  <a:lnTo>
                    <a:pt x="4261533" y="15465"/>
                  </a:lnTo>
                  <a:lnTo>
                    <a:pt x="4273370" y="13352"/>
                  </a:lnTo>
                  <a:lnTo>
                    <a:pt x="4285208" y="11503"/>
                  </a:lnTo>
                  <a:lnTo>
                    <a:pt x="4297046" y="9890"/>
                  </a:lnTo>
                  <a:lnTo>
                    <a:pt x="4308883" y="8490"/>
                  </a:lnTo>
                  <a:lnTo>
                    <a:pt x="4320721" y="7276"/>
                  </a:lnTo>
                  <a:lnTo>
                    <a:pt x="4332558" y="6227"/>
                  </a:lnTo>
                  <a:lnTo>
                    <a:pt x="4344396" y="5323"/>
                  </a:lnTo>
                  <a:lnTo>
                    <a:pt x="4356234" y="4545"/>
                  </a:lnTo>
                  <a:lnTo>
                    <a:pt x="4368071" y="3877"/>
                  </a:lnTo>
                  <a:lnTo>
                    <a:pt x="4379909" y="3303"/>
                  </a:lnTo>
                  <a:lnTo>
                    <a:pt x="4391746" y="2812"/>
                  </a:lnTo>
                  <a:lnTo>
                    <a:pt x="4403584" y="2391"/>
                  </a:lnTo>
                  <a:lnTo>
                    <a:pt x="4415421" y="2032"/>
                  </a:lnTo>
                  <a:lnTo>
                    <a:pt x="4427259" y="1724"/>
                  </a:lnTo>
                  <a:lnTo>
                    <a:pt x="4439097" y="1462"/>
                  </a:lnTo>
                  <a:lnTo>
                    <a:pt x="4450934" y="1238"/>
                  </a:lnTo>
                  <a:lnTo>
                    <a:pt x="4462772" y="1047"/>
                  </a:lnTo>
                  <a:lnTo>
                    <a:pt x="4474609" y="884"/>
                  </a:lnTo>
                  <a:lnTo>
                    <a:pt x="4486447" y="745"/>
                  </a:lnTo>
                  <a:lnTo>
                    <a:pt x="4498285" y="627"/>
                  </a:lnTo>
                  <a:lnTo>
                    <a:pt x="4510122" y="526"/>
                  </a:lnTo>
                  <a:lnTo>
                    <a:pt x="4521960" y="440"/>
                  </a:lnTo>
                  <a:lnTo>
                    <a:pt x="4533797" y="367"/>
                  </a:lnTo>
                  <a:lnTo>
                    <a:pt x="4545635" y="304"/>
                  </a:lnTo>
                  <a:lnTo>
                    <a:pt x="4557473" y="251"/>
                  </a:lnTo>
                  <a:lnTo>
                    <a:pt x="4569310" y="206"/>
                  </a:lnTo>
                  <a:lnTo>
                    <a:pt x="4581148" y="168"/>
                  </a:lnTo>
                  <a:lnTo>
                    <a:pt x="4592985" y="135"/>
                  </a:lnTo>
                  <a:lnTo>
                    <a:pt x="4604823" y="107"/>
                  </a:lnTo>
                  <a:lnTo>
                    <a:pt x="4616661" y="83"/>
                  </a:lnTo>
                  <a:lnTo>
                    <a:pt x="4628498" y="63"/>
                  </a:lnTo>
                  <a:lnTo>
                    <a:pt x="4640336" y="46"/>
                  </a:lnTo>
                  <a:lnTo>
                    <a:pt x="4652173" y="32"/>
                  </a:lnTo>
                  <a:lnTo>
                    <a:pt x="4664011" y="19"/>
                  </a:lnTo>
                  <a:lnTo>
                    <a:pt x="4675849" y="8"/>
                  </a:lnTo>
                  <a:lnTo>
                    <a:pt x="4687686" y="0"/>
                  </a:lnTo>
                </a:path>
              </a:pathLst>
            </a:custGeom>
            <a:ln w="40651" cap="flat">
              <a:solidFill>
                <a:srgbClr val="E8E8E8">
                  <a:alpha val="100000"/>
                </a:srgbClr>
              </a:solidFill>
              <a:prstDash val="solid"/>
              <a:round/>
            </a:ln>
          </p:spPr>
          <p:txBody>
            <a:bodyPr/>
            <a:lstStyle/>
            <a:p/>
          </p:txBody>
        </p:sp>
        <p:sp>
          <p:nvSpPr>
            <p:cNvPr id="70" name="pt70"/>
            <p:cNvSpPr/>
            <p:nvPr/>
          </p:nvSpPr>
          <p:spPr>
            <a:xfrm>
              <a:off x="2423649"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570"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92"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649" y="999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414"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414" y="999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92" y="999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35"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35" y="999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570" y="999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92" y="1152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570" y="1152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414" y="1152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92" y="13053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649" y="1152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35" y="1152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414" y="13053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35" y="13053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414" y="14583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414" y="16114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570" y="13053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570" y="14583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92" y="14583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92" y="16114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92" y="17644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649" y="13053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649" y="14583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570" y="16114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570" y="17644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649" y="16114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649" y="17644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414" y="17644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649" y="19174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35" y="14583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649"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35" y="16114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35" y="17644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92" y="19174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35" y="19174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570" y="19174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414" y="19174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92"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35"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35" y="22235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570"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414"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649" y="22235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649" y="23765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92" y="22235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35" y="23765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414" y="22235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92" y="23765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570" y="22235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414" y="23765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35" y="2529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570" y="237656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570" y="2529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649" y="2529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414" y="2529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414" y="26826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92" y="2529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414" y="2835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35" y="26826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35" y="2835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414" y="29886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35" y="29886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570" y="26826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92" y="26826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570" y="2835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92" y="2835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649" y="26826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92" y="29886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414" y="3141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35" y="3141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649" y="2835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570" y="29886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649" y="29886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7111335"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649" y="3141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649"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414"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92" y="3141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570" y="3141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570"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649" y="34477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92"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35" y="34477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7111335" y="36008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414" y="34477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570" y="34477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649" y="36008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649" y="37538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570" y="36008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92" y="34477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414" y="36008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570" y="37538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92" y="36008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649" y="39068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414" y="37538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649" y="4059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35" y="37538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92" y="37538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570" y="39068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414" y="39068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35" y="39068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649" y="42129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414" y="4059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35" y="4059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649" y="43659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92" y="39068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570" y="4059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3595570" y="42129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649"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92" y="4059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414" y="42129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570" y="43659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649" y="4672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570"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649" y="48250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35" y="42129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92" y="42129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5939414" y="43659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2" name="pt192"/>
            <p:cNvSpPr/>
            <p:nvPr/>
          </p:nvSpPr>
          <p:spPr>
            <a:xfrm>
              <a:off x="3595570" y="4672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92" y="43659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35" y="43659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649" y="49780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649" y="51311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35"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414"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570" y="48250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92"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414" y="4672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570" y="49780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35" y="4672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92" y="4672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35" y="48250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92" y="48250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649" y="52841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414" y="48250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35" y="49780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570" y="51311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414" y="49780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92" y="49780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649" y="54371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92" y="51311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92" y="52841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35" y="51311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649" y="5590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35" y="52841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570" y="52841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414" y="51311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570" y="54371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414" y="52841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649"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414" y="54371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570" y="5590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414" y="5590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35" y="54371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570"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92" y="54371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414"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35" y="5590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92" y="5590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92"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35"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592" y="867424"/>
              <a:ext cx="73956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Brazil (687,000)</a:t>
              </a:r>
            </a:p>
          </p:txBody>
        </p:sp>
        <p:sp>
          <p:nvSpPr>
            <p:cNvPr id="236" name="tx236"/>
            <p:cNvSpPr/>
            <p:nvPr/>
          </p:nvSpPr>
          <p:spPr>
            <a:xfrm>
              <a:off x="1555732" y="1020455"/>
              <a:ext cx="8094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Mexico (351,000)</a:t>
              </a:r>
            </a:p>
          </p:txBody>
        </p:sp>
        <p:sp>
          <p:nvSpPr>
            <p:cNvPr id="237" name="tx237"/>
            <p:cNvSpPr/>
            <p:nvPr/>
          </p:nvSpPr>
          <p:spPr>
            <a:xfrm>
              <a:off x="1406136" y="1173485"/>
              <a:ext cx="95902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Venezuela (114,000)</a:t>
              </a:r>
            </a:p>
          </p:txBody>
        </p:sp>
        <p:sp>
          <p:nvSpPr>
            <p:cNvPr id="238" name="tx238"/>
            <p:cNvSpPr/>
            <p:nvPr/>
          </p:nvSpPr>
          <p:spPr>
            <a:xfrm>
              <a:off x="1555732" y="1326516"/>
              <a:ext cx="8094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Ecuador (64,000)</a:t>
              </a:r>
            </a:p>
          </p:txBody>
        </p:sp>
        <p:sp>
          <p:nvSpPr>
            <p:cNvPr id="239" name="tx239"/>
            <p:cNvSpPr/>
            <p:nvPr/>
          </p:nvSpPr>
          <p:spPr>
            <a:xfrm>
              <a:off x="1503246" y="1479546"/>
              <a:ext cx="861913"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Colombia (64,000)</a:t>
              </a:r>
            </a:p>
          </p:txBody>
        </p:sp>
        <p:sp>
          <p:nvSpPr>
            <p:cNvPr id="240" name="tx240"/>
            <p:cNvSpPr/>
            <p:nvPr/>
          </p:nvSpPr>
          <p:spPr>
            <a:xfrm>
              <a:off x="1637205" y="1632577"/>
              <a:ext cx="727953"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Bolivia (63,000)</a:t>
              </a:r>
            </a:p>
          </p:txBody>
        </p:sp>
        <p:sp>
          <p:nvSpPr>
            <p:cNvPr id="241" name="tx241"/>
            <p:cNvSpPr/>
            <p:nvPr/>
          </p:nvSpPr>
          <p:spPr>
            <a:xfrm>
              <a:off x="1497485" y="1785608"/>
              <a:ext cx="86767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Argentina (63,000)</a:t>
              </a:r>
            </a:p>
          </p:txBody>
        </p:sp>
        <p:sp>
          <p:nvSpPr>
            <p:cNvPr id="242" name="tx242"/>
            <p:cNvSpPr/>
            <p:nvPr/>
          </p:nvSpPr>
          <p:spPr>
            <a:xfrm>
              <a:off x="1736235" y="1938638"/>
              <a:ext cx="62892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Haiti (58,000)</a:t>
              </a:r>
            </a:p>
          </p:txBody>
        </p:sp>
        <p:sp>
          <p:nvSpPr>
            <p:cNvPr id="243" name="tx243"/>
            <p:cNvSpPr/>
            <p:nvPr/>
          </p:nvSpPr>
          <p:spPr>
            <a:xfrm>
              <a:off x="1724622" y="2091669"/>
              <a:ext cx="640537"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Peru (54,000)</a:t>
              </a:r>
            </a:p>
          </p:txBody>
        </p:sp>
        <p:sp>
          <p:nvSpPr>
            <p:cNvPr id="244" name="tx244"/>
            <p:cNvSpPr/>
            <p:nvPr/>
          </p:nvSpPr>
          <p:spPr>
            <a:xfrm>
              <a:off x="1433477" y="2244699"/>
              <a:ext cx="93168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Guatemala (33,000)</a:t>
              </a:r>
            </a:p>
          </p:txBody>
        </p:sp>
        <p:sp>
          <p:nvSpPr>
            <p:cNvPr id="245" name="tx245"/>
            <p:cNvSpPr/>
            <p:nvPr/>
          </p:nvSpPr>
          <p:spPr>
            <a:xfrm>
              <a:off x="1497485" y="2397730"/>
              <a:ext cx="86767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Paraguay (29,000)</a:t>
              </a:r>
            </a:p>
          </p:txBody>
        </p:sp>
        <p:sp>
          <p:nvSpPr>
            <p:cNvPr id="246" name="tx246"/>
            <p:cNvSpPr/>
            <p:nvPr/>
          </p:nvSpPr>
          <p:spPr>
            <a:xfrm>
              <a:off x="1491633" y="2550760"/>
              <a:ext cx="8735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Honduras (21,000)</a:t>
              </a:r>
            </a:p>
          </p:txBody>
        </p:sp>
        <p:sp>
          <p:nvSpPr>
            <p:cNvPr id="247" name="tx247"/>
            <p:cNvSpPr/>
            <p:nvPr/>
          </p:nvSpPr>
          <p:spPr>
            <a:xfrm>
              <a:off x="1491724" y="2703791"/>
              <a:ext cx="87343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Costa Rica (4,000)</a:t>
              </a:r>
            </a:p>
          </p:txBody>
        </p:sp>
        <p:sp>
          <p:nvSpPr>
            <p:cNvPr id="248" name="tx248"/>
            <p:cNvSpPr/>
            <p:nvPr/>
          </p:nvSpPr>
          <p:spPr>
            <a:xfrm>
              <a:off x="1468407" y="2856822"/>
              <a:ext cx="89675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El Salvador (3,000)</a:t>
              </a:r>
            </a:p>
          </p:txBody>
        </p:sp>
        <p:sp>
          <p:nvSpPr>
            <p:cNvPr id="249" name="tx249"/>
            <p:cNvSpPr/>
            <p:nvPr/>
          </p:nvSpPr>
          <p:spPr>
            <a:xfrm>
              <a:off x="1613979" y="3009852"/>
              <a:ext cx="75117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Jamaica (2,000)</a:t>
              </a:r>
            </a:p>
          </p:txBody>
        </p:sp>
        <p:sp>
          <p:nvSpPr>
            <p:cNvPr id="250" name="tx250"/>
            <p:cNvSpPr/>
            <p:nvPr/>
          </p:nvSpPr>
          <p:spPr>
            <a:xfrm>
              <a:off x="1555732" y="3162883"/>
              <a:ext cx="8094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Suriname (2,000)</a:t>
              </a:r>
            </a:p>
          </p:txBody>
        </p:sp>
        <p:sp>
          <p:nvSpPr>
            <p:cNvPr id="251" name="tx251"/>
            <p:cNvSpPr/>
            <p:nvPr/>
          </p:nvSpPr>
          <p:spPr>
            <a:xfrm>
              <a:off x="1072289" y="3315913"/>
              <a:ext cx="129287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Dominican Republic (2,000)</a:t>
              </a:r>
            </a:p>
          </p:txBody>
        </p:sp>
        <p:sp>
          <p:nvSpPr>
            <p:cNvPr id="252" name="tx252"/>
            <p:cNvSpPr/>
            <p:nvPr/>
          </p:nvSpPr>
          <p:spPr>
            <a:xfrm>
              <a:off x="1765313" y="3468944"/>
              <a:ext cx="59984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Chile (2,000)</a:t>
              </a:r>
            </a:p>
          </p:txBody>
        </p:sp>
        <p:sp>
          <p:nvSpPr>
            <p:cNvPr id="253" name="tx253"/>
            <p:cNvSpPr/>
            <p:nvPr/>
          </p:nvSpPr>
          <p:spPr>
            <a:xfrm>
              <a:off x="1613979" y="3621975"/>
              <a:ext cx="75117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Panama (1,000)</a:t>
              </a:r>
            </a:p>
          </p:txBody>
        </p:sp>
        <p:sp>
          <p:nvSpPr>
            <p:cNvPr id="254" name="tx254"/>
            <p:cNvSpPr/>
            <p:nvPr/>
          </p:nvSpPr>
          <p:spPr>
            <a:xfrm>
              <a:off x="1526563" y="3775005"/>
              <a:ext cx="83859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Nicaragua (1,000)</a:t>
              </a:r>
            </a:p>
          </p:txBody>
        </p:sp>
        <p:sp>
          <p:nvSpPr>
            <p:cNvPr id="255" name="tx255"/>
            <p:cNvSpPr/>
            <p:nvPr/>
          </p:nvSpPr>
          <p:spPr>
            <a:xfrm>
              <a:off x="1718770" y="3928036"/>
              <a:ext cx="64638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Belize (1,000)</a:t>
              </a:r>
            </a:p>
          </p:txBody>
        </p:sp>
        <p:sp>
          <p:nvSpPr>
            <p:cNvPr id="256" name="tx256"/>
            <p:cNvSpPr/>
            <p:nvPr/>
          </p:nvSpPr>
          <p:spPr>
            <a:xfrm>
              <a:off x="1692526" y="4081066"/>
              <a:ext cx="67263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Cuba (&lt;1,000)</a:t>
              </a:r>
            </a:p>
          </p:txBody>
        </p:sp>
        <p:sp>
          <p:nvSpPr>
            <p:cNvPr id="257" name="tx257"/>
            <p:cNvSpPr/>
            <p:nvPr/>
          </p:nvSpPr>
          <p:spPr>
            <a:xfrm>
              <a:off x="993742" y="4234097"/>
              <a:ext cx="1371417"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Trinidad and Tobago (&lt;1,000)</a:t>
              </a:r>
            </a:p>
          </p:txBody>
        </p:sp>
        <p:sp>
          <p:nvSpPr>
            <p:cNvPr id="258" name="tx258"/>
            <p:cNvSpPr/>
            <p:nvPr/>
          </p:nvSpPr>
          <p:spPr>
            <a:xfrm>
              <a:off x="1546954" y="4387127"/>
              <a:ext cx="818205"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Uruguay (&lt;1,000)</a:t>
              </a:r>
            </a:p>
          </p:txBody>
        </p:sp>
        <p:sp>
          <p:nvSpPr>
            <p:cNvPr id="259" name="tx259"/>
            <p:cNvSpPr/>
            <p:nvPr/>
          </p:nvSpPr>
          <p:spPr>
            <a:xfrm>
              <a:off x="1494559" y="4540158"/>
              <a:ext cx="87060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Barbados (&lt;1,000)</a:t>
              </a:r>
            </a:p>
          </p:txBody>
        </p:sp>
        <p:sp>
          <p:nvSpPr>
            <p:cNvPr id="260" name="tx260"/>
            <p:cNvSpPr/>
            <p:nvPr/>
          </p:nvSpPr>
          <p:spPr>
            <a:xfrm>
              <a:off x="1587736" y="4693189"/>
              <a:ext cx="77742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Bahamas (&lt;500)</a:t>
              </a:r>
            </a:p>
          </p:txBody>
        </p:sp>
        <p:sp>
          <p:nvSpPr>
            <p:cNvPr id="261" name="tx261"/>
            <p:cNvSpPr/>
            <p:nvPr/>
          </p:nvSpPr>
          <p:spPr>
            <a:xfrm>
              <a:off x="1663448" y="4846219"/>
              <a:ext cx="70171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Guyana (&lt;500)</a:t>
              </a:r>
            </a:p>
          </p:txBody>
        </p:sp>
        <p:sp>
          <p:nvSpPr>
            <p:cNvPr id="262" name="tx262"/>
            <p:cNvSpPr/>
            <p:nvPr/>
          </p:nvSpPr>
          <p:spPr>
            <a:xfrm>
              <a:off x="1622666" y="4999250"/>
              <a:ext cx="74249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Grenada (&lt;500)</a:t>
              </a:r>
            </a:p>
          </p:txBody>
        </p:sp>
        <p:sp>
          <p:nvSpPr>
            <p:cNvPr id="263" name="tx263"/>
            <p:cNvSpPr/>
            <p:nvPr/>
          </p:nvSpPr>
          <p:spPr>
            <a:xfrm>
              <a:off x="1512024" y="5152280"/>
              <a:ext cx="853135"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Saint Lucia (&lt;500)</a:t>
              </a:r>
            </a:p>
          </p:txBody>
        </p:sp>
        <p:sp>
          <p:nvSpPr>
            <p:cNvPr id="264" name="tx264"/>
            <p:cNvSpPr/>
            <p:nvPr/>
          </p:nvSpPr>
          <p:spPr>
            <a:xfrm>
              <a:off x="465859" y="5305311"/>
              <a:ext cx="189930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Saint Vincent and the Grenadines (&lt;200)</a:t>
              </a:r>
            </a:p>
          </p:txBody>
        </p:sp>
        <p:sp>
          <p:nvSpPr>
            <p:cNvPr id="265" name="tx265"/>
            <p:cNvSpPr/>
            <p:nvPr/>
          </p:nvSpPr>
          <p:spPr>
            <a:xfrm>
              <a:off x="1046137" y="5458342"/>
              <a:ext cx="131902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Antigua and Barbuda (&lt;100)</a:t>
              </a:r>
            </a:p>
          </p:txBody>
        </p:sp>
        <p:sp>
          <p:nvSpPr>
            <p:cNvPr id="266" name="tx266"/>
            <p:cNvSpPr/>
            <p:nvPr/>
          </p:nvSpPr>
          <p:spPr>
            <a:xfrm>
              <a:off x="1593497" y="5611372"/>
              <a:ext cx="77166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Dominica (&lt;100)</a:t>
              </a:r>
            </a:p>
          </p:txBody>
        </p:sp>
        <p:sp>
          <p:nvSpPr>
            <p:cNvPr id="267" name="tx267"/>
            <p:cNvSpPr/>
            <p:nvPr/>
          </p:nvSpPr>
          <p:spPr>
            <a:xfrm>
              <a:off x="1063785" y="5764403"/>
              <a:ext cx="130137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Saint Kitts and Nevis (&lt;100)</a:t>
              </a:r>
            </a:p>
          </p:txBody>
        </p:sp>
        <p:sp>
          <p:nvSpPr>
            <p:cNvPr id="268" name="tx268"/>
            <p:cNvSpPr/>
            <p:nvPr/>
          </p:nvSpPr>
          <p:spPr>
            <a:xfrm>
              <a:off x="7287230" y="867424"/>
              <a:ext cx="8094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Mexico (218,000)</a:t>
              </a:r>
            </a:p>
          </p:txBody>
        </p:sp>
        <p:sp>
          <p:nvSpPr>
            <p:cNvPr id="269" name="tx269"/>
            <p:cNvSpPr/>
            <p:nvPr/>
          </p:nvSpPr>
          <p:spPr>
            <a:xfrm>
              <a:off x="7287230" y="1020455"/>
              <a:ext cx="966795"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Venezuela (185,000)</a:t>
              </a:r>
            </a:p>
          </p:txBody>
        </p:sp>
        <p:sp>
          <p:nvSpPr>
            <p:cNvPr id="270" name="tx270"/>
            <p:cNvSpPr/>
            <p:nvPr/>
          </p:nvSpPr>
          <p:spPr>
            <a:xfrm>
              <a:off x="7287230" y="1173485"/>
              <a:ext cx="925921"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Argentina (101,000)</a:t>
              </a:r>
            </a:p>
          </p:txBody>
        </p:sp>
        <p:sp>
          <p:nvSpPr>
            <p:cNvPr id="271" name="tx271"/>
            <p:cNvSpPr/>
            <p:nvPr/>
          </p:nvSpPr>
          <p:spPr>
            <a:xfrm>
              <a:off x="7287230" y="1326516"/>
              <a:ext cx="727953"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Bolivia (89,000)</a:t>
              </a:r>
            </a:p>
          </p:txBody>
        </p:sp>
        <p:sp>
          <p:nvSpPr>
            <p:cNvPr id="272" name="tx272"/>
            <p:cNvSpPr/>
            <p:nvPr/>
          </p:nvSpPr>
          <p:spPr>
            <a:xfrm>
              <a:off x="7287230" y="1479546"/>
              <a:ext cx="62892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Haiti (55,000)</a:t>
              </a:r>
            </a:p>
          </p:txBody>
        </p:sp>
        <p:sp>
          <p:nvSpPr>
            <p:cNvPr id="273" name="tx273"/>
            <p:cNvSpPr/>
            <p:nvPr/>
          </p:nvSpPr>
          <p:spPr>
            <a:xfrm>
              <a:off x="7287230" y="1632577"/>
              <a:ext cx="8094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Ecuador (53,000)</a:t>
              </a:r>
            </a:p>
          </p:txBody>
        </p:sp>
        <p:sp>
          <p:nvSpPr>
            <p:cNvPr id="274" name="tx274"/>
            <p:cNvSpPr/>
            <p:nvPr/>
          </p:nvSpPr>
          <p:spPr>
            <a:xfrm>
              <a:off x="7287230" y="1785608"/>
              <a:ext cx="93168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Guatemala (52,000)</a:t>
              </a:r>
            </a:p>
          </p:txBody>
        </p:sp>
        <p:sp>
          <p:nvSpPr>
            <p:cNvPr id="275" name="tx275"/>
            <p:cNvSpPr/>
            <p:nvPr/>
          </p:nvSpPr>
          <p:spPr>
            <a:xfrm>
              <a:off x="7287230" y="1938638"/>
              <a:ext cx="68131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Brazil (50,000)</a:t>
              </a:r>
            </a:p>
          </p:txBody>
        </p:sp>
        <p:sp>
          <p:nvSpPr>
            <p:cNvPr id="276" name="tx276"/>
            <p:cNvSpPr/>
            <p:nvPr/>
          </p:nvSpPr>
          <p:spPr>
            <a:xfrm>
              <a:off x="7287230" y="2091669"/>
              <a:ext cx="640537"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Peru (42,000)</a:t>
              </a:r>
            </a:p>
          </p:txBody>
        </p:sp>
        <p:sp>
          <p:nvSpPr>
            <p:cNvPr id="277" name="tx277"/>
            <p:cNvSpPr/>
            <p:nvPr/>
          </p:nvSpPr>
          <p:spPr>
            <a:xfrm>
              <a:off x="7287230" y="2244699"/>
              <a:ext cx="861913"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Colombia (41,000)</a:t>
              </a:r>
            </a:p>
          </p:txBody>
        </p:sp>
        <p:sp>
          <p:nvSpPr>
            <p:cNvPr id="278" name="tx278"/>
            <p:cNvSpPr/>
            <p:nvPr/>
          </p:nvSpPr>
          <p:spPr>
            <a:xfrm>
              <a:off x="7287230" y="2397730"/>
              <a:ext cx="8735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Honduras (28,000)</a:t>
              </a:r>
            </a:p>
          </p:txBody>
        </p:sp>
        <p:sp>
          <p:nvSpPr>
            <p:cNvPr id="279" name="tx279"/>
            <p:cNvSpPr/>
            <p:nvPr/>
          </p:nvSpPr>
          <p:spPr>
            <a:xfrm>
              <a:off x="7287230" y="2550760"/>
              <a:ext cx="86767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Paraguay (24,000)</a:t>
              </a:r>
            </a:p>
          </p:txBody>
        </p:sp>
        <p:sp>
          <p:nvSpPr>
            <p:cNvPr id="280" name="tx280"/>
            <p:cNvSpPr/>
            <p:nvPr/>
          </p:nvSpPr>
          <p:spPr>
            <a:xfrm>
              <a:off x="7287230" y="2703791"/>
              <a:ext cx="129287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Dominican Republic (6,000)</a:t>
              </a:r>
            </a:p>
          </p:txBody>
        </p:sp>
        <p:sp>
          <p:nvSpPr>
            <p:cNvPr id="281" name="tx281"/>
            <p:cNvSpPr/>
            <p:nvPr/>
          </p:nvSpPr>
          <p:spPr>
            <a:xfrm>
              <a:off x="7287230" y="2856822"/>
              <a:ext cx="83859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Nicaragua (5,000)</a:t>
              </a:r>
            </a:p>
          </p:txBody>
        </p:sp>
        <p:sp>
          <p:nvSpPr>
            <p:cNvPr id="282" name="tx282"/>
            <p:cNvSpPr/>
            <p:nvPr/>
          </p:nvSpPr>
          <p:spPr>
            <a:xfrm>
              <a:off x="7287230" y="3009852"/>
              <a:ext cx="75117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Panama (4,000)</a:t>
              </a:r>
            </a:p>
          </p:txBody>
        </p:sp>
        <p:sp>
          <p:nvSpPr>
            <p:cNvPr id="283" name="tx283"/>
            <p:cNvSpPr/>
            <p:nvPr/>
          </p:nvSpPr>
          <p:spPr>
            <a:xfrm>
              <a:off x="7287230" y="3162883"/>
              <a:ext cx="59984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Chile (3,000)</a:t>
              </a:r>
            </a:p>
          </p:txBody>
        </p:sp>
        <p:sp>
          <p:nvSpPr>
            <p:cNvPr id="284" name="tx284"/>
            <p:cNvSpPr/>
            <p:nvPr/>
          </p:nvSpPr>
          <p:spPr>
            <a:xfrm>
              <a:off x="7287230" y="3315913"/>
              <a:ext cx="809426"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Suriname (2,000)</a:t>
              </a:r>
            </a:p>
          </p:txBody>
        </p:sp>
        <p:sp>
          <p:nvSpPr>
            <p:cNvPr id="285" name="tx285"/>
            <p:cNvSpPr/>
            <p:nvPr/>
          </p:nvSpPr>
          <p:spPr>
            <a:xfrm>
              <a:off x="7287230" y="3468944"/>
              <a:ext cx="75117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Jamaica (2,000)</a:t>
              </a:r>
            </a:p>
          </p:txBody>
        </p:sp>
        <p:sp>
          <p:nvSpPr>
            <p:cNvPr id="286" name="tx286"/>
            <p:cNvSpPr/>
            <p:nvPr/>
          </p:nvSpPr>
          <p:spPr>
            <a:xfrm>
              <a:off x="7287230" y="3621975"/>
              <a:ext cx="87343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Costa Rica (2,000)</a:t>
              </a:r>
            </a:p>
          </p:txBody>
        </p:sp>
        <p:sp>
          <p:nvSpPr>
            <p:cNvPr id="287" name="tx287"/>
            <p:cNvSpPr/>
            <p:nvPr/>
          </p:nvSpPr>
          <p:spPr>
            <a:xfrm>
              <a:off x="7287230" y="3775005"/>
              <a:ext cx="957925"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El Salvador (&lt;1,000)</a:t>
              </a:r>
            </a:p>
          </p:txBody>
        </p:sp>
        <p:sp>
          <p:nvSpPr>
            <p:cNvPr id="288" name="tx288"/>
            <p:cNvSpPr/>
            <p:nvPr/>
          </p:nvSpPr>
          <p:spPr>
            <a:xfrm>
              <a:off x="7287230" y="3928036"/>
              <a:ext cx="67263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Cuba (&lt;1,000)</a:t>
              </a:r>
            </a:p>
          </p:txBody>
        </p:sp>
        <p:sp>
          <p:nvSpPr>
            <p:cNvPr id="289" name="tx289"/>
            <p:cNvSpPr/>
            <p:nvPr/>
          </p:nvSpPr>
          <p:spPr>
            <a:xfrm>
              <a:off x="7287230" y="4081066"/>
              <a:ext cx="70756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Belize (&lt;1,000)</a:t>
              </a:r>
            </a:p>
          </p:txBody>
        </p:sp>
        <p:sp>
          <p:nvSpPr>
            <p:cNvPr id="290" name="tx290"/>
            <p:cNvSpPr/>
            <p:nvPr/>
          </p:nvSpPr>
          <p:spPr>
            <a:xfrm>
              <a:off x="7287230" y="4234097"/>
              <a:ext cx="730879"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Uruguay (&lt;500)</a:t>
              </a:r>
            </a:p>
          </p:txBody>
        </p:sp>
        <p:sp>
          <p:nvSpPr>
            <p:cNvPr id="291" name="tx291"/>
            <p:cNvSpPr/>
            <p:nvPr/>
          </p:nvSpPr>
          <p:spPr>
            <a:xfrm>
              <a:off x="7287230" y="4387127"/>
              <a:ext cx="783275"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Barbados (&lt;500)</a:t>
              </a:r>
            </a:p>
          </p:txBody>
        </p:sp>
        <p:sp>
          <p:nvSpPr>
            <p:cNvPr id="292" name="tx292"/>
            <p:cNvSpPr/>
            <p:nvPr/>
          </p:nvSpPr>
          <p:spPr>
            <a:xfrm>
              <a:off x="7287230" y="4540158"/>
              <a:ext cx="853135"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Saint Lucia (&lt;200)</a:t>
              </a:r>
            </a:p>
          </p:txBody>
        </p:sp>
        <p:sp>
          <p:nvSpPr>
            <p:cNvPr id="293" name="tx293"/>
            <p:cNvSpPr/>
            <p:nvPr/>
          </p:nvSpPr>
          <p:spPr>
            <a:xfrm>
              <a:off x="7287230" y="4693189"/>
              <a:ext cx="70171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Guyana (&lt;200)</a:t>
              </a:r>
            </a:p>
          </p:txBody>
        </p:sp>
        <p:sp>
          <p:nvSpPr>
            <p:cNvPr id="294" name="tx294"/>
            <p:cNvSpPr/>
            <p:nvPr/>
          </p:nvSpPr>
          <p:spPr>
            <a:xfrm>
              <a:off x="7287230" y="4846219"/>
              <a:ext cx="1284091"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Trinidad and Tobago (&lt;200)</a:t>
              </a:r>
            </a:p>
          </p:txBody>
        </p:sp>
        <p:sp>
          <p:nvSpPr>
            <p:cNvPr id="295" name="tx295"/>
            <p:cNvSpPr/>
            <p:nvPr/>
          </p:nvSpPr>
          <p:spPr>
            <a:xfrm>
              <a:off x="7287230" y="4999250"/>
              <a:ext cx="74249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Grenada (&lt;100)</a:t>
              </a:r>
            </a:p>
          </p:txBody>
        </p:sp>
        <p:sp>
          <p:nvSpPr>
            <p:cNvPr id="296" name="tx296"/>
            <p:cNvSpPr/>
            <p:nvPr/>
          </p:nvSpPr>
          <p:spPr>
            <a:xfrm>
              <a:off x="7287230" y="5152280"/>
              <a:ext cx="77742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Bahamas (&lt;100)</a:t>
              </a:r>
            </a:p>
          </p:txBody>
        </p:sp>
        <p:sp>
          <p:nvSpPr>
            <p:cNvPr id="297" name="tx297"/>
            <p:cNvSpPr/>
            <p:nvPr/>
          </p:nvSpPr>
          <p:spPr>
            <a:xfrm>
              <a:off x="7287230" y="5305311"/>
              <a:ext cx="77166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Dominica (&lt;100)</a:t>
              </a:r>
            </a:p>
          </p:txBody>
        </p:sp>
        <p:sp>
          <p:nvSpPr>
            <p:cNvPr id="298" name="tx298"/>
            <p:cNvSpPr/>
            <p:nvPr/>
          </p:nvSpPr>
          <p:spPr>
            <a:xfrm>
              <a:off x="7287230" y="5458342"/>
              <a:ext cx="1899300"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Saint Vincent and the Grenadines (&lt;100)</a:t>
              </a:r>
            </a:p>
          </p:txBody>
        </p:sp>
        <p:sp>
          <p:nvSpPr>
            <p:cNvPr id="299" name="tx299"/>
            <p:cNvSpPr/>
            <p:nvPr/>
          </p:nvSpPr>
          <p:spPr>
            <a:xfrm>
              <a:off x="7287230" y="5611372"/>
              <a:ext cx="1319022"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Antigua and Barbuda (&lt;100)</a:t>
              </a:r>
            </a:p>
          </p:txBody>
        </p:sp>
        <p:sp>
          <p:nvSpPr>
            <p:cNvPr id="300" name="tx300"/>
            <p:cNvSpPr/>
            <p:nvPr/>
          </p:nvSpPr>
          <p:spPr>
            <a:xfrm>
              <a:off x="7287230" y="5764403"/>
              <a:ext cx="1301374" cy="75072"/>
            </a:xfrm>
            <a:prstGeom prst="rect">
              <a:avLst/>
            </a:prstGeom>
            <a:noFill/>
          </p:spPr>
          <p:txBody>
            <a:bodyPr lIns="0" rIns="0" tIns="0" bIns="0" anchorCtr="1" anchor="ctr" wrap="none"/>
            <a:lstStyle/>
            <a:p>
              <a:pPr algn="l" marL="0" marR="0" indent="0">
                <a:spcBef>
                  <a:spcPts val="0"/>
                </a:spcBef>
                <a:spcAft>
                  <a:spcPts val="0"/>
                </a:spcAft>
              </a:pPr>
              <a:r>
                <a:rPr sz="825" i="0" b="0">
                  <a:solidFill>
                    <a:srgbClr val="000000">
                      <a:alpha val="100000"/>
                    </a:srgbClr>
                  </a:solidFill>
                  <a:latin typeface="Arial"/>
                  <a:cs typeface="Arial"/>
                </a:rPr>
                <a:t>Saint Kitts and Nevis (&lt;100)</a:t>
              </a:r>
            </a:p>
          </p:txBody>
        </p:sp>
        <p:sp>
          <p:nvSpPr>
            <p:cNvPr id="301" name="tx301"/>
            <p:cNvSpPr/>
            <p:nvPr/>
          </p:nvSpPr>
          <p:spPr>
            <a:xfrm>
              <a:off x="570361" y="8649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02" name="tx302"/>
            <p:cNvSpPr/>
            <p:nvPr/>
          </p:nvSpPr>
          <p:spPr>
            <a:xfrm>
              <a:off x="570361" y="10179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03" name="tx303"/>
            <p:cNvSpPr/>
            <p:nvPr/>
          </p:nvSpPr>
          <p:spPr>
            <a:xfrm>
              <a:off x="570361" y="11710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04" name="tx304"/>
            <p:cNvSpPr/>
            <p:nvPr/>
          </p:nvSpPr>
          <p:spPr>
            <a:xfrm>
              <a:off x="570361" y="132404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05" name="tx305"/>
            <p:cNvSpPr/>
            <p:nvPr/>
          </p:nvSpPr>
          <p:spPr>
            <a:xfrm>
              <a:off x="570361" y="147707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06" name="tx306"/>
            <p:cNvSpPr/>
            <p:nvPr/>
          </p:nvSpPr>
          <p:spPr>
            <a:xfrm>
              <a:off x="570361" y="163010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07" name="tx307"/>
            <p:cNvSpPr/>
            <p:nvPr/>
          </p:nvSpPr>
          <p:spPr>
            <a:xfrm>
              <a:off x="570361" y="178313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08" name="tx308"/>
            <p:cNvSpPr/>
            <p:nvPr/>
          </p:nvSpPr>
          <p:spPr>
            <a:xfrm>
              <a:off x="570361" y="19361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09" name="tx309"/>
            <p:cNvSpPr/>
            <p:nvPr/>
          </p:nvSpPr>
          <p:spPr>
            <a:xfrm>
              <a:off x="570361" y="208920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10" name="tx310"/>
            <p:cNvSpPr/>
            <p:nvPr/>
          </p:nvSpPr>
          <p:spPr>
            <a:xfrm>
              <a:off x="508182" y="22422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11" name="tx311"/>
            <p:cNvSpPr/>
            <p:nvPr/>
          </p:nvSpPr>
          <p:spPr>
            <a:xfrm>
              <a:off x="516503" y="2395261"/>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12" name="tx312"/>
            <p:cNvSpPr/>
            <p:nvPr/>
          </p:nvSpPr>
          <p:spPr>
            <a:xfrm>
              <a:off x="508182" y="25482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13" name="tx313"/>
            <p:cNvSpPr/>
            <p:nvPr/>
          </p:nvSpPr>
          <p:spPr>
            <a:xfrm>
              <a:off x="508182" y="27013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14" name="tx314"/>
            <p:cNvSpPr/>
            <p:nvPr/>
          </p:nvSpPr>
          <p:spPr>
            <a:xfrm>
              <a:off x="508182" y="28543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15" name="tx315"/>
            <p:cNvSpPr/>
            <p:nvPr/>
          </p:nvSpPr>
          <p:spPr>
            <a:xfrm>
              <a:off x="508182" y="300738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16" name="tx316"/>
            <p:cNvSpPr/>
            <p:nvPr/>
          </p:nvSpPr>
          <p:spPr>
            <a:xfrm>
              <a:off x="508182" y="31604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17" name="tx317"/>
            <p:cNvSpPr/>
            <p:nvPr/>
          </p:nvSpPr>
          <p:spPr>
            <a:xfrm>
              <a:off x="508182" y="33134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18" name="tx318"/>
            <p:cNvSpPr/>
            <p:nvPr/>
          </p:nvSpPr>
          <p:spPr>
            <a:xfrm>
              <a:off x="508182" y="34664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19" name="tx319"/>
            <p:cNvSpPr/>
            <p:nvPr/>
          </p:nvSpPr>
          <p:spPr>
            <a:xfrm>
              <a:off x="508182" y="36195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20" name="tx320"/>
            <p:cNvSpPr/>
            <p:nvPr/>
          </p:nvSpPr>
          <p:spPr>
            <a:xfrm>
              <a:off x="508182" y="37725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21" name="tx321"/>
            <p:cNvSpPr/>
            <p:nvPr/>
          </p:nvSpPr>
          <p:spPr>
            <a:xfrm>
              <a:off x="508182" y="39255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22" name="tx322"/>
            <p:cNvSpPr/>
            <p:nvPr/>
          </p:nvSpPr>
          <p:spPr>
            <a:xfrm>
              <a:off x="508182" y="40785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323" name="tx323"/>
            <p:cNvSpPr/>
            <p:nvPr/>
          </p:nvSpPr>
          <p:spPr>
            <a:xfrm>
              <a:off x="508182" y="42316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324" name="tx324"/>
            <p:cNvSpPr/>
            <p:nvPr/>
          </p:nvSpPr>
          <p:spPr>
            <a:xfrm>
              <a:off x="508182" y="4384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325" name="tx325"/>
            <p:cNvSpPr/>
            <p:nvPr/>
          </p:nvSpPr>
          <p:spPr>
            <a:xfrm>
              <a:off x="508182" y="45376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26" name="tx326"/>
            <p:cNvSpPr/>
            <p:nvPr/>
          </p:nvSpPr>
          <p:spPr>
            <a:xfrm>
              <a:off x="508182" y="46907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26</a:t>
              </a:r>
            </a:p>
          </p:txBody>
        </p:sp>
        <p:sp>
          <p:nvSpPr>
            <p:cNvPr id="327" name="tx327"/>
            <p:cNvSpPr/>
            <p:nvPr/>
          </p:nvSpPr>
          <p:spPr>
            <a:xfrm>
              <a:off x="508182" y="48437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27</a:t>
              </a:r>
            </a:p>
          </p:txBody>
        </p:sp>
        <p:sp>
          <p:nvSpPr>
            <p:cNvPr id="328" name="tx328"/>
            <p:cNvSpPr/>
            <p:nvPr/>
          </p:nvSpPr>
          <p:spPr>
            <a:xfrm>
              <a:off x="508182" y="49967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28</a:t>
              </a:r>
            </a:p>
          </p:txBody>
        </p:sp>
        <p:sp>
          <p:nvSpPr>
            <p:cNvPr id="329" name="tx329"/>
            <p:cNvSpPr/>
            <p:nvPr/>
          </p:nvSpPr>
          <p:spPr>
            <a:xfrm>
              <a:off x="508182" y="51498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29</a:t>
              </a:r>
            </a:p>
          </p:txBody>
        </p:sp>
        <p:sp>
          <p:nvSpPr>
            <p:cNvPr id="330" name="tx330"/>
            <p:cNvSpPr/>
            <p:nvPr/>
          </p:nvSpPr>
          <p:spPr>
            <a:xfrm>
              <a:off x="508182" y="53028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31" name="tx331"/>
            <p:cNvSpPr/>
            <p:nvPr/>
          </p:nvSpPr>
          <p:spPr>
            <a:xfrm>
              <a:off x="508182" y="54558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31</a:t>
              </a:r>
            </a:p>
          </p:txBody>
        </p:sp>
        <p:sp>
          <p:nvSpPr>
            <p:cNvPr id="332" name="tx332"/>
            <p:cNvSpPr/>
            <p:nvPr/>
          </p:nvSpPr>
          <p:spPr>
            <a:xfrm>
              <a:off x="508182" y="56089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32</a:t>
              </a:r>
            </a:p>
          </p:txBody>
        </p:sp>
        <p:sp>
          <p:nvSpPr>
            <p:cNvPr id="333" name="tx333"/>
            <p:cNvSpPr/>
            <p:nvPr/>
          </p:nvSpPr>
          <p:spPr>
            <a:xfrm>
              <a:off x="508182" y="57619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33</a:t>
              </a:r>
            </a:p>
          </p:txBody>
        </p:sp>
        <p:sp>
          <p:nvSpPr>
            <p:cNvPr id="334" name="tx334"/>
            <p:cNvSpPr/>
            <p:nvPr/>
          </p:nvSpPr>
          <p:spPr>
            <a:xfrm>
              <a:off x="2326903"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35" name="tx335"/>
            <p:cNvSpPr/>
            <p:nvPr/>
          </p:nvSpPr>
          <p:spPr>
            <a:xfrm>
              <a:off x="3498825"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36" name="tx336"/>
            <p:cNvSpPr/>
            <p:nvPr/>
          </p:nvSpPr>
          <p:spPr>
            <a:xfrm>
              <a:off x="4670746"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37" name="tx337"/>
            <p:cNvSpPr/>
            <p:nvPr/>
          </p:nvSpPr>
          <p:spPr>
            <a:xfrm>
              <a:off x="5842668"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38" name="tx338"/>
            <p:cNvSpPr/>
            <p:nvPr/>
          </p:nvSpPr>
          <p:spPr>
            <a:xfrm>
              <a:off x="7014590"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39" name="tx339"/>
            <p:cNvSpPr/>
            <p:nvPr/>
          </p:nvSpPr>
          <p:spPr>
            <a:xfrm>
              <a:off x="695171" y="435349"/>
              <a:ext cx="51590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LACR, 2021-2025</a:t>
              </a:r>
            </a:p>
          </p:txBody>
        </p:sp>
        <p:sp>
          <p:nvSpPr>
            <p:cNvPr id="340" name="tx34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799761" y="65934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Jamaica ranked number 15 out of 33 countries with 2,000 zero-dose children.
In 2025, Jamaica ranked number 18 out of 33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47" y="4354230"/>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5" name="pl5"/>
            <p:cNvSpPr/>
            <p:nvPr/>
          </p:nvSpPr>
          <p:spPr>
            <a:xfrm>
              <a:off x="983847" y="3691926"/>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6" name="pl6"/>
            <p:cNvSpPr/>
            <p:nvPr/>
          </p:nvSpPr>
          <p:spPr>
            <a:xfrm>
              <a:off x="983847" y="3029622"/>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7" name="pl7"/>
            <p:cNvSpPr/>
            <p:nvPr/>
          </p:nvSpPr>
          <p:spPr>
            <a:xfrm>
              <a:off x="983847" y="2367318"/>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8" name="pl8"/>
            <p:cNvSpPr/>
            <p:nvPr/>
          </p:nvSpPr>
          <p:spPr>
            <a:xfrm>
              <a:off x="983847" y="4685382"/>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9" name="pl9"/>
            <p:cNvSpPr/>
            <p:nvPr/>
          </p:nvSpPr>
          <p:spPr>
            <a:xfrm>
              <a:off x="983847" y="4023078"/>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0" name="pl10"/>
            <p:cNvSpPr/>
            <p:nvPr/>
          </p:nvSpPr>
          <p:spPr>
            <a:xfrm>
              <a:off x="983847" y="3360774"/>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1" name="pl11"/>
            <p:cNvSpPr/>
            <p:nvPr/>
          </p:nvSpPr>
          <p:spPr>
            <a:xfrm>
              <a:off x="983847" y="2698470"/>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2" name="pl12"/>
            <p:cNvSpPr/>
            <p:nvPr/>
          </p:nvSpPr>
          <p:spPr>
            <a:xfrm>
              <a:off x="983847" y="2036166"/>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3" name="pl13"/>
            <p:cNvSpPr/>
            <p:nvPr/>
          </p:nvSpPr>
          <p:spPr>
            <a:xfrm>
              <a:off x="1434204"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2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35"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5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066"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78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497"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23"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066"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09"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5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295"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38"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78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20" y="3411771"/>
              <a:ext cx="203168" cy="1273610"/>
            </a:xfrm>
            <a:prstGeom prst="rect">
              <a:avLst/>
            </a:prstGeom>
            <a:solidFill>
              <a:srgbClr val="80BD41">
                <a:alpha val="100000"/>
              </a:srgbClr>
            </a:solidFill>
          </p:spPr>
          <p:txBody>
            <a:bodyPr/>
            <a:lstStyle/>
            <a:p/>
          </p:txBody>
        </p:sp>
        <p:sp>
          <p:nvSpPr>
            <p:cNvPr id="28" name="rc28"/>
            <p:cNvSpPr/>
            <p:nvPr/>
          </p:nvSpPr>
          <p:spPr>
            <a:xfrm>
              <a:off x="1332620" y="3315896"/>
              <a:ext cx="203168" cy="41089"/>
            </a:xfrm>
            <a:prstGeom prst="rect">
              <a:avLst/>
            </a:prstGeom>
            <a:solidFill>
              <a:srgbClr val="0058AB">
                <a:alpha val="100000"/>
              </a:srgbClr>
            </a:solidFill>
          </p:spPr>
          <p:txBody>
            <a:bodyPr/>
            <a:lstStyle/>
            <a:p/>
          </p:txBody>
        </p:sp>
        <p:sp>
          <p:nvSpPr>
            <p:cNvPr id="29" name="rc29"/>
            <p:cNvSpPr/>
            <p:nvPr/>
          </p:nvSpPr>
          <p:spPr>
            <a:xfrm>
              <a:off x="1332620" y="3356985"/>
              <a:ext cx="203168" cy="54785"/>
            </a:xfrm>
            <a:prstGeom prst="rect">
              <a:avLst/>
            </a:prstGeom>
            <a:solidFill>
              <a:srgbClr val="1CABE2">
                <a:alpha val="100000"/>
              </a:srgbClr>
            </a:solidFill>
          </p:spPr>
          <p:txBody>
            <a:bodyPr/>
            <a:lstStyle/>
            <a:p/>
          </p:txBody>
        </p:sp>
        <p:sp>
          <p:nvSpPr>
            <p:cNvPr id="30" name="rc30"/>
            <p:cNvSpPr/>
            <p:nvPr/>
          </p:nvSpPr>
          <p:spPr>
            <a:xfrm>
              <a:off x="1558363" y="3364960"/>
              <a:ext cx="203168" cy="1320422"/>
            </a:xfrm>
            <a:prstGeom prst="rect">
              <a:avLst/>
            </a:prstGeom>
            <a:solidFill>
              <a:srgbClr val="80BD41">
                <a:alpha val="100000"/>
              </a:srgbClr>
            </a:solidFill>
          </p:spPr>
          <p:txBody>
            <a:bodyPr/>
            <a:lstStyle/>
            <a:p/>
          </p:txBody>
        </p:sp>
        <p:sp>
          <p:nvSpPr>
            <p:cNvPr id="31" name="rc31"/>
            <p:cNvSpPr/>
            <p:nvPr/>
          </p:nvSpPr>
          <p:spPr>
            <a:xfrm>
              <a:off x="1558363" y="3338017"/>
              <a:ext cx="203168" cy="13484"/>
            </a:xfrm>
            <a:prstGeom prst="rect">
              <a:avLst/>
            </a:prstGeom>
            <a:solidFill>
              <a:srgbClr val="0058AB">
                <a:alpha val="100000"/>
              </a:srgbClr>
            </a:solidFill>
          </p:spPr>
          <p:txBody>
            <a:bodyPr/>
            <a:lstStyle/>
            <a:p/>
          </p:txBody>
        </p:sp>
        <p:sp>
          <p:nvSpPr>
            <p:cNvPr id="32" name="rc32"/>
            <p:cNvSpPr/>
            <p:nvPr/>
          </p:nvSpPr>
          <p:spPr>
            <a:xfrm>
              <a:off x="1558363" y="3351502"/>
              <a:ext cx="203168" cy="13458"/>
            </a:xfrm>
            <a:prstGeom prst="rect">
              <a:avLst/>
            </a:prstGeom>
            <a:solidFill>
              <a:srgbClr val="1CABE2">
                <a:alpha val="100000"/>
              </a:srgbClr>
            </a:solidFill>
          </p:spPr>
          <p:txBody>
            <a:bodyPr/>
            <a:lstStyle/>
            <a:p/>
          </p:txBody>
        </p:sp>
        <p:sp>
          <p:nvSpPr>
            <p:cNvPr id="33" name="rc33"/>
            <p:cNvSpPr/>
            <p:nvPr/>
          </p:nvSpPr>
          <p:spPr>
            <a:xfrm>
              <a:off x="1784106" y="3386365"/>
              <a:ext cx="203168" cy="1299016"/>
            </a:xfrm>
            <a:prstGeom prst="rect">
              <a:avLst/>
            </a:prstGeom>
            <a:solidFill>
              <a:srgbClr val="80BD41">
                <a:alpha val="100000"/>
              </a:srgbClr>
            </a:solidFill>
          </p:spPr>
          <p:txBody>
            <a:bodyPr/>
            <a:lstStyle/>
            <a:p/>
          </p:txBody>
        </p:sp>
        <p:sp>
          <p:nvSpPr>
            <p:cNvPr id="34" name="rc34"/>
            <p:cNvSpPr/>
            <p:nvPr/>
          </p:nvSpPr>
          <p:spPr>
            <a:xfrm>
              <a:off x="1784106" y="3346203"/>
              <a:ext cx="203168" cy="13378"/>
            </a:xfrm>
            <a:prstGeom prst="rect">
              <a:avLst/>
            </a:prstGeom>
            <a:solidFill>
              <a:srgbClr val="0058AB">
                <a:alpha val="100000"/>
              </a:srgbClr>
            </a:solidFill>
          </p:spPr>
          <p:txBody>
            <a:bodyPr/>
            <a:lstStyle/>
            <a:p/>
          </p:txBody>
        </p:sp>
        <p:sp>
          <p:nvSpPr>
            <p:cNvPr id="35" name="rc35"/>
            <p:cNvSpPr/>
            <p:nvPr/>
          </p:nvSpPr>
          <p:spPr>
            <a:xfrm>
              <a:off x="1784106" y="3359582"/>
              <a:ext cx="203168" cy="26783"/>
            </a:xfrm>
            <a:prstGeom prst="rect">
              <a:avLst/>
            </a:prstGeom>
            <a:solidFill>
              <a:srgbClr val="1CABE2">
                <a:alpha val="100000"/>
              </a:srgbClr>
            </a:solidFill>
          </p:spPr>
          <p:txBody>
            <a:bodyPr/>
            <a:lstStyle/>
            <a:p/>
          </p:txBody>
        </p:sp>
        <p:sp>
          <p:nvSpPr>
            <p:cNvPr id="36" name="rc36"/>
            <p:cNvSpPr/>
            <p:nvPr/>
          </p:nvSpPr>
          <p:spPr>
            <a:xfrm>
              <a:off x="2009849" y="3434237"/>
              <a:ext cx="203168" cy="1251145"/>
            </a:xfrm>
            <a:prstGeom prst="rect">
              <a:avLst/>
            </a:prstGeom>
            <a:solidFill>
              <a:srgbClr val="80BD41">
                <a:alpha val="100000"/>
              </a:srgbClr>
            </a:solidFill>
          </p:spPr>
          <p:txBody>
            <a:bodyPr/>
            <a:lstStyle/>
            <a:p/>
          </p:txBody>
        </p:sp>
        <p:sp>
          <p:nvSpPr>
            <p:cNvPr id="37" name="rc37"/>
            <p:cNvSpPr/>
            <p:nvPr/>
          </p:nvSpPr>
          <p:spPr>
            <a:xfrm>
              <a:off x="2009849" y="3354389"/>
              <a:ext cx="203168" cy="26624"/>
            </a:xfrm>
            <a:prstGeom prst="rect">
              <a:avLst/>
            </a:prstGeom>
            <a:solidFill>
              <a:srgbClr val="0058AB">
                <a:alpha val="100000"/>
              </a:srgbClr>
            </a:solidFill>
          </p:spPr>
          <p:txBody>
            <a:bodyPr/>
            <a:lstStyle/>
            <a:p/>
          </p:txBody>
        </p:sp>
        <p:sp>
          <p:nvSpPr>
            <p:cNvPr id="38" name="rc38"/>
            <p:cNvSpPr/>
            <p:nvPr/>
          </p:nvSpPr>
          <p:spPr>
            <a:xfrm>
              <a:off x="2009849" y="3381014"/>
              <a:ext cx="203168" cy="53222"/>
            </a:xfrm>
            <a:prstGeom prst="rect">
              <a:avLst/>
            </a:prstGeom>
            <a:solidFill>
              <a:srgbClr val="1CABE2">
                <a:alpha val="100000"/>
              </a:srgbClr>
            </a:solidFill>
          </p:spPr>
          <p:txBody>
            <a:bodyPr/>
            <a:lstStyle/>
            <a:p/>
          </p:txBody>
        </p:sp>
        <p:sp>
          <p:nvSpPr>
            <p:cNvPr id="39" name="rc39"/>
            <p:cNvSpPr/>
            <p:nvPr/>
          </p:nvSpPr>
          <p:spPr>
            <a:xfrm>
              <a:off x="2235592" y="3426315"/>
              <a:ext cx="203168" cy="1259066"/>
            </a:xfrm>
            <a:prstGeom prst="rect">
              <a:avLst/>
            </a:prstGeom>
            <a:solidFill>
              <a:srgbClr val="80BD41">
                <a:alpha val="100000"/>
              </a:srgbClr>
            </a:solidFill>
          </p:spPr>
          <p:txBody>
            <a:bodyPr/>
            <a:lstStyle/>
            <a:p/>
          </p:txBody>
        </p:sp>
        <p:sp>
          <p:nvSpPr>
            <p:cNvPr id="40" name="rc40"/>
            <p:cNvSpPr/>
            <p:nvPr/>
          </p:nvSpPr>
          <p:spPr>
            <a:xfrm>
              <a:off x="2235592" y="3373861"/>
              <a:ext cx="203168" cy="13113"/>
            </a:xfrm>
            <a:prstGeom prst="rect">
              <a:avLst/>
            </a:prstGeom>
            <a:solidFill>
              <a:srgbClr val="0058AB">
                <a:alpha val="100000"/>
              </a:srgbClr>
            </a:solidFill>
          </p:spPr>
          <p:txBody>
            <a:bodyPr/>
            <a:lstStyle/>
            <a:p/>
          </p:txBody>
        </p:sp>
        <p:sp>
          <p:nvSpPr>
            <p:cNvPr id="41" name="rc41"/>
            <p:cNvSpPr/>
            <p:nvPr/>
          </p:nvSpPr>
          <p:spPr>
            <a:xfrm>
              <a:off x="2235592" y="3386975"/>
              <a:ext cx="203168" cy="39340"/>
            </a:xfrm>
            <a:prstGeom prst="rect">
              <a:avLst/>
            </a:prstGeom>
            <a:solidFill>
              <a:srgbClr val="1CABE2">
                <a:alpha val="100000"/>
              </a:srgbClr>
            </a:solidFill>
          </p:spPr>
          <p:txBody>
            <a:bodyPr/>
            <a:lstStyle/>
            <a:p/>
          </p:txBody>
        </p:sp>
        <p:sp>
          <p:nvSpPr>
            <p:cNvPr id="42" name="rc42"/>
            <p:cNvSpPr/>
            <p:nvPr/>
          </p:nvSpPr>
          <p:spPr>
            <a:xfrm>
              <a:off x="2461335" y="3410049"/>
              <a:ext cx="203168" cy="1275332"/>
            </a:xfrm>
            <a:prstGeom prst="rect">
              <a:avLst/>
            </a:prstGeom>
            <a:solidFill>
              <a:srgbClr val="80BD41">
                <a:alpha val="100000"/>
              </a:srgbClr>
            </a:solidFill>
          </p:spPr>
          <p:txBody>
            <a:bodyPr/>
            <a:lstStyle/>
            <a:p/>
          </p:txBody>
        </p:sp>
        <p:sp>
          <p:nvSpPr>
            <p:cNvPr id="43" name="rc43"/>
            <p:cNvSpPr/>
            <p:nvPr/>
          </p:nvSpPr>
          <p:spPr>
            <a:xfrm>
              <a:off x="2461335" y="3397174"/>
              <a:ext cx="203168" cy="12875"/>
            </a:xfrm>
            <a:prstGeom prst="rect">
              <a:avLst/>
            </a:prstGeom>
            <a:solidFill>
              <a:srgbClr val="0058AB">
                <a:alpha val="100000"/>
              </a:srgbClr>
            </a:solidFill>
          </p:spPr>
          <p:txBody>
            <a:bodyPr/>
            <a:lstStyle/>
            <a:p/>
          </p:txBody>
        </p:sp>
        <p:sp>
          <p:nvSpPr>
            <p:cNvPr id="44" name="rc44"/>
            <p:cNvSpPr/>
            <p:nvPr/>
          </p:nvSpPr>
          <p:spPr>
            <a:xfrm>
              <a:off x="2461335" y="3410049"/>
              <a:ext cx="203168" cy="0"/>
            </a:xfrm>
            <a:prstGeom prst="rect">
              <a:avLst/>
            </a:prstGeom>
            <a:solidFill>
              <a:srgbClr val="1CABE2">
                <a:alpha val="100000"/>
              </a:srgbClr>
            </a:solidFill>
          </p:spPr>
          <p:txBody>
            <a:bodyPr/>
            <a:lstStyle/>
            <a:p/>
          </p:txBody>
        </p:sp>
        <p:sp>
          <p:nvSpPr>
            <p:cNvPr id="45" name="rc45"/>
            <p:cNvSpPr/>
            <p:nvPr/>
          </p:nvSpPr>
          <p:spPr>
            <a:xfrm>
              <a:off x="2687078" y="3501792"/>
              <a:ext cx="203168" cy="1183590"/>
            </a:xfrm>
            <a:prstGeom prst="rect">
              <a:avLst/>
            </a:prstGeom>
            <a:solidFill>
              <a:srgbClr val="80BD41">
                <a:alpha val="100000"/>
              </a:srgbClr>
            </a:solidFill>
          </p:spPr>
          <p:txBody>
            <a:bodyPr/>
            <a:lstStyle/>
            <a:p/>
          </p:txBody>
        </p:sp>
        <p:sp>
          <p:nvSpPr>
            <p:cNvPr id="46" name="rc46"/>
            <p:cNvSpPr/>
            <p:nvPr/>
          </p:nvSpPr>
          <p:spPr>
            <a:xfrm>
              <a:off x="2687078" y="3426236"/>
              <a:ext cx="203168" cy="50361"/>
            </a:xfrm>
            <a:prstGeom prst="rect">
              <a:avLst/>
            </a:prstGeom>
            <a:solidFill>
              <a:srgbClr val="0058AB">
                <a:alpha val="100000"/>
              </a:srgbClr>
            </a:solidFill>
          </p:spPr>
          <p:txBody>
            <a:bodyPr/>
            <a:lstStyle/>
            <a:p/>
          </p:txBody>
        </p:sp>
        <p:sp>
          <p:nvSpPr>
            <p:cNvPr id="47" name="rc47"/>
            <p:cNvSpPr/>
            <p:nvPr/>
          </p:nvSpPr>
          <p:spPr>
            <a:xfrm>
              <a:off x="2687078" y="3476598"/>
              <a:ext cx="203168" cy="25194"/>
            </a:xfrm>
            <a:prstGeom prst="rect">
              <a:avLst/>
            </a:prstGeom>
            <a:solidFill>
              <a:srgbClr val="1CABE2">
                <a:alpha val="100000"/>
              </a:srgbClr>
            </a:solidFill>
          </p:spPr>
          <p:txBody>
            <a:bodyPr/>
            <a:lstStyle/>
            <a:p/>
          </p:txBody>
        </p:sp>
        <p:sp>
          <p:nvSpPr>
            <p:cNvPr id="48" name="rc48"/>
            <p:cNvSpPr/>
            <p:nvPr/>
          </p:nvSpPr>
          <p:spPr>
            <a:xfrm>
              <a:off x="2912821" y="3569055"/>
              <a:ext cx="203168" cy="1116326"/>
            </a:xfrm>
            <a:prstGeom prst="rect">
              <a:avLst/>
            </a:prstGeom>
            <a:solidFill>
              <a:srgbClr val="80BD41">
                <a:alpha val="100000"/>
              </a:srgbClr>
            </a:solidFill>
          </p:spPr>
          <p:txBody>
            <a:bodyPr/>
            <a:lstStyle/>
            <a:p/>
          </p:txBody>
        </p:sp>
        <p:sp>
          <p:nvSpPr>
            <p:cNvPr id="49" name="rc49"/>
            <p:cNvSpPr/>
            <p:nvPr/>
          </p:nvSpPr>
          <p:spPr>
            <a:xfrm>
              <a:off x="2912821" y="3458636"/>
              <a:ext cx="203168" cy="36797"/>
            </a:xfrm>
            <a:prstGeom prst="rect">
              <a:avLst/>
            </a:prstGeom>
            <a:solidFill>
              <a:srgbClr val="0058AB">
                <a:alpha val="100000"/>
              </a:srgbClr>
            </a:solidFill>
          </p:spPr>
          <p:txBody>
            <a:bodyPr/>
            <a:lstStyle/>
            <a:p/>
          </p:txBody>
        </p:sp>
        <p:sp>
          <p:nvSpPr>
            <p:cNvPr id="50" name="rc50"/>
            <p:cNvSpPr/>
            <p:nvPr/>
          </p:nvSpPr>
          <p:spPr>
            <a:xfrm>
              <a:off x="2912821" y="3495434"/>
              <a:ext cx="203168" cy="73621"/>
            </a:xfrm>
            <a:prstGeom prst="rect">
              <a:avLst/>
            </a:prstGeom>
            <a:solidFill>
              <a:srgbClr val="1CABE2">
                <a:alpha val="100000"/>
              </a:srgbClr>
            </a:solidFill>
          </p:spPr>
          <p:txBody>
            <a:bodyPr/>
            <a:lstStyle/>
            <a:p/>
          </p:txBody>
        </p:sp>
        <p:sp>
          <p:nvSpPr>
            <p:cNvPr id="51" name="rc51"/>
            <p:cNvSpPr/>
            <p:nvPr/>
          </p:nvSpPr>
          <p:spPr>
            <a:xfrm>
              <a:off x="3138565" y="3613271"/>
              <a:ext cx="203168" cy="1072111"/>
            </a:xfrm>
            <a:prstGeom prst="rect">
              <a:avLst/>
            </a:prstGeom>
            <a:solidFill>
              <a:srgbClr val="80BD41">
                <a:alpha val="100000"/>
              </a:srgbClr>
            </a:solidFill>
          </p:spPr>
          <p:txBody>
            <a:bodyPr/>
            <a:lstStyle/>
            <a:p/>
          </p:txBody>
        </p:sp>
        <p:sp>
          <p:nvSpPr>
            <p:cNvPr id="52" name="rc52"/>
            <p:cNvSpPr/>
            <p:nvPr/>
          </p:nvSpPr>
          <p:spPr>
            <a:xfrm>
              <a:off x="3138565" y="3494135"/>
              <a:ext cx="203168" cy="35737"/>
            </a:xfrm>
            <a:prstGeom prst="rect">
              <a:avLst/>
            </a:prstGeom>
            <a:solidFill>
              <a:srgbClr val="0058AB">
                <a:alpha val="100000"/>
              </a:srgbClr>
            </a:solidFill>
          </p:spPr>
          <p:txBody>
            <a:bodyPr/>
            <a:lstStyle/>
            <a:p/>
          </p:txBody>
        </p:sp>
        <p:sp>
          <p:nvSpPr>
            <p:cNvPr id="53" name="rc53"/>
            <p:cNvSpPr/>
            <p:nvPr/>
          </p:nvSpPr>
          <p:spPr>
            <a:xfrm>
              <a:off x="3138565" y="3529873"/>
              <a:ext cx="203168" cy="83397"/>
            </a:xfrm>
            <a:prstGeom prst="rect">
              <a:avLst/>
            </a:prstGeom>
            <a:solidFill>
              <a:srgbClr val="1CABE2">
                <a:alpha val="100000"/>
              </a:srgbClr>
            </a:solidFill>
          </p:spPr>
          <p:txBody>
            <a:bodyPr/>
            <a:lstStyle/>
            <a:p/>
          </p:txBody>
        </p:sp>
        <p:sp>
          <p:nvSpPr>
            <p:cNvPr id="54" name="rc54"/>
            <p:cNvSpPr/>
            <p:nvPr/>
          </p:nvSpPr>
          <p:spPr>
            <a:xfrm>
              <a:off x="3364308" y="3645591"/>
              <a:ext cx="203168" cy="1039791"/>
            </a:xfrm>
            <a:prstGeom prst="rect">
              <a:avLst/>
            </a:prstGeom>
            <a:solidFill>
              <a:srgbClr val="80BD41">
                <a:alpha val="100000"/>
              </a:srgbClr>
            </a:solidFill>
          </p:spPr>
          <p:txBody>
            <a:bodyPr/>
            <a:lstStyle/>
            <a:p/>
          </p:txBody>
        </p:sp>
        <p:sp>
          <p:nvSpPr>
            <p:cNvPr id="55" name="rc55"/>
            <p:cNvSpPr/>
            <p:nvPr/>
          </p:nvSpPr>
          <p:spPr>
            <a:xfrm>
              <a:off x="3364308" y="3530059"/>
              <a:ext cx="203168" cy="103981"/>
            </a:xfrm>
            <a:prstGeom prst="rect">
              <a:avLst/>
            </a:prstGeom>
            <a:solidFill>
              <a:srgbClr val="0058AB">
                <a:alpha val="100000"/>
              </a:srgbClr>
            </a:solidFill>
          </p:spPr>
          <p:txBody>
            <a:bodyPr/>
            <a:lstStyle/>
            <a:p/>
          </p:txBody>
        </p:sp>
        <p:sp>
          <p:nvSpPr>
            <p:cNvPr id="56" name="rc56"/>
            <p:cNvSpPr/>
            <p:nvPr/>
          </p:nvSpPr>
          <p:spPr>
            <a:xfrm>
              <a:off x="3364308" y="3634041"/>
              <a:ext cx="203168" cy="11550"/>
            </a:xfrm>
            <a:prstGeom prst="rect">
              <a:avLst/>
            </a:prstGeom>
            <a:solidFill>
              <a:srgbClr val="1CABE2">
                <a:alpha val="100000"/>
              </a:srgbClr>
            </a:solidFill>
          </p:spPr>
          <p:txBody>
            <a:bodyPr/>
            <a:lstStyle/>
            <a:p/>
          </p:txBody>
        </p:sp>
        <p:sp>
          <p:nvSpPr>
            <p:cNvPr id="57" name="rc57"/>
            <p:cNvSpPr/>
            <p:nvPr/>
          </p:nvSpPr>
          <p:spPr>
            <a:xfrm>
              <a:off x="3590051" y="3635657"/>
              <a:ext cx="203168" cy="1049725"/>
            </a:xfrm>
            <a:prstGeom prst="rect">
              <a:avLst/>
            </a:prstGeom>
            <a:solidFill>
              <a:srgbClr val="80BD41">
                <a:alpha val="100000"/>
              </a:srgbClr>
            </a:solidFill>
          </p:spPr>
          <p:txBody>
            <a:bodyPr/>
            <a:lstStyle/>
            <a:p/>
          </p:txBody>
        </p:sp>
        <p:sp>
          <p:nvSpPr>
            <p:cNvPr id="58" name="rc58"/>
            <p:cNvSpPr/>
            <p:nvPr/>
          </p:nvSpPr>
          <p:spPr>
            <a:xfrm>
              <a:off x="3590051" y="3568658"/>
              <a:ext cx="203168" cy="22332"/>
            </a:xfrm>
            <a:prstGeom prst="rect">
              <a:avLst/>
            </a:prstGeom>
            <a:solidFill>
              <a:srgbClr val="0058AB">
                <a:alpha val="100000"/>
              </a:srgbClr>
            </a:solidFill>
          </p:spPr>
          <p:txBody>
            <a:bodyPr/>
            <a:lstStyle/>
            <a:p/>
          </p:txBody>
        </p:sp>
        <p:sp>
          <p:nvSpPr>
            <p:cNvPr id="59" name="rc59"/>
            <p:cNvSpPr/>
            <p:nvPr/>
          </p:nvSpPr>
          <p:spPr>
            <a:xfrm>
              <a:off x="3590051" y="3590991"/>
              <a:ext cx="203168" cy="44665"/>
            </a:xfrm>
            <a:prstGeom prst="rect">
              <a:avLst/>
            </a:prstGeom>
            <a:solidFill>
              <a:srgbClr val="1CABE2">
                <a:alpha val="100000"/>
              </a:srgbClr>
            </a:solidFill>
          </p:spPr>
          <p:txBody>
            <a:bodyPr/>
            <a:lstStyle/>
            <a:p/>
          </p:txBody>
        </p:sp>
        <p:sp>
          <p:nvSpPr>
            <p:cNvPr id="60" name="rc60"/>
            <p:cNvSpPr/>
            <p:nvPr/>
          </p:nvSpPr>
          <p:spPr>
            <a:xfrm>
              <a:off x="3815794" y="3694946"/>
              <a:ext cx="203168" cy="990436"/>
            </a:xfrm>
            <a:prstGeom prst="rect">
              <a:avLst/>
            </a:prstGeom>
            <a:solidFill>
              <a:srgbClr val="80BD41">
                <a:alpha val="100000"/>
              </a:srgbClr>
            </a:solidFill>
          </p:spPr>
          <p:txBody>
            <a:bodyPr/>
            <a:lstStyle/>
            <a:p/>
          </p:txBody>
        </p:sp>
        <p:sp>
          <p:nvSpPr>
            <p:cNvPr id="61" name="rc61"/>
            <p:cNvSpPr/>
            <p:nvPr/>
          </p:nvSpPr>
          <p:spPr>
            <a:xfrm>
              <a:off x="3815794" y="3608820"/>
              <a:ext cx="203168" cy="64587"/>
            </a:xfrm>
            <a:prstGeom prst="rect">
              <a:avLst/>
            </a:prstGeom>
            <a:solidFill>
              <a:srgbClr val="0058AB">
                <a:alpha val="100000"/>
              </a:srgbClr>
            </a:solidFill>
          </p:spPr>
          <p:txBody>
            <a:bodyPr/>
            <a:lstStyle/>
            <a:p/>
          </p:txBody>
        </p:sp>
        <p:sp>
          <p:nvSpPr>
            <p:cNvPr id="62" name="rc62"/>
            <p:cNvSpPr/>
            <p:nvPr/>
          </p:nvSpPr>
          <p:spPr>
            <a:xfrm>
              <a:off x="3815794" y="3673408"/>
              <a:ext cx="203168" cy="21538"/>
            </a:xfrm>
            <a:prstGeom prst="rect">
              <a:avLst/>
            </a:prstGeom>
            <a:solidFill>
              <a:srgbClr val="1CABE2">
                <a:alpha val="100000"/>
              </a:srgbClr>
            </a:solidFill>
          </p:spPr>
          <p:txBody>
            <a:bodyPr/>
            <a:lstStyle/>
            <a:p/>
          </p:txBody>
        </p:sp>
        <p:sp>
          <p:nvSpPr>
            <p:cNvPr id="63" name="rc63"/>
            <p:cNvSpPr/>
            <p:nvPr/>
          </p:nvSpPr>
          <p:spPr>
            <a:xfrm>
              <a:off x="4041537" y="3683607"/>
              <a:ext cx="203168" cy="1001774"/>
            </a:xfrm>
            <a:prstGeom prst="rect">
              <a:avLst/>
            </a:prstGeom>
            <a:solidFill>
              <a:srgbClr val="80BD41">
                <a:alpha val="100000"/>
              </a:srgbClr>
            </a:solidFill>
          </p:spPr>
          <p:txBody>
            <a:bodyPr/>
            <a:lstStyle/>
            <a:p/>
          </p:txBody>
        </p:sp>
        <p:sp>
          <p:nvSpPr>
            <p:cNvPr id="64" name="rc64"/>
            <p:cNvSpPr/>
            <p:nvPr/>
          </p:nvSpPr>
          <p:spPr>
            <a:xfrm>
              <a:off x="4041537" y="3641856"/>
              <a:ext cx="203168" cy="20875"/>
            </a:xfrm>
            <a:prstGeom prst="rect">
              <a:avLst/>
            </a:prstGeom>
            <a:solidFill>
              <a:srgbClr val="0058AB">
                <a:alpha val="100000"/>
              </a:srgbClr>
            </a:solidFill>
          </p:spPr>
          <p:txBody>
            <a:bodyPr/>
            <a:lstStyle/>
            <a:p/>
          </p:txBody>
        </p:sp>
        <p:sp>
          <p:nvSpPr>
            <p:cNvPr id="65" name="rc65"/>
            <p:cNvSpPr/>
            <p:nvPr/>
          </p:nvSpPr>
          <p:spPr>
            <a:xfrm>
              <a:off x="4041537" y="3662732"/>
              <a:ext cx="203168" cy="20875"/>
            </a:xfrm>
            <a:prstGeom prst="rect">
              <a:avLst/>
            </a:prstGeom>
            <a:solidFill>
              <a:srgbClr val="1CABE2">
                <a:alpha val="100000"/>
              </a:srgbClr>
            </a:solidFill>
          </p:spPr>
          <p:txBody>
            <a:bodyPr/>
            <a:lstStyle/>
            <a:p/>
          </p:txBody>
        </p:sp>
        <p:sp>
          <p:nvSpPr>
            <p:cNvPr id="66" name="rc66"/>
            <p:cNvSpPr/>
            <p:nvPr/>
          </p:nvSpPr>
          <p:spPr>
            <a:xfrm>
              <a:off x="4267280" y="3739983"/>
              <a:ext cx="203168" cy="945399"/>
            </a:xfrm>
            <a:prstGeom prst="rect">
              <a:avLst/>
            </a:prstGeom>
            <a:solidFill>
              <a:srgbClr val="80BD41">
                <a:alpha val="100000"/>
              </a:srgbClr>
            </a:solidFill>
          </p:spPr>
          <p:txBody>
            <a:bodyPr/>
            <a:lstStyle/>
            <a:p/>
          </p:txBody>
        </p:sp>
        <p:sp>
          <p:nvSpPr>
            <p:cNvPr id="67" name="rc67"/>
            <p:cNvSpPr/>
            <p:nvPr/>
          </p:nvSpPr>
          <p:spPr>
            <a:xfrm>
              <a:off x="4267280" y="3668825"/>
              <a:ext cx="203168" cy="30492"/>
            </a:xfrm>
            <a:prstGeom prst="rect">
              <a:avLst/>
            </a:prstGeom>
            <a:solidFill>
              <a:srgbClr val="0058AB">
                <a:alpha val="100000"/>
              </a:srgbClr>
            </a:solidFill>
          </p:spPr>
          <p:txBody>
            <a:bodyPr/>
            <a:lstStyle/>
            <a:p/>
          </p:txBody>
        </p:sp>
        <p:sp>
          <p:nvSpPr>
            <p:cNvPr id="68" name="rc68"/>
            <p:cNvSpPr/>
            <p:nvPr/>
          </p:nvSpPr>
          <p:spPr>
            <a:xfrm>
              <a:off x="4267280" y="3699317"/>
              <a:ext cx="203168" cy="40665"/>
            </a:xfrm>
            <a:prstGeom prst="rect">
              <a:avLst/>
            </a:prstGeom>
            <a:solidFill>
              <a:srgbClr val="1CABE2">
                <a:alpha val="100000"/>
              </a:srgbClr>
            </a:solidFill>
          </p:spPr>
          <p:txBody>
            <a:bodyPr/>
            <a:lstStyle/>
            <a:p/>
          </p:txBody>
        </p:sp>
        <p:sp>
          <p:nvSpPr>
            <p:cNvPr id="69" name="rc69"/>
            <p:cNvSpPr/>
            <p:nvPr/>
          </p:nvSpPr>
          <p:spPr>
            <a:xfrm>
              <a:off x="4493023" y="3770820"/>
              <a:ext cx="203168" cy="914562"/>
            </a:xfrm>
            <a:prstGeom prst="rect">
              <a:avLst/>
            </a:prstGeom>
            <a:solidFill>
              <a:srgbClr val="80BD41">
                <a:alpha val="100000"/>
              </a:srgbClr>
            </a:solidFill>
          </p:spPr>
          <p:txBody>
            <a:bodyPr/>
            <a:lstStyle/>
            <a:p/>
          </p:txBody>
        </p:sp>
        <p:sp>
          <p:nvSpPr>
            <p:cNvPr id="70" name="rc70"/>
            <p:cNvSpPr/>
            <p:nvPr/>
          </p:nvSpPr>
          <p:spPr>
            <a:xfrm>
              <a:off x="4493023" y="3691290"/>
              <a:ext cx="203168" cy="29830"/>
            </a:xfrm>
            <a:prstGeom prst="rect">
              <a:avLst/>
            </a:prstGeom>
            <a:solidFill>
              <a:srgbClr val="0058AB">
                <a:alpha val="100000"/>
              </a:srgbClr>
            </a:solidFill>
          </p:spPr>
          <p:txBody>
            <a:bodyPr/>
            <a:lstStyle/>
            <a:p/>
          </p:txBody>
        </p:sp>
        <p:sp>
          <p:nvSpPr>
            <p:cNvPr id="71" name="rc71"/>
            <p:cNvSpPr/>
            <p:nvPr/>
          </p:nvSpPr>
          <p:spPr>
            <a:xfrm>
              <a:off x="4493023" y="3721120"/>
              <a:ext cx="203168" cy="49699"/>
            </a:xfrm>
            <a:prstGeom prst="rect">
              <a:avLst/>
            </a:prstGeom>
            <a:solidFill>
              <a:srgbClr val="1CABE2">
                <a:alpha val="100000"/>
              </a:srgbClr>
            </a:solidFill>
          </p:spPr>
          <p:txBody>
            <a:bodyPr/>
            <a:lstStyle/>
            <a:p/>
          </p:txBody>
        </p:sp>
        <p:sp>
          <p:nvSpPr>
            <p:cNvPr id="72" name="rc72"/>
            <p:cNvSpPr/>
            <p:nvPr/>
          </p:nvSpPr>
          <p:spPr>
            <a:xfrm>
              <a:off x="4718766" y="3798054"/>
              <a:ext cx="203168" cy="887328"/>
            </a:xfrm>
            <a:prstGeom prst="rect">
              <a:avLst/>
            </a:prstGeom>
            <a:solidFill>
              <a:srgbClr val="80BD41">
                <a:alpha val="100000"/>
              </a:srgbClr>
            </a:solidFill>
          </p:spPr>
          <p:txBody>
            <a:bodyPr/>
            <a:lstStyle/>
            <a:p/>
          </p:txBody>
        </p:sp>
        <p:sp>
          <p:nvSpPr>
            <p:cNvPr id="73" name="rc73"/>
            <p:cNvSpPr/>
            <p:nvPr/>
          </p:nvSpPr>
          <p:spPr>
            <a:xfrm>
              <a:off x="4718766" y="3710285"/>
              <a:ext cx="203168" cy="29247"/>
            </a:xfrm>
            <a:prstGeom prst="rect">
              <a:avLst/>
            </a:prstGeom>
            <a:solidFill>
              <a:srgbClr val="0058AB">
                <a:alpha val="100000"/>
              </a:srgbClr>
            </a:solidFill>
          </p:spPr>
          <p:txBody>
            <a:bodyPr/>
            <a:lstStyle/>
            <a:p/>
          </p:txBody>
        </p:sp>
        <p:sp>
          <p:nvSpPr>
            <p:cNvPr id="74" name="rc74"/>
            <p:cNvSpPr/>
            <p:nvPr/>
          </p:nvSpPr>
          <p:spPr>
            <a:xfrm>
              <a:off x="4718766" y="3739532"/>
              <a:ext cx="203168" cy="58521"/>
            </a:xfrm>
            <a:prstGeom prst="rect">
              <a:avLst/>
            </a:prstGeom>
            <a:solidFill>
              <a:srgbClr val="1CABE2">
                <a:alpha val="100000"/>
              </a:srgbClr>
            </a:solidFill>
          </p:spPr>
          <p:txBody>
            <a:bodyPr/>
            <a:lstStyle/>
            <a:p/>
          </p:txBody>
        </p:sp>
        <p:sp>
          <p:nvSpPr>
            <p:cNvPr id="75" name="rc75"/>
            <p:cNvSpPr/>
            <p:nvPr/>
          </p:nvSpPr>
          <p:spPr>
            <a:xfrm>
              <a:off x="4944509" y="3744857"/>
              <a:ext cx="203168" cy="940524"/>
            </a:xfrm>
            <a:prstGeom prst="rect">
              <a:avLst/>
            </a:prstGeom>
            <a:solidFill>
              <a:srgbClr val="80BD41">
                <a:alpha val="100000"/>
              </a:srgbClr>
            </a:solidFill>
          </p:spPr>
          <p:txBody>
            <a:bodyPr/>
            <a:lstStyle/>
            <a:p/>
          </p:txBody>
        </p:sp>
        <p:sp>
          <p:nvSpPr>
            <p:cNvPr id="76" name="rc76"/>
            <p:cNvSpPr/>
            <p:nvPr/>
          </p:nvSpPr>
          <p:spPr>
            <a:xfrm>
              <a:off x="4944509" y="3735347"/>
              <a:ext cx="203168" cy="9510"/>
            </a:xfrm>
            <a:prstGeom prst="rect">
              <a:avLst/>
            </a:prstGeom>
            <a:solidFill>
              <a:srgbClr val="0058AB">
                <a:alpha val="100000"/>
              </a:srgbClr>
            </a:solidFill>
          </p:spPr>
          <p:txBody>
            <a:bodyPr/>
            <a:lstStyle/>
            <a:p/>
          </p:txBody>
        </p:sp>
        <p:sp>
          <p:nvSpPr>
            <p:cNvPr id="77" name="rc77"/>
            <p:cNvSpPr/>
            <p:nvPr/>
          </p:nvSpPr>
          <p:spPr>
            <a:xfrm>
              <a:off x="4944509" y="3744857"/>
              <a:ext cx="203168" cy="0"/>
            </a:xfrm>
            <a:prstGeom prst="rect">
              <a:avLst/>
            </a:prstGeom>
            <a:solidFill>
              <a:srgbClr val="1CABE2">
                <a:alpha val="100000"/>
              </a:srgbClr>
            </a:solidFill>
          </p:spPr>
          <p:txBody>
            <a:bodyPr/>
            <a:lstStyle/>
            <a:p/>
          </p:txBody>
        </p:sp>
        <p:sp>
          <p:nvSpPr>
            <p:cNvPr id="78" name="rc78"/>
            <p:cNvSpPr/>
            <p:nvPr/>
          </p:nvSpPr>
          <p:spPr>
            <a:xfrm>
              <a:off x="5170252" y="3823857"/>
              <a:ext cx="203168" cy="861525"/>
            </a:xfrm>
            <a:prstGeom prst="rect">
              <a:avLst/>
            </a:prstGeom>
            <a:solidFill>
              <a:srgbClr val="80BD41">
                <a:alpha val="100000"/>
              </a:srgbClr>
            </a:solidFill>
          </p:spPr>
          <p:txBody>
            <a:bodyPr/>
            <a:lstStyle/>
            <a:p/>
          </p:txBody>
        </p:sp>
        <p:sp>
          <p:nvSpPr>
            <p:cNvPr id="79" name="rc79"/>
            <p:cNvSpPr/>
            <p:nvPr/>
          </p:nvSpPr>
          <p:spPr>
            <a:xfrm>
              <a:off x="5170252" y="3759004"/>
              <a:ext cx="203168" cy="46308"/>
            </a:xfrm>
            <a:prstGeom prst="rect">
              <a:avLst/>
            </a:prstGeom>
            <a:solidFill>
              <a:srgbClr val="0058AB">
                <a:alpha val="100000"/>
              </a:srgbClr>
            </a:solidFill>
          </p:spPr>
          <p:txBody>
            <a:bodyPr/>
            <a:lstStyle/>
            <a:p/>
          </p:txBody>
        </p:sp>
        <p:sp>
          <p:nvSpPr>
            <p:cNvPr id="80" name="rc80"/>
            <p:cNvSpPr/>
            <p:nvPr/>
          </p:nvSpPr>
          <p:spPr>
            <a:xfrm>
              <a:off x="5170252" y="3805312"/>
              <a:ext cx="203168" cy="18544"/>
            </a:xfrm>
            <a:prstGeom prst="rect">
              <a:avLst/>
            </a:prstGeom>
            <a:solidFill>
              <a:srgbClr val="1CABE2">
                <a:alpha val="100000"/>
              </a:srgbClr>
            </a:solidFill>
          </p:spPr>
          <p:txBody>
            <a:bodyPr/>
            <a:lstStyle/>
            <a:p/>
          </p:txBody>
        </p:sp>
        <p:sp>
          <p:nvSpPr>
            <p:cNvPr id="81" name="rc81"/>
            <p:cNvSpPr/>
            <p:nvPr/>
          </p:nvSpPr>
          <p:spPr>
            <a:xfrm>
              <a:off x="5395995" y="3806107"/>
              <a:ext cx="203168" cy="879274"/>
            </a:xfrm>
            <a:prstGeom prst="rect">
              <a:avLst/>
            </a:prstGeom>
            <a:solidFill>
              <a:srgbClr val="80BD41">
                <a:alpha val="100000"/>
              </a:srgbClr>
            </a:solidFill>
          </p:spPr>
          <p:txBody>
            <a:bodyPr/>
            <a:lstStyle/>
            <a:p/>
          </p:txBody>
        </p:sp>
        <p:sp>
          <p:nvSpPr>
            <p:cNvPr id="82" name="rc82"/>
            <p:cNvSpPr/>
            <p:nvPr/>
          </p:nvSpPr>
          <p:spPr>
            <a:xfrm>
              <a:off x="5395995" y="3778926"/>
              <a:ext cx="203168" cy="9060"/>
            </a:xfrm>
            <a:prstGeom prst="rect">
              <a:avLst/>
            </a:prstGeom>
            <a:solidFill>
              <a:srgbClr val="0058AB">
                <a:alpha val="100000"/>
              </a:srgbClr>
            </a:solidFill>
          </p:spPr>
          <p:txBody>
            <a:bodyPr/>
            <a:lstStyle/>
            <a:p/>
          </p:txBody>
        </p:sp>
        <p:sp>
          <p:nvSpPr>
            <p:cNvPr id="83" name="rc83"/>
            <p:cNvSpPr/>
            <p:nvPr/>
          </p:nvSpPr>
          <p:spPr>
            <a:xfrm>
              <a:off x="5395995" y="3787987"/>
              <a:ext cx="203168" cy="18120"/>
            </a:xfrm>
            <a:prstGeom prst="rect">
              <a:avLst/>
            </a:prstGeom>
            <a:solidFill>
              <a:srgbClr val="1CABE2">
                <a:alpha val="100000"/>
              </a:srgbClr>
            </a:solidFill>
          </p:spPr>
          <p:txBody>
            <a:bodyPr/>
            <a:lstStyle/>
            <a:p/>
          </p:txBody>
        </p:sp>
        <p:sp>
          <p:nvSpPr>
            <p:cNvPr id="84" name="rc84"/>
            <p:cNvSpPr/>
            <p:nvPr/>
          </p:nvSpPr>
          <p:spPr>
            <a:xfrm>
              <a:off x="5621739" y="3823883"/>
              <a:ext cx="203168" cy="861498"/>
            </a:xfrm>
            <a:prstGeom prst="rect">
              <a:avLst/>
            </a:prstGeom>
            <a:solidFill>
              <a:srgbClr val="80BD41">
                <a:alpha val="100000"/>
              </a:srgbClr>
            </a:solidFill>
          </p:spPr>
          <p:txBody>
            <a:bodyPr/>
            <a:lstStyle/>
            <a:p/>
          </p:txBody>
        </p:sp>
        <p:sp>
          <p:nvSpPr>
            <p:cNvPr id="85" name="rc85"/>
            <p:cNvSpPr/>
            <p:nvPr/>
          </p:nvSpPr>
          <p:spPr>
            <a:xfrm>
              <a:off x="5621739" y="3787987"/>
              <a:ext cx="203168" cy="26916"/>
            </a:xfrm>
            <a:prstGeom prst="rect">
              <a:avLst/>
            </a:prstGeom>
            <a:solidFill>
              <a:srgbClr val="0058AB">
                <a:alpha val="100000"/>
              </a:srgbClr>
            </a:solidFill>
          </p:spPr>
          <p:txBody>
            <a:bodyPr/>
            <a:lstStyle/>
            <a:p/>
          </p:txBody>
        </p:sp>
        <p:sp>
          <p:nvSpPr>
            <p:cNvPr id="86" name="rc86"/>
            <p:cNvSpPr/>
            <p:nvPr/>
          </p:nvSpPr>
          <p:spPr>
            <a:xfrm>
              <a:off x="5621739" y="3814903"/>
              <a:ext cx="203168" cy="8980"/>
            </a:xfrm>
            <a:prstGeom prst="rect">
              <a:avLst/>
            </a:prstGeom>
            <a:solidFill>
              <a:srgbClr val="1CABE2">
                <a:alpha val="100000"/>
              </a:srgbClr>
            </a:solidFill>
          </p:spPr>
          <p:txBody>
            <a:bodyPr/>
            <a:lstStyle/>
            <a:p/>
          </p:txBody>
        </p:sp>
        <p:sp>
          <p:nvSpPr>
            <p:cNvPr id="87" name="rc87"/>
            <p:cNvSpPr/>
            <p:nvPr/>
          </p:nvSpPr>
          <p:spPr>
            <a:xfrm>
              <a:off x="5847482" y="3832440"/>
              <a:ext cx="203168" cy="852941"/>
            </a:xfrm>
            <a:prstGeom prst="rect">
              <a:avLst/>
            </a:prstGeom>
            <a:solidFill>
              <a:srgbClr val="80BD41">
                <a:alpha val="100000"/>
              </a:srgbClr>
            </a:solidFill>
          </p:spPr>
          <p:txBody>
            <a:bodyPr/>
            <a:lstStyle/>
            <a:p/>
          </p:txBody>
        </p:sp>
        <p:sp>
          <p:nvSpPr>
            <p:cNvPr id="88" name="rc88"/>
            <p:cNvSpPr/>
            <p:nvPr/>
          </p:nvSpPr>
          <p:spPr>
            <a:xfrm>
              <a:off x="5847482" y="3796914"/>
              <a:ext cx="203168" cy="35525"/>
            </a:xfrm>
            <a:prstGeom prst="rect">
              <a:avLst/>
            </a:prstGeom>
            <a:solidFill>
              <a:srgbClr val="0058AB">
                <a:alpha val="100000"/>
              </a:srgbClr>
            </a:solidFill>
          </p:spPr>
          <p:txBody>
            <a:bodyPr/>
            <a:lstStyle/>
            <a:p/>
          </p:txBody>
        </p:sp>
        <p:sp>
          <p:nvSpPr>
            <p:cNvPr id="89" name="rc89"/>
            <p:cNvSpPr/>
            <p:nvPr/>
          </p:nvSpPr>
          <p:spPr>
            <a:xfrm>
              <a:off x="5847482" y="3832440"/>
              <a:ext cx="203168" cy="0"/>
            </a:xfrm>
            <a:prstGeom prst="rect">
              <a:avLst/>
            </a:prstGeom>
            <a:solidFill>
              <a:srgbClr val="1CABE2">
                <a:alpha val="100000"/>
              </a:srgbClr>
            </a:solidFill>
          </p:spPr>
          <p:txBody>
            <a:bodyPr/>
            <a:lstStyle/>
            <a:p/>
          </p:txBody>
        </p:sp>
        <p:sp>
          <p:nvSpPr>
            <p:cNvPr id="90" name="rc90"/>
            <p:cNvSpPr/>
            <p:nvPr/>
          </p:nvSpPr>
          <p:spPr>
            <a:xfrm>
              <a:off x="6073225" y="3887941"/>
              <a:ext cx="203168" cy="797440"/>
            </a:xfrm>
            <a:prstGeom prst="rect">
              <a:avLst/>
            </a:prstGeom>
            <a:solidFill>
              <a:srgbClr val="80BD41">
                <a:alpha val="100000"/>
              </a:srgbClr>
            </a:solidFill>
          </p:spPr>
          <p:txBody>
            <a:bodyPr/>
            <a:lstStyle/>
            <a:p/>
          </p:txBody>
        </p:sp>
        <p:sp>
          <p:nvSpPr>
            <p:cNvPr id="91" name="rc91"/>
            <p:cNvSpPr/>
            <p:nvPr/>
          </p:nvSpPr>
          <p:spPr>
            <a:xfrm>
              <a:off x="6073225" y="3799352"/>
              <a:ext cx="203168" cy="62018"/>
            </a:xfrm>
            <a:prstGeom prst="rect">
              <a:avLst/>
            </a:prstGeom>
            <a:solidFill>
              <a:srgbClr val="0058AB">
                <a:alpha val="100000"/>
              </a:srgbClr>
            </a:solidFill>
          </p:spPr>
          <p:txBody>
            <a:bodyPr/>
            <a:lstStyle/>
            <a:p/>
          </p:txBody>
        </p:sp>
        <p:sp>
          <p:nvSpPr>
            <p:cNvPr id="92" name="rc92"/>
            <p:cNvSpPr/>
            <p:nvPr/>
          </p:nvSpPr>
          <p:spPr>
            <a:xfrm>
              <a:off x="6073225" y="3861370"/>
              <a:ext cx="203168" cy="26571"/>
            </a:xfrm>
            <a:prstGeom prst="rect">
              <a:avLst/>
            </a:prstGeom>
            <a:solidFill>
              <a:srgbClr val="1CABE2">
                <a:alpha val="100000"/>
              </a:srgbClr>
            </a:solidFill>
          </p:spPr>
          <p:txBody>
            <a:bodyPr/>
            <a:lstStyle/>
            <a:p/>
          </p:txBody>
        </p:sp>
        <p:sp>
          <p:nvSpPr>
            <p:cNvPr id="93" name="rc93"/>
            <p:cNvSpPr/>
            <p:nvPr/>
          </p:nvSpPr>
          <p:spPr>
            <a:xfrm>
              <a:off x="6298968" y="3823830"/>
              <a:ext cx="203168" cy="861551"/>
            </a:xfrm>
            <a:prstGeom prst="rect">
              <a:avLst/>
            </a:prstGeom>
            <a:solidFill>
              <a:srgbClr val="80BD41">
                <a:alpha val="100000"/>
              </a:srgbClr>
            </a:solidFill>
          </p:spPr>
          <p:txBody>
            <a:bodyPr/>
            <a:lstStyle/>
            <a:p/>
          </p:txBody>
        </p:sp>
        <p:sp>
          <p:nvSpPr>
            <p:cNvPr id="94" name="rc94"/>
            <p:cNvSpPr/>
            <p:nvPr/>
          </p:nvSpPr>
          <p:spPr>
            <a:xfrm>
              <a:off x="6298968" y="3806240"/>
              <a:ext cx="203168" cy="17590"/>
            </a:xfrm>
            <a:prstGeom prst="rect">
              <a:avLst/>
            </a:prstGeom>
            <a:solidFill>
              <a:srgbClr val="0058AB">
                <a:alpha val="100000"/>
              </a:srgbClr>
            </a:solidFill>
          </p:spPr>
          <p:txBody>
            <a:bodyPr/>
            <a:lstStyle/>
            <a:p/>
          </p:txBody>
        </p:sp>
        <p:sp>
          <p:nvSpPr>
            <p:cNvPr id="95" name="rc95"/>
            <p:cNvSpPr/>
            <p:nvPr/>
          </p:nvSpPr>
          <p:spPr>
            <a:xfrm>
              <a:off x="6298968" y="3823830"/>
              <a:ext cx="203168" cy="0"/>
            </a:xfrm>
            <a:prstGeom prst="rect">
              <a:avLst/>
            </a:prstGeom>
            <a:solidFill>
              <a:srgbClr val="1CABE2">
                <a:alpha val="100000"/>
              </a:srgbClr>
            </a:solidFill>
          </p:spPr>
          <p:txBody>
            <a:bodyPr/>
            <a:lstStyle/>
            <a:p/>
          </p:txBody>
        </p:sp>
        <p:sp>
          <p:nvSpPr>
            <p:cNvPr id="96" name="rc96"/>
            <p:cNvSpPr/>
            <p:nvPr/>
          </p:nvSpPr>
          <p:spPr>
            <a:xfrm>
              <a:off x="6524711" y="3831831"/>
              <a:ext cx="203168" cy="853551"/>
            </a:xfrm>
            <a:prstGeom prst="rect">
              <a:avLst/>
            </a:prstGeom>
            <a:solidFill>
              <a:srgbClr val="80BD41">
                <a:alpha val="100000"/>
              </a:srgbClr>
            </a:solidFill>
          </p:spPr>
          <p:txBody>
            <a:bodyPr/>
            <a:lstStyle/>
            <a:p/>
          </p:txBody>
        </p:sp>
        <p:sp>
          <p:nvSpPr>
            <p:cNvPr id="97" name="rc97"/>
            <p:cNvSpPr/>
            <p:nvPr/>
          </p:nvSpPr>
          <p:spPr>
            <a:xfrm>
              <a:off x="6524711" y="3823221"/>
              <a:ext cx="203168" cy="8609"/>
            </a:xfrm>
            <a:prstGeom prst="rect">
              <a:avLst/>
            </a:prstGeom>
            <a:solidFill>
              <a:srgbClr val="0058AB">
                <a:alpha val="100000"/>
              </a:srgbClr>
            </a:solidFill>
          </p:spPr>
          <p:txBody>
            <a:bodyPr/>
            <a:lstStyle/>
            <a:p/>
          </p:txBody>
        </p:sp>
        <p:sp>
          <p:nvSpPr>
            <p:cNvPr id="98" name="rc98"/>
            <p:cNvSpPr/>
            <p:nvPr/>
          </p:nvSpPr>
          <p:spPr>
            <a:xfrm>
              <a:off x="6524711" y="3831831"/>
              <a:ext cx="203168" cy="0"/>
            </a:xfrm>
            <a:prstGeom prst="rect">
              <a:avLst/>
            </a:prstGeom>
            <a:solidFill>
              <a:srgbClr val="1CABE2">
                <a:alpha val="100000"/>
              </a:srgbClr>
            </a:solidFill>
          </p:spPr>
          <p:txBody>
            <a:bodyPr/>
            <a:lstStyle/>
            <a:p/>
          </p:txBody>
        </p:sp>
        <p:sp>
          <p:nvSpPr>
            <p:cNvPr id="99" name="rc99"/>
            <p:cNvSpPr/>
            <p:nvPr/>
          </p:nvSpPr>
          <p:spPr>
            <a:xfrm>
              <a:off x="6750454" y="3844388"/>
              <a:ext cx="203168" cy="840993"/>
            </a:xfrm>
            <a:prstGeom prst="rect">
              <a:avLst/>
            </a:prstGeom>
            <a:solidFill>
              <a:srgbClr val="80BD41">
                <a:alpha val="100000"/>
              </a:srgbClr>
            </a:solidFill>
          </p:spPr>
          <p:txBody>
            <a:bodyPr/>
            <a:lstStyle/>
            <a:p/>
          </p:txBody>
        </p:sp>
        <p:sp>
          <p:nvSpPr>
            <p:cNvPr id="100" name="rc100"/>
            <p:cNvSpPr/>
            <p:nvPr/>
          </p:nvSpPr>
          <p:spPr>
            <a:xfrm>
              <a:off x="6750454" y="3835884"/>
              <a:ext cx="203168" cy="8503"/>
            </a:xfrm>
            <a:prstGeom prst="rect">
              <a:avLst/>
            </a:prstGeom>
            <a:solidFill>
              <a:srgbClr val="0058AB">
                <a:alpha val="100000"/>
              </a:srgbClr>
            </a:solidFill>
          </p:spPr>
          <p:txBody>
            <a:bodyPr/>
            <a:lstStyle/>
            <a:p/>
          </p:txBody>
        </p:sp>
        <p:sp>
          <p:nvSpPr>
            <p:cNvPr id="101" name="rc101"/>
            <p:cNvSpPr/>
            <p:nvPr/>
          </p:nvSpPr>
          <p:spPr>
            <a:xfrm>
              <a:off x="6750454" y="3844388"/>
              <a:ext cx="203168" cy="0"/>
            </a:xfrm>
            <a:prstGeom prst="rect">
              <a:avLst/>
            </a:prstGeom>
            <a:solidFill>
              <a:srgbClr val="1CABE2">
                <a:alpha val="100000"/>
              </a:srgbClr>
            </a:solidFill>
          </p:spPr>
          <p:txBody>
            <a:bodyPr/>
            <a:lstStyle/>
            <a:p/>
          </p:txBody>
        </p:sp>
        <p:sp>
          <p:nvSpPr>
            <p:cNvPr id="102" name="rc102"/>
            <p:cNvSpPr/>
            <p:nvPr/>
          </p:nvSpPr>
          <p:spPr>
            <a:xfrm>
              <a:off x="6976197" y="3894750"/>
              <a:ext cx="203168" cy="790632"/>
            </a:xfrm>
            <a:prstGeom prst="rect">
              <a:avLst/>
            </a:prstGeom>
            <a:solidFill>
              <a:srgbClr val="80BD41">
                <a:alpha val="100000"/>
              </a:srgbClr>
            </a:solidFill>
          </p:spPr>
          <p:txBody>
            <a:bodyPr/>
            <a:lstStyle/>
            <a:p/>
          </p:txBody>
        </p:sp>
        <p:sp>
          <p:nvSpPr>
            <p:cNvPr id="103" name="rc103"/>
            <p:cNvSpPr/>
            <p:nvPr/>
          </p:nvSpPr>
          <p:spPr>
            <a:xfrm>
              <a:off x="6976197" y="3853131"/>
              <a:ext cx="203168" cy="41619"/>
            </a:xfrm>
            <a:prstGeom prst="rect">
              <a:avLst/>
            </a:prstGeom>
            <a:solidFill>
              <a:srgbClr val="0058AB">
                <a:alpha val="100000"/>
              </a:srgbClr>
            </a:solidFill>
          </p:spPr>
          <p:txBody>
            <a:bodyPr/>
            <a:lstStyle/>
            <a:p/>
          </p:txBody>
        </p:sp>
        <p:sp>
          <p:nvSpPr>
            <p:cNvPr id="104" name="rc104"/>
            <p:cNvSpPr/>
            <p:nvPr/>
          </p:nvSpPr>
          <p:spPr>
            <a:xfrm>
              <a:off x="6976197" y="3894750"/>
              <a:ext cx="203168" cy="0"/>
            </a:xfrm>
            <a:prstGeom prst="rect">
              <a:avLst/>
            </a:prstGeom>
            <a:solidFill>
              <a:srgbClr val="1CABE2">
                <a:alpha val="100000"/>
              </a:srgbClr>
            </a:solidFill>
          </p:spPr>
          <p:txBody>
            <a:bodyPr/>
            <a:lstStyle/>
            <a:p/>
          </p:txBody>
        </p:sp>
        <p:sp>
          <p:nvSpPr>
            <p:cNvPr id="105" name="rc105"/>
            <p:cNvSpPr/>
            <p:nvPr/>
          </p:nvSpPr>
          <p:spPr>
            <a:xfrm>
              <a:off x="7201940" y="3866297"/>
              <a:ext cx="203168" cy="33207"/>
            </a:xfrm>
            <a:prstGeom prst="rect">
              <a:avLst/>
            </a:prstGeom>
            <a:solidFill>
              <a:srgbClr val="F26A21">
                <a:alpha val="100000"/>
              </a:srgbClr>
            </a:solidFill>
          </p:spPr>
          <p:txBody>
            <a:bodyPr/>
            <a:lstStyle/>
            <a:p/>
          </p:txBody>
        </p:sp>
        <p:sp>
          <p:nvSpPr>
            <p:cNvPr id="106" name="rc106"/>
            <p:cNvSpPr/>
            <p:nvPr/>
          </p:nvSpPr>
          <p:spPr>
            <a:xfrm>
              <a:off x="7201940" y="3899504"/>
              <a:ext cx="203168" cy="785877"/>
            </a:xfrm>
            <a:prstGeom prst="rect">
              <a:avLst/>
            </a:prstGeom>
            <a:solidFill>
              <a:srgbClr val="FFC20E">
                <a:alpha val="100000"/>
              </a:srgbClr>
            </a:solidFill>
          </p:spPr>
          <p:txBody>
            <a:bodyPr/>
            <a:lstStyle/>
            <a:p/>
          </p:txBody>
        </p:sp>
        <p:sp>
          <p:nvSpPr>
            <p:cNvPr id="107" name="rc107"/>
            <p:cNvSpPr/>
            <p:nvPr/>
          </p:nvSpPr>
          <p:spPr>
            <a:xfrm>
              <a:off x="7427683" y="3878987"/>
              <a:ext cx="203168" cy="26495"/>
            </a:xfrm>
            <a:prstGeom prst="rect">
              <a:avLst/>
            </a:prstGeom>
            <a:solidFill>
              <a:srgbClr val="F26A21">
                <a:alpha val="100000"/>
              </a:srgbClr>
            </a:solidFill>
          </p:spPr>
          <p:txBody>
            <a:bodyPr/>
            <a:lstStyle/>
            <a:p/>
          </p:txBody>
        </p:sp>
        <p:sp>
          <p:nvSpPr>
            <p:cNvPr id="108" name="rc108"/>
            <p:cNvSpPr/>
            <p:nvPr/>
          </p:nvSpPr>
          <p:spPr>
            <a:xfrm>
              <a:off x="7427683" y="3905482"/>
              <a:ext cx="203168" cy="779899"/>
            </a:xfrm>
            <a:prstGeom prst="rect">
              <a:avLst/>
            </a:prstGeom>
            <a:solidFill>
              <a:srgbClr val="FFC20E">
                <a:alpha val="100000"/>
              </a:srgbClr>
            </a:solidFill>
          </p:spPr>
          <p:txBody>
            <a:bodyPr/>
            <a:lstStyle/>
            <a:p/>
          </p:txBody>
        </p:sp>
        <p:sp>
          <p:nvSpPr>
            <p:cNvPr id="109" name="rc109"/>
            <p:cNvSpPr/>
            <p:nvPr/>
          </p:nvSpPr>
          <p:spPr>
            <a:xfrm>
              <a:off x="7653426" y="3891862"/>
              <a:ext cx="203168" cy="21140"/>
            </a:xfrm>
            <a:prstGeom prst="rect">
              <a:avLst/>
            </a:prstGeom>
            <a:solidFill>
              <a:srgbClr val="F26A21">
                <a:alpha val="100000"/>
              </a:srgbClr>
            </a:solidFill>
          </p:spPr>
          <p:txBody>
            <a:bodyPr/>
            <a:lstStyle/>
            <a:p/>
          </p:txBody>
        </p:sp>
        <p:sp>
          <p:nvSpPr>
            <p:cNvPr id="110" name="rc110"/>
            <p:cNvSpPr/>
            <p:nvPr/>
          </p:nvSpPr>
          <p:spPr>
            <a:xfrm>
              <a:off x="7653426" y="3913002"/>
              <a:ext cx="203168" cy="772379"/>
            </a:xfrm>
            <a:prstGeom prst="rect">
              <a:avLst/>
            </a:prstGeom>
            <a:solidFill>
              <a:srgbClr val="FFC20E">
                <a:alpha val="100000"/>
              </a:srgbClr>
            </a:solidFill>
          </p:spPr>
          <p:txBody>
            <a:bodyPr/>
            <a:lstStyle/>
            <a:p/>
          </p:txBody>
        </p:sp>
        <p:sp>
          <p:nvSpPr>
            <p:cNvPr id="111" name="rc111"/>
            <p:cNvSpPr/>
            <p:nvPr/>
          </p:nvSpPr>
          <p:spPr>
            <a:xfrm>
              <a:off x="7879169" y="3905188"/>
              <a:ext cx="203168" cy="16867"/>
            </a:xfrm>
            <a:prstGeom prst="rect">
              <a:avLst/>
            </a:prstGeom>
            <a:solidFill>
              <a:srgbClr val="F26A21">
                <a:alpha val="100000"/>
              </a:srgbClr>
            </a:solidFill>
          </p:spPr>
          <p:txBody>
            <a:bodyPr/>
            <a:lstStyle/>
            <a:p/>
          </p:txBody>
        </p:sp>
        <p:sp>
          <p:nvSpPr>
            <p:cNvPr id="112" name="rc112"/>
            <p:cNvSpPr/>
            <p:nvPr/>
          </p:nvSpPr>
          <p:spPr>
            <a:xfrm>
              <a:off x="7879169" y="3922055"/>
              <a:ext cx="203168" cy="763327"/>
            </a:xfrm>
            <a:prstGeom prst="rect">
              <a:avLst/>
            </a:prstGeom>
            <a:solidFill>
              <a:srgbClr val="FFC20E">
                <a:alpha val="100000"/>
              </a:srgbClr>
            </a:solidFill>
          </p:spPr>
          <p:txBody>
            <a:bodyPr/>
            <a:lstStyle/>
            <a:p/>
          </p:txBody>
        </p:sp>
        <p:sp>
          <p:nvSpPr>
            <p:cNvPr id="113" name="rc113"/>
            <p:cNvSpPr/>
            <p:nvPr/>
          </p:nvSpPr>
          <p:spPr>
            <a:xfrm>
              <a:off x="8104913" y="3919070"/>
              <a:ext cx="203168" cy="13458"/>
            </a:xfrm>
            <a:prstGeom prst="rect">
              <a:avLst/>
            </a:prstGeom>
            <a:solidFill>
              <a:srgbClr val="F26A21">
                <a:alpha val="100000"/>
              </a:srgbClr>
            </a:solidFill>
          </p:spPr>
          <p:txBody>
            <a:bodyPr/>
            <a:lstStyle/>
            <a:p/>
          </p:txBody>
        </p:sp>
        <p:sp>
          <p:nvSpPr>
            <p:cNvPr id="114" name="rc114"/>
            <p:cNvSpPr/>
            <p:nvPr/>
          </p:nvSpPr>
          <p:spPr>
            <a:xfrm>
              <a:off x="8104913" y="3932528"/>
              <a:ext cx="203168" cy="752854"/>
            </a:xfrm>
            <a:prstGeom prst="rect">
              <a:avLst/>
            </a:prstGeom>
            <a:solidFill>
              <a:srgbClr val="FFC20E">
                <a:alpha val="100000"/>
              </a:srgbClr>
            </a:solidFill>
          </p:spPr>
          <p:txBody>
            <a:bodyPr/>
            <a:lstStyle/>
            <a:p/>
          </p:txBody>
        </p:sp>
        <p:sp>
          <p:nvSpPr>
            <p:cNvPr id="115" name="pl115"/>
            <p:cNvSpPr/>
            <p:nvPr/>
          </p:nvSpPr>
          <p:spPr>
            <a:xfrm>
              <a:off x="1434204" y="2070946"/>
              <a:ext cx="5643577" cy="211267"/>
            </a:xfrm>
            <a:custGeom>
              <a:avLst/>
              <a:pathLst>
                <a:path w="5643577" h="211267">
                  <a:moveTo>
                    <a:pt x="0" y="52816"/>
                  </a:moveTo>
                  <a:lnTo>
                    <a:pt x="225743" y="0"/>
                  </a:lnTo>
                  <a:lnTo>
                    <a:pt x="451486" y="0"/>
                  </a:lnTo>
                  <a:lnTo>
                    <a:pt x="677229" y="26408"/>
                  </a:lnTo>
                  <a:lnTo>
                    <a:pt x="902972" y="0"/>
                  </a:lnTo>
                  <a:lnTo>
                    <a:pt x="1128715" y="0"/>
                  </a:lnTo>
                  <a:lnTo>
                    <a:pt x="1354458" y="79225"/>
                  </a:lnTo>
                  <a:lnTo>
                    <a:pt x="1580201" y="52816"/>
                  </a:lnTo>
                  <a:lnTo>
                    <a:pt x="1805944" y="52816"/>
                  </a:lnTo>
                  <a:lnTo>
                    <a:pt x="2031687" y="211267"/>
                  </a:lnTo>
                  <a:lnTo>
                    <a:pt x="2257430" y="26408"/>
                  </a:lnTo>
                  <a:lnTo>
                    <a:pt x="2483173" y="132042"/>
                  </a:lnTo>
                  <a:lnTo>
                    <a:pt x="2708917" y="26408"/>
                  </a:lnTo>
                  <a:lnTo>
                    <a:pt x="2934660" y="52816"/>
                  </a:lnTo>
                  <a:lnTo>
                    <a:pt x="3160403" y="52816"/>
                  </a:lnTo>
                  <a:lnTo>
                    <a:pt x="3386146" y="52816"/>
                  </a:lnTo>
                  <a:lnTo>
                    <a:pt x="3611889" y="0"/>
                  </a:lnTo>
                  <a:lnTo>
                    <a:pt x="3837632" y="105633"/>
                  </a:lnTo>
                  <a:lnTo>
                    <a:pt x="4063375" y="0"/>
                  </a:lnTo>
                  <a:lnTo>
                    <a:pt x="4289118" y="52816"/>
                  </a:lnTo>
                  <a:lnTo>
                    <a:pt x="4514861" y="79225"/>
                  </a:lnTo>
                  <a:lnTo>
                    <a:pt x="4740604" y="158450"/>
                  </a:lnTo>
                  <a:lnTo>
                    <a:pt x="4966347" y="26408"/>
                  </a:lnTo>
                  <a:lnTo>
                    <a:pt x="5192091" y="0"/>
                  </a:lnTo>
                  <a:lnTo>
                    <a:pt x="5417834" y="0"/>
                  </a:lnTo>
                  <a:lnTo>
                    <a:pt x="5643577" y="105633"/>
                  </a:lnTo>
                </a:path>
              </a:pathLst>
            </a:custGeom>
            <a:ln w="27101" cap="flat">
              <a:solidFill>
                <a:srgbClr val="0058AB">
                  <a:alpha val="100000"/>
                </a:srgbClr>
              </a:solidFill>
              <a:prstDash val="solid"/>
              <a:round/>
            </a:ln>
          </p:spPr>
          <p:txBody>
            <a:bodyPr/>
            <a:lstStyle/>
            <a:p/>
          </p:txBody>
        </p:sp>
        <p:sp>
          <p:nvSpPr>
            <p:cNvPr id="116" name="pl116"/>
            <p:cNvSpPr/>
            <p:nvPr/>
          </p:nvSpPr>
          <p:spPr>
            <a:xfrm>
              <a:off x="1434204" y="2070946"/>
              <a:ext cx="5643577" cy="237676"/>
            </a:xfrm>
            <a:custGeom>
              <a:avLst/>
              <a:pathLst>
                <a:path w="5643577" h="237676">
                  <a:moveTo>
                    <a:pt x="0" y="158450"/>
                  </a:moveTo>
                  <a:lnTo>
                    <a:pt x="225743" y="26408"/>
                  </a:lnTo>
                  <a:lnTo>
                    <a:pt x="451486" y="52816"/>
                  </a:lnTo>
                  <a:lnTo>
                    <a:pt x="677229" y="132042"/>
                  </a:lnTo>
                  <a:lnTo>
                    <a:pt x="902972" y="79225"/>
                  </a:lnTo>
                  <a:lnTo>
                    <a:pt x="1128715" y="0"/>
                  </a:lnTo>
                  <a:lnTo>
                    <a:pt x="1354458" y="132042"/>
                  </a:lnTo>
                  <a:lnTo>
                    <a:pt x="1580201" y="211267"/>
                  </a:lnTo>
                  <a:lnTo>
                    <a:pt x="1805944" y="237676"/>
                  </a:lnTo>
                  <a:lnTo>
                    <a:pt x="2031687" y="237676"/>
                  </a:lnTo>
                  <a:lnTo>
                    <a:pt x="2257430" y="132042"/>
                  </a:lnTo>
                  <a:lnTo>
                    <a:pt x="2483173" y="184859"/>
                  </a:lnTo>
                  <a:lnTo>
                    <a:pt x="2708917" y="79225"/>
                  </a:lnTo>
                  <a:lnTo>
                    <a:pt x="2934660" y="158450"/>
                  </a:lnTo>
                  <a:lnTo>
                    <a:pt x="3160403" y="184859"/>
                  </a:lnTo>
                  <a:lnTo>
                    <a:pt x="3386146" y="211267"/>
                  </a:lnTo>
                  <a:lnTo>
                    <a:pt x="3611889" y="0"/>
                  </a:lnTo>
                  <a:lnTo>
                    <a:pt x="3837632" y="158450"/>
                  </a:lnTo>
                  <a:lnTo>
                    <a:pt x="4063375" y="52816"/>
                  </a:lnTo>
                  <a:lnTo>
                    <a:pt x="4289118" y="79225"/>
                  </a:lnTo>
                  <a:lnTo>
                    <a:pt x="4514861" y="79225"/>
                  </a:lnTo>
                  <a:lnTo>
                    <a:pt x="4740604" y="237676"/>
                  </a:lnTo>
                  <a:lnTo>
                    <a:pt x="4966347" y="26408"/>
                  </a:lnTo>
                  <a:lnTo>
                    <a:pt x="5192091" y="0"/>
                  </a:lnTo>
                  <a:lnTo>
                    <a:pt x="5417834" y="0"/>
                  </a:lnTo>
                  <a:lnTo>
                    <a:pt x="5643577" y="105633"/>
                  </a:lnTo>
                </a:path>
              </a:pathLst>
            </a:custGeom>
            <a:ln w="27101" cap="flat">
              <a:solidFill>
                <a:srgbClr val="80BD41">
                  <a:alpha val="100000"/>
                </a:srgbClr>
              </a:solidFill>
              <a:prstDash val="solid"/>
              <a:round/>
            </a:ln>
          </p:spPr>
          <p:txBody>
            <a:bodyPr/>
            <a:lstStyle/>
            <a:p/>
          </p:txBody>
        </p:sp>
        <p:sp>
          <p:nvSpPr>
            <p:cNvPr id="117" name="tx117"/>
            <p:cNvSpPr/>
            <p:nvPr/>
          </p:nvSpPr>
          <p:spPr>
            <a:xfrm>
              <a:off x="1365899"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18" name="tx118"/>
            <p:cNvSpPr/>
            <p:nvPr/>
          </p:nvSpPr>
          <p:spPr>
            <a:xfrm>
              <a:off x="2494614" y="18686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99</a:t>
              </a:r>
            </a:p>
          </p:txBody>
        </p:sp>
        <p:sp>
          <p:nvSpPr>
            <p:cNvPr id="119" name="tx119"/>
            <p:cNvSpPr/>
            <p:nvPr/>
          </p:nvSpPr>
          <p:spPr>
            <a:xfrm>
              <a:off x="3623329"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0" name="tx120"/>
            <p:cNvSpPr/>
            <p:nvPr/>
          </p:nvSpPr>
          <p:spPr>
            <a:xfrm>
              <a:off x="4752045"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1" name="tx121"/>
            <p:cNvSpPr/>
            <p:nvPr/>
          </p:nvSpPr>
          <p:spPr>
            <a:xfrm>
              <a:off x="5655017"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2" name="tx122"/>
            <p:cNvSpPr/>
            <p:nvPr/>
          </p:nvSpPr>
          <p:spPr>
            <a:xfrm>
              <a:off x="5880760" y="19478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3" name="tx123"/>
            <p:cNvSpPr/>
            <p:nvPr/>
          </p:nvSpPr>
          <p:spPr>
            <a:xfrm>
              <a:off x="6106503" y="20270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93</a:t>
              </a:r>
            </a:p>
          </p:txBody>
        </p:sp>
        <p:sp>
          <p:nvSpPr>
            <p:cNvPr id="124" name="tx124"/>
            <p:cNvSpPr/>
            <p:nvPr/>
          </p:nvSpPr>
          <p:spPr>
            <a:xfrm>
              <a:off x="6332246"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5" name="tx125"/>
            <p:cNvSpPr/>
            <p:nvPr/>
          </p:nvSpPr>
          <p:spPr>
            <a:xfrm>
              <a:off x="6557990" y="18686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99</a:t>
              </a:r>
            </a:p>
          </p:txBody>
        </p:sp>
        <p:sp>
          <p:nvSpPr>
            <p:cNvPr id="126" name="tx126"/>
            <p:cNvSpPr/>
            <p:nvPr/>
          </p:nvSpPr>
          <p:spPr>
            <a:xfrm>
              <a:off x="6783733" y="18686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99</a:t>
              </a:r>
            </a:p>
          </p:txBody>
        </p:sp>
        <p:sp>
          <p:nvSpPr>
            <p:cNvPr id="127" name="tx127"/>
            <p:cNvSpPr/>
            <p:nvPr/>
          </p:nvSpPr>
          <p:spPr>
            <a:xfrm>
              <a:off x="7009476" y="19742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8" name="tx128"/>
            <p:cNvSpPr/>
            <p:nvPr/>
          </p:nvSpPr>
          <p:spPr>
            <a:xfrm>
              <a:off x="1365899" y="229976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29" name="tx129"/>
            <p:cNvSpPr/>
            <p:nvPr/>
          </p:nvSpPr>
          <p:spPr>
            <a:xfrm>
              <a:off x="2494614" y="21413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99</a:t>
              </a:r>
            </a:p>
          </p:txBody>
        </p:sp>
        <p:sp>
          <p:nvSpPr>
            <p:cNvPr id="130" name="tx130"/>
            <p:cNvSpPr/>
            <p:nvPr/>
          </p:nvSpPr>
          <p:spPr>
            <a:xfrm>
              <a:off x="3623329" y="22733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1" name="tx131"/>
            <p:cNvSpPr/>
            <p:nvPr/>
          </p:nvSpPr>
          <p:spPr>
            <a:xfrm>
              <a:off x="4752045" y="23525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32" name="tx132"/>
            <p:cNvSpPr/>
            <p:nvPr/>
          </p:nvSpPr>
          <p:spPr>
            <a:xfrm>
              <a:off x="5655017" y="222054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33" name="tx133"/>
            <p:cNvSpPr/>
            <p:nvPr/>
          </p:nvSpPr>
          <p:spPr>
            <a:xfrm>
              <a:off x="5880760" y="222054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34" name="tx134"/>
            <p:cNvSpPr/>
            <p:nvPr/>
          </p:nvSpPr>
          <p:spPr>
            <a:xfrm>
              <a:off x="6106503" y="237899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90</a:t>
              </a:r>
            </a:p>
          </p:txBody>
        </p:sp>
        <p:sp>
          <p:nvSpPr>
            <p:cNvPr id="135" name="tx135"/>
            <p:cNvSpPr/>
            <p:nvPr/>
          </p:nvSpPr>
          <p:spPr>
            <a:xfrm>
              <a:off x="6332246" y="216772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98</a:t>
              </a:r>
            </a:p>
          </p:txBody>
        </p:sp>
        <p:sp>
          <p:nvSpPr>
            <p:cNvPr id="136" name="tx136"/>
            <p:cNvSpPr/>
            <p:nvPr/>
          </p:nvSpPr>
          <p:spPr>
            <a:xfrm>
              <a:off x="6557990" y="21413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99</a:t>
              </a:r>
            </a:p>
          </p:txBody>
        </p:sp>
        <p:sp>
          <p:nvSpPr>
            <p:cNvPr id="137" name="tx137"/>
            <p:cNvSpPr/>
            <p:nvPr/>
          </p:nvSpPr>
          <p:spPr>
            <a:xfrm>
              <a:off x="6783733" y="21413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99</a:t>
              </a:r>
            </a:p>
          </p:txBody>
        </p:sp>
        <p:sp>
          <p:nvSpPr>
            <p:cNvPr id="138" name="tx138"/>
            <p:cNvSpPr/>
            <p:nvPr/>
          </p:nvSpPr>
          <p:spPr>
            <a:xfrm>
              <a:off x="7009476"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9" name="tx139"/>
            <p:cNvSpPr/>
            <p:nvPr/>
          </p:nvSpPr>
          <p:spPr>
            <a:xfrm>
              <a:off x="857666"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571733" y="3982159"/>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a:t>
              </a:r>
            </a:p>
          </p:txBody>
        </p:sp>
        <p:sp>
          <p:nvSpPr>
            <p:cNvPr id="141" name="tx141"/>
            <p:cNvSpPr/>
            <p:nvPr/>
          </p:nvSpPr>
          <p:spPr>
            <a:xfrm>
              <a:off x="571733" y="3319854"/>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a:t>
              </a:r>
            </a:p>
          </p:txBody>
        </p:sp>
        <p:sp>
          <p:nvSpPr>
            <p:cNvPr id="142" name="tx142"/>
            <p:cNvSpPr/>
            <p:nvPr/>
          </p:nvSpPr>
          <p:spPr>
            <a:xfrm>
              <a:off x="571733" y="2657550"/>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a:t>
              </a:r>
            </a:p>
          </p:txBody>
        </p:sp>
        <p:sp>
          <p:nvSpPr>
            <p:cNvPr id="143" name="tx143"/>
            <p:cNvSpPr/>
            <p:nvPr/>
          </p:nvSpPr>
          <p:spPr>
            <a:xfrm>
              <a:off x="508182" y="1995246"/>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a:t>
              </a:r>
            </a:p>
          </p:txBody>
        </p:sp>
        <p:sp>
          <p:nvSpPr>
            <p:cNvPr id="144" name="tx144"/>
            <p:cNvSpPr/>
            <p:nvPr/>
          </p:nvSpPr>
          <p:spPr>
            <a:xfrm>
              <a:off x="8719484"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5" name="tx145"/>
            <p:cNvSpPr/>
            <p:nvPr/>
          </p:nvSpPr>
          <p:spPr>
            <a:xfrm>
              <a:off x="8719484" y="398425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6" name="tx146"/>
            <p:cNvSpPr/>
            <p:nvPr/>
          </p:nvSpPr>
          <p:spPr>
            <a:xfrm>
              <a:off x="8719484" y="332404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7" name="tx147"/>
            <p:cNvSpPr/>
            <p:nvPr/>
          </p:nvSpPr>
          <p:spPr>
            <a:xfrm>
              <a:off x="8719484" y="266382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8" name="tx148"/>
            <p:cNvSpPr/>
            <p:nvPr/>
          </p:nvSpPr>
          <p:spPr>
            <a:xfrm>
              <a:off x="8719484" y="200361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9" name="tx149"/>
            <p:cNvSpPr/>
            <p:nvPr/>
          </p:nvSpPr>
          <p:spPr>
            <a:xfrm rot="-5400000">
              <a:off x="1307103"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0" name="tx150"/>
            <p:cNvSpPr/>
            <p:nvPr/>
          </p:nvSpPr>
          <p:spPr>
            <a:xfrm rot="-5400000">
              <a:off x="243581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1" name="tx151"/>
            <p:cNvSpPr/>
            <p:nvPr/>
          </p:nvSpPr>
          <p:spPr>
            <a:xfrm rot="-5400000">
              <a:off x="3564533"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2" name="tx152"/>
            <p:cNvSpPr/>
            <p:nvPr/>
          </p:nvSpPr>
          <p:spPr>
            <a:xfrm rot="-5400000">
              <a:off x="469324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3" name="tx153"/>
            <p:cNvSpPr/>
            <p:nvPr/>
          </p:nvSpPr>
          <p:spPr>
            <a:xfrm rot="-5400000">
              <a:off x="5821964"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4" name="tx154"/>
            <p:cNvSpPr/>
            <p:nvPr/>
          </p:nvSpPr>
          <p:spPr>
            <a:xfrm rot="-5400000">
              <a:off x="695068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5" name="tx155"/>
            <p:cNvSpPr/>
            <p:nvPr/>
          </p:nvSpPr>
          <p:spPr>
            <a:xfrm rot="-5400000">
              <a:off x="8079395"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6" name="tx156"/>
            <p:cNvSpPr/>
            <p:nvPr/>
          </p:nvSpPr>
          <p:spPr>
            <a:xfrm rot="-5400000">
              <a:off x="559622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7" name="tx157"/>
            <p:cNvSpPr/>
            <p:nvPr/>
          </p:nvSpPr>
          <p:spPr>
            <a:xfrm rot="-5400000">
              <a:off x="5821964"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8" name="tx158"/>
            <p:cNvSpPr/>
            <p:nvPr/>
          </p:nvSpPr>
          <p:spPr>
            <a:xfrm rot="-5400000">
              <a:off x="6047707"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9" name="tx159"/>
            <p:cNvSpPr/>
            <p:nvPr/>
          </p:nvSpPr>
          <p:spPr>
            <a:xfrm rot="-5400000">
              <a:off x="627345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0" name="tx160"/>
            <p:cNvSpPr/>
            <p:nvPr/>
          </p:nvSpPr>
          <p:spPr>
            <a:xfrm rot="-5400000">
              <a:off x="6499194"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1" name="tx161"/>
            <p:cNvSpPr/>
            <p:nvPr/>
          </p:nvSpPr>
          <p:spPr>
            <a:xfrm rot="-5400000">
              <a:off x="6724937"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2" name="tx162"/>
            <p:cNvSpPr/>
            <p:nvPr/>
          </p:nvSpPr>
          <p:spPr>
            <a:xfrm rot="-5400000">
              <a:off x="695068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3" name="tx163"/>
            <p:cNvSpPr/>
            <p:nvPr/>
          </p:nvSpPr>
          <p:spPr>
            <a:xfrm rot="-5400000">
              <a:off x="90986" y="3248921"/>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4" name="tx164"/>
            <p:cNvSpPr/>
            <p:nvPr/>
          </p:nvSpPr>
          <p:spPr>
            <a:xfrm rot="5400000">
              <a:off x="8593345" y="324892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5" name="rc165"/>
            <p:cNvSpPr/>
            <p:nvPr/>
          </p:nvSpPr>
          <p:spPr>
            <a:xfrm>
              <a:off x="1715164" y="5522901"/>
              <a:ext cx="201455" cy="201456"/>
            </a:xfrm>
            <a:prstGeom prst="rect">
              <a:avLst/>
            </a:prstGeom>
            <a:solidFill>
              <a:srgbClr val="80BD41">
                <a:alpha val="100000"/>
              </a:srgbClr>
            </a:solidFill>
          </p:spPr>
          <p:txBody>
            <a:bodyPr/>
            <a:lstStyle/>
            <a:p/>
          </p:txBody>
        </p:sp>
        <p:sp>
          <p:nvSpPr>
            <p:cNvPr id="166" name="rc166"/>
            <p:cNvSpPr/>
            <p:nvPr/>
          </p:nvSpPr>
          <p:spPr>
            <a:xfrm>
              <a:off x="2617043" y="5522901"/>
              <a:ext cx="201456" cy="201456"/>
            </a:xfrm>
            <a:prstGeom prst="rect">
              <a:avLst/>
            </a:prstGeom>
            <a:solidFill>
              <a:srgbClr val="1CABE2">
                <a:alpha val="100000"/>
              </a:srgbClr>
            </a:solidFill>
          </p:spPr>
          <p:txBody>
            <a:bodyPr/>
            <a:lstStyle/>
            <a:p/>
          </p:txBody>
        </p:sp>
        <p:sp>
          <p:nvSpPr>
            <p:cNvPr id="167" name="rc167"/>
            <p:cNvSpPr/>
            <p:nvPr/>
          </p:nvSpPr>
          <p:spPr>
            <a:xfrm>
              <a:off x="3689915" y="5522901"/>
              <a:ext cx="201456" cy="201456"/>
            </a:xfrm>
            <a:prstGeom prst="rect">
              <a:avLst/>
            </a:prstGeom>
            <a:solidFill>
              <a:srgbClr val="0058AB">
                <a:alpha val="100000"/>
              </a:srgbClr>
            </a:solidFill>
          </p:spPr>
          <p:txBody>
            <a:bodyPr/>
            <a:lstStyle/>
            <a:p/>
          </p:txBody>
        </p:sp>
        <p:sp>
          <p:nvSpPr>
            <p:cNvPr id="168" name="rc168"/>
            <p:cNvSpPr/>
            <p:nvPr/>
          </p:nvSpPr>
          <p:spPr>
            <a:xfrm>
              <a:off x="4685429" y="5522901"/>
              <a:ext cx="201456" cy="201456"/>
            </a:xfrm>
            <a:prstGeom prst="rect">
              <a:avLst/>
            </a:prstGeom>
            <a:solidFill>
              <a:srgbClr val="FFC20E">
                <a:alpha val="100000"/>
              </a:srgbClr>
            </a:solidFill>
          </p:spPr>
          <p:txBody>
            <a:bodyPr/>
            <a:lstStyle/>
            <a:p/>
          </p:txBody>
        </p:sp>
        <p:sp>
          <p:nvSpPr>
            <p:cNvPr id="169" name="rc169"/>
            <p:cNvSpPr/>
            <p:nvPr/>
          </p:nvSpPr>
          <p:spPr>
            <a:xfrm>
              <a:off x="6590222" y="5522901"/>
              <a:ext cx="201456" cy="201456"/>
            </a:xfrm>
            <a:prstGeom prst="rect">
              <a:avLst/>
            </a:prstGeom>
            <a:solidFill>
              <a:srgbClr val="F26A21">
                <a:alpha val="100000"/>
              </a:srgbClr>
            </a:solidFill>
          </p:spPr>
          <p:txBody>
            <a:bodyPr/>
            <a:lstStyle/>
            <a:p/>
          </p:txBody>
        </p:sp>
        <p:sp>
          <p:nvSpPr>
            <p:cNvPr id="170" name="tx170"/>
            <p:cNvSpPr/>
            <p:nvPr/>
          </p:nvSpPr>
          <p:spPr>
            <a:xfrm>
              <a:off x="1995209" y="5573611"/>
              <a:ext cx="5432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Full DTP</a:t>
              </a:r>
            </a:p>
          </p:txBody>
        </p:sp>
        <p:sp>
          <p:nvSpPr>
            <p:cNvPr id="171" name="tx171"/>
            <p:cNvSpPr/>
            <p:nvPr/>
          </p:nvSpPr>
          <p:spPr>
            <a:xfrm>
              <a:off x="2897088" y="5573611"/>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2" name="tx172"/>
            <p:cNvSpPr/>
            <p:nvPr/>
          </p:nvSpPr>
          <p:spPr>
            <a:xfrm>
              <a:off x="3969960" y="5573611"/>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3" name="tx173"/>
            <p:cNvSpPr/>
            <p:nvPr/>
          </p:nvSpPr>
          <p:spPr>
            <a:xfrm>
              <a:off x="4965474" y="5573611"/>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4" name="tx174"/>
            <p:cNvSpPr/>
            <p:nvPr/>
          </p:nvSpPr>
          <p:spPr>
            <a:xfrm>
              <a:off x="6870267" y="5573611"/>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5" name="pl175"/>
            <p:cNvSpPr/>
            <p:nvPr/>
          </p:nvSpPr>
          <p:spPr>
            <a:xfrm>
              <a:off x="3547638" y="612144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091" y="612144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738"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8" name="tx178"/>
            <p:cNvSpPr/>
            <p:nvPr/>
          </p:nvSpPr>
          <p:spPr>
            <a:xfrm>
              <a:off x="5144190"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9" name="tx179"/>
            <p:cNvSpPr/>
            <p:nvPr/>
          </p:nvSpPr>
          <p:spPr>
            <a:xfrm>
              <a:off x="983847" y="1368037"/>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47" y="1549088"/>
              <a:ext cx="429356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Jamaica</a:t>
              </a:r>
            </a:p>
          </p:txBody>
        </p:sp>
        <p:sp>
          <p:nvSpPr>
            <p:cNvPr id="181" name="tx181"/>
            <p:cNvSpPr/>
            <p:nvPr/>
          </p:nvSpPr>
          <p:spPr>
            <a:xfrm>
              <a:off x="4407912" y="6370347"/>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63594" y="6491048"/>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903645" y="66117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Jamaica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Jamaica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45" y="4630906"/>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5" name="pl5"/>
            <p:cNvSpPr/>
            <p:nvPr/>
          </p:nvSpPr>
          <p:spPr>
            <a:xfrm>
              <a:off x="856745" y="3791940"/>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6" name="pl6"/>
            <p:cNvSpPr/>
            <p:nvPr/>
          </p:nvSpPr>
          <p:spPr>
            <a:xfrm>
              <a:off x="856745" y="2952974"/>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7" name="pl7"/>
            <p:cNvSpPr/>
            <p:nvPr/>
          </p:nvSpPr>
          <p:spPr>
            <a:xfrm>
              <a:off x="856745" y="2114007"/>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8" name="pl8"/>
            <p:cNvSpPr/>
            <p:nvPr/>
          </p:nvSpPr>
          <p:spPr>
            <a:xfrm>
              <a:off x="856745" y="5050390"/>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9" name="pl9"/>
            <p:cNvSpPr/>
            <p:nvPr/>
          </p:nvSpPr>
          <p:spPr>
            <a:xfrm>
              <a:off x="856745" y="4211423"/>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0" name="pl10"/>
            <p:cNvSpPr/>
            <p:nvPr/>
          </p:nvSpPr>
          <p:spPr>
            <a:xfrm>
              <a:off x="856745" y="3372457"/>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1" name="pl11"/>
            <p:cNvSpPr/>
            <p:nvPr/>
          </p:nvSpPr>
          <p:spPr>
            <a:xfrm>
              <a:off x="856745" y="2533490"/>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2" name="pl12"/>
            <p:cNvSpPr/>
            <p:nvPr/>
          </p:nvSpPr>
          <p:spPr>
            <a:xfrm>
              <a:off x="856745" y="1694524"/>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3" name="pl13"/>
            <p:cNvSpPr/>
            <p:nvPr/>
          </p:nvSpPr>
          <p:spPr>
            <a:xfrm>
              <a:off x="133907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3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0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7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3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0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7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4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0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7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4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0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7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4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1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7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4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1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7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4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1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4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4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4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75" y="3749153"/>
              <a:ext cx="217590" cy="1301236"/>
            </a:xfrm>
            <a:prstGeom prst="rect">
              <a:avLst/>
            </a:prstGeom>
            <a:solidFill>
              <a:srgbClr val="0058AB">
                <a:alpha val="100000"/>
              </a:srgbClr>
            </a:solidFill>
          </p:spPr>
          <p:txBody>
            <a:bodyPr/>
            <a:lstStyle/>
            <a:p/>
          </p:txBody>
        </p:sp>
        <p:sp>
          <p:nvSpPr>
            <p:cNvPr id="42" name="rc42"/>
            <p:cNvSpPr/>
            <p:nvPr/>
          </p:nvSpPr>
          <p:spPr>
            <a:xfrm>
              <a:off x="1472043" y="4623356"/>
              <a:ext cx="217590" cy="427033"/>
            </a:xfrm>
            <a:prstGeom prst="rect">
              <a:avLst/>
            </a:prstGeom>
            <a:solidFill>
              <a:srgbClr val="0058AB">
                <a:alpha val="100000"/>
              </a:srgbClr>
            </a:solidFill>
          </p:spPr>
          <p:txBody>
            <a:bodyPr/>
            <a:lstStyle/>
            <a:p/>
          </p:txBody>
        </p:sp>
        <p:sp>
          <p:nvSpPr>
            <p:cNvPr id="43" name="rc43"/>
            <p:cNvSpPr/>
            <p:nvPr/>
          </p:nvSpPr>
          <p:spPr>
            <a:xfrm>
              <a:off x="1713810" y="4626712"/>
              <a:ext cx="217590" cy="423678"/>
            </a:xfrm>
            <a:prstGeom prst="rect">
              <a:avLst/>
            </a:prstGeom>
            <a:solidFill>
              <a:srgbClr val="0058AB">
                <a:alpha val="100000"/>
              </a:srgbClr>
            </a:solidFill>
          </p:spPr>
          <p:txBody>
            <a:bodyPr/>
            <a:lstStyle/>
            <a:p/>
          </p:txBody>
        </p:sp>
        <p:sp>
          <p:nvSpPr>
            <p:cNvPr id="44" name="rc44"/>
            <p:cNvSpPr/>
            <p:nvPr/>
          </p:nvSpPr>
          <p:spPr>
            <a:xfrm>
              <a:off x="1955577" y="4207228"/>
              <a:ext cx="217590" cy="843161"/>
            </a:xfrm>
            <a:prstGeom prst="rect">
              <a:avLst/>
            </a:prstGeom>
            <a:solidFill>
              <a:srgbClr val="0058AB">
                <a:alpha val="100000"/>
              </a:srgbClr>
            </a:solidFill>
          </p:spPr>
          <p:txBody>
            <a:bodyPr/>
            <a:lstStyle/>
            <a:p/>
          </p:txBody>
        </p:sp>
        <p:sp>
          <p:nvSpPr>
            <p:cNvPr id="45" name="rc45"/>
            <p:cNvSpPr/>
            <p:nvPr/>
          </p:nvSpPr>
          <p:spPr>
            <a:xfrm>
              <a:off x="2197344" y="4635101"/>
              <a:ext cx="217590" cy="415288"/>
            </a:xfrm>
            <a:prstGeom prst="rect">
              <a:avLst/>
            </a:prstGeom>
            <a:solidFill>
              <a:srgbClr val="0058AB">
                <a:alpha val="100000"/>
              </a:srgbClr>
            </a:solidFill>
          </p:spPr>
          <p:txBody>
            <a:bodyPr/>
            <a:lstStyle/>
            <a:p/>
          </p:txBody>
        </p:sp>
        <p:sp>
          <p:nvSpPr>
            <p:cNvPr id="46" name="rc46"/>
            <p:cNvSpPr/>
            <p:nvPr/>
          </p:nvSpPr>
          <p:spPr>
            <a:xfrm>
              <a:off x="2439111" y="4642652"/>
              <a:ext cx="217590" cy="407737"/>
            </a:xfrm>
            <a:prstGeom prst="rect">
              <a:avLst/>
            </a:prstGeom>
            <a:solidFill>
              <a:srgbClr val="0058AB">
                <a:alpha val="100000"/>
              </a:srgbClr>
            </a:solidFill>
          </p:spPr>
          <p:txBody>
            <a:bodyPr/>
            <a:lstStyle/>
            <a:p/>
          </p:txBody>
        </p:sp>
        <p:sp>
          <p:nvSpPr>
            <p:cNvPr id="47" name="rc47"/>
            <p:cNvSpPr/>
            <p:nvPr/>
          </p:nvSpPr>
          <p:spPr>
            <a:xfrm>
              <a:off x="2680878" y="3455514"/>
              <a:ext cx="217590" cy="1594875"/>
            </a:xfrm>
            <a:prstGeom prst="rect">
              <a:avLst/>
            </a:prstGeom>
            <a:solidFill>
              <a:srgbClr val="0058AB">
                <a:alpha val="100000"/>
              </a:srgbClr>
            </a:solidFill>
          </p:spPr>
          <p:txBody>
            <a:bodyPr/>
            <a:lstStyle/>
            <a:p/>
          </p:txBody>
        </p:sp>
        <p:sp>
          <p:nvSpPr>
            <p:cNvPr id="48" name="rc48"/>
            <p:cNvSpPr/>
            <p:nvPr/>
          </p:nvSpPr>
          <p:spPr>
            <a:xfrm>
              <a:off x="2922645" y="3885065"/>
              <a:ext cx="217590" cy="1165324"/>
            </a:xfrm>
            <a:prstGeom prst="rect">
              <a:avLst/>
            </a:prstGeom>
            <a:solidFill>
              <a:srgbClr val="0058AB">
                <a:alpha val="100000"/>
              </a:srgbClr>
            </a:solidFill>
          </p:spPr>
          <p:txBody>
            <a:bodyPr/>
            <a:lstStyle/>
            <a:p/>
          </p:txBody>
        </p:sp>
        <p:sp>
          <p:nvSpPr>
            <p:cNvPr id="49" name="rc49"/>
            <p:cNvSpPr/>
            <p:nvPr/>
          </p:nvSpPr>
          <p:spPr>
            <a:xfrm>
              <a:off x="3164413" y="3918624"/>
              <a:ext cx="217590" cy="1131765"/>
            </a:xfrm>
            <a:prstGeom prst="rect">
              <a:avLst/>
            </a:prstGeom>
            <a:solidFill>
              <a:srgbClr val="0058AB">
                <a:alpha val="100000"/>
              </a:srgbClr>
            </a:solidFill>
          </p:spPr>
          <p:txBody>
            <a:bodyPr/>
            <a:lstStyle/>
            <a:p/>
          </p:txBody>
        </p:sp>
        <p:sp>
          <p:nvSpPr>
            <p:cNvPr id="50" name="rc50"/>
            <p:cNvSpPr/>
            <p:nvPr/>
          </p:nvSpPr>
          <p:spPr>
            <a:xfrm>
              <a:off x="3406180" y="1757446"/>
              <a:ext cx="217590" cy="3292943"/>
            </a:xfrm>
            <a:prstGeom prst="rect">
              <a:avLst/>
            </a:prstGeom>
            <a:solidFill>
              <a:srgbClr val="0058AB">
                <a:alpha val="100000"/>
              </a:srgbClr>
            </a:solidFill>
          </p:spPr>
          <p:txBody>
            <a:bodyPr/>
            <a:lstStyle/>
            <a:p/>
          </p:txBody>
        </p:sp>
        <p:sp>
          <p:nvSpPr>
            <p:cNvPr id="51" name="rc51"/>
            <p:cNvSpPr/>
            <p:nvPr/>
          </p:nvSpPr>
          <p:spPr>
            <a:xfrm>
              <a:off x="3647947" y="4343141"/>
              <a:ext cx="217590" cy="707248"/>
            </a:xfrm>
            <a:prstGeom prst="rect">
              <a:avLst/>
            </a:prstGeom>
            <a:solidFill>
              <a:srgbClr val="0058AB">
                <a:alpha val="100000"/>
              </a:srgbClr>
            </a:solidFill>
          </p:spPr>
          <p:txBody>
            <a:bodyPr/>
            <a:lstStyle/>
            <a:p/>
          </p:txBody>
        </p:sp>
        <p:sp>
          <p:nvSpPr>
            <p:cNvPr id="52" name="rc52"/>
            <p:cNvSpPr/>
            <p:nvPr/>
          </p:nvSpPr>
          <p:spPr>
            <a:xfrm>
              <a:off x="3889714" y="3004989"/>
              <a:ext cx="217590" cy="2045400"/>
            </a:xfrm>
            <a:prstGeom prst="rect">
              <a:avLst/>
            </a:prstGeom>
            <a:solidFill>
              <a:srgbClr val="0058AB">
                <a:alpha val="100000"/>
              </a:srgbClr>
            </a:solidFill>
          </p:spPr>
          <p:txBody>
            <a:bodyPr/>
            <a:lstStyle/>
            <a:p/>
          </p:txBody>
        </p:sp>
        <p:sp>
          <p:nvSpPr>
            <p:cNvPr id="53" name="rc53"/>
            <p:cNvSpPr/>
            <p:nvPr/>
          </p:nvSpPr>
          <p:spPr>
            <a:xfrm>
              <a:off x="4131481" y="4389284"/>
              <a:ext cx="217590" cy="661105"/>
            </a:xfrm>
            <a:prstGeom prst="rect">
              <a:avLst/>
            </a:prstGeom>
            <a:solidFill>
              <a:srgbClr val="0058AB">
                <a:alpha val="100000"/>
              </a:srgbClr>
            </a:solidFill>
          </p:spPr>
          <p:txBody>
            <a:bodyPr/>
            <a:lstStyle/>
            <a:p/>
          </p:txBody>
        </p:sp>
        <p:sp>
          <p:nvSpPr>
            <p:cNvPr id="54" name="rc54"/>
            <p:cNvSpPr/>
            <p:nvPr/>
          </p:nvSpPr>
          <p:spPr>
            <a:xfrm>
              <a:off x="4373248" y="4084739"/>
              <a:ext cx="217590" cy="965650"/>
            </a:xfrm>
            <a:prstGeom prst="rect">
              <a:avLst/>
            </a:prstGeom>
            <a:solidFill>
              <a:srgbClr val="0058AB">
                <a:alpha val="100000"/>
              </a:srgbClr>
            </a:solidFill>
          </p:spPr>
          <p:txBody>
            <a:bodyPr/>
            <a:lstStyle/>
            <a:p/>
          </p:txBody>
        </p:sp>
        <p:sp>
          <p:nvSpPr>
            <p:cNvPr id="55" name="rc55"/>
            <p:cNvSpPr/>
            <p:nvPr/>
          </p:nvSpPr>
          <p:spPr>
            <a:xfrm>
              <a:off x="4615015" y="4105713"/>
              <a:ext cx="217590" cy="944676"/>
            </a:xfrm>
            <a:prstGeom prst="rect">
              <a:avLst/>
            </a:prstGeom>
            <a:solidFill>
              <a:srgbClr val="0058AB">
                <a:alpha val="100000"/>
              </a:srgbClr>
            </a:solidFill>
          </p:spPr>
          <p:txBody>
            <a:bodyPr/>
            <a:lstStyle/>
            <a:p/>
          </p:txBody>
        </p:sp>
        <p:sp>
          <p:nvSpPr>
            <p:cNvPr id="56" name="rc56"/>
            <p:cNvSpPr/>
            <p:nvPr/>
          </p:nvSpPr>
          <p:spPr>
            <a:xfrm>
              <a:off x="4856783" y="4124171"/>
              <a:ext cx="217590" cy="926218"/>
            </a:xfrm>
            <a:prstGeom prst="rect">
              <a:avLst/>
            </a:prstGeom>
            <a:solidFill>
              <a:srgbClr val="0058AB">
                <a:alpha val="100000"/>
              </a:srgbClr>
            </a:solidFill>
          </p:spPr>
          <p:txBody>
            <a:bodyPr/>
            <a:lstStyle/>
            <a:p/>
          </p:txBody>
        </p:sp>
        <p:sp>
          <p:nvSpPr>
            <p:cNvPr id="57" name="rc57"/>
            <p:cNvSpPr/>
            <p:nvPr/>
          </p:nvSpPr>
          <p:spPr>
            <a:xfrm>
              <a:off x="5098550" y="4749201"/>
              <a:ext cx="217590" cy="301188"/>
            </a:xfrm>
            <a:prstGeom prst="rect">
              <a:avLst/>
            </a:prstGeom>
            <a:solidFill>
              <a:srgbClr val="0058AB">
                <a:alpha val="100000"/>
              </a:srgbClr>
            </a:solidFill>
          </p:spPr>
          <p:txBody>
            <a:bodyPr/>
            <a:lstStyle/>
            <a:p/>
          </p:txBody>
        </p:sp>
        <p:sp>
          <p:nvSpPr>
            <p:cNvPr id="58" name="rc58"/>
            <p:cNvSpPr/>
            <p:nvPr/>
          </p:nvSpPr>
          <p:spPr>
            <a:xfrm>
              <a:off x="5340317" y="3583876"/>
              <a:ext cx="217590" cy="1466513"/>
            </a:xfrm>
            <a:prstGeom prst="rect">
              <a:avLst/>
            </a:prstGeom>
            <a:solidFill>
              <a:srgbClr val="0058AB">
                <a:alpha val="100000"/>
              </a:srgbClr>
            </a:solidFill>
          </p:spPr>
          <p:txBody>
            <a:bodyPr/>
            <a:lstStyle/>
            <a:p/>
          </p:txBody>
        </p:sp>
        <p:sp>
          <p:nvSpPr>
            <p:cNvPr id="59" name="rc59"/>
            <p:cNvSpPr/>
            <p:nvPr/>
          </p:nvSpPr>
          <p:spPr>
            <a:xfrm>
              <a:off x="5582084" y="4763463"/>
              <a:ext cx="217590" cy="286926"/>
            </a:xfrm>
            <a:prstGeom prst="rect">
              <a:avLst/>
            </a:prstGeom>
            <a:solidFill>
              <a:srgbClr val="0058AB">
                <a:alpha val="100000"/>
              </a:srgbClr>
            </a:solidFill>
          </p:spPr>
          <p:txBody>
            <a:bodyPr/>
            <a:lstStyle/>
            <a:p/>
          </p:txBody>
        </p:sp>
        <p:sp>
          <p:nvSpPr>
            <p:cNvPr id="60" name="rc60"/>
            <p:cNvSpPr/>
            <p:nvPr/>
          </p:nvSpPr>
          <p:spPr>
            <a:xfrm>
              <a:off x="5823851" y="4198000"/>
              <a:ext cx="217590" cy="852389"/>
            </a:xfrm>
            <a:prstGeom prst="rect">
              <a:avLst/>
            </a:prstGeom>
            <a:solidFill>
              <a:srgbClr val="0058AB">
                <a:alpha val="100000"/>
              </a:srgbClr>
            </a:solidFill>
          </p:spPr>
          <p:txBody>
            <a:bodyPr/>
            <a:lstStyle/>
            <a:p/>
          </p:txBody>
        </p:sp>
        <p:sp>
          <p:nvSpPr>
            <p:cNvPr id="61" name="rc61"/>
            <p:cNvSpPr/>
            <p:nvPr/>
          </p:nvSpPr>
          <p:spPr>
            <a:xfrm>
              <a:off x="6065618" y="3925336"/>
              <a:ext cx="217590" cy="1125053"/>
            </a:xfrm>
            <a:prstGeom prst="rect">
              <a:avLst/>
            </a:prstGeom>
            <a:solidFill>
              <a:srgbClr val="0058AB">
                <a:alpha val="100000"/>
              </a:srgbClr>
            </a:solidFill>
          </p:spPr>
          <p:txBody>
            <a:bodyPr/>
            <a:lstStyle/>
            <a:p/>
          </p:txBody>
        </p:sp>
        <p:sp>
          <p:nvSpPr>
            <p:cNvPr id="62" name="rc62"/>
            <p:cNvSpPr/>
            <p:nvPr/>
          </p:nvSpPr>
          <p:spPr>
            <a:xfrm>
              <a:off x="6307385" y="3086369"/>
              <a:ext cx="217590" cy="1964020"/>
            </a:xfrm>
            <a:prstGeom prst="rect">
              <a:avLst/>
            </a:prstGeom>
            <a:solidFill>
              <a:srgbClr val="0058AB">
                <a:alpha val="100000"/>
              </a:srgbClr>
            </a:solidFill>
          </p:spPr>
          <p:txBody>
            <a:bodyPr/>
            <a:lstStyle/>
            <a:p/>
          </p:txBody>
        </p:sp>
        <p:sp>
          <p:nvSpPr>
            <p:cNvPr id="63" name="rc63"/>
            <p:cNvSpPr/>
            <p:nvPr/>
          </p:nvSpPr>
          <p:spPr>
            <a:xfrm>
              <a:off x="6549153" y="4493316"/>
              <a:ext cx="217590" cy="557073"/>
            </a:xfrm>
            <a:prstGeom prst="rect">
              <a:avLst/>
            </a:prstGeom>
            <a:solidFill>
              <a:srgbClr val="0058AB">
                <a:alpha val="100000"/>
              </a:srgbClr>
            </a:solidFill>
          </p:spPr>
          <p:txBody>
            <a:bodyPr/>
            <a:lstStyle/>
            <a:p/>
          </p:txBody>
        </p:sp>
        <p:sp>
          <p:nvSpPr>
            <p:cNvPr id="64" name="rc64"/>
            <p:cNvSpPr/>
            <p:nvPr/>
          </p:nvSpPr>
          <p:spPr>
            <a:xfrm>
              <a:off x="6790920" y="4777726"/>
              <a:ext cx="217590" cy="272664"/>
            </a:xfrm>
            <a:prstGeom prst="rect">
              <a:avLst/>
            </a:prstGeom>
            <a:solidFill>
              <a:srgbClr val="0058AB">
                <a:alpha val="100000"/>
              </a:srgbClr>
            </a:solidFill>
          </p:spPr>
          <p:txBody>
            <a:bodyPr/>
            <a:lstStyle/>
            <a:p/>
          </p:txBody>
        </p:sp>
        <p:sp>
          <p:nvSpPr>
            <p:cNvPr id="65" name="rc65"/>
            <p:cNvSpPr/>
            <p:nvPr/>
          </p:nvSpPr>
          <p:spPr>
            <a:xfrm>
              <a:off x="7032687" y="4781081"/>
              <a:ext cx="217590" cy="269308"/>
            </a:xfrm>
            <a:prstGeom prst="rect">
              <a:avLst/>
            </a:prstGeom>
            <a:solidFill>
              <a:srgbClr val="0058AB">
                <a:alpha val="100000"/>
              </a:srgbClr>
            </a:solidFill>
          </p:spPr>
          <p:txBody>
            <a:bodyPr/>
            <a:lstStyle/>
            <a:p/>
          </p:txBody>
        </p:sp>
        <p:sp>
          <p:nvSpPr>
            <p:cNvPr id="66" name="rc66"/>
            <p:cNvSpPr/>
            <p:nvPr/>
          </p:nvSpPr>
          <p:spPr>
            <a:xfrm>
              <a:off x="7274454" y="3732373"/>
              <a:ext cx="217590" cy="1318016"/>
            </a:xfrm>
            <a:prstGeom prst="rect">
              <a:avLst/>
            </a:prstGeom>
            <a:solidFill>
              <a:srgbClr val="0058AB">
                <a:alpha val="100000"/>
              </a:srgbClr>
            </a:solidFill>
          </p:spPr>
          <p:txBody>
            <a:bodyPr/>
            <a:lstStyle/>
            <a:p/>
          </p:txBody>
        </p:sp>
        <p:sp>
          <p:nvSpPr>
            <p:cNvPr id="67" name="rc67"/>
            <p:cNvSpPr/>
            <p:nvPr/>
          </p:nvSpPr>
          <p:spPr>
            <a:xfrm>
              <a:off x="8483290" y="4624195"/>
              <a:ext cx="217590" cy="426194"/>
            </a:xfrm>
            <a:prstGeom prst="rect">
              <a:avLst/>
            </a:prstGeom>
            <a:solidFill>
              <a:srgbClr val="69DBFF">
                <a:alpha val="100000"/>
              </a:srgbClr>
            </a:solidFill>
          </p:spPr>
          <p:txBody>
            <a:bodyPr/>
            <a:lstStyle/>
            <a:p/>
          </p:txBody>
        </p:sp>
        <p:sp>
          <p:nvSpPr>
            <p:cNvPr id="68" name="pl68"/>
            <p:cNvSpPr/>
            <p:nvPr/>
          </p:nvSpPr>
          <p:spPr>
            <a:xfrm>
              <a:off x="6174414" y="4198000"/>
              <a:ext cx="2417671" cy="426194"/>
            </a:xfrm>
            <a:custGeom>
              <a:avLst/>
              <a:pathLst>
                <a:path w="2417671" h="426194">
                  <a:moveTo>
                    <a:pt x="0" y="0"/>
                  </a:moveTo>
                  <a:lnTo>
                    <a:pt x="241767" y="42619"/>
                  </a:lnTo>
                  <a:lnTo>
                    <a:pt x="483534" y="85238"/>
                  </a:lnTo>
                  <a:lnTo>
                    <a:pt x="725301" y="127858"/>
                  </a:lnTo>
                  <a:lnTo>
                    <a:pt x="967068" y="170477"/>
                  </a:lnTo>
                  <a:lnTo>
                    <a:pt x="1208835" y="213097"/>
                  </a:lnTo>
                  <a:lnTo>
                    <a:pt x="1450602" y="255716"/>
                  </a:lnTo>
                  <a:lnTo>
                    <a:pt x="1692370" y="298336"/>
                  </a:lnTo>
                  <a:lnTo>
                    <a:pt x="1934137" y="340955"/>
                  </a:lnTo>
                  <a:lnTo>
                    <a:pt x="2175904" y="383575"/>
                  </a:lnTo>
                  <a:lnTo>
                    <a:pt x="2417671" y="426194"/>
                  </a:lnTo>
                </a:path>
              </a:pathLst>
            </a:custGeom>
            <a:ln w="13550" cap="flat">
              <a:solidFill>
                <a:srgbClr val="000000">
                  <a:alpha val="100000"/>
                </a:srgbClr>
              </a:solidFill>
              <a:prstDash val="solid"/>
              <a:round/>
            </a:ln>
          </p:spPr>
          <p:txBody>
            <a:bodyPr/>
            <a:lstStyle/>
            <a:p/>
          </p:txBody>
        </p:sp>
        <p:sp>
          <p:nvSpPr>
            <p:cNvPr id="69" name="pt69"/>
            <p:cNvSpPr/>
            <p:nvPr/>
          </p:nvSpPr>
          <p:spPr>
            <a:xfrm>
              <a:off x="6149588" y="41731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55" y="42157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2" y="42584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89" y="4301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56" y="43436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3" y="43862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0" y="44288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58" y="4471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5" y="4514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2" y="45567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59" y="45993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947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81" name="tx81"/>
            <p:cNvSpPr/>
            <p:nvPr/>
          </p:nvSpPr>
          <p:spPr>
            <a:xfrm>
              <a:off x="508182" y="4170504"/>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a:t>
              </a:r>
            </a:p>
          </p:txBody>
        </p:sp>
        <p:sp>
          <p:nvSpPr>
            <p:cNvPr id="82" name="tx82"/>
            <p:cNvSpPr/>
            <p:nvPr/>
          </p:nvSpPr>
          <p:spPr>
            <a:xfrm>
              <a:off x="508182" y="3331537"/>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83" name="tx83"/>
            <p:cNvSpPr/>
            <p:nvPr/>
          </p:nvSpPr>
          <p:spPr>
            <a:xfrm>
              <a:off x="508182" y="2492571"/>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a:t>
              </a:r>
            </a:p>
          </p:txBody>
        </p:sp>
        <p:sp>
          <p:nvSpPr>
            <p:cNvPr id="84" name="tx84"/>
            <p:cNvSpPr/>
            <p:nvPr/>
          </p:nvSpPr>
          <p:spPr>
            <a:xfrm>
              <a:off x="508182" y="1653605"/>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a:t>
              </a:r>
            </a:p>
          </p:txBody>
        </p:sp>
        <p:sp>
          <p:nvSpPr>
            <p:cNvPr id="85" name="tx85"/>
            <p:cNvSpPr/>
            <p:nvPr/>
          </p:nvSpPr>
          <p:spPr>
            <a:xfrm rot="-5400000">
              <a:off x="121891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86" name="tx86"/>
            <p:cNvSpPr/>
            <p:nvPr/>
          </p:nvSpPr>
          <p:spPr>
            <a:xfrm rot="-5400000">
              <a:off x="146068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2001</a:t>
              </a:r>
            </a:p>
          </p:txBody>
        </p:sp>
        <p:sp>
          <p:nvSpPr>
            <p:cNvPr id="87" name="tx87"/>
            <p:cNvSpPr/>
            <p:nvPr/>
          </p:nvSpPr>
          <p:spPr>
            <a:xfrm rot="-5400000">
              <a:off x="170245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2002</a:t>
              </a:r>
            </a:p>
          </p:txBody>
        </p:sp>
        <p:sp>
          <p:nvSpPr>
            <p:cNvPr id="88" name="tx88"/>
            <p:cNvSpPr/>
            <p:nvPr/>
          </p:nvSpPr>
          <p:spPr>
            <a:xfrm rot="-5400000">
              <a:off x="194422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2003</a:t>
              </a:r>
            </a:p>
          </p:txBody>
        </p:sp>
        <p:sp>
          <p:nvSpPr>
            <p:cNvPr id="89" name="tx89"/>
            <p:cNvSpPr/>
            <p:nvPr/>
          </p:nvSpPr>
          <p:spPr>
            <a:xfrm rot="-5400000">
              <a:off x="218598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2004</a:t>
              </a:r>
            </a:p>
          </p:txBody>
        </p:sp>
        <p:sp>
          <p:nvSpPr>
            <p:cNvPr id="90" name="tx90"/>
            <p:cNvSpPr/>
            <p:nvPr/>
          </p:nvSpPr>
          <p:spPr>
            <a:xfrm rot="-5400000">
              <a:off x="242775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91" name="tx91"/>
            <p:cNvSpPr/>
            <p:nvPr/>
          </p:nvSpPr>
          <p:spPr>
            <a:xfrm rot="-5400000">
              <a:off x="266952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2006</a:t>
              </a:r>
            </a:p>
          </p:txBody>
        </p:sp>
        <p:sp>
          <p:nvSpPr>
            <p:cNvPr id="92" name="tx92"/>
            <p:cNvSpPr/>
            <p:nvPr/>
          </p:nvSpPr>
          <p:spPr>
            <a:xfrm rot="-5400000">
              <a:off x="291128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2007</a:t>
              </a:r>
            </a:p>
          </p:txBody>
        </p:sp>
        <p:sp>
          <p:nvSpPr>
            <p:cNvPr id="93" name="tx93"/>
            <p:cNvSpPr/>
            <p:nvPr/>
          </p:nvSpPr>
          <p:spPr>
            <a:xfrm rot="-5400000">
              <a:off x="315305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2008</a:t>
              </a:r>
            </a:p>
          </p:txBody>
        </p:sp>
        <p:sp>
          <p:nvSpPr>
            <p:cNvPr id="94" name="tx94"/>
            <p:cNvSpPr/>
            <p:nvPr/>
          </p:nvSpPr>
          <p:spPr>
            <a:xfrm rot="-5400000">
              <a:off x="339482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2009</a:t>
              </a:r>
            </a:p>
          </p:txBody>
        </p:sp>
        <p:sp>
          <p:nvSpPr>
            <p:cNvPr id="95" name="tx95"/>
            <p:cNvSpPr/>
            <p:nvPr/>
          </p:nvSpPr>
          <p:spPr>
            <a:xfrm rot="-5400000">
              <a:off x="363659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96" name="tx96"/>
            <p:cNvSpPr/>
            <p:nvPr/>
          </p:nvSpPr>
          <p:spPr>
            <a:xfrm rot="-5400000">
              <a:off x="3882380" y="5355117"/>
              <a:ext cx="2322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2011</a:t>
              </a:r>
            </a:p>
          </p:txBody>
        </p:sp>
        <p:sp>
          <p:nvSpPr>
            <p:cNvPr id="97" name="tx97"/>
            <p:cNvSpPr/>
            <p:nvPr/>
          </p:nvSpPr>
          <p:spPr>
            <a:xfrm rot="-5400000">
              <a:off x="412012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2012</a:t>
              </a:r>
            </a:p>
          </p:txBody>
        </p:sp>
        <p:sp>
          <p:nvSpPr>
            <p:cNvPr id="98" name="tx98"/>
            <p:cNvSpPr/>
            <p:nvPr/>
          </p:nvSpPr>
          <p:spPr>
            <a:xfrm rot="-5400000">
              <a:off x="436189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2013</a:t>
              </a:r>
            </a:p>
          </p:txBody>
        </p:sp>
        <p:sp>
          <p:nvSpPr>
            <p:cNvPr id="99" name="tx99"/>
            <p:cNvSpPr/>
            <p:nvPr/>
          </p:nvSpPr>
          <p:spPr>
            <a:xfrm rot="-5400000">
              <a:off x="460365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2014</a:t>
              </a:r>
            </a:p>
          </p:txBody>
        </p:sp>
        <p:sp>
          <p:nvSpPr>
            <p:cNvPr id="100" name="tx100"/>
            <p:cNvSpPr/>
            <p:nvPr/>
          </p:nvSpPr>
          <p:spPr>
            <a:xfrm rot="-5400000">
              <a:off x="484542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101" name="tx101"/>
            <p:cNvSpPr/>
            <p:nvPr/>
          </p:nvSpPr>
          <p:spPr>
            <a:xfrm rot="-5400000">
              <a:off x="508719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2016</a:t>
              </a:r>
            </a:p>
          </p:txBody>
        </p:sp>
        <p:sp>
          <p:nvSpPr>
            <p:cNvPr id="102" name="tx102"/>
            <p:cNvSpPr/>
            <p:nvPr/>
          </p:nvSpPr>
          <p:spPr>
            <a:xfrm rot="-5400000">
              <a:off x="532896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2017</a:t>
              </a:r>
            </a:p>
          </p:txBody>
        </p:sp>
        <p:sp>
          <p:nvSpPr>
            <p:cNvPr id="103" name="tx103"/>
            <p:cNvSpPr/>
            <p:nvPr/>
          </p:nvSpPr>
          <p:spPr>
            <a:xfrm rot="-5400000">
              <a:off x="557072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2018</a:t>
              </a:r>
            </a:p>
          </p:txBody>
        </p:sp>
        <p:sp>
          <p:nvSpPr>
            <p:cNvPr id="104" name="tx104"/>
            <p:cNvSpPr/>
            <p:nvPr/>
          </p:nvSpPr>
          <p:spPr>
            <a:xfrm rot="-5400000">
              <a:off x="581249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105" name="tx105"/>
            <p:cNvSpPr/>
            <p:nvPr/>
          </p:nvSpPr>
          <p:spPr>
            <a:xfrm rot="-5400000">
              <a:off x="605426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2020</a:t>
              </a:r>
            </a:p>
          </p:txBody>
        </p:sp>
        <p:sp>
          <p:nvSpPr>
            <p:cNvPr id="106" name="tx106"/>
            <p:cNvSpPr/>
            <p:nvPr/>
          </p:nvSpPr>
          <p:spPr>
            <a:xfrm rot="-5400000">
              <a:off x="629602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2021</a:t>
              </a:r>
            </a:p>
          </p:txBody>
        </p:sp>
        <p:sp>
          <p:nvSpPr>
            <p:cNvPr id="107" name="tx107"/>
            <p:cNvSpPr/>
            <p:nvPr/>
          </p:nvSpPr>
          <p:spPr>
            <a:xfrm rot="-5400000">
              <a:off x="653779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2022</a:t>
              </a:r>
            </a:p>
          </p:txBody>
        </p:sp>
        <p:sp>
          <p:nvSpPr>
            <p:cNvPr id="108" name="tx108"/>
            <p:cNvSpPr/>
            <p:nvPr/>
          </p:nvSpPr>
          <p:spPr>
            <a:xfrm rot="-5400000">
              <a:off x="677956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2023</a:t>
              </a:r>
            </a:p>
          </p:txBody>
        </p:sp>
        <p:sp>
          <p:nvSpPr>
            <p:cNvPr id="109" name="tx109"/>
            <p:cNvSpPr/>
            <p:nvPr/>
          </p:nvSpPr>
          <p:spPr>
            <a:xfrm rot="-5400000">
              <a:off x="702133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110" name="tx110"/>
            <p:cNvSpPr/>
            <p:nvPr/>
          </p:nvSpPr>
          <p:spPr>
            <a:xfrm rot="-5400000">
              <a:off x="726309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1" name="tx111"/>
            <p:cNvSpPr/>
            <p:nvPr/>
          </p:nvSpPr>
          <p:spPr>
            <a:xfrm rot="-5400000">
              <a:off x="726309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2" name="tx112"/>
            <p:cNvSpPr/>
            <p:nvPr/>
          </p:nvSpPr>
          <p:spPr>
            <a:xfrm rot="-5400000">
              <a:off x="847193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2030</a:t>
              </a:r>
            </a:p>
          </p:txBody>
        </p:sp>
        <p:sp>
          <p:nvSpPr>
            <p:cNvPr id="113" name="tx113"/>
            <p:cNvSpPr/>
            <p:nvPr/>
          </p:nvSpPr>
          <p:spPr>
            <a:xfrm rot="-5400000">
              <a:off x="-239158" y="3353900"/>
              <a:ext cx="12661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 children</a:t>
              </a:r>
            </a:p>
          </p:txBody>
        </p:sp>
        <p:sp>
          <p:nvSpPr>
            <p:cNvPr id="114" name="rc114"/>
            <p:cNvSpPr/>
            <p:nvPr/>
          </p:nvSpPr>
          <p:spPr>
            <a:xfrm>
              <a:off x="3629171" y="5900012"/>
              <a:ext cx="201456" cy="201456"/>
            </a:xfrm>
            <a:prstGeom prst="rect">
              <a:avLst/>
            </a:prstGeom>
            <a:solidFill>
              <a:srgbClr val="0058AB">
                <a:alpha val="100000"/>
              </a:srgbClr>
            </a:solidFill>
          </p:spPr>
          <p:txBody>
            <a:bodyPr/>
            <a:lstStyle/>
            <a:p/>
          </p:txBody>
        </p:sp>
        <p:sp>
          <p:nvSpPr>
            <p:cNvPr id="115" name="rc115"/>
            <p:cNvSpPr/>
            <p:nvPr/>
          </p:nvSpPr>
          <p:spPr>
            <a:xfrm>
              <a:off x="4531415" y="5900012"/>
              <a:ext cx="201456" cy="201456"/>
            </a:xfrm>
            <a:prstGeom prst="rect">
              <a:avLst/>
            </a:prstGeom>
            <a:solidFill>
              <a:srgbClr val="69DBFF">
                <a:alpha val="100000"/>
              </a:srgbClr>
            </a:solidFill>
          </p:spPr>
          <p:txBody>
            <a:bodyPr/>
            <a:lstStyle/>
            <a:p/>
          </p:txBody>
        </p:sp>
        <p:sp>
          <p:nvSpPr>
            <p:cNvPr id="116" name="tx116"/>
            <p:cNvSpPr/>
            <p:nvPr/>
          </p:nvSpPr>
          <p:spPr>
            <a:xfrm>
              <a:off x="3909216"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4811460"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tx118"/>
            <p:cNvSpPr/>
            <p:nvPr/>
          </p:nvSpPr>
          <p:spPr>
            <a:xfrm>
              <a:off x="1952904" y="1368037"/>
              <a:ext cx="60253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Jamaica</a:t>
              </a:r>
            </a:p>
          </p:txBody>
        </p:sp>
        <p:sp>
          <p:nvSpPr>
            <p:cNvPr id="119" name="tx119"/>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21201" y="6370347"/>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1095" y="6491048"/>
              <a:ext cx="7053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106%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106%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strike="noStrike">
                <a:solidFill>
                  <a:srgbClr val="FFFFFF">
                    <a:alpha val="100000"/>
                  </a:srgbClr>
                </a:solidFill>
                <a:latin typeface="Arial"/>
                <a:cs typeface="Arial"/>
                <a:ea typeface="Arial"/>
                <a:sym typeface="Arial"/>
              </a:rPr>
              <a:t>Jamaica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8343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3485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8627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3769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5914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1056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6198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006933"/>
              <a:ext cx="239877" cy="1300791"/>
            </a:xfrm>
            <a:prstGeom prst="rect">
              <a:avLst/>
            </a:prstGeom>
            <a:solidFill>
              <a:srgbClr val="80BD41">
                <a:alpha val="100000"/>
              </a:srgbClr>
            </a:solidFill>
          </p:spPr>
          <p:txBody>
            <a:bodyPr/>
            <a:lstStyle/>
            <a:p/>
          </p:txBody>
        </p:sp>
        <p:sp>
          <p:nvSpPr>
            <p:cNvPr id="25" name="rc25"/>
            <p:cNvSpPr/>
            <p:nvPr/>
          </p:nvSpPr>
          <p:spPr>
            <a:xfrm>
              <a:off x="1296454" y="2966721"/>
              <a:ext cx="239877" cy="40211"/>
            </a:xfrm>
            <a:prstGeom prst="rect">
              <a:avLst/>
            </a:prstGeom>
            <a:solidFill>
              <a:srgbClr val="1CABE2">
                <a:alpha val="100000"/>
              </a:srgbClr>
            </a:solidFill>
          </p:spPr>
          <p:txBody>
            <a:bodyPr/>
            <a:lstStyle/>
            <a:p/>
          </p:txBody>
        </p:sp>
        <p:sp>
          <p:nvSpPr>
            <p:cNvPr id="26" name="rc26"/>
            <p:cNvSpPr/>
            <p:nvPr/>
          </p:nvSpPr>
          <p:spPr>
            <a:xfrm>
              <a:off x="1562984" y="3001485"/>
              <a:ext cx="239877" cy="1306239"/>
            </a:xfrm>
            <a:prstGeom prst="rect">
              <a:avLst/>
            </a:prstGeom>
            <a:solidFill>
              <a:srgbClr val="80BD41">
                <a:alpha val="100000"/>
              </a:srgbClr>
            </a:solidFill>
          </p:spPr>
          <p:txBody>
            <a:bodyPr/>
            <a:lstStyle/>
            <a:p/>
          </p:txBody>
        </p:sp>
        <p:sp>
          <p:nvSpPr>
            <p:cNvPr id="27" name="rc27"/>
            <p:cNvSpPr/>
            <p:nvPr/>
          </p:nvSpPr>
          <p:spPr>
            <a:xfrm>
              <a:off x="1562984" y="2988254"/>
              <a:ext cx="239877" cy="13231"/>
            </a:xfrm>
            <a:prstGeom prst="rect">
              <a:avLst/>
            </a:prstGeom>
            <a:solidFill>
              <a:srgbClr val="1CABE2">
                <a:alpha val="100000"/>
              </a:srgbClr>
            </a:solidFill>
          </p:spPr>
          <p:txBody>
            <a:bodyPr/>
            <a:lstStyle/>
            <a:p/>
          </p:txBody>
        </p:sp>
        <p:sp>
          <p:nvSpPr>
            <p:cNvPr id="28" name="rc28"/>
            <p:cNvSpPr/>
            <p:nvPr/>
          </p:nvSpPr>
          <p:spPr>
            <a:xfrm>
              <a:off x="1829515" y="3009268"/>
              <a:ext cx="239877" cy="1298456"/>
            </a:xfrm>
            <a:prstGeom prst="rect">
              <a:avLst/>
            </a:prstGeom>
            <a:solidFill>
              <a:srgbClr val="80BD41">
                <a:alpha val="100000"/>
              </a:srgbClr>
            </a:solidFill>
          </p:spPr>
          <p:txBody>
            <a:bodyPr/>
            <a:lstStyle/>
            <a:p/>
          </p:txBody>
        </p:sp>
        <p:sp>
          <p:nvSpPr>
            <p:cNvPr id="29" name="rc29"/>
            <p:cNvSpPr/>
            <p:nvPr/>
          </p:nvSpPr>
          <p:spPr>
            <a:xfrm>
              <a:off x="1829515" y="2996296"/>
              <a:ext cx="239877" cy="12971"/>
            </a:xfrm>
            <a:prstGeom prst="rect">
              <a:avLst/>
            </a:prstGeom>
            <a:solidFill>
              <a:srgbClr val="1CABE2">
                <a:alpha val="100000"/>
              </a:srgbClr>
            </a:solidFill>
          </p:spPr>
          <p:txBody>
            <a:bodyPr/>
            <a:lstStyle/>
            <a:p/>
          </p:txBody>
        </p:sp>
        <p:sp>
          <p:nvSpPr>
            <p:cNvPr id="30" name="rc30"/>
            <p:cNvSpPr/>
            <p:nvPr/>
          </p:nvSpPr>
          <p:spPr>
            <a:xfrm>
              <a:off x="2096045" y="3030282"/>
              <a:ext cx="239877" cy="1277442"/>
            </a:xfrm>
            <a:prstGeom prst="rect">
              <a:avLst/>
            </a:prstGeom>
            <a:solidFill>
              <a:srgbClr val="80BD41">
                <a:alpha val="100000"/>
              </a:srgbClr>
            </a:solidFill>
          </p:spPr>
          <p:txBody>
            <a:bodyPr/>
            <a:lstStyle/>
            <a:p/>
          </p:txBody>
        </p:sp>
        <p:sp>
          <p:nvSpPr>
            <p:cNvPr id="31" name="rc31"/>
            <p:cNvSpPr/>
            <p:nvPr/>
          </p:nvSpPr>
          <p:spPr>
            <a:xfrm>
              <a:off x="2096045" y="3004338"/>
              <a:ext cx="239877" cy="25943"/>
            </a:xfrm>
            <a:prstGeom prst="rect">
              <a:avLst/>
            </a:prstGeom>
            <a:solidFill>
              <a:srgbClr val="1CABE2">
                <a:alpha val="100000"/>
              </a:srgbClr>
            </a:solidFill>
          </p:spPr>
          <p:txBody>
            <a:bodyPr/>
            <a:lstStyle/>
            <a:p/>
          </p:txBody>
        </p:sp>
        <p:sp>
          <p:nvSpPr>
            <p:cNvPr id="32" name="rc32"/>
            <p:cNvSpPr/>
            <p:nvPr/>
          </p:nvSpPr>
          <p:spPr>
            <a:xfrm>
              <a:off x="2362575" y="3036248"/>
              <a:ext cx="239877" cy="1271475"/>
            </a:xfrm>
            <a:prstGeom prst="rect">
              <a:avLst/>
            </a:prstGeom>
            <a:solidFill>
              <a:srgbClr val="80BD41">
                <a:alpha val="100000"/>
              </a:srgbClr>
            </a:solidFill>
          </p:spPr>
          <p:txBody>
            <a:bodyPr/>
            <a:lstStyle/>
            <a:p/>
          </p:txBody>
        </p:sp>
        <p:sp>
          <p:nvSpPr>
            <p:cNvPr id="33" name="rc33"/>
            <p:cNvSpPr/>
            <p:nvPr/>
          </p:nvSpPr>
          <p:spPr>
            <a:xfrm>
              <a:off x="2362575" y="3023277"/>
              <a:ext cx="239877" cy="12971"/>
            </a:xfrm>
            <a:prstGeom prst="rect">
              <a:avLst/>
            </a:prstGeom>
            <a:solidFill>
              <a:srgbClr val="1CABE2">
                <a:alpha val="100000"/>
              </a:srgbClr>
            </a:solidFill>
          </p:spPr>
          <p:txBody>
            <a:bodyPr/>
            <a:lstStyle/>
            <a:p/>
          </p:txBody>
        </p:sp>
        <p:sp>
          <p:nvSpPr>
            <p:cNvPr id="34" name="rc34"/>
            <p:cNvSpPr/>
            <p:nvPr/>
          </p:nvSpPr>
          <p:spPr>
            <a:xfrm>
              <a:off x="2629106" y="3058819"/>
              <a:ext cx="239877" cy="1248905"/>
            </a:xfrm>
            <a:prstGeom prst="rect">
              <a:avLst/>
            </a:prstGeom>
            <a:solidFill>
              <a:srgbClr val="80BD41">
                <a:alpha val="100000"/>
              </a:srgbClr>
            </a:solidFill>
          </p:spPr>
          <p:txBody>
            <a:bodyPr/>
            <a:lstStyle/>
            <a:p/>
          </p:txBody>
        </p:sp>
        <p:sp>
          <p:nvSpPr>
            <p:cNvPr id="35" name="rc35"/>
            <p:cNvSpPr/>
            <p:nvPr/>
          </p:nvSpPr>
          <p:spPr>
            <a:xfrm>
              <a:off x="2629106" y="3046107"/>
              <a:ext cx="239877" cy="12712"/>
            </a:xfrm>
            <a:prstGeom prst="rect">
              <a:avLst/>
            </a:prstGeom>
            <a:solidFill>
              <a:srgbClr val="1CABE2">
                <a:alpha val="100000"/>
              </a:srgbClr>
            </a:solidFill>
          </p:spPr>
          <p:txBody>
            <a:bodyPr/>
            <a:lstStyle/>
            <a:p/>
          </p:txBody>
        </p:sp>
        <p:sp>
          <p:nvSpPr>
            <p:cNvPr id="36" name="rc36"/>
            <p:cNvSpPr/>
            <p:nvPr/>
          </p:nvSpPr>
          <p:spPr>
            <a:xfrm>
              <a:off x="2895636" y="3123936"/>
              <a:ext cx="239877" cy="1183787"/>
            </a:xfrm>
            <a:prstGeom prst="rect">
              <a:avLst/>
            </a:prstGeom>
            <a:solidFill>
              <a:srgbClr val="80BD41">
                <a:alpha val="100000"/>
              </a:srgbClr>
            </a:solidFill>
          </p:spPr>
          <p:txBody>
            <a:bodyPr/>
            <a:lstStyle/>
            <a:p/>
          </p:txBody>
        </p:sp>
        <p:sp>
          <p:nvSpPr>
            <p:cNvPr id="37" name="rc37"/>
            <p:cNvSpPr/>
            <p:nvPr/>
          </p:nvSpPr>
          <p:spPr>
            <a:xfrm>
              <a:off x="2895636" y="3074644"/>
              <a:ext cx="239877" cy="49292"/>
            </a:xfrm>
            <a:prstGeom prst="rect">
              <a:avLst/>
            </a:prstGeom>
            <a:solidFill>
              <a:srgbClr val="1CABE2">
                <a:alpha val="100000"/>
              </a:srgbClr>
            </a:solidFill>
          </p:spPr>
          <p:txBody>
            <a:bodyPr/>
            <a:lstStyle/>
            <a:p/>
          </p:txBody>
        </p:sp>
        <p:sp>
          <p:nvSpPr>
            <p:cNvPr id="38" name="rc38"/>
            <p:cNvSpPr/>
            <p:nvPr/>
          </p:nvSpPr>
          <p:spPr>
            <a:xfrm>
              <a:off x="3162166" y="3142356"/>
              <a:ext cx="239877" cy="1165368"/>
            </a:xfrm>
            <a:prstGeom prst="rect">
              <a:avLst/>
            </a:prstGeom>
            <a:solidFill>
              <a:srgbClr val="80BD41">
                <a:alpha val="100000"/>
              </a:srgbClr>
            </a:solidFill>
          </p:spPr>
          <p:txBody>
            <a:bodyPr/>
            <a:lstStyle/>
            <a:p/>
          </p:txBody>
        </p:sp>
        <p:sp>
          <p:nvSpPr>
            <p:cNvPr id="39" name="rc39"/>
            <p:cNvSpPr/>
            <p:nvPr/>
          </p:nvSpPr>
          <p:spPr>
            <a:xfrm>
              <a:off x="3162166" y="3106295"/>
              <a:ext cx="239877" cy="36061"/>
            </a:xfrm>
            <a:prstGeom prst="rect">
              <a:avLst/>
            </a:prstGeom>
            <a:solidFill>
              <a:srgbClr val="1CABE2">
                <a:alpha val="100000"/>
              </a:srgbClr>
            </a:solidFill>
          </p:spPr>
          <p:txBody>
            <a:bodyPr/>
            <a:lstStyle/>
            <a:p/>
          </p:txBody>
        </p:sp>
        <p:sp>
          <p:nvSpPr>
            <p:cNvPr id="40" name="rc40"/>
            <p:cNvSpPr/>
            <p:nvPr/>
          </p:nvSpPr>
          <p:spPr>
            <a:xfrm>
              <a:off x="3428696" y="3176082"/>
              <a:ext cx="239877" cy="1131642"/>
            </a:xfrm>
            <a:prstGeom prst="rect">
              <a:avLst/>
            </a:prstGeom>
            <a:solidFill>
              <a:srgbClr val="80BD41">
                <a:alpha val="100000"/>
              </a:srgbClr>
            </a:solidFill>
          </p:spPr>
          <p:txBody>
            <a:bodyPr/>
            <a:lstStyle/>
            <a:p/>
          </p:txBody>
        </p:sp>
        <p:sp>
          <p:nvSpPr>
            <p:cNvPr id="41" name="rc41"/>
            <p:cNvSpPr/>
            <p:nvPr/>
          </p:nvSpPr>
          <p:spPr>
            <a:xfrm>
              <a:off x="3428696" y="3141059"/>
              <a:ext cx="239877" cy="35023"/>
            </a:xfrm>
            <a:prstGeom prst="rect">
              <a:avLst/>
            </a:prstGeom>
            <a:solidFill>
              <a:srgbClr val="1CABE2">
                <a:alpha val="100000"/>
              </a:srgbClr>
            </a:solidFill>
          </p:spPr>
          <p:txBody>
            <a:bodyPr/>
            <a:lstStyle/>
            <a:p/>
          </p:txBody>
        </p:sp>
        <p:sp>
          <p:nvSpPr>
            <p:cNvPr id="42" name="rc42"/>
            <p:cNvSpPr/>
            <p:nvPr/>
          </p:nvSpPr>
          <p:spPr>
            <a:xfrm>
              <a:off x="3695227" y="3278039"/>
              <a:ext cx="239877" cy="1029685"/>
            </a:xfrm>
            <a:prstGeom prst="rect">
              <a:avLst/>
            </a:prstGeom>
            <a:solidFill>
              <a:srgbClr val="80BD41">
                <a:alpha val="100000"/>
              </a:srgbClr>
            </a:solidFill>
          </p:spPr>
          <p:txBody>
            <a:bodyPr/>
            <a:lstStyle/>
            <a:p/>
          </p:txBody>
        </p:sp>
        <p:sp>
          <p:nvSpPr>
            <p:cNvPr id="43" name="rc43"/>
            <p:cNvSpPr/>
            <p:nvPr/>
          </p:nvSpPr>
          <p:spPr>
            <a:xfrm>
              <a:off x="3695227" y="3176342"/>
              <a:ext cx="239877" cy="101697"/>
            </a:xfrm>
            <a:prstGeom prst="rect">
              <a:avLst/>
            </a:prstGeom>
            <a:solidFill>
              <a:srgbClr val="1CABE2">
                <a:alpha val="100000"/>
              </a:srgbClr>
            </a:solidFill>
          </p:spPr>
          <p:txBody>
            <a:bodyPr/>
            <a:lstStyle/>
            <a:p/>
          </p:txBody>
        </p:sp>
        <p:sp>
          <p:nvSpPr>
            <p:cNvPr id="44" name="rc44"/>
            <p:cNvSpPr/>
            <p:nvPr/>
          </p:nvSpPr>
          <p:spPr>
            <a:xfrm>
              <a:off x="3961757" y="3236011"/>
              <a:ext cx="239877" cy="1071713"/>
            </a:xfrm>
            <a:prstGeom prst="rect">
              <a:avLst/>
            </a:prstGeom>
            <a:solidFill>
              <a:srgbClr val="80BD41">
                <a:alpha val="100000"/>
              </a:srgbClr>
            </a:solidFill>
          </p:spPr>
          <p:txBody>
            <a:bodyPr/>
            <a:lstStyle/>
            <a:p/>
          </p:txBody>
        </p:sp>
        <p:sp>
          <p:nvSpPr>
            <p:cNvPr id="45" name="rc45"/>
            <p:cNvSpPr/>
            <p:nvPr/>
          </p:nvSpPr>
          <p:spPr>
            <a:xfrm>
              <a:off x="3961757" y="3214219"/>
              <a:ext cx="239877" cy="21792"/>
            </a:xfrm>
            <a:prstGeom prst="rect">
              <a:avLst/>
            </a:prstGeom>
            <a:solidFill>
              <a:srgbClr val="1CABE2">
                <a:alpha val="100000"/>
              </a:srgbClr>
            </a:solidFill>
          </p:spPr>
          <p:txBody>
            <a:bodyPr/>
            <a:lstStyle/>
            <a:p/>
          </p:txBody>
        </p:sp>
        <p:sp>
          <p:nvSpPr>
            <p:cNvPr id="46" name="rc46"/>
            <p:cNvSpPr/>
            <p:nvPr/>
          </p:nvSpPr>
          <p:spPr>
            <a:xfrm>
              <a:off x="4228287" y="3316694"/>
              <a:ext cx="239877" cy="991029"/>
            </a:xfrm>
            <a:prstGeom prst="rect">
              <a:avLst/>
            </a:prstGeom>
            <a:solidFill>
              <a:srgbClr val="80BD41">
                <a:alpha val="100000"/>
              </a:srgbClr>
            </a:solidFill>
          </p:spPr>
          <p:txBody>
            <a:bodyPr/>
            <a:lstStyle/>
            <a:p/>
          </p:txBody>
        </p:sp>
        <p:sp>
          <p:nvSpPr>
            <p:cNvPr id="47" name="rc47"/>
            <p:cNvSpPr/>
            <p:nvPr/>
          </p:nvSpPr>
          <p:spPr>
            <a:xfrm>
              <a:off x="4228287" y="3253393"/>
              <a:ext cx="239877" cy="63301"/>
            </a:xfrm>
            <a:prstGeom prst="rect">
              <a:avLst/>
            </a:prstGeom>
            <a:solidFill>
              <a:srgbClr val="1CABE2">
                <a:alpha val="100000"/>
              </a:srgbClr>
            </a:solidFill>
          </p:spPr>
          <p:txBody>
            <a:bodyPr/>
            <a:lstStyle/>
            <a:p/>
          </p:txBody>
        </p:sp>
        <p:sp>
          <p:nvSpPr>
            <p:cNvPr id="48" name="rc48"/>
            <p:cNvSpPr/>
            <p:nvPr/>
          </p:nvSpPr>
          <p:spPr>
            <a:xfrm>
              <a:off x="4494818" y="3306317"/>
              <a:ext cx="239877" cy="1001407"/>
            </a:xfrm>
            <a:prstGeom prst="rect">
              <a:avLst/>
            </a:prstGeom>
            <a:solidFill>
              <a:srgbClr val="80BD41">
                <a:alpha val="100000"/>
              </a:srgbClr>
            </a:solidFill>
          </p:spPr>
          <p:txBody>
            <a:bodyPr/>
            <a:lstStyle/>
            <a:p/>
          </p:txBody>
        </p:sp>
        <p:sp>
          <p:nvSpPr>
            <p:cNvPr id="49" name="rc49"/>
            <p:cNvSpPr/>
            <p:nvPr/>
          </p:nvSpPr>
          <p:spPr>
            <a:xfrm>
              <a:off x="4494818" y="3285822"/>
              <a:ext cx="239877" cy="20495"/>
            </a:xfrm>
            <a:prstGeom prst="rect">
              <a:avLst/>
            </a:prstGeom>
            <a:solidFill>
              <a:srgbClr val="1CABE2">
                <a:alpha val="100000"/>
              </a:srgbClr>
            </a:solidFill>
          </p:spPr>
          <p:txBody>
            <a:bodyPr/>
            <a:lstStyle/>
            <a:p/>
          </p:txBody>
        </p:sp>
        <p:sp>
          <p:nvSpPr>
            <p:cNvPr id="50" name="rc50"/>
            <p:cNvSpPr/>
            <p:nvPr/>
          </p:nvSpPr>
          <p:spPr>
            <a:xfrm>
              <a:off x="4761348" y="3342119"/>
              <a:ext cx="239877" cy="965605"/>
            </a:xfrm>
            <a:prstGeom prst="rect">
              <a:avLst/>
            </a:prstGeom>
            <a:solidFill>
              <a:srgbClr val="80BD41">
                <a:alpha val="100000"/>
              </a:srgbClr>
            </a:solidFill>
          </p:spPr>
          <p:txBody>
            <a:bodyPr/>
            <a:lstStyle/>
            <a:p/>
          </p:txBody>
        </p:sp>
        <p:sp>
          <p:nvSpPr>
            <p:cNvPr id="51" name="rc51"/>
            <p:cNvSpPr/>
            <p:nvPr/>
          </p:nvSpPr>
          <p:spPr>
            <a:xfrm>
              <a:off x="4761348" y="3312284"/>
              <a:ext cx="239877" cy="29834"/>
            </a:xfrm>
            <a:prstGeom prst="rect">
              <a:avLst/>
            </a:prstGeom>
            <a:solidFill>
              <a:srgbClr val="1CABE2">
                <a:alpha val="100000"/>
              </a:srgbClr>
            </a:solidFill>
          </p:spPr>
          <p:txBody>
            <a:bodyPr/>
            <a:lstStyle/>
            <a:p/>
          </p:txBody>
        </p:sp>
        <p:sp>
          <p:nvSpPr>
            <p:cNvPr id="52" name="rc52"/>
            <p:cNvSpPr/>
            <p:nvPr/>
          </p:nvSpPr>
          <p:spPr>
            <a:xfrm>
              <a:off x="5027878" y="3363392"/>
              <a:ext cx="239877" cy="944332"/>
            </a:xfrm>
            <a:prstGeom prst="rect">
              <a:avLst/>
            </a:prstGeom>
            <a:solidFill>
              <a:srgbClr val="80BD41">
                <a:alpha val="100000"/>
              </a:srgbClr>
            </a:solidFill>
          </p:spPr>
          <p:txBody>
            <a:bodyPr/>
            <a:lstStyle/>
            <a:p/>
          </p:txBody>
        </p:sp>
        <p:sp>
          <p:nvSpPr>
            <p:cNvPr id="53" name="rc53"/>
            <p:cNvSpPr/>
            <p:nvPr/>
          </p:nvSpPr>
          <p:spPr>
            <a:xfrm>
              <a:off x="5027878" y="3334076"/>
              <a:ext cx="239877" cy="29315"/>
            </a:xfrm>
            <a:prstGeom prst="rect">
              <a:avLst/>
            </a:prstGeom>
            <a:solidFill>
              <a:srgbClr val="1CABE2">
                <a:alpha val="100000"/>
              </a:srgbClr>
            </a:solidFill>
          </p:spPr>
          <p:txBody>
            <a:bodyPr/>
            <a:lstStyle/>
            <a:p/>
          </p:txBody>
        </p:sp>
        <p:sp>
          <p:nvSpPr>
            <p:cNvPr id="54" name="rc54"/>
            <p:cNvSpPr/>
            <p:nvPr/>
          </p:nvSpPr>
          <p:spPr>
            <a:xfrm>
              <a:off x="5294409" y="3381552"/>
              <a:ext cx="239877" cy="926171"/>
            </a:xfrm>
            <a:prstGeom prst="rect">
              <a:avLst/>
            </a:prstGeom>
            <a:solidFill>
              <a:srgbClr val="80BD41">
                <a:alpha val="100000"/>
              </a:srgbClr>
            </a:solidFill>
          </p:spPr>
          <p:txBody>
            <a:bodyPr/>
            <a:lstStyle/>
            <a:p/>
          </p:txBody>
        </p:sp>
        <p:sp>
          <p:nvSpPr>
            <p:cNvPr id="55" name="rc55"/>
            <p:cNvSpPr/>
            <p:nvPr/>
          </p:nvSpPr>
          <p:spPr>
            <a:xfrm>
              <a:off x="5294409" y="3353015"/>
              <a:ext cx="239877" cy="28537"/>
            </a:xfrm>
            <a:prstGeom prst="rect">
              <a:avLst/>
            </a:prstGeom>
            <a:solidFill>
              <a:srgbClr val="1CABE2">
                <a:alpha val="100000"/>
              </a:srgbClr>
            </a:solidFill>
          </p:spPr>
          <p:txBody>
            <a:bodyPr/>
            <a:lstStyle/>
            <a:p/>
          </p:txBody>
        </p:sp>
        <p:sp>
          <p:nvSpPr>
            <p:cNvPr id="56" name="rc56"/>
            <p:cNvSpPr/>
            <p:nvPr/>
          </p:nvSpPr>
          <p:spPr>
            <a:xfrm>
              <a:off x="5560939" y="3386741"/>
              <a:ext cx="239877" cy="920983"/>
            </a:xfrm>
            <a:prstGeom prst="rect">
              <a:avLst/>
            </a:prstGeom>
            <a:solidFill>
              <a:srgbClr val="80BD41">
                <a:alpha val="100000"/>
              </a:srgbClr>
            </a:solidFill>
          </p:spPr>
          <p:txBody>
            <a:bodyPr/>
            <a:lstStyle/>
            <a:p/>
          </p:txBody>
        </p:sp>
        <p:sp>
          <p:nvSpPr>
            <p:cNvPr id="57" name="rc57"/>
            <p:cNvSpPr/>
            <p:nvPr/>
          </p:nvSpPr>
          <p:spPr>
            <a:xfrm>
              <a:off x="5560939" y="3377401"/>
              <a:ext cx="239877" cy="9339"/>
            </a:xfrm>
            <a:prstGeom prst="rect">
              <a:avLst/>
            </a:prstGeom>
            <a:solidFill>
              <a:srgbClr val="1CABE2">
                <a:alpha val="100000"/>
              </a:srgbClr>
            </a:solidFill>
          </p:spPr>
          <p:txBody>
            <a:bodyPr/>
            <a:lstStyle/>
            <a:p/>
          </p:txBody>
        </p:sp>
        <p:sp>
          <p:nvSpPr>
            <p:cNvPr id="58" name="rc58"/>
            <p:cNvSpPr/>
            <p:nvPr/>
          </p:nvSpPr>
          <p:spPr>
            <a:xfrm>
              <a:off x="5827469" y="3445892"/>
              <a:ext cx="239877" cy="861832"/>
            </a:xfrm>
            <a:prstGeom prst="rect">
              <a:avLst/>
            </a:prstGeom>
            <a:solidFill>
              <a:srgbClr val="80BD41">
                <a:alpha val="100000"/>
              </a:srgbClr>
            </a:solidFill>
          </p:spPr>
          <p:txBody>
            <a:bodyPr/>
            <a:lstStyle/>
            <a:p/>
          </p:txBody>
        </p:sp>
        <p:sp>
          <p:nvSpPr>
            <p:cNvPr id="59" name="rc59"/>
            <p:cNvSpPr/>
            <p:nvPr/>
          </p:nvSpPr>
          <p:spPr>
            <a:xfrm>
              <a:off x="5827469" y="3400491"/>
              <a:ext cx="239877" cy="45400"/>
            </a:xfrm>
            <a:prstGeom prst="rect">
              <a:avLst/>
            </a:prstGeom>
            <a:solidFill>
              <a:srgbClr val="1CABE2">
                <a:alpha val="100000"/>
              </a:srgbClr>
            </a:solidFill>
          </p:spPr>
          <p:txBody>
            <a:bodyPr/>
            <a:lstStyle/>
            <a:p/>
          </p:txBody>
        </p:sp>
        <p:sp>
          <p:nvSpPr>
            <p:cNvPr id="60" name="rc60"/>
            <p:cNvSpPr/>
            <p:nvPr/>
          </p:nvSpPr>
          <p:spPr>
            <a:xfrm>
              <a:off x="6094000" y="3429028"/>
              <a:ext cx="239877" cy="878695"/>
            </a:xfrm>
            <a:prstGeom prst="rect">
              <a:avLst/>
            </a:prstGeom>
            <a:solidFill>
              <a:srgbClr val="80BD41">
                <a:alpha val="100000"/>
              </a:srgbClr>
            </a:solidFill>
          </p:spPr>
          <p:txBody>
            <a:bodyPr/>
            <a:lstStyle/>
            <a:p/>
          </p:txBody>
        </p:sp>
        <p:sp>
          <p:nvSpPr>
            <p:cNvPr id="61" name="rc61"/>
            <p:cNvSpPr/>
            <p:nvPr/>
          </p:nvSpPr>
          <p:spPr>
            <a:xfrm>
              <a:off x="6094000" y="3420208"/>
              <a:ext cx="239877" cy="8820"/>
            </a:xfrm>
            <a:prstGeom prst="rect">
              <a:avLst/>
            </a:prstGeom>
            <a:solidFill>
              <a:srgbClr val="1CABE2">
                <a:alpha val="100000"/>
              </a:srgbClr>
            </a:solidFill>
          </p:spPr>
          <p:txBody>
            <a:bodyPr/>
            <a:lstStyle/>
            <a:p/>
          </p:txBody>
        </p:sp>
        <p:sp>
          <p:nvSpPr>
            <p:cNvPr id="62" name="rc62"/>
            <p:cNvSpPr/>
            <p:nvPr/>
          </p:nvSpPr>
          <p:spPr>
            <a:xfrm>
              <a:off x="6360530" y="3455231"/>
              <a:ext cx="239877" cy="852493"/>
            </a:xfrm>
            <a:prstGeom prst="rect">
              <a:avLst/>
            </a:prstGeom>
            <a:solidFill>
              <a:srgbClr val="80BD41">
                <a:alpha val="100000"/>
              </a:srgbClr>
            </a:solidFill>
          </p:spPr>
          <p:txBody>
            <a:bodyPr/>
            <a:lstStyle/>
            <a:p/>
          </p:txBody>
        </p:sp>
        <p:sp>
          <p:nvSpPr>
            <p:cNvPr id="63" name="rc63"/>
            <p:cNvSpPr/>
            <p:nvPr/>
          </p:nvSpPr>
          <p:spPr>
            <a:xfrm>
              <a:off x="6360530" y="3428769"/>
              <a:ext cx="239877" cy="26462"/>
            </a:xfrm>
            <a:prstGeom prst="rect">
              <a:avLst/>
            </a:prstGeom>
            <a:solidFill>
              <a:srgbClr val="1CABE2">
                <a:alpha val="100000"/>
              </a:srgbClr>
            </a:solidFill>
          </p:spPr>
          <p:txBody>
            <a:bodyPr/>
            <a:lstStyle/>
            <a:p/>
          </p:txBody>
        </p:sp>
        <p:sp>
          <p:nvSpPr>
            <p:cNvPr id="64" name="rc64"/>
            <p:cNvSpPr/>
            <p:nvPr/>
          </p:nvSpPr>
          <p:spPr>
            <a:xfrm>
              <a:off x="6627060" y="3472354"/>
              <a:ext cx="239877" cy="835370"/>
            </a:xfrm>
            <a:prstGeom prst="rect">
              <a:avLst/>
            </a:prstGeom>
            <a:solidFill>
              <a:srgbClr val="80BD41">
                <a:alpha val="100000"/>
              </a:srgbClr>
            </a:solidFill>
          </p:spPr>
          <p:txBody>
            <a:bodyPr/>
            <a:lstStyle/>
            <a:p/>
          </p:txBody>
        </p:sp>
        <p:sp>
          <p:nvSpPr>
            <p:cNvPr id="65" name="rc65"/>
            <p:cNvSpPr/>
            <p:nvPr/>
          </p:nvSpPr>
          <p:spPr>
            <a:xfrm>
              <a:off x="6627060" y="3437590"/>
              <a:ext cx="239877" cy="34763"/>
            </a:xfrm>
            <a:prstGeom prst="rect">
              <a:avLst/>
            </a:prstGeom>
            <a:solidFill>
              <a:srgbClr val="1CABE2">
                <a:alpha val="100000"/>
              </a:srgbClr>
            </a:solidFill>
          </p:spPr>
          <p:txBody>
            <a:bodyPr/>
            <a:lstStyle/>
            <a:p/>
          </p:txBody>
        </p:sp>
        <p:sp>
          <p:nvSpPr>
            <p:cNvPr id="66" name="rc66"/>
            <p:cNvSpPr/>
            <p:nvPr/>
          </p:nvSpPr>
          <p:spPr>
            <a:xfrm>
              <a:off x="6893590" y="3500891"/>
              <a:ext cx="239877" cy="806833"/>
            </a:xfrm>
            <a:prstGeom prst="rect">
              <a:avLst/>
            </a:prstGeom>
            <a:solidFill>
              <a:srgbClr val="80BD41">
                <a:alpha val="100000"/>
              </a:srgbClr>
            </a:solidFill>
          </p:spPr>
          <p:txBody>
            <a:bodyPr/>
            <a:lstStyle/>
            <a:p/>
          </p:txBody>
        </p:sp>
        <p:sp>
          <p:nvSpPr>
            <p:cNvPr id="67" name="rc67"/>
            <p:cNvSpPr/>
            <p:nvPr/>
          </p:nvSpPr>
          <p:spPr>
            <a:xfrm>
              <a:off x="6893590" y="3440184"/>
              <a:ext cx="239877" cy="60707"/>
            </a:xfrm>
            <a:prstGeom prst="rect">
              <a:avLst/>
            </a:prstGeom>
            <a:solidFill>
              <a:srgbClr val="1CABE2">
                <a:alpha val="100000"/>
              </a:srgbClr>
            </a:solidFill>
          </p:spPr>
          <p:txBody>
            <a:bodyPr/>
            <a:lstStyle/>
            <a:p/>
          </p:txBody>
        </p:sp>
        <p:sp>
          <p:nvSpPr>
            <p:cNvPr id="68" name="rc68"/>
            <p:cNvSpPr/>
            <p:nvPr/>
          </p:nvSpPr>
          <p:spPr>
            <a:xfrm>
              <a:off x="7160121" y="3464052"/>
              <a:ext cx="239877" cy="843672"/>
            </a:xfrm>
            <a:prstGeom prst="rect">
              <a:avLst/>
            </a:prstGeom>
            <a:solidFill>
              <a:srgbClr val="80BD41">
                <a:alpha val="100000"/>
              </a:srgbClr>
            </a:solidFill>
          </p:spPr>
          <p:txBody>
            <a:bodyPr/>
            <a:lstStyle/>
            <a:p/>
          </p:txBody>
        </p:sp>
        <p:sp>
          <p:nvSpPr>
            <p:cNvPr id="69" name="rc69"/>
            <p:cNvSpPr/>
            <p:nvPr/>
          </p:nvSpPr>
          <p:spPr>
            <a:xfrm>
              <a:off x="7160121" y="3446929"/>
              <a:ext cx="239877" cy="17122"/>
            </a:xfrm>
            <a:prstGeom prst="rect">
              <a:avLst/>
            </a:prstGeom>
            <a:solidFill>
              <a:srgbClr val="1CABE2">
                <a:alpha val="100000"/>
              </a:srgbClr>
            </a:solidFill>
          </p:spPr>
          <p:txBody>
            <a:bodyPr/>
            <a:lstStyle/>
            <a:p/>
          </p:txBody>
        </p:sp>
        <p:sp>
          <p:nvSpPr>
            <p:cNvPr id="70" name="rc70"/>
            <p:cNvSpPr/>
            <p:nvPr/>
          </p:nvSpPr>
          <p:spPr>
            <a:xfrm>
              <a:off x="7426651" y="3471835"/>
              <a:ext cx="239877" cy="835889"/>
            </a:xfrm>
            <a:prstGeom prst="rect">
              <a:avLst/>
            </a:prstGeom>
            <a:solidFill>
              <a:srgbClr val="80BD41">
                <a:alpha val="100000"/>
              </a:srgbClr>
            </a:solidFill>
          </p:spPr>
          <p:txBody>
            <a:bodyPr/>
            <a:lstStyle/>
            <a:p/>
          </p:txBody>
        </p:sp>
        <p:sp>
          <p:nvSpPr>
            <p:cNvPr id="71" name="rc71"/>
            <p:cNvSpPr/>
            <p:nvPr/>
          </p:nvSpPr>
          <p:spPr>
            <a:xfrm>
              <a:off x="7426651" y="3463533"/>
              <a:ext cx="239877" cy="8301"/>
            </a:xfrm>
            <a:prstGeom prst="rect">
              <a:avLst/>
            </a:prstGeom>
            <a:solidFill>
              <a:srgbClr val="1CABE2">
                <a:alpha val="100000"/>
              </a:srgbClr>
            </a:solidFill>
          </p:spPr>
          <p:txBody>
            <a:bodyPr/>
            <a:lstStyle/>
            <a:p/>
          </p:txBody>
        </p:sp>
        <p:sp>
          <p:nvSpPr>
            <p:cNvPr id="72" name="rc72"/>
            <p:cNvSpPr/>
            <p:nvPr/>
          </p:nvSpPr>
          <p:spPr>
            <a:xfrm>
              <a:off x="7693181" y="3484028"/>
              <a:ext cx="239877" cy="823696"/>
            </a:xfrm>
            <a:prstGeom prst="rect">
              <a:avLst/>
            </a:prstGeom>
            <a:solidFill>
              <a:srgbClr val="80BD41">
                <a:alpha val="100000"/>
              </a:srgbClr>
            </a:solidFill>
          </p:spPr>
          <p:txBody>
            <a:bodyPr/>
            <a:lstStyle/>
            <a:p/>
          </p:txBody>
        </p:sp>
        <p:sp>
          <p:nvSpPr>
            <p:cNvPr id="73" name="rc73"/>
            <p:cNvSpPr/>
            <p:nvPr/>
          </p:nvSpPr>
          <p:spPr>
            <a:xfrm>
              <a:off x="7693181" y="3475726"/>
              <a:ext cx="239877" cy="8301"/>
            </a:xfrm>
            <a:prstGeom prst="rect">
              <a:avLst/>
            </a:prstGeom>
            <a:solidFill>
              <a:srgbClr val="1CABE2">
                <a:alpha val="100000"/>
              </a:srgbClr>
            </a:solidFill>
          </p:spPr>
          <p:txBody>
            <a:bodyPr/>
            <a:lstStyle/>
            <a:p/>
          </p:txBody>
        </p:sp>
        <p:sp>
          <p:nvSpPr>
            <p:cNvPr id="74" name="rc74"/>
            <p:cNvSpPr/>
            <p:nvPr/>
          </p:nvSpPr>
          <p:spPr>
            <a:xfrm>
              <a:off x="7959712" y="3533579"/>
              <a:ext cx="239877" cy="774144"/>
            </a:xfrm>
            <a:prstGeom prst="rect">
              <a:avLst/>
            </a:prstGeom>
            <a:solidFill>
              <a:srgbClr val="80BD41">
                <a:alpha val="100000"/>
              </a:srgbClr>
            </a:solidFill>
          </p:spPr>
          <p:txBody>
            <a:bodyPr/>
            <a:lstStyle/>
            <a:p/>
          </p:txBody>
        </p:sp>
        <p:sp>
          <p:nvSpPr>
            <p:cNvPr id="75" name="rc75"/>
            <p:cNvSpPr/>
            <p:nvPr/>
          </p:nvSpPr>
          <p:spPr>
            <a:xfrm>
              <a:off x="7959712" y="3492849"/>
              <a:ext cx="239877" cy="40730"/>
            </a:xfrm>
            <a:prstGeom prst="rect">
              <a:avLst/>
            </a:prstGeom>
            <a:solidFill>
              <a:srgbClr val="1CABE2">
                <a:alpha val="100000"/>
              </a:srgbClr>
            </a:solidFill>
          </p:spPr>
          <p:txBody>
            <a:bodyPr/>
            <a:lstStyle/>
            <a:p/>
          </p:txBody>
        </p:sp>
        <p:sp>
          <p:nvSpPr>
            <p:cNvPr id="76" name="pl76"/>
            <p:cNvSpPr/>
            <p:nvPr/>
          </p:nvSpPr>
          <p:spPr>
            <a:xfrm>
              <a:off x="1416393" y="2094897"/>
              <a:ext cx="6663257" cy="178814"/>
            </a:xfrm>
            <a:custGeom>
              <a:avLst/>
              <a:pathLst>
                <a:path w="6663257" h="178814">
                  <a:moveTo>
                    <a:pt x="0" y="44703"/>
                  </a:moveTo>
                  <a:lnTo>
                    <a:pt x="266530" y="0"/>
                  </a:lnTo>
                  <a:lnTo>
                    <a:pt x="533060" y="0"/>
                  </a:lnTo>
                  <a:lnTo>
                    <a:pt x="799590" y="22351"/>
                  </a:lnTo>
                  <a:lnTo>
                    <a:pt x="1066121" y="0"/>
                  </a:lnTo>
                  <a:lnTo>
                    <a:pt x="1332651" y="0"/>
                  </a:lnTo>
                  <a:lnTo>
                    <a:pt x="1599181" y="67055"/>
                  </a:lnTo>
                  <a:lnTo>
                    <a:pt x="1865712" y="44703"/>
                  </a:lnTo>
                  <a:lnTo>
                    <a:pt x="2132242" y="44703"/>
                  </a:lnTo>
                  <a:lnTo>
                    <a:pt x="2398772" y="178814"/>
                  </a:lnTo>
                  <a:lnTo>
                    <a:pt x="2665303" y="22351"/>
                  </a:lnTo>
                  <a:lnTo>
                    <a:pt x="2931833" y="111758"/>
                  </a:lnTo>
                  <a:lnTo>
                    <a:pt x="3198363" y="22351"/>
                  </a:lnTo>
                  <a:lnTo>
                    <a:pt x="3464893" y="44703"/>
                  </a:lnTo>
                  <a:lnTo>
                    <a:pt x="3731424" y="44703"/>
                  </a:lnTo>
                  <a:lnTo>
                    <a:pt x="3997954" y="44703"/>
                  </a:lnTo>
                  <a:lnTo>
                    <a:pt x="4264484" y="0"/>
                  </a:lnTo>
                  <a:lnTo>
                    <a:pt x="4531015" y="89407"/>
                  </a:lnTo>
                  <a:lnTo>
                    <a:pt x="4797545" y="0"/>
                  </a:lnTo>
                  <a:lnTo>
                    <a:pt x="5064075" y="44703"/>
                  </a:lnTo>
                  <a:lnTo>
                    <a:pt x="5330606" y="67055"/>
                  </a:lnTo>
                  <a:lnTo>
                    <a:pt x="5597136" y="134110"/>
                  </a:lnTo>
                  <a:lnTo>
                    <a:pt x="5863666" y="22351"/>
                  </a:lnTo>
                  <a:lnTo>
                    <a:pt x="6130197" y="0"/>
                  </a:lnTo>
                  <a:lnTo>
                    <a:pt x="6396727" y="0"/>
                  </a:lnTo>
                  <a:lnTo>
                    <a:pt x="6663257" y="89407"/>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78" name="tx78"/>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79" name="tx79"/>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0" name="tx80"/>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1" name="tx81"/>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2" name="tx82"/>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3" name="tx83"/>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84" name="tx84"/>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6" name="tx86"/>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7" name="tx87"/>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8" name="tx88"/>
            <p:cNvSpPr/>
            <p:nvPr/>
          </p:nvSpPr>
          <p:spPr>
            <a:xfrm>
              <a:off x="1325044" y="283230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51.7</a:t>
              </a:r>
            </a:p>
          </p:txBody>
        </p:sp>
        <p:sp>
          <p:nvSpPr>
            <p:cNvPr id="89" name="tx89"/>
            <p:cNvSpPr/>
            <p:nvPr/>
          </p:nvSpPr>
          <p:spPr>
            <a:xfrm>
              <a:off x="2657696" y="291169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48.6</a:t>
              </a:r>
            </a:p>
          </p:txBody>
        </p:sp>
        <p:sp>
          <p:nvSpPr>
            <p:cNvPr id="90" name="tx90"/>
            <p:cNvSpPr/>
            <p:nvPr/>
          </p:nvSpPr>
          <p:spPr>
            <a:xfrm>
              <a:off x="3990347" y="307980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42.1</a:t>
              </a:r>
            </a:p>
          </p:txBody>
        </p:sp>
        <p:sp>
          <p:nvSpPr>
            <p:cNvPr id="91" name="tx91"/>
            <p:cNvSpPr/>
            <p:nvPr/>
          </p:nvSpPr>
          <p:spPr>
            <a:xfrm>
              <a:off x="5322999" y="321833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36.8</a:t>
              </a:r>
            </a:p>
          </p:txBody>
        </p:sp>
        <p:sp>
          <p:nvSpPr>
            <p:cNvPr id="92" name="tx92"/>
            <p:cNvSpPr/>
            <p:nvPr/>
          </p:nvSpPr>
          <p:spPr>
            <a:xfrm>
              <a:off x="6389120" y="329461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33.9</a:t>
              </a:r>
            </a:p>
          </p:txBody>
        </p:sp>
        <p:sp>
          <p:nvSpPr>
            <p:cNvPr id="93" name="tx93"/>
            <p:cNvSpPr/>
            <p:nvPr/>
          </p:nvSpPr>
          <p:spPr>
            <a:xfrm>
              <a:off x="6655650" y="330317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33.5</a:t>
              </a:r>
            </a:p>
          </p:txBody>
        </p:sp>
        <p:sp>
          <p:nvSpPr>
            <p:cNvPr id="94" name="tx94"/>
            <p:cNvSpPr/>
            <p:nvPr/>
          </p:nvSpPr>
          <p:spPr>
            <a:xfrm>
              <a:off x="6922181" y="33057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33.4</a:t>
              </a:r>
            </a:p>
          </p:txBody>
        </p:sp>
        <p:sp>
          <p:nvSpPr>
            <p:cNvPr id="95" name="tx95"/>
            <p:cNvSpPr/>
            <p:nvPr/>
          </p:nvSpPr>
          <p:spPr>
            <a:xfrm>
              <a:off x="7188711" y="331225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33.2</a:t>
              </a:r>
            </a:p>
          </p:txBody>
        </p:sp>
        <p:sp>
          <p:nvSpPr>
            <p:cNvPr id="96" name="tx96"/>
            <p:cNvSpPr/>
            <p:nvPr/>
          </p:nvSpPr>
          <p:spPr>
            <a:xfrm>
              <a:off x="7455241" y="332911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32.5</a:t>
              </a:r>
            </a:p>
          </p:txBody>
        </p:sp>
        <p:sp>
          <p:nvSpPr>
            <p:cNvPr id="97" name="tx97"/>
            <p:cNvSpPr/>
            <p:nvPr/>
          </p:nvSpPr>
          <p:spPr>
            <a:xfrm>
              <a:off x="7721771" y="334130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32.1</a:t>
              </a:r>
            </a:p>
          </p:txBody>
        </p:sp>
        <p:sp>
          <p:nvSpPr>
            <p:cNvPr id="98" name="tx98"/>
            <p:cNvSpPr/>
            <p:nvPr/>
          </p:nvSpPr>
          <p:spPr>
            <a:xfrm>
              <a:off x="7988302" y="335843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31.4</a:t>
              </a:r>
            </a:p>
          </p:txBody>
        </p:sp>
        <p:sp>
          <p:nvSpPr>
            <p:cNvPr id="99" name="pl99"/>
            <p:cNvSpPr/>
            <p:nvPr/>
          </p:nvSpPr>
          <p:spPr>
            <a:xfrm>
              <a:off x="1416393"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72545"/>
              <a:ext cx="0" cy="22351"/>
            </a:xfrm>
            <a:custGeom>
              <a:avLst/>
              <a:pathLst>
                <a:path w="0" h="22351">
                  <a:moveTo>
                    <a:pt x="0" y="2235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72545"/>
              <a:ext cx="0" cy="89407"/>
            </a:xfrm>
            <a:custGeom>
              <a:avLst/>
              <a:pathLst>
                <a:path w="0" h="89407">
                  <a:moveTo>
                    <a:pt x="0" y="894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72545"/>
              <a:ext cx="0" cy="156462"/>
            </a:xfrm>
            <a:custGeom>
              <a:avLst/>
              <a:pathLst>
                <a:path w="0" h="156462">
                  <a:moveTo>
                    <a:pt x="0" y="15646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72545"/>
              <a:ext cx="0" cy="22351"/>
            </a:xfrm>
            <a:custGeom>
              <a:avLst/>
              <a:pathLst>
                <a:path w="0" h="22351">
                  <a:moveTo>
                    <a:pt x="0" y="2235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72545"/>
              <a:ext cx="0" cy="22351"/>
            </a:xfrm>
            <a:custGeom>
              <a:avLst/>
              <a:pathLst>
                <a:path w="0" h="22351">
                  <a:moveTo>
                    <a:pt x="0" y="2235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72545"/>
              <a:ext cx="0" cy="111758"/>
            </a:xfrm>
            <a:custGeom>
              <a:avLst/>
              <a:pathLst>
                <a:path w="0" h="111758">
                  <a:moveTo>
                    <a:pt x="0" y="11175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5044" y="362372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50.1</a:t>
              </a:r>
            </a:p>
          </p:txBody>
        </p:sp>
        <p:sp>
          <p:nvSpPr>
            <p:cNvPr id="111" name="tx111"/>
            <p:cNvSpPr/>
            <p:nvPr/>
          </p:nvSpPr>
          <p:spPr>
            <a:xfrm>
              <a:off x="1351150" y="295322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a:t>
              </a:r>
            </a:p>
          </p:txBody>
        </p:sp>
        <p:sp>
          <p:nvSpPr>
            <p:cNvPr id="112" name="tx112"/>
            <p:cNvSpPr/>
            <p:nvPr/>
          </p:nvSpPr>
          <p:spPr>
            <a:xfrm>
              <a:off x="2657696" y="36496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48.1</a:t>
              </a:r>
            </a:p>
          </p:txBody>
        </p:sp>
        <p:sp>
          <p:nvSpPr>
            <p:cNvPr id="113" name="tx113"/>
            <p:cNvSpPr/>
            <p:nvPr/>
          </p:nvSpPr>
          <p:spPr>
            <a:xfrm>
              <a:off x="2695552" y="3018859"/>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14" name="tx114"/>
            <p:cNvSpPr/>
            <p:nvPr/>
          </p:nvSpPr>
          <p:spPr>
            <a:xfrm>
              <a:off x="3990347" y="373826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41.3</a:t>
              </a:r>
            </a:p>
          </p:txBody>
        </p:sp>
        <p:sp>
          <p:nvSpPr>
            <p:cNvPr id="115" name="tx115"/>
            <p:cNvSpPr/>
            <p:nvPr/>
          </p:nvSpPr>
          <p:spPr>
            <a:xfrm>
              <a:off x="4028203" y="3191511"/>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16" name="tx116"/>
            <p:cNvSpPr/>
            <p:nvPr/>
          </p:nvSpPr>
          <p:spPr>
            <a:xfrm>
              <a:off x="5322999" y="381103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35.7</a:t>
              </a:r>
            </a:p>
          </p:txBody>
        </p:sp>
        <p:sp>
          <p:nvSpPr>
            <p:cNvPr id="117" name="tx117"/>
            <p:cNvSpPr/>
            <p:nvPr/>
          </p:nvSpPr>
          <p:spPr>
            <a:xfrm>
              <a:off x="5349105" y="3333679"/>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a:t>
              </a:r>
            </a:p>
          </p:txBody>
        </p:sp>
        <p:sp>
          <p:nvSpPr>
            <p:cNvPr id="118" name="tx118"/>
            <p:cNvSpPr/>
            <p:nvPr/>
          </p:nvSpPr>
          <p:spPr>
            <a:xfrm>
              <a:off x="6389120" y="384787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32.9</a:t>
              </a:r>
            </a:p>
          </p:txBody>
        </p:sp>
        <p:sp>
          <p:nvSpPr>
            <p:cNvPr id="119" name="tx119"/>
            <p:cNvSpPr/>
            <p:nvPr/>
          </p:nvSpPr>
          <p:spPr>
            <a:xfrm>
              <a:off x="6454362" y="3408396"/>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a:t>
              </a:r>
            </a:p>
          </p:txBody>
        </p:sp>
        <p:sp>
          <p:nvSpPr>
            <p:cNvPr id="120" name="tx120"/>
            <p:cNvSpPr/>
            <p:nvPr/>
          </p:nvSpPr>
          <p:spPr>
            <a:xfrm>
              <a:off x="6655650" y="385643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32.2</a:t>
              </a:r>
            </a:p>
          </p:txBody>
        </p:sp>
        <p:sp>
          <p:nvSpPr>
            <p:cNvPr id="121" name="tx121"/>
            <p:cNvSpPr/>
            <p:nvPr/>
          </p:nvSpPr>
          <p:spPr>
            <a:xfrm>
              <a:off x="6681756" y="342136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a:t>
              </a:r>
            </a:p>
          </p:txBody>
        </p:sp>
        <p:sp>
          <p:nvSpPr>
            <p:cNvPr id="122" name="tx122"/>
            <p:cNvSpPr/>
            <p:nvPr/>
          </p:nvSpPr>
          <p:spPr>
            <a:xfrm>
              <a:off x="6922181" y="387070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31.1</a:t>
              </a:r>
            </a:p>
          </p:txBody>
        </p:sp>
        <p:sp>
          <p:nvSpPr>
            <p:cNvPr id="123" name="tx123"/>
            <p:cNvSpPr/>
            <p:nvPr/>
          </p:nvSpPr>
          <p:spPr>
            <a:xfrm>
              <a:off x="6948287" y="343693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2.3</a:t>
              </a:r>
            </a:p>
          </p:txBody>
        </p:sp>
        <p:sp>
          <p:nvSpPr>
            <p:cNvPr id="124" name="tx124"/>
            <p:cNvSpPr/>
            <p:nvPr/>
          </p:nvSpPr>
          <p:spPr>
            <a:xfrm>
              <a:off x="7188711" y="385228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32.5</a:t>
              </a:r>
            </a:p>
          </p:txBody>
        </p:sp>
        <p:sp>
          <p:nvSpPr>
            <p:cNvPr id="125" name="tx125"/>
            <p:cNvSpPr/>
            <p:nvPr/>
          </p:nvSpPr>
          <p:spPr>
            <a:xfrm>
              <a:off x="7226567" y="3421886"/>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26" name="tx126"/>
            <p:cNvSpPr/>
            <p:nvPr/>
          </p:nvSpPr>
          <p:spPr>
            <a:xfrm>
              <a:off x="7455241" y="385617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32.2</a:t>
              </a:r>
            </a:p>
          </p:txBody>
        </p:sp>
        <p:sp>
          <p:nvSpPr>
            <p:cNvPr id="127" name="tx127"/>
            <p:cNvSpPr/>
            <p:nvPr/>
          </p:nvSpPr>
          <p:spPr>
            <a:xfrm>
              <a:off x="7493097" y="3434080"/>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28" name="tx128"/>
            <p:cNvSpPr/>
            <p:nvPr/>
          </p:nvSpPr>
          <p:spPr>
            <a:xfrm>
              <a:off x="7721771" y="386227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31.8</a:t>
              </a:r>
            </a:p>
          </p:txBody>
        </p:sp>
        <p:sp>
          <p:nvSpPr>
            <p:cNvPr id="129" name="tx129"/>
            <p:cNvSpPr/>
            <p:nvPr/>
          </p:nvSpPr>
          <p:spPr>
            <a:xfrm>
              <a:off x="7759628" y="3446273"/>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30" name="tx130"/>
            <p:cNvSpPr/>
            <p:nvPr/>
          </p:nvSpPr>
          <p:spPr>
            <a:xfrm>
              <a:off x="7988302" y="388704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29.8</a:t>
              </a:r>
            </a:p>
          </p:txBody>
        </p:sp>
        <p:sp>
          <p:nvSpPr>
            <p:cNvPr id="131" name="tx131"/>
            <p:cNvSpPr/>
            <p:nvPr/>
          </p:nvSpPr>
          <p:spPr>
            <a:xfrm>
              <a:off x="8014408" y="347961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a:t>
              </a:r>
            </a:p>
          </p:txBody>
        </p:sp>
        <p:sp>
          <p:nvSpPr>
            <p:cNvPr id="132" name="tx132"/>
            <p:cNvSpPr/>
            <p:nvPr/>
          </p:nvSpPr>
          <p:spPr>
            <a:xfrm>
              <a:off x="810943"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733219" y="36091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4" name="tx134"/>
            <p:cNvSpPr/>
            <p:nvPr/>
          </p:nvSpPr>
          <p:spPr>
            <a:xfrm>
              <a:off x="733219" y="296054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5" name="tx135"/>
            <p:cNvSpPr/>
            <p:nvPr/>
          </p:nvSpPr>
          <p:spPr>
            <a:xfrm>
              <a:off x="733219" y="231196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6" name="tx136"/>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266724" y="3084238"/>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3" name="tx153"/>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536487"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03586" y="5231348"/>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6" name="rc156"/>
            <p:cNvSpPr/>
            <p:nvPr/>
          </p:nvSpPr>
          <p:spPr>
            <a:xfrm>
              <a:off x="4061761" y="5180638"/>
              <a:ext cx="201456" cy="201456"/>
            </a:xfrm>
            <a:prstGeom prst="rect">
              <a:avLst/>
            </a:prstGeom>
            <a:solidFill>
              <a:srgbClr val="1CABE2">
                <a:alpha val="100000"/>
              </a:srgbClr>
            </a:solidFill>
          </p:spPr>
          <p:txBody>
            <a:bodyPr/>
            <a:lstStyle/>
            <a:p/>
          </p:txBody>
        </p:sp>
        <p:sp>
          <p:nvSpPr>
            <p:cNvPr id="157" name="rc157"/>
            <p:cNvSpPr/>
            <p:nvPr/>
          </p:nvSpPr>
          <p:spPr>
            <a:xfrm>
              <a:off x="6020412" y="5180638"/>
              <a:ext cx="201456" cy="201456"/>
            </a:xfrm>
            <a:prstGeom prst="rect">
              <a:avLst/>
            </a:prstGeom>
            <a:solidFill>
              <a:srgbClr val="80BD41">
                <a:alpha val="100000"/>
              </a:srgbClr>
            </a:solidFill>
          </p:spPr>
          <p:txBody>
            <a:bodyPr/>
            <a:lstStyle/>
            <a:p/>
          </p:txBody>
        </p:sp>
        <p:sp>
          <p:nvSpPr>
            <p:cNvPr id="158" name="tx158"/>
            <p:cNvSpPr/>
            <p:nvPr/>
          </p:nvSpPr>
          <p:spPr>
            <a:xfrm>
              <a:off x="4341806" y="5231348"/>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9" name="tx159"/>
            <p:cNvSpPr/>
            <p:nvPr/>
          </p:nvSpPr>
          <p:spPr>
            <a:xfrm>
              <a:off x="6300457"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297" y="1618677"/>
              <a:ext cx="15180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Jamaica, 2000-2025</a:t>
              </a:r>
            </a:p>
          </p:txBody>
        </p:sp>
        <p:sp>
          <p:nvSpPr>
            <p:cNvPr id="162" name="pl162"/>
            <p:cNvSpPr/>
            <p:nvPr/>
          </p:nvSpPr>
          <p:spPr>
            <a:xfrm>
              <a:off x="2266991"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08064"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9137"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90210"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3752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78600"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19673"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954836"/>
              <a:ext cx="6378365" cy="129081"/>
            </a:xfrm>
            <a:prstGeom prst="rect">
              <a:avLst/>
            </a:prstGeom>
            <a:solidFill>
              <a:srgbClr val="80BD41">
                <a:alpha val="100000"/>
              </a:srgbClr>
            </a:solidFill>
          </p:spPr>
          <p:txBody>
            <a:bodyPr/>
            <a:lstStyle/>
            <a:p/>
          </p:txBody>
        </p:sp>
        <p:sp>
          <p:nvSpPr>
            <p:cNvPr id="174" name="rc174"/>
            <p:cNvSpPr/>
            <p:nvPr/>
          </p:nvSpPr>
          <p:spPr>
            <a:xfrm>
              <a:off x="7674820" y="5954836"/>
              <a:ext cx="197989" cy="129081"/>
            </a:xfrm>
            <a:prstGeom prst="rect">
              <a:avLst/>
            </a:prstGeom>
            <a:solidFill>
              <a:srgbClr val="1CABE2">
                <a:alpha val="100000"/>
              </a:srgbClr>
            </a:solidFill>
          </p:spPr>
          <p:txBody>
            <a:bodyPr/>
            <a:lstStyle/>
            <a:p/>
          </p:txBody>
        </p:sp>
        <p:sp>
          <p:nvSpPr>
            <p:cNvPr id="175" name="rc175"/>
            <p:cNvSpPr/>
            <p:nvPr/>
          </p:nvSpPr>
          <p:spPr>
            <a:xfrm>
              <a:off x="1296454" y="5793484"/>
              <a:ext cx="6162906" cy="129081"/>
            </a:xfrm>
            <a:prstGeom prst="rect">
              <a:avLst/>
            </a:prstGeom>
            <a:solidFill>
              <a:srgbClr val="80BD41">
                <a:alpha val="100000"/>
              </a:srgbClr>
            </a:solidFill>
          </p:spPr>
          <p:txBody>
            <a:bodyPr/>
            <a:lstStyle/>
            <a:p/>
          </p:txBody>
        </p:sp>
        <p:sp>
          <p:nvSpPr>
            <p:cNvPr id="176" name="rc176"/>
            <p:cNvSpPr/>
            <p:nvPr/>
          </p:nvSpPr>
          <p:spPr>
            <a:xfrm>
              <a:off x="7459361" y="5793484"/>
              <a:ext cx="62114" cy="129081"/>
            </a:xfrm>
            <a:prstGeom prst="rect">
              <a:avLst/>
            </a:prstGeom>
            <a:solidFill>
              <a:srgbClr val="1CABE2">
                <a:alpha val="100000"/>
              </a:srgbClr>
            </a:solidFill>
          </p:spPr>
          <p:txBody>
            <a:bodyPr/>
            <a:lstStyle/>
            <a:p/>
          </p:txBody>
        </p:sp>
        <p:sp>
          <p:nvSpPr>
            <p:cNvPr id="177" name="rc177"/>
            <p:cNvSpPr/>
            <p:nvPr/>
          </p:nvSpPr>
          <p:spPr>
            <a:xfrm>
              <a:off x="1296454" y="5632132"/>
              <a:ext cx="5792161" cy="129081"/>
            </a:xfrm>
            <a:prstGeom prst="rect">
              <a:avLst/>
            </a:prstGeom>
            <a:solidFill>
              <a:srgbClr val="80BD41">
                <a:alpha val="100000"/>
              </a:srgbClr>
            </a:solidFill>
          </p:spPr>
          <p:txBody>
            <a:bodyPr/>
            <a:lstStyle/>
            <a:p/>
          </p:txBody>
        </p:sp>
        <p:sp>
          <p:nvSpPr>
            <p:cNvPr id="178" name="rc178"/>
            <p:cNvSpPr/>
            <p:nvPr/>
          </p:nvSpPr>
          <p:spPr>
            <a:xfrm>
              <a:off x="7088616" y="5632132"/>
              <a:ext cx="304748" cy="129081"/>
            </a:xfrm>
            <a:prstGeom prst="rect">
              <a:avLst/>
            </a:prstGeom>
            <a:solidFill>
              <a:srgbClr val="1CABE2">
                <a:alpha val="100000"/>
              </a:srgbClr>
            </a:solidFill>
          </p:spPr>
          <p:txBody>
            <a:bodyPr/>
            <a:lstStyle/>
            <a:p/>
          </p:txBody>
        </p:sp>
        <p:sp>
          <p:nvSpPr>
            <p:cNvPr id="179" name="tx179"/>
            <p:cNvSpPr/>
            <p:nvPr/>
          </p:nvSpPr>
          <p:spPr>
            <a:xfrm>
              <a:off x="8087255"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33.9</a:t>
              </a:r>
            </a:p>
          </p:txBody>
        </p:sp>
        <p:sp>
          <p:nvSpPr>
            <p:cNvPr id="180" name="tx180"/>
            <p:cNvSpPr/>
            <p:nvPr/>
          </p:nvSpPr>
          <p:spPr>
            <a:xfrm>
              <a:off x="7720392"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32.1</a:t>
              </a:r>
            </a:p>
          </p:txBody>
        </p:sp>
        <p:sp>
          <p:nvSpPr>
            <p:cNvPr id="181" name="tx181"/>
            <p:cNvSpPr/>
            <p:nvPr/>
          </p:nvSpPr>
          <p:spPr>
            <a:xfrm>
              <a:off x="7585876"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31.4</a:t>
              </a:r>
            </a:p>
          </p:txBody>
        </p:sp>
        <p:sp>
          <p:nvSpPr>
            <p:cNvPr id="182" name="tx182"/>
            <p:cNvSpPr/>
            <p:nvPr/>
          </p:nvSpPr>
          <p:spPr>
            <a:xfrm>
              <a:off x="4380207"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32.9</a:t>
              </a:r>
            </a:p>
          </p:txBody>
        </p:sp>
        <p:sp>
          <p:nvSpPr>
            <p:cNvPr id="183" name="tx183"/>
            <p:cNvSpPr/>
            <p:nvPr/>
          </p:nvSpPr>
          <p:spPr>
            <a:xfrm>
              <a:off x="7743685" y="5980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84" name="tx184"/>
            <p:cNvSpPr/>
            <p:nvPr/>
          </p:nvSpPr>
          <p:spPr>
            <a:xfrm>
              <a:off x="4272477"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31.8</a:t>
              </a:r>
            </a:p>
          </p:txBody>
        </p:sp>
        <p:sp>
          <p:nvSpPr>
            <p:cNvPr id="185" name="tx185"/>
            <p:cNvSpPr/>
            <p:nvPr/>
          </p:nvSpPr>
          <p:spPr>
            <a:xfrm>
              <a:off x="7428650" y="581920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&lt;1</a:t>
              </a:r>
            </a:p>
          </p:txBody>
        </p:sp>
        <p:sp>
          <p:nvSpPr>
            <p:cNvPr id="186" name="tx186"/>
            <p:cNvSpPr/>
            <p:nvPr/>
          </p:nvSpPr>
          <p:spPr>
            <a:xfrm>
              <a:off x="4087105"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29.8</a:t>
              </a:r>
            </a:p>
          </p:txBody>
        </p:sp>
        <p:sp>
          <p:nvSpPr>
            <p:cNvPr id="187" name="tx187"/>
            <p:cNvSpPr/>
            <p:nvPr/>
          </p:nvSpPr>
          <p:spPr>
            <a:xfrm>
              <a:off x="7165689" y="56578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88" name="tx188"/>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257592" y="617881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2" name="tx192"/>
            <p:cNvSpPr/>
            <p:nvPr/>
          </p:nvSpPr>
          <p:spPr>
            <a:xfrm>
              <a:off x="3159803"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93" name="tx193"/>
            <p:cNvSpPr/>
            <p:nvPr/>
          </p:nvSpPr>
          <p:spPr>
            <a:xfrm>
              <a:off x="5100876"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94" name="tx194"/>
            <p:cNvSpPr/>
            <p:nvPr/>
          </p:nvSpPr>
          <p:spPr>
            <a:xfrm>
              <a:off x="7041949"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95" name="tx195"/>
            <p:cNvSpPr/>
            <p:nvPr/>
          </p:nvSpPr>
          <p:spPr>
            <a:xfrm>
              <a:off x="4017782" y="6343091"/>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6" name="tx196"/>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(95%) was lower than in 2019 (97%).
The number of children vaccinated with DTP1 decreased 9% compared to in 2019.
The number of surviving infants decreased approximately 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894424"/>
              <a:ext cx="3397157" cy="196820"/>
            </a:xfrm>
            <a:custGeom>
              <a:avLst/>
              <a:pathLst>
                <a:path w="3397157" h="196820">
                  <a:moveTo>
                    <a:pt x="0" y="131213"/>
                  </a:moveTo>
                  <a:lnTo>
                    <a:pt x="135886" y="21868"/>
                  </a:lnTo>
                  <a:lnTo>
                    <a:pt x="271772" y="43737"/>
                  </a:lnTo>
                  <a:lnTo>
                    <a:pt x="407658" y="109344"/>
                  </a:lnTo>
                  <a:lnTo>
                    <a:pt x="543545" y="65606"/>
                  </a:lnTo>
                  <a:lnTo>
                    <a:pt x="679431" y="0"/>
                  </a:lnTo>
                  <a:lnTo>
                    <a:pt x="815317" y="109344"/>
                  </a:lnTo>
                  <a:lnTo>
                    <a:pt x="951204" y="174951"/>
                  </a:lnTo>
                  <a:lnTo>
                    <a:pt x="1087090" y="196820"/>
                  </a:lnTo>
                  <a:lnTo>
                    <a:pt x="1222976" y="196820"/>
                  </a:lnTo>
                  <a:lnTo>
                    <a:pt x="1358863" y="109344"/>
                  </a:lnTo>
                  <a:lnTo>
                    <a:pt x="1494749" y="153082"/>
                  </a:lnTo>
                  <a:lnTo>
                    <a:pt x="1630635" y="65606"/>
                  </a:lnTo>
                  <a:lnTo>
                    <a:pt x="1766522" y="131213"/>
                  </a:lnTo>
                  <a:lnTo>
                    <a:pt x="1902408" y="153082"/>
                  </a:lnTo>
                  <a:lnTo>
                    <a:pt x="2038294" y="174951"/>
                  </a:lnTo>
                  <a:lnTo>
                    <a:pt x="2174180" y="0"/>
                  </a:lnTo>
                  <a:lnTo>
                    <a:pt x="2310067" y="131213"/>
                  </a:lnTo>
                  <a:lnTo>
                    <a:pt x="2445953" y="43737"/>
                  </a:lnTo>
                  <a:lnTo>
                    <a:pt x="2581839" y="65606"/>
                  </a:lnTo>
                  <a:lnTo>
                    <a:pt x="2717726" y="65606"/>
                  </a:lnTo>
                  <a:lnTo>
                    <a:pt x="2853612" y="196820"/>
                  </a:lnTo>
                  <a:lnTo>
                    <a:pt x="2989498" y="21868"/>
                  </a:lnTo>
                  <a:lnTo>
                    <a:pt x="3125385" y="0"/>
                  </a:lnTo>
                  <a:lnTo>
                    <a:pt x="3261271" y="0"/>
                  </a:lnTo>
                  <a:lnTo>
                    <a:pt x="3397157" y="87475"/>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06165"/>
            </a:xfrm>
            <a:custGeom>
              <a:avLst/>
              <a:pathLst>
                <a:path w="3397157" h="306165">
                  <a:moveTo>
                    <a:pt x="0" y="306165"/>
                  </a:moveTo>
                  <a:lnTo>
                    <a:pt x="135886" y="306165"/>
                  </a:lnTo>
                  <a:lnTo>
                    <a:pt x="271772" y="306165"/>
                  </a:lnTo>
                  <a:lnTo>
                    <a:pt x="407658" y="262427"/>
                  </a:lnTo>
                  <a:lnTo>
                    <a:pt x="543545" y="218689"/>
                  </a:lnTo>
                  <a:lnTo>
                    <a:pt x="679431" y="196820"/>
                  </a:lnTo>
                  <a:lnTo>
                    <a:pt x="815317" y="174951"/>
                  </a:lnTo>
                  <a:lnTo>
                    <a:pt x="951204" y="174951"/>
                  </a:lnTo>
                  <a:lnTo>
                    <a:pt x="1087090" y="109344"/>
                  </a:lnTo>
                  <a:lnTo>
                    <a:pt x="1222976" y="65606"/>
                  </a:lnTo>
                  <a:lnTo>
                    <a:pt x="1358863" y="65606"/>
                  </a:lnTo>
                  <a:lnTo>
                    <a:pt x="1494749" y="43737"/>
                  </a:lnTo>
                  <a:lnTo>
                    <a:pt x="1630635" y="43737"/>
                  </a:lnTo>
                  <a:lnTo>
                    <a:pt x="1766522" y="43737"/>
                  </a:lnTo>
                  <a:lnTo>
                    <a:pt x="1902408" y="43737"/>
                  </a:lnTo>
                  <a:lnTo>
                    <a:pt x="2038294" y="21868"/>
                  </a:lnTo>
                  <a:lnTo>
                    <a:pt x="2174180" y="0"/>
                  </a:lnTo>
                  <a:lnTo>
                    <a:pt x="2310067" y="0"/>
                  </a:lnTo>
                  <a:lnTo>
                    <a:pt x="2445953" y="0"/>
                  </a:lnTo>
                  <a:lnTo>
                    <a:pt x="2581839" y="0"/>
                  </a:lnTo>
                  <a:lnTo>
                    <a:pt x="2717726" y="65606"/>
                  </a:lnTo>
                  <a:lnTo>
                    <a:pt x="2853612" y="109344"/>
                  </a:lnTo>
                  <a:lnTo>
                    <a:pt x="2989498" y="21868"/>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003769"/>
              <a:ext cx="3397157" cy="393641"/>
            </a:xfrm>
            <a:custGeom>
              <a:avLst/>
              <a:pathLst>
                <a:path w="3397157" h="393641">
                  <a:moveTo>
                    <a:pt x="0" y="65606"/>
                  </a:moveTo>
                  <a:lnTo>
                    <a:pt x="135886" y="87475"/>
                  </a:lnTo>
                  <a:lnTo>
                    <a:pt x="271772" y="65606"/>
                  </a:lnTo>
                  <a:lnTo>
                    <a:pt x="407658" y="43737"/>
                  </a:lnTo>
                  <a:lnTo>
                    <a:pt x="543545" y="21868"/>
                  </a:lnTo>
                  <a:lnTo>
                    <a:pt x="679431" y="0"/>
                  </a:lnTo>
                  <a:lnTo>
                    <a:pt x="815317" y="21868"/>
                  </a:lnTo>
                  <a:lnTo>
                    <a:pt x="951204" y="21868"/>
                  </a:lnTo>
                  <a:lnTo>
                    <a:pt x="1087090" y="43737"/>
                  </a:lnTo>
                  <a:lnTo>
                    <a:pt x="1222976" y="0"/>
                  </a:lnTo>
                  <a:lnTo>
                    <a:pt x="1358863" y="21868"/>
                  </a:lnTo>
                  <a:lnTo>
                    <a:pt x="1494749" y="21868"/>
                  </a:lnTo>
                  <a:lnTo>
                    <a:pt x="1630635" y="21868"/>
                  </a:lnTo>
                  <a:lnTo>
                    <a:pt x="1766522" y="87475"/>
                  </a:lnTo>
                  <a:lnTo>
                    <a:pt x="1902408" y="109344"/>
                  </a:lnTo>
                  <a:lnTo>
                    <a:pt x="2038294" y="87475"/>
                  </a:lnTo>
                  <a:lnTo>
                    <a:pt x="2174180" y="109344"/>
                  </a:lnTo>
                  <a:lnTo>
                    <a:pt x="2310067" y="196820"/>
                  </a:lnTo>
                  <a:lnTo>
                    <a:pt x="2445953" y="174951"/>
                  </a:lnTo>
                  <a:lnTo>
                    <a:pt x="2581839" y="306165"/>
                  </a:lnTo>
                  <a:lnTo>
                    <a:pt x="2717726" y="371772"/>
                  </a:lnTo>
                  <a:lnTo>
                    <a:pt x="2853612" y="393641"/>
                  </a:lnTo>
                  <a:lnTo>
                    <a:pt x="2989498" y="328034"/>
                  </a:lnTo>
                  <a:lnTo>
                    <a:pt x="3125385" y="262427"/>
                  </a:lnTo>
                  <a:lnTo>
                    <a:pt x="3261271" y="240558"/>
                  </a:lnTo>
                  <a:lnTo>
                    <a:pt x="3397157" y="240558"/>
                  </a:lnTo>
                </a:path>
              </a:pathLst>
            </a:custGeom>
            <a:ln w="27101" cap="flat">
              <a:solidFill>
                <a:srgbClr val="961A49">
                  <a:alpha val="100000"/>
                </a:srgbClr>
              </a:solidFill>
              <a:prstDash val="solid"/>
              <a:round/>
            </a:ln>
          </p:spPr>
          <p:txBody>
            <a:bodyPr/>
            <a:lstStyle/>
            <a:p/>
          </p:txBody>
        </p:sp>
        <p:sp>
          <p:nvSpPr>
            <p:cNvPr id="24" name="pl24"/>
            <p:cNvSpPr/>
            <p:nvPr/>
          </p:nvSpPr>
          <p:spPr>
            <a:xfrm>
              <a:off x="1121155" y="1894424"/>
              <a:ext cx="3397157" cy="196820"/>
            </a:xfrm>
            <a:custGeom>
              <a:avLst/>
              <a:pathLst>
                <a:path w="3397157" h="196820">
                  <a:moveTo>
                    <a:pt x="0" y="131213"/>
                  </a:moveTo>
                  <a:lnTo>
                    <a:pt x="135886" y="21868"/>
                  </a:lnTo>
                  <a:lnTo>
                    <a:pt x="271772" y="43737"/>
                  </a:lnTo>
                  <a:lnTo>
                    <a:pt x="407658" y="109344"/>
                  </a:lnTo>
                  <a:lnTo>
                    <a:pt x="543545" y="65606"/>
                  </a:lnTo>
                  <a:lnTo>
                    <a:pt x="679431" y="0"/>
                  </a:lnTo>
                  <a:lnTo>
                    <a:pt x="815317" y="109344"/>
                  </a:lnTo>
                  <a:lnTo>
                    <a:pt x="951204" y="174951"/>
                  </a:lnTo>
                  <a:lnTo>
                    <a:pt x="1087090" y="196820"/>
                  </a:lnTo>
                  <a:lnTo>
                    <a:pt x="1222976" y="196820"/>
                  </a:lnTo>
                  <a:lnTo>
                    <a:pt x="1358863" y="109344"/>
                  </a:lnTo>
                  <a:lnTo>
                    <a:pt x="1494749" y="153082"/>
                  </a:lnTo>
                  <a:lnTo>
                    <a:pt x="1630635" y="65606"/>
                  </a:lnTo>
                  <a:lnTo>
                    <a:pt x="1766522" y="131213"/>
                  </a:lnTo>
                  <a:lnTo>
                    <a:pt x="1902408" y="153082"/>
                  </a:lnTo>
                  <a:lnTo>
                    <a:pt x="2038294" y="174951"/>
                  </a:lnTo>
                  <a:lnTo>
                    <a:pt x="2174180" y="0"/>
                  </a:lnTo>
                  <a:lnTo>
                    <a:pt x="2310067" y="131213"/>
                  </a:lnTo>
                  <a:lnTo>
                    <a:pt x="2445953" y="43737"/>
                  </a:lnTo>
                  <a:lnTo>
                    <a:pt x="2581839" y="65606"/>
                  </a:lnTo>
                  <a:lnTo>
                    <a:pt x="2717726" y="65606"/>
                  </a:lnTo>
                  <a:lnTo>
                    <a:pt x="2853612" y="196820"/>
                  </a:lnTo>
                  <a:lnTo>
                    <a:pt x="2989498" y="21868"/>
                  </a:lnTo>
                  <a:lnTo>
                    <a:pt x="3125385" y="0"/>
                  </a:lnTo>
                  <a:lnTo>
                    <a:pt x="3261271" y="0"/>
                  </a:lnTo>
                  <a:lnTo>
                    <a:pt x="3397157" y="87475"/>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96820"/>
            </a:xfrm>
            <a:custGeom>
              <a:avLst/>
              <a:pathLst>
                <a:path w="0" h="196820">
                  <a:moveTo>
                    <a:pt x="0" y="0"/>
                  </a:moveTo>
                  <a:lnTo>
                    <a:pt x="0" y="196820"/>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65606"/>
            </a:xfrm>
            <a:custGeom>
              <a:avLst/>
              <a:pathLst>
                <a:path w="0" h="65606">
                  <a:moveTo>
                    <a:pt x="0" y="0"/>
                  </a:moveTo>
                  <a:lnTo>
                    <a:pt x="0" y="65606"/>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174951"/>
            </a:xfrm>
            <a:custGeom>
              <a:avLst/>
              <a:pathLst>
                <a:path w="0" h="174951">
                  <a:moveTo>
                    <a:pt x="0" y="0"/>
                  </a:moveTo>
                  <a:lnTo>
                    <a:pt x="0" y="174951"/>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240558"/>
            </a:xfrm>
            <a:custGeom>
              <a:avLst/>
              <a:pathLst>
                <a:path w="0" h="240558">
                  <a:moveTo>
                    <a:pt x="0" y="0"/>
                  </a:moveTo>
                  <a:lnTo>
                    <a:pt x="0" y="240558"/>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31213"/>
            </a:xfrm>
            <a:custGeom>
              <a:avLst/>
              <a:pathLst>
                <a:path w="0" h="131213">
                  <a:moveTo>
                    <a:pt x="0" y="0"/>
                  </a:moveTo>
                  <a:lnTo>
                    <a:pt x="0" y="131213"/>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65606"/>
            </a:xfrm>
            <a:custGeom>
              <a:avLst/>
              <a:pathLst>
                <a:path w="0" h="65606">
                  <a:moveTo>
                    <a:pt x="0" y="0"/>
                  </a:moveTo>
                  <a:lnTo>
                    <a:pt x="0" y="65606"/>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32" name="pl32"/>
            <p:cNvSpPr/>
            <p:nvPr/>
          </p:nvSpPr>
          <p:spPr>
            <a:xfrm>
              <a:off x="1121155" y="1894424"/>
              <a:ext cx="3397157" cy="196820"/>
            </a:xfrm>
            <a:custGeom>
              <a:avLst/>
              <a:pathLst>
                <a:path w="3397157" h="196820">
                  <a:moveTo>
                    <a:pt x="0" y="131213"/>
                  </a:moveTo>
                  <a:lnTo>
                    <a:pt x="135886" y="21868"/>
                  </a:lnTo>
                  <a:lnTo>
                    <a:pt x="271772" y="43737"/>
                  </a:lnTo>
                  <a:lnTo>
                    <a:pt x="407658" y="109344"/>
                  </a:lnTo>
                  <a:lnTo>
                    <a:pt x="543545" y="65606"/>
                  </a:lnTo>
                  <a:lnTo>
                    <a:pt x="679431" y="0"/>
                  </a:lnTo>
                  <a:lnTo>
                    <a:pt x="815317" y="109344"/>
                  </a:lnTo>
                  <a:lnTo>
                    <a:pt x="951204" y="174951"/>
                  </a:lnTo>
                  <a:lnTo>
                    <a:pt x="1087090" y="196820"/>
                  </a:lnTo>
                  <a:lnTo>
                    <a:pt x="1222976" y="196820"/>
                  </a:lnTo>
                  <a:lnTo>
                    <a:pt x="1358863" y="109344"/>
                  </a:lnTo>
                  <a:lnTo>
                    <a:pt x="1494749" y="153082"/>
                  </a:lnTo>
                  <a:lnTo>
                    <a:pt x="1630635" y="65606"/>
                  </a:lnTo>
                  <a:lnTo>
                    <a:pt x="1766522" y="131213"/>
                  </a:lnTo>
                  <a:lnTo>
                    <a:pt x="1902408" y="153082"/>
                  </a:lnTo>
                  <a:lnTo>
                    <a:pt x="2038294" y="174951"/>
                  </a:lnTo>
                  <a:lnTo>
                    <a:pt x="2174180" y="0"/>
                  </a:lnTo>
                  <a:lnTo>
                    <a:pt x="2310067" y="131213"/>
                  </a:lnTo>
                  <a:lnTo>
                    <a:pt x="2445953" y="43737"/>
                  </a:lnTo>
                  <a:lnTo>
                    <a:pt x="2581839" y="65606"/>
                  </a:lnTo>
                  <a:lnTo>
                    <a:pt x="2717726" y="65606"/>
                  </a:lnTo>
                  <a:lnTo>
                    <a:pt x="2853612" y="196820"/>
                  </a:lnTo>
                  <a:lnTo>
                    <a:pt x="2989498" y="21868"/>
                  </a:lnTo>
                  <a:lnTo>
                    <a:pt x="3125385" y="0"/>
                  </a:lnTo>
                  <a:lnTo>
                    <a:pt x="3261271" y="0"/>
                  </a:lnTo>
                  <a:lnTo>
                    <a:pt x="3397157" y="87475"/>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40" name="tx40"/>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85</a:t>
              </a:r>
            </a:p>
          </p:txBody>
        </p:sp>
        <p:sp>
          <p:nvSpPr>
            <p:cNvPr id="41" name="tx41"/>
            <p:cNvSpPr/>
            <p:nvPr/>
          </p:nvSpPr>
          <p:spPr>
            <a:xfrm>
              <a:off x="4602675" y="2205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83</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90122"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122"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9050"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574"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221" y="499224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60" name="tx60"/>
            <p:cNvSpPr/>
            <p:nvPr/>
          </p:nvSpPr>
          <p:spPr>
            <a:xfrm>
              <a:off x="2836149"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598674" y="4992248"/>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62" name="tx62"/>
            <p:cNvSpPr/>
            <p:nvPr/>
          </p:nvSpPr>
          <p:spPr>
            <a:xfrm>
              <a:off x="1557268" y="1437626"/>
              <a:ext cx="2524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Jamaica, 2000-2025</a:t>
              </a:r>
            </a:p>
          </p:txBody>
        </p:sp>
        <p:sp>
          <p:nvSpPr>
            <p:cNvPr id="63" name="pl63"/>
            <p:cNvSpPr/>
            <p:nvPr/>
          </p:nvSpPr>
          <p:spPr>
            <a:xfrm>
              <a:off x="5267948" y="411988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51560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91133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30705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170278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381774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321347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260919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200492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806" y="3032187"/>
              <a:ext cx="3397157" cy="543847"/>
            </a:xfrm>
            <a:custGeom>
              <a:avLst/>
              <a:pathLst>
                <a:path w="3397157" h="543847">
                  <a:moveTo>
                    <a:pt x="0" y="362564"/>
                  </a:moveTo>
                  <a:lnTo>
                    <a:pt x="135886" y="60427"/>
                  </a:lnTo>
                  <a:lnTo>
                    <a:pt x="271772" y="120854"/>
                  </a:lnTo>
                  <a:lnTo>
                    <a:pt x="407658" y="302137"/>
                  </a:lnTo>
                  <a:lnTo>
                    <a:pt x="543545" y="181282"/>
                  </a:lnTo>
                  <a:lnTo>
                    <a:pt x="679431" y="0"/>
                  </a:lnTo>
                  <a:lnTo>
                    <a:pt x="815317" y="302137"/>
                  </a:lnTo>
                  <a:lnTo>
                    <a:pt x="951204" y="483419"/>
                  </a:lnTo>
                  <a:lnTo>
                    <a:pt x="1087090" y="543847"/>
                  </a:lnTo>
                  <a:lnTo>
                    <a:pt x="1222976" y="543847"/>
                  </a:lnTo>
                  <a:lnTo>
                    <a:pt x="1358863" y="302137"/>
                  </a:lnTo>
                  <a:lnTo>
                    <a:pt x="1494749" y="422992"/>
                  </a:lnTo>
                  <a:lnTo>
                    <a:pt x="1630635" y="181282"/>
                  </a:lnTo>
                  <a:lnTo>
                    <a:pt x="1766522" y="362564"/>
                  </a:lnTo>
                  <a:lnTo>
                    <a:pt x="1902408" y="422992"/>
                  </a:lnTo>
                  <a:lnTo>
                    <a:pt x="2038294" y="483419"/>
                  </a:lnTo>
                  <a:lnTo>
                    <a:pt x="2174180" y="0"/>
                  </a:lnTo>
                  <a:lnTo>
                    <a:pt x="2310067" y="362564"/>
                  </a:lnTo>
                  <a:lnTo>
                    <a:pt x="2445953" y="120854"/>
                  </a:lnTo>
                  <a:lnTo>
                    <a:pt x="2581839" y="181282"/>
                  </a:lnTo>
                  <a:lnTo>
                    <a:pt x="2717726" y="181282"/>
                  </a:lnTo>
                  <a:lnTo>
                    <a:pt x="2853612" y="543847"/>
                  </a:lnTo>
                  <a:lnTo>
                    <a:pt x="2989498" y="60427"/>
                  </a:lnTo>
                  <a:lnTo>
                    <a:pt x="3125385" y="0"/>
                  </a:lnTo>
                  <a:lnTo>
                    <a:pt x="3261271" y="0"/>
                  </a:lnTo>
                  <a:lnTo>
                    <a:pt x="3397157" y="241709"/>
                  </a:lnTo>
                </a:path>
              </a:pathLst>
            </a:custGeom>
            <a:ln w="27101" cap="flat">
              <a:solidFill>
                <a:srgbClr val="0058AB">
                  <a:alpha val="100000"/>
                </a:srgbClr>
              </a:solidFill>
              <a:prstDash val="solid"/>
              <a:round/>
            </a:ln>
          </p:spPr>
          <p:txBody>
            <a:bodyPr/>
            <a:lstStyle/>
            <a:p/>
          </p:txBody>
        </p:sp>
        <p:sp>
          <p:nvSpPr>
            <p:cNvPr id="80" name="pl80"/>
            <p:cNvSpPr/>
            <p:nvPr/>
          </p:nvSpPr>
          <p:spPr>
            <a:xfrm>
              <a:off x="5437806" y="3213470"/>
              <a:ext cx="3397157" cy="845984"/>
            </a:xfrm>
            <a:custGeom>
              <a:avLst/>
              <a:pathLst>
                <a:path w="3397157" h="845984">
                  <a:moveTo>
                    <a:pt x="0" y="845984"/>
                  </a:moveTo>
                  <a:lnTo>
                    <a:pt x="135886" y="845984"/>
                  </a:lnTo>
                  <a:lnTo>
                    <a:pt x="271772" y="845984"/>
                  </a:lnTo>
                  <a:lnTo>
                    <a:pt x="407658" y="725129"/>
                  </a:lnTo>
                  <a:lnTo>
                    <a:pt x="543545" y="604274"/>
                  </a:lnTo>
                  <a:lnTo>
                    <a:pt x="679431" y="543847"/>
                  </a:lnTo>
                  <a:lnTo>
                    <a:pt x="815317" y="483419"/>
                  </a:lnTo>
                  <a:lnTo>
                    <a:pt x="951204" y="483419"/>
                  </a:lnTo>
                  <a:lnTo>
                    <a:pt x="1087090" y="302137"/>
                  </a:lnTo>
                  <a:lnTo>
                    <a:pt x="1222976" y="181282"/>
                  </a:lnTo>
                  <a:lnTo>
                    <a:pt x="1358863" y="181282"/>
                  </a:lnTo>
                  <a:lnTo>
                    <a:pt x="1494749" y="120854"/>
                  </a:lnTo>
                  <a:lnTo>
                    <a:pt x="1630635" y="120854"/>
                  </a:lnTo>
                  <a:lnTo>
                    <a:pt x="1766522" y="120854"/>
                  </a:lnTo>
                  <a:lnTo>
                    <a:pt x="1902408" y="120854"/>
                  </a:lnTo>
                  <a:lnTo>
                    <a:pt x="2038294" y="60427"/>
                  </a:lnTo>
                  <a:lnTo>
                    <a:pt x="2174180" y="0"/>
                  </a:lnTo>
                  <a:lnTo>
                    <a:pt x="2310067" y="0"/>
                  </a:lnTo>
                  <a:lnTo>
                    <a:pt x="2445953" y="0"/>
                  </a:lnTo>
                  <a:lnTo>
                    <a:pt x="2581839" y="0"/>
                  </a:lnTo>
                  <a:lnTo>
                    <a:pt x="2717726" y="181282"/>
                  </a:lnTo>
                  <a:lnTo>
                    <a:pt x="2853612" y="302137"/>
                  </a:lnTo>
                  <a:lnTo>
                    <a:pt x="2989498" y="60427"/>
                  </a:lnTo>
                  <a:lnTo>
                    <a:pt x="3125385" y="120854"/>
                  </a:lnTo>
                  <a:lnTo>
                    <a:pt x="3261271" y="120854"/>
                  </a:lnTo>
                  <a:lnTo>
                    <a:pt x="3397157" y="60427"/>
                  </a:lnTo>
                </a:path>
              </a:pathLst>
            </a:custGeom>
            <a:ln w="27101" cap="flat">
              <a:solidFill>
                <a:srgbClr val="80BD41">
                  <a:alpha val="100000"/>
                </a:srgbClr>
              </a:solidFill>
              <a:prstDash val="solid"/>
              <a:round/>
            </a:ln>
          </p:spPr>
          <p:txBody>
            <a:bodyPr/>
            <a:lstStyle/>
            <a:p/>
          </p:txBody>
        </p:sp>
        <p:sp>
          <p:nvSpPr>
            <p:cNvPr id="81" name="pl81"/>
            <p:cNvSpPr/>
            <p:nvPr/>
          </p:nvSpPr>
          <p:spPr>
            <a:xfrm>
              <a:off x="5437806" y="2367485"/>
              <a:ext cx="3397157" cy="1087694"/>
            </a:xfrm>
            <a:custGeom>
              <a:avLst/>
              <a:pathLst>
                <a:path w="3397157" h="1087694">
                  <a:moveTo>
                    <a:pt x="0" y="181282"/>
                  </a:moveTo>
                  <a:lnTo>
                    <a:pt x="135886" y="241709"/>
                  </a:lnTo>
                  <a:lnTo>
                    <a:pt x="271772" y="181282"/>
                  </a:lnTo>
                  <a:lnTo>
                    <a:pt x="407658" y="120854"/>
                  </a:lnTo>
                  <a:lnTo>
                    <a:pt x="543545" y="60427"/>
                  </a:lnTo>
                  <a:lnTo>
                    <a:pt x="679431" y="0"/>
                  </a:lnTo>
                  <a:lnTo>
                    <a:pt x="815317" y="60427"/>
                  </a:lnTo>
                  <a:lnTo>
                    <a:pt x="951204" y="60427"/>
                  </a:lnTo>
                  <a:lnTo>
                    <a:pt x="1087090" y="120854"/>
                  </a:lnTo>
                  <a:lnTo>
                    <a:pt x="1222976" y="0"/>
                  </a:lnTo>
                  <a:lnTo>
                    <a:pt x="1358863" y="60427"/>
                  </a:lnTo>
                  <a:lnTo>
                    <a:pt x="1494749" y="60427"/>
                  </a:lnTo>
                  <a:lnTo>
                    <a:pt x="1630635" y="60427"/>
                  </a:lnTo>
                  <a:lnTo>
                    <a:pt x="1766522" y="241709"/>
                  </a:lnTo>
                  <a:lnTo>
                    <a:pt x="1902408" y="302137"/>
                  </a:lnTo>
                  <a:lnTo>
                    <a:pt x="2038294" y="241709"/>
                  </a:lnTo>
                  <a:lnTo>
                    <a:pt x="2174180" y="302137"/>
                  </a:lnTo>
                  <a:lnTo>
                    <a:pt x="2310067" y="543847"/>
                  </a:lnTo>
                  <a:lnTo>
                    <a:pt x="2445953" y="483419"/>
                  </a:lnTo>
                  <a:lnTo>
                    <a:pt x="2581839" y="845984"/>
                  </a:lnTo>
                  <a:lnTo>
                    <a:pt x="2717726" y="1027267"/>
                  </a:lnTo>
                  <a:lnTo>
                    <a:pt x="2853612" y="1087694"/>
                  </a:lnTo>
                  <a:lnTo>
                    <a:pt x="2989498" y="906412"/>
                  </a:lnTo>
                  <a:lnTo>
                    <a:pt x="3125385" y="725129"/>
                  </a:lnTo>
                  <a:lnTo>
                    <a:pt x="3261271" y="664702"/>
                  </a:lnTo>
                  <a:lnTo>
                    <a:pt x="3397157" y="664702"/>
                  </a:lnTo>
                </a:path>
              </a:pathLst>
            </a:custGeom>
            <a:ln w="27101" cap="flat">
              <a:solidFill>
                <a:srgbClr val="961A49">
                  <a:alpha val="100000"/>
                </a:srgbClr>
              </a:solidFill>
              <a:prstDash val="solid"/>
              <a:round/>
            </a:ln>
          </p:spPr>
          <p:txBody>
            <a:bodyPr/>
            <a:lstStyle/>
            <a:p/>
          </p:txBody>
        </p:sp>
        <p:sp>
          <p:nvSpPr>
            <p:cNvPr id="82" name="pl82"/>
            <p:cNvSpPr/>
            <p:nvPr/>
          </p:nvSpPr>
          <p:spPr>
            <a:xfrm>
              <a:off x="5437806" y="3213470"/>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3" name="pl83"/>
            <p:cNvSpPr/>
            <p:nvPr/>
          </p:nvSpPr>
          <p:spPr>
            <a:xfrm>
              <a:off x="5437806" y="3032187"/>
              <a:ext cx="3397157" cy="543847"/>
            </a:xfrm>
            <a:custGeom>
              <a:avLst/>
              <a:pathLst>
                <a:path w="3397157" h="543847">
                  <a:moveTo>
                    <a:pt x="0" y="362564"/>
                  </a:moveTo>
                  <a:lnTo>
                    <a:pt x="135886" y="60427"/>
                  </a:lnTo>
                  <a:lnTo>
                    <a:pt x="271772" y="120854"/>
                  </a:lnTo>
                  <a:lnTo>
                    <a:pt x="407658" y="302137"/>
                  </a:lnTo>
                  <a:lnTo>
                    <a:pt x="543545" y="181282"/>
                  </a:lnTo>
                  <a:lnTo>
                    <a:pt x="679431" y="0"/>
                  </a:lnTo>
                  <a:lnTo>
                    <a:pt x="815317" y="302137"/>
                  </a:lnTo>
                  <a:lnTo>
                    <a:pt x="951204" y="483419"/>
                  </a:lnTo>
                  <a:lnTo>
                    <a:pt x="1087090" y="543847"/>
                  </a:lnTo>
                  <a:lnTo>
                    <a:pt x="1222976" y="543847"/>
                  </a:lnTo>
                  <a:lnTo>
                    <a:pt x="1358863" y="302137"/>
                  </a:lnTo>
                  <a:lnTo>
                    <a:pt x="1494749" y="422992"/>
                  </a:lnTo>
                  <a:lnTo>
                    <a:pt x="1630635" y="181282"/>
                  </a:lnTo>
                  <a:lnTo>
                    <a:pt x="1766522" y="362564"/>
                  </a:lnTo>
                  <a:lnTo>
                    <a:pt x="1902408" y="422992"/>
                  </a:lnTo>
                  <a:lnTo>
                    <a:pt x="2038294" y="483419"/>
                  </a:lnTo>
                  <a:lnTo>
                    <a:pt x="2174180" y="0"/>
                  </a:lnTo>
                  <a:lnTo>
                    <a:pt x="2310067" y="362564"/>
                  </a:lnTo>
                  <a:lnTo>
                    <a:pt x="2445953" y="120854"/>
                  </a:lnTo>
                  <a:lnTo>
                    <a:pt x="2581839" y="181282"/>
                  </a:lnTo>
                  <a:lnTo>
                    <a:pt x="2717726" y="181282"/>
                  </a:lnTo>
                  <a:lnTo>
                    <a:pt x="2853612" y="543847"/>
                  </a:lnTo>
                  <a:lnTo>
                    <a:pt x="2989498" y="60427"/>
                  </a:lnTo>
                  <a:lnTo>
                    <a:pt x="3125385" y="0"/>
                  </a:lnTo>
                  <a:lnTo>
                    <a:pt x="3261271" y="0"/>
                  </a:lnTo>
                  <a:lnTo>
                    <a:pt x="3397157" y="241709"/>
                  </a:lnTo>
                </a:path>
              </a:pathLst>
            </a:custGeom>
            <a:ln w="43362" cap="flat">
              <a:solidFill>
                <a:srgbClr val="000000">
                  <a:alpha val="100000"/>
                </a:srgbClr>
              </a:solidFill>
              <a:prstDash val="solid"/>
              <a:round/>
            </a:ln>
          </p:spPr>
          <p:txBody>
            <a:bodyPr/>
            <a:lstStyle/>
            <a:p/>
          </p:txBody>
        </p:sp>
        <p:sp>
          <p:nvSpPr>
            <p:cNvPr id="84" name="pl84"/>
            <p:cNvSpPr/>
            <p:nvPr/>
          </p:nvSpPr>
          <p:spPr>
            <a:xfrm>
              <a:off x="5437806" y="2572939"/>
              <a:ext cx="0" cy="821813"/>
            </a:xfrm>
            <a:custGeom>
              <a:avLst/>
              <a:pathLst>
                <a:path w="0" h="821813">
                  <a:moveTo>
                    <a:pt x="0" y="8218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237" y="2572939"/>
              <a:ext cx="0" cy="459248"/>
            </a:xfrm>
            <a:custGeom>
              <a:avLst/>
              <a:pathLst>
                <a:path w="0" h="459248">
                  <a:moveTo>
                    <a:pt x="0" y="4592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669" y="2572939"/>
              <a:ext cx="0" cy="761386"/>
            </a:xfrm>
            <a:custGeom>
              <a:avLst/>
              <a:pathLst>
                <a:path w="0" h="761386">
                  <a:moveTo>
                    <a:pt x="0" y="7613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100" y="2572939"/>
              <a:ext cx="0" cy="942668"/>
            </a:xfrm>
            <a:custGeom>
              <a:avLst/>
              <a:pathLst>
                <a:path w="0" h="942668">
                  <a:moveTo>
                    <a:pt x="0" y="9426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46" y="2572939"/>
              <a:ext cx="0" cy="640531"/>
            </a:xfrm>
            <a:custGeom>
              <a:avLst/>
              <a:pathLst>
                <a:path w="0" h="640531">
                  <a:moveTo>
                    <a:pt x="0" y="6405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77" y="2572939"/>
              <a:ext cx="0" cy="459248"/>
            </a:xfrm>
            <a:custGeom>
              <a:avLst/>
              <a:pathLst>
                <a:path w="0" h="459248">
                  <a:moveTo>
                    <a:pt x="0" y="45924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64" y="2572939"/>
              <a:ext cx="0" cy="700958"/>
            </a:xfrm>
            <a:custGeom>
              <a:avLst/>
              <a:pathLst>
                <a:path w="0" h="700958">
                  <a:moveTo>
                    <a:pt x="0" y="70095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806" y="3032187"/>
              <a:ext cx="3397157" cy="543847"/>
            </a:xfrm>
            <a:custGeom>
              <a:avLst/>
              <a:pathLst>
                <a:path w="3397157" h="543847">
                  <a:moveTo>
                    <a:pt x="0" y="362564"/>
                  </a:moveTo>
                  <a:lnTo>
                    <a:pt x="135886" y="60427"/>
                  </a:lnTo>
                  <a:lnTo>
                    <a:pt x="271772" y="120854"/>
                  </a:lnTo>
                  <a:lnTo>
                    <a:pt x="407658" y="302137"/>
                  </a:lnTo>
                  <a:lnTo>
                    <a:pt x="543545" y="181282"/>
                  </a:lnTo>
                  <a:lnTo>
                    <a:pt x="679431" y="0"/>
                  </a:lnTo>
                  <a:lnTo>
                    <a:pt x="815317" y="302137"/>
                  </a:lnTo>
                  <a:lnTo>
                    <a:pt x="951204" y="483419"/>
                  </a:lnTo>
                  <a:lnTo>
                    <a:pt x="1087090" y="543847"/>
                  </a:lnTo>
                  <a:lnTo>
                    <a:pt x="1222976" y="543847"/>
                  </a:lnTo>
                  <a:lnTo>
                    <a:pt x="1358863" y="302137"/>
                  </a:lnTo>
                  <a:lnTo>
                    <a:pt x="1494749" y="422992"/>
                  </a:lnTo>
                  <a:lnTo>
                    <a:pt x="1630635" y="181282"/>
                  </a:lnTo>
                  <a:lnTo>
                    <a:pt x="1766522" y="362564"/>
                  </a:lnTo>
                  <a:lnTo>
                    <a:pt x="1902408" y="422992"/>
                  </a:lnTo>
                  <a:lnTo>
                    <a:pt x="2038294" y="483419"/>
                  </a:lnTo>
                  <a:lnTo>
                    <a:pt x="2174180" y="0"/>
                  </a:lnTo>
                  <a:lnTo>
                    <a:pt x="2310067" y="362564"/>
                  </a:lnTo>
                  <a:lnTo>
                    <a:pt x="2445953" y="120854"/>
                  </a:lnTo>
                  <a:lnTo>
                    <a:pt x="2581839" y="181282"/>
                  </a:lnTo>
                  <a:lnTo>
                    <a:pt x="2717726" y="181282"/>
                  </a:lnTo>
                  <a:lnTo>
                    <a:pt x="2853612" y="543847"/>
                  </a:lnTo>
                  <a:lnTo>
                    <a:pt x="2989498" y="60427"/>
                  </a:lnTo>
                  <a:lnTo>
                    <a:pt x="3125385" y="0"/>
                  </a:lnTo>
                  <a:lnTo>
                    <a:pt x="3261271" y="0"/>
                  </a:lnTo>
                  <a:lnTo>
                    <a:pt x="3397157" y="241709"/>
                  </a:lnTo>
                </a:path>
              </a:pathLst>
            </a:custGeom>
            <a:ln w="27101" cap="flat">
              <a:solidFill>
                <a:srgbClr val="0058AB">
                  <a:alpha val="100000"/>
                </a:srgbClr>
              </a:solidFill>
              <a:prstDash val="solid"/>
              <a:round/>
            </a:ln>
          </p:spPr>
          <p:txBody>
            <a:bodyPr/>
            <a:lstStyle/>
            <a:p/>
          </p:txBody>
        </p:sp>
        <p:sp>
          <p:nvSpPr>
            <p:cNvPr id="92" name="tx92"/>
            <p:cNvSpPr/>
            <p:nvPr/>
          </p:nvSpPr>
          <p:spPr>
            <a:xfrm>
              <a:off x="5389617" y="25099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3" name="tx93"/>
            <p:cNvSpPr/>
            <p:nvPr/>
          </p:nvSpPr>
          <p:spPr>
            <a:xfrm>
              <a:off x="6087108" y="25099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4" name="tx94"/>
            <p:cNvSpPr/>
            <p:nvPr/>
          </p:nvSpPr>
          <p:spPr>
            <a:xfrm>
              <a:off x="6748480" y="25099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5" name="tx95"/>
            <p:cNvSpPr/>
            <p:nvPr/>
          </p:nvSpPr>
          <p:spPr>
            <a:xfrm>
              <a:off x="7427912" y="25099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96" name="tx96"/>
            <p:cNvSpPr/>
            <p:nvPr/>
          </p:nvSpPr>
          <p:spPr>
            <a:xfrm>
              <a:off x="7989516" y="25099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7" name="tx97"/>
            <p:cNvSpPr/>
            <p:nvPr/>
          </p:nvSpPr>
          <p:spPr>
            <a:xfrm>
              <a:off x="8668948" y="25099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8" name="tx98"/>
            <p:cNvSpPr/>
            <p:nvPr/>
          </p:nvSpPr>
          <p:spPr>
            <a:xfrm>
              <a:off x="8786775" y="25099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9" name="tx99"/>
            <p:cNvSpPr/>
            <p:nvPr/>
          </p:nvSpPr>
          <p:spPr>
            <a:xfrm>
              <a:off x="8902428" y="32350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0" name="tx100"/>
            <p:cNvSpPr/>
            <p:nvPr/>
          </p:nvSpPr>
          <p:spPr>
            <a:xfrm>
              <a:off x="8877145" y="2993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3</a:t>
              </a:r>
            </a:p>
          </p:txBody>
        </p:sp>
        <p:sp>
          <p:nvSpPr>
            <p:cNvPr id="101" name="tx101"/>
            <p:cNvSpPr/>
            <p:nvPr/>
          </p:nvSpPr>
          <p:spPr>
            <a:xfrm>
              <a:off x="5003327" y="376772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2" name="tx102"/>
            <p:cNvSpPr/>
            <p:nvPr/>
          </p:nvSpPr>
          <p:spPr>
            <a:xfrm>
              <a:off x="5127594" y="316345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3" name="tx103"/>
            <p:cNvSpPr/>
            <p:nvPr/>
          </p:nvSpPr>
          <p:spPr>
            <a:xfrm>
              <a:off x="5049870" y="255917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4" name="tx104"/>
            <p:cNvSpPr/>
            <p:nvPr/>
          </p:nvSpPr>
          <p:spPr>
            <a:xfrm>
              <a:off x="5049870" y="195490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5" name="tx105"/>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6" name="tx106"/>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7" name="tx107"/>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8" name="tx108"/>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9" name="tx109"/>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0" name="tx110"/>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1" name="tx111"/>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3" name="pl113"/>
            <p:cNvSpPr/>
            <p:nvPr/>
          </p:nvSpPr>
          <p:spPr>
            <a:xfrm>
              <a:off x="6006773"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73"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700"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225"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72" y="499224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118" name="tx118"/>
            <p:cNvSpPr/>
            <p:nvPr/>
          </p:nvSpPr>
          <p:spPr>
            <a:xfrm>
              <a:off x="7152800"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9" name="tx119"/>
            <p:cNvSpPr/>
            <p:nvPr/>
          </p:nvSpPr>
          <p:spPr>
            <a:xfrm>
              <a:off x="7915324" y="4992248"/>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120" name="tx120"/>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1" name="pl121"/>
            <p:cNvSpPr/>
            <p:nvPr/>
          </p:nvSpPr>
          <p:spPr>
            <a:xfrm>
              <a:off x="248245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1261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42785"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5" name="pl125"/>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6" name="pl126"/>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7" name="pl127"/>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4753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77701"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0786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367" y="5887267"/>
              <a:ext cx="6314753" cy="114812"/>
            </a:xfrm>
            <a:prstGeom prst="rect">
              <a:avLst/>
            </a:prstGeom>
            <a:solidFill>
              <a:srgbClr val="1CABE2">
                <a:alpha val="80000"/>
              </a:srgbClr>
            </a:solidFill>
          </p:spPr>
          <p:txBody>
            <a:bodyPr/>
            <a:lstStyle/>
            <a:p/>
          </p:txBody>
        </p:sp>
        <p:sp>
          <p:nvSpPr>
            <p:cNvPr id="132" name="rc132"/>
            <p:cNvSpPr/>
            <p:nvPr/>
          </p:nvSpPr>
          <p:spPr>
            <a:xfrm>
              <a:off x="1317367" y="5743752"/>
              <a:ext cx="1495967" cy="114812"/>
            </a:xfrm>
            <a:prstGeom prst="rect">
              <a:avLst/>
            </a:prstGeom>
            <a:solidFill>
              <a:srgbClr val="1CABE2">
                <a:alpha val="80000"/>
              </a:srgbClr>
            </a:solidFill>
          </p:spPr>
          <p:txBody>
            <a:bodyPr/>
            <a:lstStyle/>
            <a:p/>
          </p:txBody>
        </p:sp>
        <p:sp>
          <p:nvSpPr>
            <p:cNvPr id="133" name="rc133"/>
            <p:cNvSpPr/>
            <p:nvPr/>
          </p:nvSpPr>
          <p:spPr>
            <a:xfrm>
              <a:off x="1317367" y="5600237"/>
              <a:ext cx="7321385" cy="114812"/>
            </a:xfrm>
            <a:prstGeom prst="rect">
              <a:avLst/>
            </a:prstGeom>
            <a:solidFill>
              <a:srgbClr val="1CABE2">
                <a:alpha val="80000"/>
              </a:srgbClr>
            </a:solidFill>
          </p:spPr>
          <p:txBody>
            <a:bodyPr/>
            <a:lstStyle/>
            <a:p/>
          </p:txBody>
        </p:sp>
        <p:sp>
          <p:nvSpPr>
            <p:cNvPr id="134" name="tx134"/>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6" name="tx136"/>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7" name="tx137"/>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3414362" y="610813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a:t>
              </a:r>
            </a:p>
          </p:txBody>
        </p:sp>
        <p:sp>
          <p:nvSpPr>
            <p:cNvPr id="139" name="tx139"/>
            <p:cNvSpPr/>
            <p:nvPr/>
          </p:nvSpPr>
          <p:spPr>
            <a:xfrm>
              <a:off x="5627943"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a:t>
              </a:r>
            </a:p>
          </p:txBody>
        </p:sp>
        <p:sp>
          <p:nvSpPr>
            <p:cNvPr id="140" name="tx140"/>
            <p:cNvSpPr/>
            <p:nvPr/>
          </p:nvSpPr>
          <p:spPr>
            <a:xfrm>
              <a:off x="7958110"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a:t>
              </a:r>
            </a:p>
          </p:txBody>
        </p:sp>
        <p:sp>
          <p:nvSpPr>
            <p:cNvPr id="141" name="tx141"/>
            <p:cNvSpPr/>
            <p:nvPr/>
          </p:nvSpPr>
          <p:spPr>
            <a:xfrm>
              <a:off x="951297" y="5360761"/>
              <a:ext cx="45333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2019, 2024 and 2025</a:t>
              </a:r>
            </a:p>
          </p:txBody>
        </p:sp>
        <p:sp>
          <p:nvSpPr>
            <p:cNvPr id="142" name="tx142"/>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DTP3 coverage in Jamaica (95%) was 10 percentage points higher than the global average (85%) and 12 percentage points higher than the average across all LACR countries (83%).
National DTP3 coverage was 1 percentage point lower than in 2019 (96%).
This equates to 2,000 un- and undervaccinated children in 2025 compared to 1,000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DTP3 coverage was 95% - this is 1 percentage point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Jamaica ranked number 22 out of 33 countries for lowest DTP3 coverage (based on tied ranks).
Jamaica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000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7674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5343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301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8840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509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417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012962"/>
              <a:ext cx="239877" cy="1198750"/>
            </a:xfrm>
            <a:prstGeom prst="rect">
              <a:avLst/>
            </a:prstGeom>
            <a:solidFill>
              <a:srgbClr val="80BD41">
                <a:alpha val="100000"/>
              </a:srgbClr>
            </a:solidFill>
          </p:spPr>
          <p:txBody>
            <a:bodyPr/>
            <a:lstStyle/>
            <a:p/>
          </p:txBody>
        </p:sp>
        <p:sp>
          <p:nvSpPr>
            <p:cNvPr id="25" name="rc25"/>
            <p:cNvSpPr/>
            <p:nvPr/>
          </p:nvSpPr>
          <p:spPr>
            <a:xfrm>
              <a:off x="1296454" y="2922707"/>
              <a:ext cx="239877" cy="90255"/>
            </a:xfrm>
            <a:prstGeom prst="rect">
              <a:avLst/>
            </a:prstGeom>
            <a:solidFill>
              <a:srgbClr val="1CABE2">
                <a:alpha val="100000"/>
              </a:srgbClr>
            </a:solidFill>
          </p:spPr>
          <p:txBody>
            <a:bodyPr/>
            <a:lstStyle/>
            <a:p/>
          </p:txBody>
        </p:sp>
        <p:sp>
          <p:nvSpPr>
            <p:cNvPr id="26" name="rc26"/>
            <p:cNvSpPr/>
            <p:nvPr/>
          </p:nvSpPr>
          <p:spPr>
            <a:xfrm>
              <a:off x="1562984" y="2969081"/>
              <a:ext cx="239877" cy="1242631"/>
            </a:xfrm>
            <a:prstGeom prst="rect">
              <a:avLst/>
            </a:prstGeom>
            <a:solidFill>
              <a:srgbClr val="80BD41">
                <a:alpha val="100000"/>
              </a:srgbClr>
            </a:solidFill>
          </p:spPr>
          <p:txBody>
            <a:bodyPr/>
            <a:lstStyle/>
            <a:p/>
          </p:txBody>
        </p:sp>
        <p:sp>
          <p:nvSpPr>
            <p:cNvPr id="27" name="rc27"/>
            <p:cNvSpPr/>
            <p:nvPr/>
          </p:nvSpPr>
          <p:spPr>
            <a:xfrm>
              <a:off x="1562984" y="2943650"/>
              <a:ext cx="239877" cy="25431"/>
            </a:xfrm>
            <a:prstGeom prst="rect">
              <a:avLst/>
            </a:prstGeom>
            <a:solidFill>
              <a:srgbClr val="1CABE2">
                <a:alpha val="100000"/>
              </a:srgbClr>
            </a:solidFill>
          </p:spPr>
          <p:txBody>
            <a:bodyPr/>
            <a:lstStyle/>
            <a:p/>
          </p:txBody>
        </p:sp>
        <p:sp>
          <p:nvSpPr>
            <p:cNvPr id="28" name="rc28"/>
            <p:cNvSpPr/>
            <p:nvPr/>
          </p:nvSpPr>
          <p:spPr>
            <a:xfrm>
              <a:off x="1829515" y="2989276"/>
              <a:ext cx="239877" cy="1222436"/>
            </a:xfrm>
            <a:prstGeom prst="rect">
              <a:avLst/>
            </a:prstGeom>
            <a:solidFill>
              <a:srgbClr val="80BD41">
                <a:alpha val="100000"/>
              </a:srgbClr>
            </a:solidFill>
          </p:spPr>
          <p:txBody>
            <a:bodyPr/>
            <a:lstStyle/>
            <a:p/>
          </p:txBody>
        </p:sp>
        <p:sp>
          <p:nvSpPr>
            <p:cNvPr id="29" name="rc29"/>
            <p:cNvSpPr/>
            <p:nvPr/>
          </p:nvSpPr>
          <p:spPr>
            <a:xfrm>
              <a:off x="1829515" y="2951379"/>
              <a:ext cx="239877" cy="37897"/>
            </a:xfrm>
            <a:prstGeom prst="rect">
              <a:avLst/>
            </a:prstGeom>
            <a:solidFill>
              <a:srgbClr val="1CABE2">
                <a:alpha val="100000"/>
              </a:srgbClr>
            </a:solidFill>
          </p:spPr>
          <p:txBody>
            <a:bodyPr/>
            <a:lstStyle/>
            <a:p/>
          </p:txBody>
        </p:sp>
        <p:sp>
          <p:nvSpPr>
            <p:cNvPr id="30" name="rc30"/>
            <p:cNvSpPr/>
            <p:nvPr/>
          </p:nvSpPr>
          <p:spPr>
            <a:xfrm>
              <a:off x="2096045" y="3034155"/>
              <a:ext cx="239877" cy="1177557"/>
            </a:xfrm>
            <a:prstGeom prst="rect">
              <a:avLst/>
            </a:prstGeom>
            <a:solidFill>
              <a:srgbClr val="80BD41">
                <a:alpha val="100000"/>
              </a:srgbClr>
            </a:solidFill>
          </p:spPr>
          <p:txBody>
            <a:bodyPr/>
            <a:lstStyle/>
            <a:p/>
          </p:txBody>
        </p:sp>
        <p:sp>
          <p:nvSpPr>
            <p:cNvPr id="31" name="rc31"/>
            <p:cNvSpPr/>
            <p:nvPr/>
          </p:nvSpPr>
          <p:spPr>
            <a:xfrm>
              <a:off x="2096045" y="2959108"/>
              <a:ext cx="239877" cy="75046"/>
            </a:xfrm>
            <a:prstGeom prst="rect">
              <a:avLst/>
            </a:prstGeom>
            <a:solidFill>
              <a:srgbClr val="1CABE2">
                <a:alpha val="100000"/>
              </a:srgbClr>
            </a:solidFill>
          </p:spPr>
          <p:txBody>
            <a:bodyPr/>
            <a:lstStyle/>
            <a:p/>
          </p:txBody>
        </p:sp>
        <p:sp>
          <p:nvSpPr>
            <p:cNvPr id="32" name="rc32"/>
            <p:cNvSpPr/>
            <p:nvPr/>
          </p:nvSpPr>
          <p:spPr>
            <a:xfrm>
              <a:off x="2362575" y="3026675"/>
              <a:ext cx="239877" cy="1185037"/>
            </a:xfrm>
            <a:prstGeom prst="rect">
              <a:avLst/>
            </a:prstGeom>
            <a:solidFill>
              <a:srgbClr val="80BD41">
                <a:alpha val="100000"/>
              </a:srgbClr>
            </a:solidFill>
          </p:spPr>
          <p:txBody>
            <a:bodyPr/>
            <a:lstStyle/>
            <a:p/>
          </p:txBody>
        </p:sp>
        <p:sp>
          <p:nvSpPr>
            <p:cNvPr id="33" name="rc33"/>
            <p:cNvSpPr/>
            <p:nvPr/>
          </p:nvSpPr>
          <p:spPr>
            <a:xfrm>
              <a:off x="2362575" y="2977309"/>
              <a:ext cx="239877" cy="49366"/>
            </a:xfrm>
            <a:prstGeom prst="rect">
              <a:avLst/>
            </a:prstGeom>
            <a:solidFill>
              <a:srgbClr val="1CABE2">
                <a:alpha val="100000"/>
              </a:srgbClr>
            </a:solidFill>
          </p:spPr>
          <p:txBody>
            <a:bodyPr/>
            <a:lstStyle/>
            <a:p/>
          </p:txBody>
        </p:sp>
        <p:sp>
          <p:nvSpPr>
            <p:cNvPr id="34" name="rc34"/>
            <p:cNvSpPr/>
            <p:nvPr/>
          </p:nvSpPr>
          <p:spPr>
            <a:xfrm>
              <a:off x="2629106" y="3011466"/>
              <a:ext cx="239877" cy="1200246"/>
            </a:xfrm>
            <a:prstGeom prst="rect">
              <a:avLst/>
            </a:prstGeom>
            <a:solidFill>
              <a:srgbClr val="80BD41">
                <a:alpha val="100000"/>
              </a:srgbClr>
            </a:solidFill>
          </p:spPr>
          <p:txBody>
            <a:bodyPr/>
            <a:lstStyle/>
            <a:p/>
          </p:txBody>
        </p:sp>
        <p:sp>
          <p:nvSpPr>
            <p:cNvPr id="35" name="rc35"/>
            <p:cNvSpPr/>
            <p:nvPr/>
          </p:nvSpPr>
          <p:spPr>
            <a:xfrm>
              <a:off x="2629106" y="2999249"/>
              <a:ext cx="239877" cy="12216"/>
            </a:xfrm>
            <a:prstGeom prst="rect">
              <a:avLst/>
            </a:prstGeom>
            <a:solidFill>
              <a:srgbClr val="1CABE2">
                <a:alpha val="100000"/>
              </a:srgbClr>
            </a:solidFill>
          </p:spPr>
          <p:txBody>
            <a:bodyPr/>
            <a:lstStyle/>
            <a:p/>
          </p:txBody>
        </p:sp>
        <p:sp>
          <p:nvSpPr>
            <p:cNvPr id="36" name="rc36"/>
            <p:cNvSpPr/>
            <p:nvPr/>
          </p:nvSpPr>
          <p:spPr>
            <a:xfrm>
              <a:off x="2895636" y="3097732"/>
              <a:ext cx="239877" cy="1113980"/>
            </a:xfrm>
            <a:prstGeom prst="rect">
              <a:avLst/>
            </a:prstGeom>
            <a:solidFill>
              <a:srgbClr val="80BD41">
                <a:alpha val="100000"/>
              </a:srgbClr>
            </a:solidFill>
          </p:spPr>
          <p:txBody>
            <a:bodyPr/>
            <a:lstStyle/>
            <a:p/>
          </p:txBody>
        </p:sp>
        <p:sp>
          <p:nvSpPr>
            <p:cNvPr id="37" name="rc37"/>
            <p:cNvSpPr/>
            <p:nvPr/>
          </p:nvSpPr>
          <p:spPr>
            <a:xfrm>
              <a:off x="2895636" y="3026675"/>
              <a:ext cx="239877" cy="71057"/>
            </a:xfrm>
            <a:prstGeom prst="rect">
              <a:avLst/>
            </a:prstGeom>
            <a:solidFill>
              <a:srgbClr val="1CABE2">
                <a:alpha val="100000"/>
              </a:srgbClr>
            </a:solidFill>
          </p:spPr>
          <p:txBody>
            <a:bodyPr/>
            <a:lstStyle/>
            <a:p/>
          </p:txBody>
        </p:sp>
        <p:sp>
          <p:nvSpPr>
            <p:cNvPr id="38" name="rc38"/>
            <p:cNvSpPr/>
            <p:nvPr/>
          </p:nvSpPr>
          <p:spPr>
            <a:xfrm>
              <a:off x="3162166" y="3161061"/>
              <a:ext cx="239877" cy="1050651"/>
            </a:xfrm>
            <a:prstGeom prst="rect">
              <a:avLst/>
            </a:prstGeom>
            <a:solidFill>
              <a:srgbClr val="80BD41">
                <a:alpha val="100000"/>
              </a:srgbClr>
            </a:solidFill>
          </p:spPr>
          <p:txBody>
            <a:bodyPr/>
            <a:lstStyle/>
            <a:p/>
          </p:txBody>
        </p:sp>
        <p:sp>
          <p:nvSpPr>
            <p:cNvPr id="39" name="rc39"/>
            <p:cNvSpPr/>
            <p:nvPr/>
          </p:nvSpPr>
          <p:spPr>
            <a:xfrm>
              <a:off x="3162166" y="3057092"/>
              <a:ext cx="239877" cy="103968"/>
            </a:xfrm>
            <a:prstGeom prst="rect">
              <a:avLst/>
            </a:prstGeom>
            <a:solidFill>
              <a:srgbClr val="1CABE2">
                <a:alpha val="100000"/>
              </a:srgbClr>
            </a:solidFill>
          </p:spPr>
          <p:txBody>
            <a:bodyPr/>
            <a:lstStyle/>
            <a:p/>
          </p:txBody>
        </p:sp>
        <p:sp>
          <p:nvSpPr>
            <p:cNvPr id="40" name="rc40"/>
            <p:cNvSpPr/>
            <p:nvPr/>
          </p:nvSpPr>
          <p:spPr>
            <a:xfrm>
              <a:off x="3428696" y="3202698"/>
              <a:ext cx="239877" cy="1009014"/>
            </a:xfrm>
            <a:prstGeom prst="rect">
              <a:avLst/>
            </a:prstGeom>
            <a:solidFill>
              <a:srgbClr val="80BD41">
                <a:alpha val="100000"/>
              </a:srgbClr>
            </a:solidFill>
          </p:spPr>
          <p:txBody>
            <a:bodyPr/>
            <a:lstStyle/>
            <a:p/>
          </p:txBody>
        </p:sp>
        <p:sp>
          <p:nvSpPr>
            <p:cNvPr id="41" name="rc41"/>
            <p:cNvSpPr/>
            <p:nvPr/>
          </p:nvSpPr>
          <p:spPr>
            <a:xfrm>
              <a:off x="3428696" y="3090502"/>
              <a:ext cx="239877" cy="112195"/>
            </a:xfrm>
            <a:prstGeom prst="rect">
              <a:avLst/>
            </a:prstGeom>
            <a:solidFill>
              <a:srgbClr val="1CABE2">
                <a:alpha val="100000"/>
              </a:srgbClr>
            </a:solidFill>
          </p:spPr>
          <p:txBody>
            <a:bodyPr/>
            <a:lstStyle/>
            <a:p/>
          </p:txBody>
        </p:sp>
        <p:sp>
          <p:nvSpPr>
            <p:cNvPr id="42" name="rc42"/>
            <p:cNvSpPr/>
            <p:nvPr/>
          </p:nvSpPr>
          <p:spPr>
            <a:xfrm>
              <a:off x="3695227" y="3233115"/>
              <a:ext cx="239877" cy="978597"/>
            </a:xfrm>
            <a:prstGeom prst="rect">
              <a:avLst/>
            </a:prstGeom>
            <a:solidFill>
              <a:srgbClr val="80BD41">
                <a:alpha val="100000"/>
              </a:srgbClr>
            </a:solidFill>
          </p:spPr>
          <p:txBody>
            <a:bodyPr/>
            <a:lstStyle/>
            <a:p/>
          </p:txBody>
        </p:sp>
        <p:sp>
          <p:nvSpPr>
            <p:cNvPr id="43" name="rc43"/>
            <p:cNvSpPr/>
            <p:nvPr/>
          </p:nvSpPr>
          <p:spPr>
            <a:xfrm>
              <a:off x="3695227" y="3124410"/>
              <a:ext cx="239877" cy="108705"/>
            </a:xfrm>
            <a:prstGeom prst="rect">
              <a:avLst/>
            </a:prstGeom>
            <a:solidFill>
              <a:srgbClr val="1CABE2">
                <a:alpha val="100000"/>
              </a:srgbClr>
            </a:solidFill>
          </p:spPr>
          <p:txBody>
            <a:bodyPr/>
            <a:lstStyle/>
            <a:p/>
          </p:txBody>
        </p:sp>
        <p:sp>
          <p:nvSpPr>
            <p:cNvPr id="44" name="rc44"/>
            <p:cNvSpPr/>
            <p:nvPr/>
          </p:nvSpPr>
          <p:spPr>
            <a:xfrm>
              <a:off x="3961757" y="3223890"/>
              <a:ext cx="239877" cy="987822"/>
            </a:xfrm>
            <a:prstGeom prst="rect">
              <a:avLst/>
            </a:prstGeom>
            <a:solidFill>
              <a:srgbClr val="80BD41">
                <a:alpha val="100000"/>
              </a:srgbClr>
            </a:solidFill>
          </p:spPr>
          <p:txBody>
            <a:bodyPr/>
            <a:lstStyle/>
            <a:p/>
          </p:txBody>
        </p:sp>
        <p:sp>
          <p:nvSpPr>
            <p:cNvPr id="45" name="rc45"/>
            <p:cNvSpPr/>
            <p:nvPr/>
          </p:nvSpPr>
          <p:spPr>
            <a:xfrm>
              <a:off x="3961757" y="3160811"/>
              <a:ext cx="239877" cy="63078"/>
            </a:xfrm>
            <a:prstGeom prst="rect">
              <a:avLst/>
            </a:prstGeom>
            <a:solidFill>
              <a:srgbClr val="1CABE2">
                <a:alpha val="100000"/>
              </a:srgbClr>
            </a:solidFill>
          </p:spPr>
          <p:txBody>
            <a:bodyPr/>
            <a:lstStyle/>
            <a:p/>
          </p:txBody>
        </p:sp>
        <p:sp>
          <p:nvSpPr>
            <p:cNvPr id="46" name="rc46"/>
            <p:cNvSpPr/>
            <p:nvPr/>
          </p:nvSpPr>
          <p:spPr>
            <a:xfrm>
              <a:off x="4228287" y="3279490"/>
              <a:ext cx="239877" cy="932222"/>
            </a:xfrm>
            <a:prstGeom prst="rect">
              <a:avLst/>
            </a:prstGeom>
            <a:solidFill>
              <a:srgbClr val="80BD41">
                <a:alpha val="100000"/>
              </a:srgbClr>
            </a:solidFill>
          </p:spPr>
          <p:txBody>
            <a:bodyPr/>
            <a:lstStyle/>
            <a:p/>
          </p:txBody>
        </p:sp>
        <p:sp>
          <p:nvSpPr>
            <p:cNvPr id="47" name="rc47"/>
            <p:cNvSpPr/>
            <p:nvPr/>
          </p:nvSpPr>
          <p:spPr>
            <a:xfrm>
              <a:off x="4228287" y="3198459"/>
              <a:ext cx="239877" cy="81030"/>
            </a:xfrm>
            <a:prstGeom prst="rect">
              <a:avLst/>
            </a:prstGeom>
            <a:solidFill>
              <a:srgbClr val="1CABE2">
                <a:alpha val="100000"/>
              </a:srgbClr>
            </a:solidFill>
          </p:spPr>
          <p:txBody>
            <a:bodyPr/>
            <a:lstStyle/>
            <a:p/>
          </p:txBody>
        </p:sp>
        <p:sp>
          <p:nvSpPr>
            <p:cNvPr id="48" name="rc48"/>
            <p:cNvSpPr/>
            <p:nvPr/>
          </p:nvSpPr>
          <p:spPr>
            <a:xfrm>
              <a:off x="4494818" y="3269018"/>
              <a:ext cx="239877" cy="942694"/>
            </a:xfrm>
            <a:prstGeom prst="rect">
              <a:avLst/>
            </a:prstGeom>
            <a:solidFill>
              <a:srgbClr val="80BD41">
                <a:alpha val="100000"/>
              </a:srgbClr>
            </a:solidFill>
          </p:spPr>
          <p:txBody>
            <a:bodyPr/>
            <a:lstStyle/>
            <a:p/>
          </p:txBody>
        </p:sp>
        <p:sp>
          <p:nvSpPr>
            <p:cNvPr id="49" name="rc49"/>
            <p:cNvSpPr/>
            <p:nvPr/>
          </p:nvSpPr>
          <p:spPr>
            <a:xfrm>
              <a:off x="4494818" y="3229625"/>
              <a:ext cx="239877" cy="39393"/>
            </a:xfrm>
            <a:prstGeom prst="rect">
              <a:avLst/>
            </a:prstGeom>
            <a:solidFill>
              <a:srgbClr val="1CABE2">
                <a:alpha val="100000"/>
              </a:srgbClr>
            </a:solidFill>
          </p:spPr>
          <p:txBody>
            <a:bodyPr/>
            <a:lstStyle/>
            <a:p/>
          </p:txBody>
        </p:sp>
        <p:sp>
          <p:nvSpPr>
            <p:cNvPr id="50" name="rc50"/>
            <p:cNvSpPr/>
            <p:nvPr/>
          </p:nvSpPr>
          <p:spPr>
            <a:xfrm>
              <a:off x="4761348" y="3321875"/>
              <a:ext cx="239877" cy="889837"/>
            </a:xfrm>
            <a:prstGeom prst="rect">
              <a:avLst/>
            </a:prstGeom>
            <a:solidFill>
              <a:srgbClr val="80BD41">
                <a:alpha val="100000"/>
              </a:srgbClr>
            </a:solidFill>
          </p:spPr>
          <p:txBody>
            <a:bodyPr/>
            <a:lstStyle/>
            <a:p/>
          </p:txBody>
        </p:sp>
        <p:sp>
          <p:nvSpPr>
            <p:cNvPr id="51" name="rc51"/>
            <p:cNvSpPr/>
            <p:nvPr/>
          </p:nvSpPr>
          <p:spPr>
            <a:xfrm>
              <a:off x="4761348" y="3254806"/>
              <a:ext cx="239877" cy="67068"/>
            </a:xfrm>
            <a:prstGeom prst="rect">
              <a:avLst/>
            </a:prstGeom>
            <a:solidFill>
              <a:srgbClr val="1CABE2">
                <a:alpha val="100000"/>
              </a:srgbClr>
            </a:solidFill>
          </p:spPr>
          <p:txBody>
            <a:bodyPr/>
            <a:lstStyle/>
            <a:p/>
          </p:txBody>
        </p:sp>
        <p:sp>
          <p:nvSpPr>
            <p:cNvPr id="52" name="rc52"/>
            <p:cNvSpPr/>
            <p:nvPr/>
          </p:nvSpPr>
          <p:spPr>
            <a:xfrm>
              <a:off x="5027878" y="3351046"/>
              <a:ext cx="239877" cy="860666"/>
            </a:xfrm>
            <a:prstGeom prst="rect">
              <a:avLst/>
            </a:prstGeom>
            <a:solidFill>
              <a:srgbClr val="80BD41">
                <a:alpha val="100000"/>
              </a:srgbClr>
            </a:solidFill>
          </p:spPr>
          <p:txBody>
            <a:bodyPr/>
            <a:lstStyle/>
            <a:p/>
          </p:txBody>
        </p:sp>
        <p:sp>
          <p:nvSpPr>
            <p:cNvPr id="53" name="rc53"/>
            <p:cNvSpPr/>
            <p:nvPr/>
          </p:nvSpPr>
          <p:spPr>
            <a:xfrm>
              <a:off x="5027878" y="3276248"/>
              <a:ext cx="239877" cy="74797"/>
            </a:xfrm>
            <a:prstGeom prst="rect">
              <a:avLst/>
            </a:prstGeom>
            <a:solidFill>
              <a:srgbClr val="1CABE2">
                <a:alpha val="100000"/>
              </a:srgbClr>
            </a:solidFill>
          </p:spPr>
          <p:txBody>
            <a:bodyPr/>
            <a:lstStyle/>
            <a:p/>
          </p:txBody>
        </p:sp>
        <p:sp>
          <p:nvSpPr>
            <p:cNvPr id="54" name="rc54"/>
            <p:cNvSpPr/>
            <p:nvPr/>
          </p:nvSpPr>
          <p:spPr>
            <a:xfrm>
              <a:off x="5294409" y="3376726"/>
              <a:ext cx="239877" cy="834986"/>
            </a:xfrm>
            <a:prstGeom prst="rect">
              <a:avLst/>
            </a:prstGeom>
            <a:solidFill>
              <a:srgbClr val="80BD41">
                <a:alpha val="100000"/>
              </a:srgbClr>
            </a:solidFill>
          </p:spPr>
          <p:txBody>
            <a:bodyPr/>
            <a:lstStyle/>
            <a:p/>
          </p:txBody>
        </p:sp>
        <p:sp>
          <p:nvSpPr>
            <p:cNvPr id="55" name="rc55"/>
            <p:cNvSpPr/>
            <p:nvPr/>
          </p:nvSpPr>
          <p:spPr>
            <a:xfrm>
              <a:off x="5294409" y="3294200"/>
              <a:ext cx="239877" cy="82526"/>
            </a:xfrm>
            <a:prstGeom prst="rect">
              <a:avLst/>
            </a:prstGeom>
            <a:solidFill>
              <a:srgbClr val="1CABE2">
                <a:alpha val="100000"/>
              </a:srgbClr>
            </a:solidFill>
          </p:spPr>
          <p:txBody>
            <a:bodyPr/>
            <a:lstStyle/>
            <a:p/>
          </p:txBody>
        </p:sp>
        <p:sp>
          <p:nvSpPr>
            <p:cNvPr id="56" name="rc56"/>
            <p:cNvSpPr/>
            <p:nvPr/>
          </p:nvSpPr>
          <p:spPr>
            <a:xfrm>
              <a:off x="5560939" y="3326612"/>
              <a:ext cx="239877" cy="885100"/>
            </a:xfrm>
            <a:prstGeom prst="rect">
              <a:avLst/>
            </a:prstGeom>
            <a:solidFill>
              <a:srgbClr val="80BD41">
                <a:alpha val="100000"/>
              </a:srgbClr>
            </a:solidFill>
          </p:spPr>
          <p:txBody>
            <a:bodyPr/>
            <a:lstStyle/>
            <a:p/>
          </p:txBody>
        </p:sp>
        <p:sp>
          <p:nvSpPr>
            <p:cNvPr id="57" name="rc57"/>
            <p:cNvSpPr/>
            <p:nvPr/>
          </p:nvSpPr>
          <p:spPr>
            <a:xfrm>
              <a:off x="5560939" y="3317636"/>
              <a:ext cx="239877" cy="8975"/>
            </a:xfrm>
            <a:prstGeom prst="rect">
              <a:avLst/>
            </a:prstGeom>
            <a:solidFill>
              <a:srgbClr val="1CABE2">
                <a:alpha val="100000"/>
              </a:srgbClr>
            </a:solidFill>
          </p:spPr>
          <p:txBody>
            <a:bodyPr/>
            <a:lstStyle/>
            <a:p/>
          </p:txBody>
        </p:sp>
        <p:sp>
          <p:nvSpPr>
            <p:cNvPr id="58" name="rc58"/>
            <p:cNvSpPr/>
            <p:nvPr/>
          </p:nvSpPr>
          <p:spPr>
            <a:xfrm>
              <a:off x="5827469" y="3400910"/>
              <a:ext cx="239877" cy="810801"/>
            </a:xfrm>
            <a:prstGeom prst="rect">
              <a:avLst/>
            </a:prstGeom>
            <a:solidFill>
              <a:srgbClr val="80BD41">
                <a:alpha val="100000"/>
              </a:srgbClr>
            </a:solidFill>
          </p:spPr>
          <p:txBody>
            <a:bodyPr/>
            <a:lstStyle/>
            <a:p/>
          </p:txBody>
        </p:sp>
        <p:sp>
          <p:nvSpPr>
            <p:cNvPr id="59" name="rc59"/>
            <p:cNvSpPr/>
            <p:nvPr/>
          </p:nvSpPr>
          <p:spPr>
            <a:xfrm>
              <a:off x="5827469" y="3339826"/>
              <a:ext cx="239877" cy="61084"/>
            </a:xfrm>
            <a:prstGeom prst="rect">
              <a:avLst/>
            </a:prstGeom>
            <a:solidFill>
              <a:srgbClr val="1CABE2">
                <a:alpha val="100000"/>
              </a:srgbClr>
            </a:solidFill>
          </p:spPr>
          <p:txBody>
            <a:bodyPr/>
            <a:lstStyle/>
            <a:p/>
          </p:txBody>
        </p:sp>
        <p:sp>
          <p:nvSpPr>
            <p:cNvPr id="60" name="rc60"/>
            <p:cNvSpPr/>
            <p:nvPr/>
          </p:nvSpPr>
          <p:spPr>
            <a:xfrm>
              <a:off x="6094000" y="3384206"/>
              <a:ext cx="239877" cy="827506"/>
            </a:xfrm>
            <a:prstGeom prst="rect">
              <a:avLst/>
            </a:prstGeom>
            <a:solidFill>
              <a:srgbClr val="80BD41">
                <a:alpha val="100000"/>
              </a:srgbClr>
            </a:solidFill>
          </p:spPr>
          <p:txBody>
            <a:bodyPr/>
            <a:lstStyle/>
            <a:p/>
          </p:txBody>
        </p:sp>
        <p:sp>
          <p:nvSpPr>
            <p:cNvPr id="61" name="rc61"/>
            <p:cNvSpPr/>
            <p:nvPr/>
          </p:nvSpPr>
          <p:spPr>
            <a:xfrm>
              <a:off x="6094000" y="3358525"/>
              <a:ext cx="239877" cy="25680"/>
            </a:xfrm>
            <a:prstGeom prst="rect">
              <a:avLst/>
            </a:prstGeom>
            <a:solidFill>
              <a:srgbClr val="1CABE2">
                <a:alpha val="100000"/>
              </a:srgbClr>
            </a:solidFill>
          </p:spPr>
          <p:txBody>
            <a:bodyPr/>
            <a:lstStyle/>
            <a:p/>
          </p:txBody>
        </p:sp>
        <p:sp>
          <p:nvSpPr>
            <p:cNvPr id="62" name="rc62"/>
            <p:cNvSpPr/>
            <p:nvPr/>
          </p:nvSpPr>
          <p:spPr>
            <a:xfrm>
              <a:off x="6360530" y="3400910"/>
              <a:ext cx="239877" cy="810801"/>
            </a:xfrm>
            <a:prstGeom prst="rect">
              <a:avLst/>
            </a:prstGeom>
            <a:solidFill>
              <a:srgbClr val="80BD41">
                <a:alpha val="100000"/>
              </a:srgbClr>
            </a:solidFill>
          </p:spPr>
          <p:txBody>
            <a:bodyPr/>
            <a:lstStyle/>
            <a:p/>
          </p:txBody>
        </p:sp>
        <p:sp>
          <p:nvSpPr>
            <p:cNvPr id="63" name="rc63"/>
            <p:cNvSpPr/>
            <p:nvPr/>
          </p:nvSpPr>
          <p:spPr>
            <a:xfrm>
              <a:off x="6360530" y="3367252"/>
              <a:ext cx="239877" cy="33658"/>
            </a:xfrm>
            <a:prstGeom prst="rect">
              <a:avLst/>
            </a:prstGeom>
            <a:solidFill>
              <a:srgbClr val="1CABE2">
                <a:alpha val="100000"/>
              </a:srgbClr>
            </a:solidFill>
          </p:spPr>
          <p:txBody>
            <a:bodyPr/>
            <a:lstStyle/>
            <a:p/>
          </p:txBody>
        </p:sp>
        <p:sp>
          <p:nvSpPr>
            <p:cNvPr id="64" name="rc64"/>
            <p:cNvSpPr/>
            <p:nvPr/>
          </p:nvSpPr>
          <p:spPr>
            <a:xfrm>
              <a:off x="6627060" y="3408889"/>
              <a:ext cx="239877" cy="802823"/>
            </a:xfrm>
            <a:prstGeom prst="rect">
              <a:avLst/>
            </a:prstGeom>
            <a:solidFill>
              <a:srgbClr val="80BD41">
                <a:alpha val="100000"/>
              </a:srgbClr>
            </a:solidFill>
          </p:spPr>
          <p:txBody>
            <a:bodyPr/>
            <a:lstStyle/>
            <a:p/>
          </p:txBody>
        </p:sp>
        <p:sp>
          <p:nvSpPr>
            <p:cNvPr id="65" name="rc65"/>
            <p:cNvSpPr/>
            <p:nvPr/>
          </p:nvSpPr>
          <p:spPr>
            <a:xfrm>
              <a:off x="6627060" y="3375479"/>
              <a:ext cx="239877" cy="33409"/>
            </a:xfrm>
            <a:prstGeom prst="rect">
              <a:avLst/>
            </a:prstGeom>
            <a:solidFill>
              <a:srgbClr val="1CABE2">
                <a:alpha val="100000"/>
              </a:srgbClr>
            </a:solidFill>
          </p:spPr>
          <p:txBody>
            <a:bodyPr/>
            <a:lstStyle/>
            <a:p/>
          </p:txBody>
        </p:sp>
        <p:sp>
          <p:nvSpPr>
            <p:cNvPr id="66" name="rc66"/>
            <p:cNvSpPr/>
            <p:nvPr/>
          </p:nvSpPr>
          <p:spPr>
            <a:xfrm>
              <a:off x="6893590" y="3461247"/>
              <a:ext cx="239877" cy="750465"/>
            </a:xfrm>
            <a:prstGeom prst="rect">
              <a:avLst/>
            </a:prstGeom>
            <a:solidFill>
              <a:srgbClr val="80BD41">
                <a:alpha val="100000"/>
              </a:srgbClr>
            </a:solidFill>
          </p:spPr>
          <p:txBody>
            <a:bodyPr/>
            <a:lstStyle/>
            <a:p/>
          </p:txBody>
        </p:sp>
        <p:sp>
          <p:nvSpPr>
            <p:cNvPr id="67" name="rc67"/>
            <p:cNvSpPr/>
            <p:nvPr/>
          </p:nvSpPr>
          <p:spPr>
            <a:xfrm>
              <a:off x="6893590" y="3377973"/>
              <a:ext cx="239877" cy="83274"/>
            </a:xfrm>
            <a:prstGeom prst="rect">
              <a:avLst/>
            </a:prstGeom>
            <a:solidFill>
              <a:srgbClr val="1CABE2">
                <a:alpha val="100000"/>
              </a:srgbClr>
            </a:solidFill>
          </p:spPr>
          <p:txBody>
            <a:bodyPr/>
            <a:lstStyle/>
            <a:p/>
          </p:txBody>
        </p:sp>
        <p:sp>
          <p:nvSpPr>
            <p:cNvPr id="68" name="rc68"/>
            <p:cNvSpPr/>
            <p:nvPr/>
          </p:nvSpPr>
          <p:spPr>
            <a:xfrm>
              <a:off x="7160121" y="3400910"/>
              <a:ext cx="239877" cy="810801"/>
            </a:xfrm>
            <a:prstGeom prst="rect">
              <a:avLst/>
            </a:prstGeom>
            <a:solidFill>
              <a:srgbClr val="80BD41">
                <a:alpha val="100000"/>
              </a:srgbClr>
            </a:solidFill>
          </p:spPr>
          <p:txBody>
            <a:bodyPr/>
            <a:lstStyle/>
            <a:p/>
          </p:txBody>
        </p:sp>
        <p:sp>
          <p:nvSpPr>
            <p:cNvPr id="69" name="rc69"/>
            <p:cNvSpPr/>
            <p:nvPr/>
          </p:nvSpPr>
          <p:spPr>
            <a:xfrm>
              <a:off x="7160121" y="3384455"/>
              <a:ext cx="239877" cy="16455"/>
            </a:xfrm>
            <a:prstGeom prst="rect">
              <a:avLst/>
            </a:prstGeom>
            <a:solidFill>
              <a:srgbClr val="1CABE2">
                <a:alpha val="100000"/>
              </a:srgbClr>
            </a:solidFill>
          </p:spPr>
          <p:txBody>
            <a:bodyPr/>
            <a:lstStyle/>
            <a:p/>
          </p:txBody>
        </p:sp>
        <p:sp>
          <p:nvSpPr>
            <p:cNvPr id="70" name="rc70"/>
            <p:cNvSpPr/>
            <p:nvPr/>
          </p:nvSpPr>
          <p:spPr>
            <a:xfrm>
              <a:off x="7426651" y="3408390"/>
              <a:ext cx="239877" cy="803322"/>
            </a:xfrm>
            <a:prstGeom prst="rect">
              <a:avLst/>
            </a:prstGeom>
            <a:solidFill>
              <a:srgbClr val="80BD41">
                <a:alpha val="100000"/>
              </a:srgbClr>
            </a:solidFill>
          </p:spPr>
          <p:txBody>
            <a:bodyPr/>
            <a:lstStyle/>
            <a:p/>
          </p:txBody>
        </p:sp>
        <p:sp>
          <p:nvSpPr>
            <p:cNvPr id="71" name="rc71"/>
            <p:cNvSpPr/>
            <p:nvPr/>
          </p:nvSpPr>
          <p:spPr>
            <a:xfrm>
              <a:off x="7426651" y="3400412"/>
              <a:ext cx="239877" cy="7978"/>
            </a:xfrm>
            <a:prstGeom prst="rect">
              <a:avLst/>
            </a:prstGeom>
            <a:solidFill>
              <a:srgbClr val="1CABE2">
                <a:alpha val="100000"/>
              </a:srgbClr>
            </a:solidFill>
          </p:spPr>
          <p:txBody>
            <a:bodyPr/>
            <a:lstStyle/>
            <a:p/>
          </p:txBody>
        </p:sp>
        <p:sp>
          <p:nvSpPr>
            <p:cNvPr id="72" name="rc72"/>
            <p:cNvSpPr/>
            <p:nvPr/>
          </p:nvSpPr>
          <p:spPr>
            <a:xfrm>
              <a:off x="7693181" y="3420108"/>
              <a:ext cx="239877" cy="791604"/>
            </a:xfrm>
            <a:prstGeom prst="rect">
              <a:avLst/>
            </a:prstGeom>
            <a:solidFill>
              <a:srgbClr val="80BD41">
                <a:alpha val="100000"/>
              </a:srgbClr>
            </a:solidFill>
          </p:spPr>
          <p:txBody>
            <a:bodyPr/>
            <a:lstStyle/>
            <a:p/>
          </p:txBody>
        </p:sp>
        <p:sp>
          <p:nvSpPr>
            <p:cNvPr id="73" name="rc73"/>
            <p:cNvSpPr/>
            <p:nvPr/>
          </p:nvSpPr>
          <p:spPr>
            <a:xfrm>
              <a:off x="7693181" y="3412130"/>
              <a:ext cx="239877" cy="7978"/>
            </a:xfrm>
            <a:prstGeom prst="rect">
              <a:avLst/>
            </a:prstGeom>
            <a:solidFill>
              <a:srgbClr val="1CABE2">
                <a:alpha val="100000"/>
              </a:srgbClr>
            </a:solidFill>
          </p:spPr>
          <p:txBody>
            <a:bodyPr/>
            <a:lstStyle/>
            <a:p/>
          </p:txBody>
        </p:sp>
        <p:sp>
          <p:nvSpPr>
            <p:cNvPr id="74" name="rc74"/>
            <p:cNvSpPr/>
            <p:nvPr/>
          </p:nvSpPr>
          <p:spPr>
            <a:xfrm>
              <a:off x="7959712" y="3467729"/>
              <a:ext cx="239877" cy="743983"/>
            </a:xfrm>
            <a:prstGeom prst="rect">
              <a:avLst/>
            </a:prstGeom>
            <a:solidFill>
              <a:srgbClr val="80BD41">
                <a:alpha val="100000"/>
              </a:srgbClr>
            </a:solidFill>
          </p:spPr>
          <p:txBody>
            <a:bodyPr/>
            <a:lstStyle/>
            <a:p/>
          </p:txBody>
        </p:sp>
        <p:sp>
          <p:nvSpPr>
            <p:cNvPr id="75" name="rc75"/>
            <p:cNvSpPr/>
            <p:nvPr/>
          </p:nvSpPr>
          <p:spPr>
            <a:xfrm>
              <a:off x="7959712" y="3428585"/>
              <a:ext cx="239877" cy="39143"/>
            </a:xfrm>
            <a:prstGeom prst="rect">
              <a:avLst/>
            </a:prstGeom>
            <a:solidFill>
              <a:srgbClr val="1CABE2">
                <a:alpha val="100000"/>
              </a:srgbClr>
            </a:solidFill>
          </p:spPr>
          <p:txBody>
            <a:bodyPr/>
            <a:lstStyle/>
            <a:p/>
          </p:txBody>
        </p:sp>
        <p:sp>
          <p:nvSpPr>
            <p:cNvPr id="76" name="pl76"/>
            <p:cNvSpPr/>
            <p:nvPr/>
          </p:nvSpPr>
          <p:spPr>
            <a:xfrm>
              <a:off x="1416393" y="2085100"/>
              <a:ext cx="6663257" cy="193328"/>
            </a:xfrm>
            <a:custGeom>
              <a:avLst/>
              <a:pathLst>
                <a:path w="6663257" h="193328">
                  <a:moveTo>
                    <a:pt x="0" y="128885"/>
                  </a:moveTo>
                  <a:lnTo>
                    <a:pt x="266530" y="21480"/>
                  </a:lnTo>
                  <a:lnTo>
                    <a:pt x="533060" y="42961"/>
                  </a:lnTo>
                  <a:lnTo>
                    <a:pt x="799590" y="107404"/>
                  </a:lnTo>
                  <a:lnTo>
                    <a:pt x="1066121" y="64442"/>
                  </a:lnTo>
                  <a:lnTo>
                    <a:pt x="1332651" y="0"/>
                  </a:lnTo>
                  <a:lnTo>
                    <a:pt x="1599181" y="107404"/>
                  </a:lnTo>
                  <a:lnTo>
                    <a:pt x="1865712" y="171847"/>
                  </a:lnTo>
                  <a:lnTo>
                    <a:pt x="2132242" y="193328"/>
                  </a:lnTo>
                  <a:lnTo>
                    <a:pt x="2398772" y="193328"/>
                  </a:lnTo>
                  <a:lnTo>
                    <a:pt x="2665303" y="107404"/>
                  </a:lnTo>
                  <a:lnTo>
                    <a:pt x="2931833" y="150366"/>
                  </a:lnTo>
                  <a:lnTo>
                    <a:pt x="3198363" y="64442"/>
                  </a:lnTo>
                  <a:lnTo>
                    <a:pt x="3464893" y="128885"/>
                  </a:lnTo>
                  <a:lnTo>
                    <a:pt x="3731424" y="150366"/>
                  </a:lnTo>
                  <a:lnTo>
                    <a:pt x="3997954" y="171847"/>
                  </a:lnTo>
                  <a:lnTo>
                    <a:pt x="4264484" y="0"/>
                  </a:lnTo>
                  <a:lnTo>
                    <a:pt x="4531015" y="128885"/>
                  </a:lnTo>
                  <a:lnTo>
                    <a:pt x="4797545" y="42961"/>
                  </a:lnTo>
                  <a:lnTo>
                    <a:pt x="5064075" y="64442"/>
                  </a:lnTo>
                  <a:lnTo>
                    <a:pt x="5330606" y="64442"/>
                  </a:lnTo>
                  <a:lnTo>
                    <a:pt x="5597136" y="193328"/>
                  </a:lnTo>
                  <a:lnTo>
                    <a:pt x="5863666" y="21480"/>
                  </a:lnTo>
                  <a:lnTo>
                    <a:pt x="6130197" y="0"/>
                  </a:lnTo>
                  <a:lnTo>
                    <a:pt x="6396727" y="0"/>
                  </a:lnTo>
                  <a:lnTo>
                    <a:pt x="6663257" y="85923"/>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78" name="tx78"/>
            <p:cNvSpPr/>
            <p:nvPr/>
          </p:nvSpPr>
          <p:spPr>
            <a:xfrm>
              <a:off x="2688785"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79" name="tx79"/>
            <p:cNvSpPr/>
            <p:nvPr/>
          </p:nvSpPr>
          <p:spPr>
            <a:xfrm>
              <a:off x="4021437"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80" name="tx80"/>
            <p:cNvSpPr/>
            <p:nvPr/>
          </p:nvSpPr>
          <p:spPr>
            <a:xfrm>
              <a:off x="5354088"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81" name="tx81"/>
            <p:cNvSpPr/>
            <p:nvPr/>
          </p:nvSpPr>
          <p:spPr>
            <a:xfrm>
              <a:off x="642021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2" name="tx82"/>
            <p:cNvSpPr/>
            <p:nvPr/>
          </p:nvSpPr>
          <p:spPr>
            <a:xfrm>
              <a:off x="668674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3" name="tx83"/>
            <p:cNvSpPr/>
            <p:nvPr/>
          </p:nvSpPr>
          <p:spPr>
            <a:xfrm>
              <a:off x="695327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90</a:t>
              </a:r>
            </a:p>
          </p:txBody>
        </p:sp>
        <p:sp>
          <p:nvSpPr>
            <p:cNvPr id="84" name="tx84"/>
            <p:cNvSpPr/>
            <p:nvPr/>
          </p:nvSpPr>
          <p:spPr>
            <a:xfrm>
              <a:off x="721980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48633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6" name="tx86"/>
            <p:cNvSpPr/>
            <p:nvPr/>
          </p:nvSpPr>
          <p:spPr>
            <a:xfrm>
              <a:off x="775286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7" name="tx87"/>
            <p:cNvSpPr/>
            <p:nvPr/>
          </p:nvSpPr>
          <p:spPr>
            <a:xfrm>
              <a:off x="801939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8" name="tx88"/>
            <p:cNvSpPr/>
            <p:nvPr/>
          </p:nvSpPr>
          <p:spPr>
            <a:xfrm>
              <a:off x="1325044" y="278853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51.7</a:t>
              </a:r>
            </a:p>
          </p:txBody>
        </p:sp>
        <p:sp>
          <p:nvSpPr>
            <p:cNvPr id="89" name="tx89"/>
            <p:cNvSpPr/>
            <p:nvPr/>
          </p:nvSpPr>
          <p:spPr>
            <a:xfrm>
              <a:off x="2657696" y="286483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48.6</a:t>
              </a:r>
            </a:p>
          </p:txBody>
        </p:sp>
        <p:sp>
          <p:nvSpPr>
            <p:cNvPr id="90" name="tx90"/>
            <p:cNvSpPr/>
            <p:nvPr/>
          </p:nvSpPr>
          <p:spPr>
            <a:xfrm>
              <a:off x="3990347" y="30263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42.1</a:t>
              </a:r>
            </a:p>
          </p:txBody>
        </p:sp>
        <p:sp>
          <p:nvSpPr>
            <p:cNvPr id="91" name="tx91"/>
            <p:cNvSpPr/>
            <p:nvPr/>
          </p:nvSpPr>
          <p:spPr>
            <a:xfrm>
              <a:off x="5322999" y="315953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36.8</a:t>
              </a:r>
            </a:p>
          </p:txBody>
        </p:sp>
        <p:sp>
          <p:nvSpPr>
            <p:cNvPr id="92" name="tx92"/>
            <p:cNvSpPr/>
            <p:nvPr/>
          </p:nvSpPr>
          <p:spPr>
            <a:xfrm>
              <a:off x="6389120" y="323283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33.9</a:t>
              </a:r>
            </a:p>
          </p:txBody>
        </p:sp>
        <p:sp>
          <p:nvSpPr>
            <p:cNvPr id="93" name="tx93"/>
            <p:cNvSpPr/>
            <p:nvPr/>
          </p:nvSpPr>
          <p:spPr>
            <a:xfrm>
              <a:off x="6655650" y="324106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33.5</a:t>
              </a:r>
            </a:p>
          </p:txBody>
        </p:sp>
        <p:sp>
          <p:nvSpPr>
            <p:cNvPr id="94" name="tx94"/>
            <p:cNvSpPr/>
            <p:nvPr/>
          </p:nvSpPr>
          <p:spPr>
            <a:xfrm>
              <a:off x="6922181" y="32435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33.4</a:t>
              </a:r>
            </a:p>
          </p:txBody>
        </p:sp>
        <p:sp>
          <p:nvSpPr>
            <p:cNvPr id="95" name="tx95"/>
            <p:cNvSpPr/>
            <p:nvPr/>
          </p:nvSpPr>
          <p:spPr>
            <a:xfrm>
              <a:off x="7188711" y="324978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33.2</a:t>
              </a:r>
            </a:p>
          </p:txBody>
        </p:sp>
        <p:sp>
          <p:nvSpPr>
            <p:cNvPr id="96" name="tx96"/>
            <p:cNvSpPr/>
            <p:nvPr/>
          </p:nvSpPr>
          <p:spPr>
            <a:xfrm>
              <a:off x="7455241" y="32659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32.5</a:t>
              </a:r>
            </a:p>
          </p:txBody>
        </p:sp>
        <p:sp>
          <p:nvSpPr>
            <p:cNvPr id="97" name="tx97"/>
            <p:cNvSpPr/>
            <p:nvPr/>
          </p:nvSpPr>
          <p:spPr>
            <a:xfrm>
              <a:off x="7721771" y="327771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32.1</a:t>
              </a:r>
            </a:p>
          </p:txBody>
        </p:sp>
        <p:sp>
          <p:nvSpPr>
            <p:cNvPr id="98" name="tx98"/>
            <p:cNvSpPr/>
            <p:nvPr/>
          </p:nvSpPr>
          <p:spPr>
            <a:xfrm>
              <a:off x="7988302" y="329416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31.4</a:t>
              </a:r>
            </a:p>
          </p:txBody>
        </p:sp>
        <p:sp>
          <p:nvSpPr>
            <p:cNvPr id="99" name="pl99"/>
            <p:cNvSpPr/>
            <p:nvPr/>
          </p:nvSpPr>
          <p:spPr>
            <a:xfrm>
              <a:off x="1416393" y="2063619"/>
              <a:ext cx="0" cy="150366"/>
            </a:xfrm>
            <a:custGeom>
              <a:avLst/>
              <a:pathLst>
                <a:path w="0" h="150366">
                  <a:moveTo>
                    <a:pt x="0" y="1503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63619"/>
              <a:ext cx="0" cy="21480"/>
            </a:xfrm>
            <a:custGeom>
              <a:avLst/>
              <a:pathLst>
                <a:path w="0" h="21480">
                  <a:moveTo>
                    <a:pt x="0" y="21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63619"/>
              <a:ext cx="0" cy="128885"/>
            </a:xfrm>
            <a:custGeom>
              <a:avLst/>
              <a:pathLst>
                <a:path w="0" h="128885">
                  <a:moveTo>
                    <a:pt x="0" y="12888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63619"/>
              <a:ext cx="0" cy="193328"/>
            </a:xfrm>
            <a:custGeom>
              <a:avLst/>
              <a:pathLst>
                <a:path w="0" h="193328">
                  <a:moveTo>
                    <a:pt x="0" y="1933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63619"/>
              <a:ext cx="0" cy="85923"/>
            </a:xfrm>
            <a:custGeom>
              <a:avLst/>
              <a:pathLst>
                <a:path w="0" h="85923">
                  <a:moveTo>
                    <a:pt x="0" y="859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63619"/>
              <a:ext cx="0" cy="85923"/>
            </a:xfrm>
            <a:custGeom>
              <a:avLst/>
              <a:pathLst>
                <a:path w="0" h="85923">
                  <a:moveTo>
                    <a:pt x="0" y="859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63619"/>
              <a:ext cx="0" cy="214809"/>
            </a:xfrm>
            <a:custGeom>
              <a:avLst/>
              <a:pathLst>
                <a:path w="0" h="214809">
                  <a:moveTo>
                    <a:pt x="0" y="2148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63619"/>
              <a:ext cx="0" cy="42961"/>
            </a:xfrm>
            <a:custGeom>
              <a:avLst/>
              <a:pathLst>
                <a:path w="0" h="42961">
                  <a:moveTo>
                    <a:pt x="0" y="429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63619"/>
              <a:ext cx="0" cy="21480"/>
            </a:xfrm>
            <a:custGeom>
              <a:avLst/>
              <a:pathLst>
                <a:path w="0" h="21480">
                  <a:moveTo>
                    <a:pt x="0" y="2148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63619"/>
              <a:ext cx="0" cy="21480"/>
            </a:xfrm>
            <a:custGeom>
              <a:avLst/>
              <a:pathLst>
                <a:path w="0" h="21480">
                  <a:moveTo>
                    <a:pt x="0" y="2148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5044" y="357873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48.1</a:t>
              </a:r>
            </a:p>
          </p:txBody>
        </p:sp>
        <p:sp>
          <p:nvSpPr>
            <p:cNvPr id="111" name="tx111"/>
            <p:cNvSpPr/>
            <p:nvPr/>
          </p:nvSpPr>
          <p:spPr>
            <a:xfrm>
              <a:off x="1351150" y="293423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3.6</a:t>
              </a:r>
            </a:p>
          </p:txBody>
        </p:sp>
        <p:sp>
          <p:nvSpPr>
            <p:cNvPr id="112" name="tx112"/>
            <p:cNvSpPr/>
            <p:nvPr/>
          </p:nvSpPr>
          <p:spPr>
            <a:xfrm>
              <a:off x="2657696" y="357798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48.1</a:t>
              </a:r>
            </a:p>
          </p:txBody>
        </p:sp>
        <p:sp>
          <p:nvSpPr>
            <p:cNvPr id="113" name="tx113"/>
            <p:cNvSpPr/>
            <p:nvPr/>
          </p:nvSpPr>
          <p:spPr>
            <a:xfrm>
              <a:off x="2695552" y="2971754"/>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14" name="tx114"/>
            <p:cNvSpPr/>
            <p:nvPr/>
          </p:nvSpPr>
          <p:spPr>
            <a:xfrm>
              <a:off x="3990347" y="368419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39.6</a:t>
              </a:r>
            </a:p>
          </p:txBody>
        </p:sp>
        <p:sp>
          <p:nvSpPr>
            <p:cNvPr id="115" name="tx115"/>
            <p:cNvSpPr/>
            <p:nvPr/>
          </p:nvSpPr>
          <p:spPr>
            <a:xfrm>
              <a:off x="4016453" y="315874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2.5</a:t>
              </a:r>
            </a:p>
          </p:txBody>
        </p:sp>
        <p:sp>
          <p:nvSpPr>
            <p:cNvPr id="116" name="tx116"/>
            <p:cNvSpPr/>
            <p:nvPr/>
          </p:nvSpPr>
          <p:spPr>
            <a:xfrm>
              <a:off x="5322999" y="37606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33.5</a:t>
              </a:r>
            </a:p>
          </p:txBody>
        </p:sp>
        <p:sp>
          <p:nvSpPr>
            <p:cNvPr id="117" name="tx117"/>
            <p:cNvSpPr/>
            <p:nvPr/>
          </p:nvSpPr>
          <p:spPr>
            <a:xfrm>
              <a:off x="5349105" y="3301859"/>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a:t>
              </a:r>
            </a:p>
          </p:txBody>
        </p:sp>
        <p:sp>
          <p:nvSpPr>
            <p:cNvPr id="118" name="tx118"/>
            <p:cNvSpPr/>
            <p:nvPr/>
          </p:nvSpPr>
          <p:spPr>
            <a:xfrm>
              <a:off x="6389120" y="377270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32.5</a:t>
              </a:r>
            </a:p>
          </p:txBody>
        </p:sp>
        <p:sp>
          <p:nvSpPr>
            <p:cNvPr id="119" name="tx119"/>
            <p:cNvSpPr/>
            <p:nvPr/>
          </p:nvSpPr>
          <p:spPr>
            <a:xfrm>
              <a:off x="6415226" y="335047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a:t>
              </a:r>
            </a:p>
          </p:txBody>
        </p:sp>
        <p:sp>
          <p:nvSpPr>
            <p:cNvPr id="120" name="tx120"/>
            <p:cNvSpPr/>
            <p:nvPr/>
          </p:nvSpPr>
          <p:spPr>
            <a:xfrm>
              <a:off x="6655650" y="377669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32.2</a:t>
              </a:r>
            </a:p>
          </p:txBody>
        </p:sp>
        <p:sp>
          <p:nvSpPr>
            <p:cNvPr id="121" name="tx121"/>
            <p:cNvSpPr/>
            <p:nvPr/>
          </p:nvSpPr>
          <p:spPr>
            <a:xfrm>
              <a:off x="6681756" y="335858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1.3</a:t>
              </a:r>
            </a:p>
          </p:txBody>
        </p:sp>
        <p:sp>
          <p:nvSpPr>
            <p:cNvPr id="122" name="tx122"/>
            <p:cNvSpPr/>
            <p:nvPr/>
          </p:nvSpPr>
          <p:spPr>
            <a:xfrm>
              <a:off x="6922181" y="380287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30.1</a:t>
              </a:r>
            </a:p>
          </p:txBody>
        </p:sp>
        <p:sp>
          <p:nvSpPr>
            <p:cNvPr id="123" name="tx123"/>
            <p:cNvSpPr/>
            <p:nvPr/>
          </p:nvSpPr>
          <p:spPr>
            <a:xfrm>
              <a:off x="6948287" y="3386006"/>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a:t>
              </a:r>
            </a:p>
          </p:txBody>
        </p:sp>
        <p:sp>
          <p:nvSpPr>
            <p:cNvPr id="124" name="tx124"/>
            <p:cNvSpPr/>
            <p:nvPr/>
          </p:nvSpPr>
          <p:spPr>
            <a:xfrm>
              <a:off x="7188711" y="377270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32.5</a:t>
              </a:r>
            </a:p>
          </p:txBody>
        </p:sp>
        <p:sp>
          <p:nvSpPr>
            <p:cNvPr id="125" name="tx125"/>
            <p:cNvSpPr/>
            <p:nvPr/>
          </p:nvSpPr>
          <p:spPr>
            <a:xfrm>
              <a:off x="7226567" y="3359079"/>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26" name="tx126"/>
            <p:cNvSpPr/>
            <p:nvPr/>
          </p:nvSpPr>
          <p:spPr>
            <a:xfrm>
              <a:off x="7455241" y="377644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32.2</a:t>
              </a:r>
            </a:p>
          </p:txBody>
        </p:sp>
        <p:sp>
          <p:nvSpPr>
            <p:cNvPr id="127" name="tx127"/>
            <p:cNvSpPr/>
            <p:nvPr/>
          </p:nvSpPr>
          <p:spPr>
            <a:xfrm>
              <a:off x="7493097" y="3370797"/>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28" name="tx128"/>
            <p:cNvSpPr/>
            <p:nvPr/>
          </p:nvSpPr>
          <p:spPr>
            <a:xfrm>
              <a:off x="7721771" y="378230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31.8</a:t>
              </a:r>
            </a:p>
          </p:txBody>
        </p:sp>
        <p:sp>
          <p:nvSpPr>
            <p:cNvPr id="129" name="tx129"/>
            <p:cNvSpPr/>
            <p:nvPr/>
          </p:nvSpPr>
          <p:spPr>
            <a:xfrm>
              <a:off x="7759628" y="3382515"/>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30" name="tx130"/>
            <p:cNvSpPr/>
            <p:nvPr/>
          </p:nvSpPr>
          <p:spPr>
            <a:xfrm>
              <a:off x="7988302" y="380611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29.8</a:t>
              </a:r>
            </a:p>
          </p:txBody>
        </p:sp>
        <p:sp>
          <p:nvSpPr>
            <p:cNvPr id="131" name="tx131"/>
            <p:cNvSpPr/>
            <p:nvPr/>
          </p:nvSpPr>
          <p:spPr>
            <a:xfrm>
              <a:off x="8014408" y="341455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a:t>
              </a:r>
            </a:p>
          </p:txBody>
        </p:sp>
        <p:sp>
          <p:nvSpPr>
            <p:cNvPr id="132" name="tx132"/>
            <p:cNvSpPr/>
            <p:nvPr/>
          </p:nvSpPr>
          <p:spPr>
            <a:xfrm>
              <a:off x="810943"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733219" y="353838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4" name="tx134"/>
            <p:cNvSpPr/>
            <p:nvPr/>
          </p:nvSpPr>
          <p:spPr>
            <a:xfrm>
              <a:off x="733219" y="29150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5" name="tx135"/>
            <p:cNvSpPr/>
            <p:nvPr/>
          </p:nvSpPr>
          <p:spPr>
            <a:xfrm>
              <a:off x="733219" y="229176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6" name="tx136"/>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266724" y="3033946"/>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3" name="tx153"/>
            <p:cNvSpPr/>
            <p:nvPr/>
          </p:nvSpPr>
          <p:spPr>
            <a:xfrm rot="5400000">
              <a:off x="8523756" y="303394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913174"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0273"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6" name="rc156"/>
            <p:cNvSpPr/>
            <p:nvPr/>
          </p:nvSpPr>
          <p:spPr>
            <a:xfrm>
              <a:off x="4438448" y="5080054"/>
              <a:ext cx="201456" cy="201456"/>
            </a:xfrm>
            <a:prstGeom prst="rect">
              <a:avLst/>
            </a:prstGeom>
            <a:solidFill>
              <a:srgbClr val="1CABE2">
                <a:alpha val="100000"/>
              </a:srgbClr>
            </a:solidFill>
          </p:spPr>
          <p:txBody>
            <a:bodyPr/>
            <a:lstStyle/>
            <a:p/>
          </p:txBody>
        </p:sp>
        <p:sp>
          <p:nvSpPr>
            <p:cNvPr id="157" name="rc157"/>
            <p:cNvSpPr/>
            <p:nvPr/>
          </p:nvSpPr>
          <p:spPr>
            <a:xfrm>
              <a:off x="5643725" y="5080054"/>
              <a:ext cx="201456" cy="201456"/>
            </a:xfrm>
            <a:prstGeom prst="rect">
              <a:avLst/>
            </a:prstGeom>
            <a:solidFill>
              <a:srgbClr val="80BD41">
                <a:alpha val="100000"/>
              </a:srgbClr>
            </a:solidFill>
          </p:spPr>
          <p:txBody>
            <a:bodyPr/>
            <a:lstStyle/>
            <a:p/>
          </p:txBody>
        </p:sp>
        <p:sp>
          <p:nvSpPr>
            <p:cNvPr id="158" name="tx158"/>
            <p:cNvSpPr/>
            <p:nvPr/>
          </p:nvSpPr>
          <p:spPr>
            <a:xfrm>
              <a:off x="4718493"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9" name="tx159"/>
            <p:cNvSpPr/>
            <p:nvPr/>
          </p:nvSpPr>
          <p:spPr>
            <a:xfrm>
              <a:off x="5923770"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297" y="1618677"/>
              <a:ext cx="15180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Jamaica, 2000-2025</a:t>
              </a:r>
            </a:p>
          </p:txBody>
        </p:sp>
        <p:sp>
          <p:nvSpPr>
            <p:cNvPr id="162" name="pl162"/>
            <p:cNvSpPr/>
            <p:nvPr/>
          </p:nvSpPr>
          <p:spPr>
            <a:xfrm>
              <a:off x="226699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0806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913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9021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3752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7860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1967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840421"/>
              <a:ext cx="6312369" cy="124052"/>
            </a:xfrm>
            <a:prstGeom prst="rect">
              <a:avLst/>
            </a:prstGeom>
            <a:solidFill>
              <a:srgbClr val="80BD41">
                <a:alpha val="100000"/>
              </a:srgbClr>
            </a:solidFill>
          </p:spPr>
          <p:txBody>
            <a:bodyPr/>
            <a:lstStyle/>
            <a:p/>
          </p:txBody>
        </p:sp>
        <p:sp>
          <p:nvSpPr>
            <p:cNvPr id="174" name="rc174"/>
            <p:cNvSpPr/>
            <p:nvPr/>
          </p:nvSpPr>
          <p:spPr>
            <a:xfrm>
              <a:off x="7608823" y="5840421"/>
              <a:ext cx="262044" cy="124052"/>
            </a:xfrm>
            <a:prstGeom prst="rect">
              <a:avLst/>
            </a:prstGeom>
            <a:solidFill>
              <a:srgbClr val="1CABE2">
                <a:alpha val="100000"/>
              </a:srgbClr>
            </a:solidFill>
          </p:spPr>
          <p:txBody>
            <a:bodyPr/>
            <a:lstStyle/>
            <a:p/>
          </p:txBody>
        </p:sp>
        <p:sp>
          <p:nvSpPr>
            <p:cNvPr id="175" name="rc175"/>
            <p:cNvSpPr/>
            <p:nvPr/>
          </p:nvSpPr>
          <p:spPr>
            <a:xfrm>
              <a:off x="1296454" y="5685356"/>
              <a:ext cx="6162906" cy="124052"/>
            </a:xfrm>
            <a:prstGeom prst="rect">
              <a:avLst/>
            </a:prstGeom>
            <a:solidFill>
              <a:srgbClr val="80BD41">
                <a:alpha val="100000"/>
              </a:srgbClr>
            </a:solidFill>
          </p:spPr>
          <p:txBody>
            <a:bodyPr/>
            <a:lstStyle/>
            <a:p/>
          </p:txBody>
        </p:sp>
        <p:sp>
          <p:nvSpPr>
            <p:cNvPr id="176" name="rc176"/>
            <p:cNvSpPr/>
            <p:nvPr/>
          </p:nvSpPr>
          <p:spPr>
            <a:xfrm>
              <a:off x="7459361" y="5685356"/>
              <a:ext cx="62114" cy="124052"/>
            </a:xfrm>
            <a:prstGeom prst="rect">
              <a:avLst/>
            </a:prstGeom>
            <a:solidFill>
              <a:srgbClr val="1CABE2">
                <a:alpha val="100000"/>
              </a:srgbClr>
            </a:solidFill>
          </p:spPr>
          <p:txBody>
            <a:bodyPr/>
            <a:lstStyle/>
            <a:p/>
          </p:txBody>
        </p:sp>
        <p:sp>
          <p:nvSpPr>
            <p:cNvPr id="177" name="rc177"/>
            <p:cNvSpPr/>
            <p:nvPr/>
          </p:nvSpPr>
          <p:spPr>
            <a:xfrm>
              <a:off x="1296454" y="5530290"/>
              <a:ext cx="5792161" cy="124052"/>
            </a:xfrm>
            <a:prstGeom prst="rect">
              <a:avLst/>
            </a:prstGeom>
            <a:solidFill>
              <a:srgbClr val="80BD41">
                <a:alpha val="100000"/>
              </a:srgbClr>
            </a:solidFill>
          </p:spPr>
          <p:txBody>
            <a:bodyPr/>
            <a:lstStyle/>
            <a:p/>
          </p:txBody>
        </p:sp>
        <p:sp>
          <p:nvSpPr>
            <p:cNvPr id="178" name="rc178"/>
            <p:cNvSpPr/>
            <p:nvPr/>
          </p:nvSpPr>
          <p:spPr>
            <a:xfrm>
              <a:off x="7088616" y="5530290"/>
              <a:ext cx="304748" cy="124052"/>
            </a:xfrm>
            <a:prstGeom prst="rect">
              <a:avLst/>
            </a:prstGeom>
            <a:solidFill>
              <a:srgbClr val="1CABE2">
                <a:alpha val="100000"/>
              </a:srgbClr>
            </a:solidFill>
          </p:spPr>
          <p:txBody>
            <a:bodyPr/>
            <a:lstStyle/>
            <a:p/>
          </p:txBody>
        </p:sp>
        <p:sp>
          <p:nvSpPr>
            <p:cNvPr id="179" name="tx179"/>
            <p:cNvSpPr/>
            <p:nvPr/>
          </p:nvSpPr>
          <p:spPr>
            <a:xfrm>
              <a:off x="8087255" y="5861117"/>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33.9</a:t>
              </a:r>
            </a:p>
          </p:txBody>
        </p:sp>
        <p:sp>
          <p:nvSpPr>
            <p:cNvPr id="180" name="tx180"/>
            <p:cNvSpPr/>
            <p:nvPr/>
          </p:nvSpPr>
          <p:spPr>
            <a:xfrm>
              <a:off x="7720392"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32.1</a:t>
              </a:r>
            </a:p>
          </p:txBody>
        </p:sp>
        <p:sp>
          <p:nvSpPr>
            <p:cNvPr id="181" name="tx181"/>
            <p:cNvSpPr/>
            <p:nvPr/>
          </p:nvSpPr>
          <p:spPr>
            <a:xfrm>
              <a:off x="7585876" y="5550986"/>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31.4</a:t>
              </a:r>
            </a:p>
          </p:txBody>
        </p:sp>
        <p:sp>
          <p:nvSpPr>
            <p:cNvPr id="182" name="tx182"/>
            <p:cNvSpPr/>
            <p:nvPr/>
          </p:nvSpPr>
          <p:spPr>
            <a:xfrm>
              <a:off x="4347208"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32.5</a:t>
              </a:r>
            </a:p>
          </p:txBody>
        </p:sp>
        <p:sp>
          <p:nvSpPr>
            <p:cNvPr id="183" name="tx183"/>
            <p:cNvSpPr/>
            <p:nvPr/>
          </p:nvSpPr>
          <p:spPr>
            <a:xfrm>
              <a:off x="7664545" y="58636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84" name="tx184"/>
            <p:cNvSpPr/>
            <p:nvPr/>
          </p:nvSpPr>
          <p:spPr>
            <a:xfrm>
              <a:off x="4272477" y="57085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31.8</a:t>
              </a:r>
            </a:p>
          </p:txBody>
        </p:sp>
        <p:sp>
          <p:nvSpPr>
            <p:cNvPr id="185" name="tx185"/>
            <p:cNvSpPr/>
            <p:nvPr/>
          </p:nvSpPr>
          <p:spPr>
            <a:xfrm>
              <a:off x="7428650" y="570856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&lt;1</a:t>
              </a:r>
            </a:p>
          </p:txBody>
        </p:sp>
        <p:sp>
          <p:nvSpPr>
            <p:cNvPr id="186" name="tx186"/>
            <p:cNvSpPr/>
            <p:nvPr/>
          </p:nvSpPr>
          <p:spPr>
            <a:xfrm>
              <a:off x="4087105" y="5553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29.8</a:t>
              </a:r>
            </a:p>
          </p:txBody>
        </p:sp>
        <p:sp>
          <p:nvSpPr>
            <p:cNvPr id="187" name="tx187"/>
            <p:cNvSpPr/>
            <p:nvPr/>
          </p:nvSpPr>
          <p:spPr>
            <a:xfrm>
              <a:off x="7165689" y="55535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88" name="tx188"/>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257592" y="605811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2" name="tx192"/>
            <p:cNvSpPr/>
            <p:nvPr/>
          </p:nvSpPr>
          <p:spPr>
            <a:xfrm>
              <a:off x="3159803" y="6058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93" name="tx193"/>
            <p:cNvSpPr/>
            <p:nvPr/>
          </p:nvSpPr>
          <p:spPr>
            <a:xfrm>
              <a:off x="5100876" y="6058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94" name="tx194"/>
            <p:cNvSpPr/>
            <p:nvPr/>
          </p:nvSpPr>
          <p:spPr>
            <a:xfrm>
              <a:off x="7041949" y="6058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95" name="tx195"/>
            <p:cNvSpPr/>
            <p:nvPr/>
          </p:nvSpPr>
          <p:spPr>
            <a:xfrm>
              <a:off x="4017782" y="6222390"/>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6" name="tx196"/>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8522" y="6542159"/>
              <a:ext cx="34362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(95%) was relatively constant within 1% compared to 2019 (96%).
The number of children vaccinated with DTP3 decreased 8% compared to in 2019.
The number of surviving infants decreased approximately 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93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7468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499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2530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8702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233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3764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824218"/>
              <a:ext cx="239877" cy="387493"/>
            </a:xfrm>
            <a:prstGeom prst="rect">
              <a:avLst/>
            </a:prstGeom>
            <a:solidFill>
              <a:srgbClr val="E2231A">
                <a:alpha val="90196"/>
              </a:srgbClr>
            </a:solidFill>
          </p:spPr>
          <p:txBody>
            <a:bodyPr/>
            <a:lstStyle/>
            <a:p/>
          </p:txBody>
        </p:sp>
        <p:sp>
          <p:nvSpPr>
            <p:cNvPr id="25" name="rc25"/>
            <p:cNvSpPr/>
            <p:nvPr/>
          </p:nvSpPr>
          <p:spPr>
            <a:xfrm>
              <a:off x="1562984" y="3735138"/>
              <a:ext cx="239877" cy="476574"/>
            </a:xfrm>
            <a:prstGeom prst="rect">
              <a:avLst/>
            </a:prstGeom>
            <a:solidFill>
              <a:srgbClr val="E2231A">
                <a:alpha val="90196"/>
              </a:srgbClr>
            </a:solidFill>
          </p:spPr>
          <p:txBody>
            <a:bodyPr/>
            <a:lstStyle/>
            <a:p/>
          </p:txBody>
        </p:sp>
        <p:sp>
          <p:nvSpPr>
            <p:cNvPr id="26" name="rc26"/>
            <p:cNvSpPr/>
            <p:nvPr/>
          </p:nvSpPr>
          <p:spPr>
            <a:xfrm>
              <a:off x="1829515" y="3769621"/>
              <a:ext cx="239877" cy="442091"/>
            </a:xfrm>
            <a:prstGeom prst="rect">
              <a:avLst/>
            </a:prstGeom>
            <a:solidFill>
              <a:srgbClr val="E2231A">
                <a:alpha val="90196"/>
              </a:srgbClr>
            </a:solidFill>
          </p:spPr>
          <p:txBody>
            <a:bodyPr/>
            <a:lstStyle/>
            <a:p/>
          </p:txBody>
        </p:sp>
        <p:sp>
          <p:nvSpPr>
            <p:cNvPr id="27" name="rc27"/>
            <p:cNvSpPr/>
            <p:nvPr/>
          </p:nvSpPr>
          <p:spPr>
            <a:xfrm>
              <a:off x="2096045" y="3521245"/>
              <a:ext cx="239877" cy="690467"/>
            </a:xfrm>
            <a:prstGeom prst="rect">
              <a:avLst/>
            </a:prstGeom>
            <a:solidFill>
              <a:srgbClr val="E2231A">
                <a:alpha val="90196"/>
              </a:srgbClr>
            </a:solidFill>
          </p:spPr>
          <p:txBody>
            <a:bodyPr/>
            <a:lstStyle/>
            <a:p/>
          </p:txBody>
        </p:sp>
        <p:sp>
          <p:nvSpPr>
            <p:cNvPr id="28" name="rc28"/>
            <p:cNvSpPr/>
            <p:nvPr/>
          </p:nvSpPr>
          <p:spPr>
            <a:xfrm>
              <a:off x="2362575" y="3778741"/>
              <a:ext cx="239877" cy="432971"/>
            </a:xfrm>
            <a:prstGeom prst="rect">
              <a:avLst/>
            </a:prstGeom>
            <a:solidFill>
              <a:srgbClr val="E2231A">
                <a:alpha val="90196"/>
              </a:srgbClr>
            </a:solidFill>
          </p:spPr>
          <p:txBody>
            <a:bodyPr/>
            <a:lstStyle/>
            <a:p/>
          </p:txBody>
        </p:sp>
        <p:sp>
          <p:nvSpPr>
            <p:cNvPr id="29" name="rc29"/>
            <p:cNvSpPr/>
            <p:nvPr/>
          </p:nvSpPr>
          <p:spPr>
            <a:xfrm>
              <a:off x="2629106" y="3725705"/>
              <a:ext cx="239877" cy="486007"/>
            </a:xfrm>
            <a:prstGeom prst="rect">
              <a:avLst/>
            </a:prstGeom>
            <a:solidFill>
              <a:srgbClr val="E2231A">
                <a:alpha val="90196"/>
              </a:srgbClr>
            </a:solidFill>
          </p:spPr>
          <p:txBody>
            <a:bodyPr/>
            <a:lstStyle/>
            <a:p/>
          </p:txBody>
        </p:sp>
        <p:sp>
          <p:nvSpPr>
            <p:cNvPr id="30" name="rc30"/>
            <p:cNvSpPr/>
            <p:nvPr/>
          </p:nvSpPr>
          <p:spPr>
            <a:xfrm>
              <a:off x="2895636" y="3825718"/>
              <a:ext cx="239877" cy="385994"/>
            </a:xfrm>
            <a:prstGeom prst="rect">
              <a:avLst/>
            </a:prstGeom>
            <a:solidFill>
              <a:srgbClr val="E2231A">
                <a:alpha val="90196"/>
              </a:srgbClr>
            </a:solidFill>
          </p:spPr>
          <p:txBody>
            <a:bodyPr/>
            <a:lstStyle/>
            <a:p/>
          </p:txBody>
        </p:sp>
        <p:sp>
          <p:nvSpPr>
            <p:cNvPr id="31" name="rc31"/>
            <p:cNvSpPr/>
            <p:nvPr/>
          </p:nvSpPr>
          <p:spPr>
            <a:xfrm>
              <a:off x="3162166" y="3517497"/>
              <a:ext cx="239877" cy="694215"/>
            </a:xfrm>
            <a:prstGeom prst="rect">
              <a:avLst/>
            </a:prstGeom>
            <a:solidFill>
              <a:srgbClr val="E2231A">
                <a:alpha val="90196"/>
              </a:srgbClr>
            </a:solidFill>
          </p:spPr>
          <p:txBody>
            <a:bodyPr/>
            <a:lstStyle/>
            <a:p/>
          </p:txBody>
        </p:sp>
        <p:sp>
          <p:nvSpPr>
            <p:cNvPr id="32" name="rc32"/>
            <p:cNvSpPr/>
            <p:nvPr/>
          </p:nvSpPr>
          <p:spPr>
            <a:xfrm>
              <a:off x="3428696" y="3874631"/>
              <a:ext cx="239877" cy="337081"/>
            </a:xfrm>
            <a:prstGeom prst="rect">
              <a:avLst/>
            </a:prstGeom>
            <a:solidFill>
              <a:srgbClr val="E2231A">
                <a:alpha val="90196"/>
              </a:srgbClr>
            </a:solidFill>
          </p:spPr>
          <p:txBody>
            <a:bodyPr/>
            <a:lstStyle/>
            <a:p/>
          </p:txBody>
        </p:sp>
        <p:sp>
          <p:nvSpPr>
            <p:cNvPr id="33" name="rc33"/>
            <p:cNvSpPr/>
            <p:nvPr/>
          </p:nvSpPr>
          <p:spPr>
            <a:xfrm>
              <a:off x="3695227" y="3884813"/>
              <a:ext cx="239877" cy="326899"/>
            </a:xfrm>
            <a:prstGeom prst="rect">
              <a:avLst/>
            </a:prstGeom>
            <a:solidFill>
              <a:srgbClr val="E2231A">
                <a:alpha val="90196"/>
              </a:srgbClr>
            </a:solidFill>
          </p:spPr>
          <p:txBody>
            <a:bodyPr/>
            <a:lstStyle/>
            <a:p/>
          </p:txBody>
        </p:sp>
        <p:sp>
          <p:nvSpPr>
            <p:cNvPr id="34" name="rc34"/>
            <p:cNvSpPr/>
            <p:nvPr/>
          </p:nvSpPr>
          <p:spPr>
            <a:xfrm>
              <a:off x="3961757" y="3922045"/>
              <a:ext cx="239877" cy="289667"/>
            </a:xfrm>
            <a:prstGeom prst="rect">
              <a:avLst/>
            </a:prstGeom>
            <a:solidFill>
              <a:srgbClr val="E2231A">
                <a:alpha val="90196"/>
              </a:srgbClr>
            </a:solidFill>
          </p:spPr>
          <p:txBody>
            <a:bodyPr/>
            <a:lstStyle/>
            <a:p/>
          </p:txBody>
        </p:sp>
        <p:sp>
          <p:nvSpPr>
            <p:cNvPr id="35" name="rc35"/>
            <p:cNvSpPr/>
            <p:nvPr/>
          </p:nvSpPr>
          <p:spPr>
            <a:xfrm>
              <a:off x="4228287" y="3907115"/>
              <a:ext cx="239877" cy="304597"/>
            </a:xfrm>
            <a:prstGeom prst="rect">
              <a:avLst/>
            </a:prstGeom>
            <a:solidFill>
              <a:srgbClr val="E2231A">
                <a:alpha val="90196"/>
              </a:srgbClr>
            </a:solidFill>
          </p:spPr>
          <p:txBody>
            <a:bodyPr/>
            <a:lstStyle/>
            <a:p/>
          </p:txBody>
        </p:sp>
        <p:sp>
          <p:nvSpPr>
            <p:cNvPr id="36" name="rc36"/>
            <p:cNvSpPr/>
            <p:nvPr/>
          </p:nvSpPr>
          <p:spPr>
            <a:xfrm>
              <a:off x="4494818" y="4039486"/>
              <a:ext cx="239877" cy="172226"/>
            </a:xfrm>
            <a:prstGeom prst="rect">
              <a:avLst/>
            </a:prstGeom>
            <a:solidFill>
              <a:srgbClr val="E2231A">
                <a:alpha val="90196"/>
              </a:srgbClr>
            </a:solidFill>
          </p:spPr>
          <p:txBody>
            <a:bodyPr/>
            <a:lstStyle/>
            <a:p/>
          </p:txBody>
        </p:sp>
        <p:sp>
          <p:nvSpPr>
            <p:cNvPr id="37" name="rc37"/>
            <p:cNvSpPr/>
            <p:nvPr/>
          </p:nvSpPr>
          <p:spPr>
            <a:xfrm>
              <a:off x="4761348" y="4067909"/>
              <a:ext cx="239877" cy="143803"/>
            </a:xfrm>
            <a:prstGeom prst="rect">
              <a:avLst/>
            </a:prstGeom>
            <a:solidFill>
              <a:srgbClr val="E2231A">
                <a:alpha val="90196"/>
              </a:srgbClr>
            </a:solidFill>
          </p:spPr>
          <p:txBody>
            <a:bodyPr/>
            <a:lstStyle/>
            <a:p/>
          </p:txBody>
        </p:sp>
        <p:sp>
          <p:nvSpPr>
            <p:cNvPr id="38" name="rc38"/>
            <p:cNvSpPr/>
            <p:nvPr/>
          </p:nvSpPr>
          <p:spPr>
            <a:xfrm>
              <a:off x="5027878" y="4024181"/>
              <a:ext cx="239877" cy="187531"/>
            </a:xfrm>
            <a:prstGeom prst="rect">
              <a:avLst/>
            </a:prstGeom>
            <a:solidFill>
              <a:srgbClr val="E2231A">
                <a:alpha val="90196"/>
              </a:srgbClr>
            </a:solidFill>
          </p:spPr>
          <p:txBody>
            <a:bodyPr/>
            <a:lstStyle/>
            <a:p/>
          </p:txBody>
        </p:sp>
        <p:sp>
          <p:nvSpPr>
            <p:cNvPr id="39" name="rc39"/>
            <p:cNvSpPr/>
            <p:nvPr/>
          </p:nvSpPr>
          <p:spPr>
            <a:xfrm>
              <a:off x="5294409" y="4004753"/>
              <a:ext cx="239877" cy="206959"/>
            </a:xfrm>
            <a:prstGeom prst="rect">
              <a:avLst/>
            </a:prstGeom>
            <a:solidFill>
              <a:srgbClr val="E2231A">
                <a:alpha val="90196"/>
              </a:srgbClr>
            </a:solidFill>
          </p:spPr>
          <p:txBody>
            <a:bodyPr/>
            <a:lstStyle/>
            <a:p/>
          </p:txBody>
        </p:sp>
        <p:sp>
          <p:nvSpPr>
            <p:cNvPr id="40" name="rc40"/>
            <p:cNvSpPr/>
            <p:nvPr/>
          </p:nvSpPr>
          <p:spPr>
            <a:xfrm>
              <a:off x="5560939" y="4099706"/>
              <a:ext cx="239877" cy="112006"/>
            </a:xfrm>
            <a:prstGeom prst="rect">
              <a:avLst/>
            </a:prstGeom>
            <a:solidFill>
              <a:srgbClr val="E2231A">
                <a:alpha val="90196"/>
              </a:srgbClr>
            </a:solidFill>
          </p:spPr>
          <p:txBody>
            <a:bodyPr/>
            <a:lstStyle/>
            <a:p/>
          </p:txBody>
        </p:sp>
        <p:sp>
          <p:nvSpPr>
            <p:cNvPr id="41" name="rc41"/>
            <p:cNvSpPr/>
            <p:nvPr/>
          </p:nvSpPr>
          <p:spPr>
            <a:xfrm>
              <a:off x="5827469" y="4102517"/>
              <a:ext cx="239877" cy="109195"/>
            </a:xfrm>
            <a:prstGeom prst="rect">
              <a:avLst/>
            </a:prstGeom>
            <a:solidFill>
              <a:srgbClr val="E2231A">
                <a:alpha val="90196"/>
              </a:srgbClr>
            </a:solidFill>
          </p:spPr>
          <p:txBody>
            <a:bodyPr/>
            <a:lstStyle/>
            <a:p/>
          </p:txBody>
        </p:sp>
        <p:sp>
          <p:nvSpPr>
            <p:cNvPr id="42" name="rc42"/>
            <p:cNvSpPr/>
            <p:nvPr/>
          </p:nvSpPr>
          <p:spPr>
            <a:xfrm>
              <a:off x="6094000" y="3976580"/>
              <a:ext cx="239877" cy="235132"/>
            </a:xfrm>
            <a:prstGeom prst="rect">
              <a:avLst/>
            </a:prstGeom>
            <a:solidFill>
              <a:srgbClr val="E2231A">
                <a:alpha val="90196"/>
              </a:srgbClr>
            </a:solidFill>
          </p:spPr>
          <p:txBody>
            <a:bodyPr/>
            <a:lstStyle/>
            <a:p/>
          </p:txBody>
        </p:sp>
        <p:sp>
          <p:nvSpPr>
            <p:cNvPr id="43" name="rc43"/>
            <p:cNvSpPr/>
            <p:nvPr/>
          </p:nvSpPr>
          <p:spPr>
            <a:xfrm>
              <a:off x="6360530" y="4084776"/>
              <a:ext cx="239877" cy="126936"/>
            </a:xfrm>
            <a:prstGeom prst="rect">
              <a:avLst/>
            </a:prstGeom>
            <a:solidFill>
              <a:srgbClr val="E2231A">
                <a:alpha val="90196"/>
              </a:srgbClr>
            </a:solidFill>
          </p:spPr>
          <p:txBody>
            <a:bodyPr/>
            <a:lstStyle/>
            <a:p/>
          </p:txBody>
        </p:sp>
        <p:sp>
          <p:nvSpPr>
            <p:cNvPr id="44" name="rc44"/>
            <p:cNvSpPr/>
            <p:nvPr/>
          </p:nvSpPr>
          <p:spPr>
            <a:xfrm>
              <a:off x="6627060" y="4065036"/>
              <a:ext cx="239877" cy="146676"/>
            </a:xfrm>
            <a:prstGeom prst="rect">
              <a:avLst/>
            </a:prstGeom>
            <a:solidFill>
              <a:srgbClr val="E2231A">
                <a:alpha val="90196"/>
              </a:srgbClr>
            </a:solidFill>
          </p:spPr>
          <p:txBody>
            <a:bodyPr/>
            <a:lstStyle/>
            <a:p/>
          </p:txBody>
        </p:sp>
        <p:sp>
          <p:nvSpPr>
            <p:cNvPr id="45" name="rc45"/>
            <p:cNvSpPr/>
            <p:nvPr/>
          </p:nvSpPr>
          <p:spPr>
            <a:xfrm>
              <a:off x="6893590" y="3961025"/>
              <a:ext cx="239877" cy="250687"/>
            </a:xfrm>
            <a:prstGeom prst="rect">
              <a:avLst/>
            </a:prstGeom>
            <a:solidFill>
              <a:srgbClr val="E2231A">
                <a:alpha val="90196"/>
              </a:srgbClr>
            </a:solidFill>
          </p:spPr>
          <p:txBody>
            <a:bodyPr/>
            <a:lstStyle/>
            <a:p/>
          </p:txBody>
        </p:sp>
        <p:sp>
          <p:nvSpPr>
            <p:cNvPr id="46" name="rc46"/>
            <p:cNvSpPr/>
            <p:nvPr/>
          </p:nvSpPr>
          <p:spPr>
            <a:xfrm>
              <a:off x="7160121" y="4025118"/>
              <a:ext cx="239877" cy="186594"/>
            </a:xfrm>
            <a:prstGeom prst="rect">
              <a:avLst/>
            </a:prstGeom>
            <a:solidFill>
              <a:srgbClr val="E2231A">
                <a:alpha val="90196"/>
              </a:srgbClr>
            </a:solidFill>
          </p:spPr>
          <p:txBody>
            <a:bodyPr/>
            <a:lstStyle/>
            <a:p/>
          </p:txBody>
        </p:sp>
        <p:sp>
          <p:nvSpPr>
            <p:cNvPr id="47" name="rc47"/>
            <p:cNvSpPr/>
            <p:nvPr/>
          </p:nvSpPr>
          <p:spPr>
            <a:xfrm>
              <a:off x="7426651" y="4069408"/>
              <a:ext cx="239877" cy="142303"/>
            </a:xfrm>
            <a:prstGeom prst="rect">
              <a:avLst/>
            </a:prstGeom>
            <a:solidFill>
              <a:srgbClr val="E2231A">
                <a:alpha val="90196"/>
              </a:srgbClr>
            </a:solidFill>
          </p:spPr>
          <p:txBody>
            <a:bodyPr/>
            <a:lstStyle/>
            <a:p/>
          </p:txBody>
        </p:sp>
        <p:sp>
          <p:nvSpPr>
            <p:cNvPr id="48" name="rc48"/>
            <p:cNvSpPr/>
            <p:nvPr/>
          </p:nvSpPr>
          <p:spPr>
            <a:xfrm>
              <a:off x="7693181" y="4091522"/>
              <a:ext cx="239877" cy="120189"/>
            </a:xfrm>
            <a:prstGeom prst="rect">
              <a:avLst/>
            </a:prstGeom>
            <a:solidFill>
              <a:srgbClr val="E2231A">
                <a:alpha val="90196"/>
              </a:srgbClr>
            </a:solidFill>
          </p:spPr>
          <p:txBody>
            <a:bodyPr/>
            <a:lstStyle/>
            <a:p/>
          </p:txBody>
        </p:sp>
        <p:sp>
          <p:nvSpPr>
            <p:cNvPr id="49" name="rc49"/>
            <p:cNvSpPr/>
            <p:nvPr/>
          </p:nvSpPr>
          <p:spPr>
            <a:xfrm>
              <a:off x="7959712" y="4074344"/>
              <a:ext cx="239877" cy="137368"/>
            </a:xfrm>
            <a:prstGeom prst="rect">
              <a:avLst/>
            </a:prstGeom>
            <a:solidFill>
              <a:srgbClr val="E2231A">
                <a:alpha val="90196"/>
              </a:srgbClr>
            </a:solidFill>
          </p:spPr>
          <p:txBody>
            <a:bodyPr/>
            <a:lstStyle/>
            <a:p/>
          </p:txBody>
        </p:sp>
        <p:sp>
          <p:nvSpPr>
            <p:cNvPr id="50" name="rc50"/>
            <p:cNvSpPr/>
            <p:nvPr/>
          </p:nvSpPr>
          <p:spPr>
            <a:xfrm>
              <a:off x="3428696" y="3604141"/>
              <a:ext cx="239877" cy="270489"/>
            </a:xfrm>
            <a:prstGeom prst="rect">
              <a:avLst/>
            </a:prstGeom>
            <a:solidFill>
              <a:srgbClr val="B3B3B3">
                <a:alpha val="90196"/>
              </a:srgbClr>
            </a:solidFill>
          </p:spPr>
          <p:txBody>
            <a:bodyPr/>
            <a:lstStyle/>
            <a:p/>
          </p:txBody>
        </p:sp>
        <p:sp>
          <p:nvSpPr>
            <p:cNvPr id="51" name="rc51"/>
            <p:cNvSpPr/>
            <p:nvPr/>
          </p:nvSpPr>
          <p:spPr>
            <a:xfrm>
              <a:off x="3695227" y="3554228"/>
              <a:ext cx="239877" cy="330584"/>
            </a:xfrm>
            <a:prstGeom prst="rect">
              <a:avLst/>
            </a:prstGeom>
            <a:solidFill>
              <a:srgbClr val="B3B3B3">
                <a:alpha val="90196"/>
              </a:srgbClr>
            </a:solidFill>
          </p:spPr>
          <p:txBody>
            <a:bodyPr/>
            <a:lstStyle/>
            <a:p/>
          </p:txBody>
        </p:sp>
        <p:sp>
          <p:nvSpPr>
            <p:cNvPr id="52" name="rc52"/>
            <p:cNvSpPr/>
            <p:nvPr/>
          </p:nvSpPr>
          <p:spPr>
            <a:xfrm>
              <a:off x="3961757" y="2922856"/>
              <a:ext cx="239877" cy="999188"/>
            </a:xfrm>
            <a:prstGeom prst="rect">
              <a:avLst/>
            </a:prstGeom>
            <a:solidFill>
              <a:srgbClr val="B3B3B3">
                <a:alpha val="90196"/>
              </a:srgbClr>
            </a:solidFill>
          </p:spPr>
          <p:txBody>
            <a:bodyPr/>
            <a:lstStyle/>
            <a:p/>
          </p:txBody>
        </p:sp>
        <p:sp>
          <p:nvSpPr>
            <p:cNvPr id="53" name="rc53"/>
            <p:cNvSpPr/>
            <p:nvPr/>
          </p:nvSpPr>
          <p:spPr>
            <a:xfrm>
              <a:off x="4228287" y="3067721"/>
              <a:ext cx="239877" cy="839393"/>
            </a:xfrm>
            <a:prstGeom prst="rect">
              <a:avLst/>
            </a:prstGeom>
            <a:solidFill>
              <a:srgbClr val="B3B3B3">
                <a:alpha val="90196"/>
              </a:srgbClr>
            </a:solidFill>
          </p:spPr>
          <p:txBody>
            <a:bodyPr/>
            <a:lstStyle/>
            <a:p/>
          </p:txBody>
        </p:sp>
        <p:sp>
          <p:nvSpPr>
            <p:cNvPr id="54" name="rc54"/>
            <p:cNvSpPr/>
            <p:nvPr/>
          </p:nvSpPr>
          <p:spPr>
            <a:xfrm>
              <a:off x="4494818" y="3543546"/>
              <a:ext cx="239877" cy="495939"/>
            </a:xfrm>
            <a:prstGeom prst="rect">
              <a:avLst/>
            </a:prstGeom>
            <a:solidFill>
              <a:srgbClr val="B3B3B3">
                <a:alpha val="90196"/>
              </a:srgbClr>
            </a:solidFill>
          </p:spPr>
          <p:txBody>
            <a:bodyPr/>
            <a:lstStyle/>
            <a:p/>
          </p:txBody>
        </p:sp>
        <p:sp>
          <p:nvSpPr>
            <p:cNvPr id="55" name="rc55"/>
            <p:cNvSpPr/>
            <p:nvPr/>
          </p:nvSpPr>
          <p:spPr>
            <a:xfrm>
              <a:off x="4761348" y="3427354"/>
              <a:ext cx="239877" cy="640554"/>
            </a:xfrm>
            <a:prstGeom prst="rect">
              <a:avLst/>
            </a:prstGeom>
            <a:solidFill>
              <a:srgbClr val="B3B3B3">
                <a:alpha val="90196"/>
              </a:srgbClr>
            </a:solidFill>
          </p:spPr>
          <p:txBody>
            <a:bodyPr/>
            <a:lstStyle/>
            <a:p/>
          </p:txBody>
        </p:sp>
        <p:sp>
          <p:nvSpPr>
            <p:cNvPr id="56" name="rc56"/>
            <p:cNvSpPr/>
            <p:nvPr/>
          </p:nvSpPr>
          <p:spPr>
            <a:xfrm>
              <a:off x="5027878" y="3477642"/>
              <a:ext cx="239877" cy="546539"/>
            </a:xfrm>
            <a:prstGeom prst="rect">
              <a:avLst/>
            </a:prstGeom>
            <a:solidFill>
              <a:srgbClr val="B3B3B3">
                <a:alpha val="90196"/>
              </a:srgbClr>
            </a:solidFill>
          </p:spPr>
          <p:txBody>
            <a:bodyPr/>
            <a:lstStyle/>
            <a:p/>
          </p:txBody>
        </p:sp>
        <p:sp>
          <p:nvSpPr>
            <p:cNvPr id="57" name="rc57"/>
            <p:cNvSpPr/>
            <p:nvPr/>
          </p:nvSpPr>
          <p:spPr>
            <a:xfrm>
              <a:off x="5294409" y="3804791"/>
              <a:ext cx="239877" cy="199962"/>
            </a:xfrm>
            <a:prstGeom prst="rect">
              <a:avLst/>
            </a:prstGeom>
            <a:solidFill>
              <a:srgbClr val="B3B3B3">
                <a:alpha val="90196"/>
              </a:srgbClr>
            </a:solidFill>
          </p:spPr>
          <p:txBody>
            <a:bodyPr/>
            <a:lstStyle/>
            <a:p/>
          </p:txBody>
        </p:sp>
        <p:sp>
          <p:nvSpPr>
            <p:cNvPr id="58" name="rc58"/>
            <p:cNvSpPr/>
            <p:nvPr/>
          </p:nvSpPr>
          <p:spPr>
            <a:xfrm>
              <a:off x="5560939" y="3861387"/>
              <a:ext cx="239877" cy="238318"/>
            </a:xfrm>
            <a:prstGeom prst="rect">
              <a:avLst/>
            </a:prstGeom>
            <a:solidFill>
              <a:srgbClr val="B3B3B3">
                <a:alpha val="90196"/>
              </a:srgbClr>
            </a:solidFill>
          </p:spPr>
          <p:txBody>
            <a:bodyPr/>
            <a:lstStyle/>
            <a:p/>
          </p:txBody>
        </p:sp>
        <p:sp>
          <p:nvSpPr>
            <p:cNvPr id="59" name="rc59"/>
            <p:cNvSpPr/>
            <p:nvPr/>
          </p:nvSpPr>
          <p:spPr>
            <a:xfrm>
              <a:off x="5827469" y="4097332"/>
              <a:ext cx="239877" cy="5184"/>
            </a:xfrm>
            <a:prstGeom prst="rect">
              <a:avLst/>
            </a:prstGeom>
            <a:solidFill>
              <a:srgbClr val="B3B3B3">
                <a:alpha val="90196"/>
              </a:srgbClr>
            </a:solidFill>
          </p:spPr>
          <p:txBody>
            <a:bodyPr/>
            <a:lstStyle/>
            <a:p/>
          </p:txBody>
        </p:sp>
        <p:sp>
          <p:nvSpPr>
            <p:cNvPr id="60" name="rc60"/>
            <p:cNvSpPr/>
            <p:nvPr/>
          </p:nvSpPr>
          <p:spPr>
            <a:xfrm>
              <a:off x="6094000" y="3809413"/>
              <a:ext cx="239877" cy="167166"/>
            </a:xfrm>
            <a:prstGeom prst="rect">
              <a:avLst/>
            </a:prstGeom>
            <a:solidFill>
              <a:srgbClr val="B3B3B3">
                <a:alpha val="90196"/>
              </a:srgbClr>
            </a:solidFill>
          </p:spPr>
          <p:txBody>
            <a:bodyPr/>
            <a:lstStyle/>
            <a:p/>
          </p:txBody>
        </p:sp>
        <p:sp>
          <p:nvSpPr>
            <p:cNvPr id="61" name="rc61"/>
            <p:cNvSpPr/>
            <p:nvPr/>
          </p:nvSpPr>
          <p:spPr>
            <a:xfrm>
              <a:off x="6360530" y="4037487"/>
              <a:ext cx="239877" cy="47288"/>
            </a:xfrm>
            <a:prstGeom prst="rect">
              <a:avLst/>
            </a:prstGeom>
            <a:solidFill>
              <a:srgbClr val="B3B3B3">
                <a:alpha val="90196"/>
              </a:srgbClr>
            </a:solidFill>
          </p:spPr>
          <p:txBody>
            <a:bodyPr/>
            <a:lstStyle/>
            <a:p/>
          </p:txBody>
        </p:sp>
        <p:sp>
          <p:nvSpPr>
            <p:cNvPr id="62" name="rc62"/>
            <p:cNvSpPr/>
            <p:nvPr/>
          </p:nvSpPr>
          <p:spPr>
            <a:xfrm>
              <a:off x="6627060" y="3977392"/>
              <a:ext cx="239877" cy="87643"/>
            </a:xfrm>
            <a:prstGeom prst="rect">
              <a:avLst/>
            </a:prstGeom>
            <a:solidFill>
              <a:srgbClr val="B3B3B3">
                <a:alpha val="90196"/>
              </a:srgbClr>
            </a:solidFill>
          </p:spPr>
          <p:txBody>
            <a:bodyPr/>
            <a:lstStyle/>
            <a:p/>
          </p:txBody>
        </p:sp>
        <p:sp>
          <p:nvSpPr>
            <p:cNvPr id="63" name="rc63"/>
            <p:cNvSpPr/>
            <p:nvPr/>
          </p:nvSpPr>
          <p:spPr>
            <a:xfrm>
              <a:off x="6893590" y="3896307"/>
              <a:ext cx="239877" cy="64717"/>
            </a:xfrm>
            <a:prstGeom prst="rect">
              <a:avLst/>
            </a:prstGeom>
            <a:solidFill>
              <a:srgbClr val="B3B3B3">
                <a:alpha val="90196"/>
              </a:srgbClr>
            </a:solidFill>
          </p:spPr>
          <p:txBody>
            <a:bodyPr/>
            <a:lstStyle/>
            <a:p/>
          </p:txBody>
        </p:sp>
        <p:sp>
          <p:nvSpPr>
            <p:cNvPr id="64" name="rc64"/>
            <p:cNvSpPr/>
            <p:nvPr/>
          </p:nvSpPr>
          <p:spPr>
            <a:xfrm>
              <a:off x="7160121" y="3857202"/>
              <a:ext cx="239877" cy="167916"/>
            </a:xfrm>
            <a:prstGeom prst="rect">
              <a:avLst/>
            </a:prstGeom>
            <a:solidFill>
              <a:srgbClr val="B3B3B3">
                <a:alpha val="90196"/>
              </a:srgbClr>
            </a:solidFill>
          </p:spPr>
          <p:txBody>
            <a:bodyPr/>
            <a:lstStyle/>
            <a:p/>
          </p:txBody>
        </p:sp>
        <p:sp>
          <p:nvSpPr>
            <p:cNvPr id="65" name="rc65"/>
            <p:cNvSpPr/>
            <p:nvPr/>
          </p:nvSpPr>
          <p:spPr>
            <a:xfrm>
              <a:off x="7426651" y="3984201"/>
              <a:ext cx="239877" cy="85207"/>
            </a:xfrm>
            <a:prstGeom prst="rect">
              <a:avLst/>
            </a:prstGeom>
            <a:solidFill>
              <a:srgbClr val="B3B3B3">
                <a:alpha val="90196"/>
              </a:srgbClr>
            </a:solidFill>
          </p:spPr>
          <p:txBody>
            <a:bodyPr/>
            <a:lstStyle/>
            <a:p/>
          </p:txBody>
        </p:sp>
        <p:sp>
          <p:nvSpPr>
            <p:cNvPr id="66" name="rc66"/>
            <p:cNvSpPr/>
            <p:nvPr/>
          </p:nvSpPr>
          <p:spPr>
            <a:xfrm>
              <a:off x="7693181" y="4068409"/>
              <a:ext cx="239877" cy="23113"/>
            </a:xfrm>
            <a:prstGeom prst="rect">
              <a:avLst/>
            </a:prstGeom>
            <a:solidFill>
              <a:srgbClr val="B3B3B3">
                <a:alpha val="90196"/>
              </a:srgbClr>
            </a:solidFill>
          </p:spPr>
          <p:txBody>
            <a:bodyPr/>
            <a:lstStyle/>
            <a:p/>
          </p:txBody>
        </p:sp>
        <p:sp>
          <p:nvSpPr>
            <p:cNvPr id="67" name="rc67"/>
            <p:cNvSpPr/>
            <p:nvPr/>
          </p:nvSpPr>
          <p:spPr>
            <a:xfrm>
              <a:off x="7959712" y="4071033"/>
              <a:ext cx="239877" cy="3310"/>
            </a:xfrm>
            <a:prstGeom prst="rect">
              <a:avLst/>
            </a:prstGeom>
            <a:solidFill>
              <a:srgbClr val="B3B3B3">
                <a:alpha val="90196"/>
              </a:srgbClr>
            </a:solidFill>
          </p:spPr>
          <p:txBody>
            <a:bodyPr/>
            <a:lstStyle/>
            <a:p/>
          </p:txBody>
        </p:sp>
        <p:sp>
          <p:nvSpPr>
            <p:cNvPr id="68" name="pl68"/>
            <p:cNvSpPr/>
            <p:nvPr/>
          </p:nvSpPr>
          <p:spPr>
            <a:xfrm>
              <a:off x="1416393" y="2171024"/>
              <a:ext cx="6663257" cy="408137"/>
            </a:xfrm>
            <a:custGeom>
              <a:avLst/>
              <a:pathLst>
                <a:path w="6663257" h="408137">
                  <a:moveTo>
                    <a:pt x="0" y="150366"/>
                  </a:moveTo>
                  <a:lnTo>
                    <a:pt x="266530" y="214809"/>
                  </a:lnTo>
                  <a:lnTo>
                    <a:pt x="533060" y="193328"/>
                  </a:lnTo>
                  <a:lnTo>
                    <a:pt x="799590" y="365175"/>
                  </a:lnTo>
                  <a:lnTo>
                    <a:pt x="1066121" y="193328"/>
                  </a:lnTo>
                  <a:lnTo>
                    <a:pt x="1332651" y="236290"/>
                  </a:lnTo>
                  <a:lnTo>
                    <a:pt x="1599181" y="171847"/>
                  </a:lnTo>
                  <a:lnTo>
                    <a:pt x="1865712" y="408137"/>
                  </a:lnTo>
                  <a:lnTo>
                    <a:pt x="2132242" y="150366"/>
                  </a:lnTo>
                  <a:lnTo>
                    <a:pt x="2398772" y="150366"/>
                  </a:lnTo>
                  <a:lnTo>
                    <a:pt x="2665303" y="128885"/>
                  </a:lnTo>
                  <a:lnTo>
                    <a:pt x="2931833" y="150366"/>
                  </a:lnTo>
                  <a:lnTo>
                    <a:pt x="3198363" y="42961"/>
                  </a:lnTo>
                  <a:lnTo>
                    <a:pt x="3464893" y="21480"/>
                  </a:lnTo>
                  <a:lnTo>
                    <a:pt x="3731424" y="64442"/>
                  </a:lnTo>
                  <a:lnTo>
                    <a:pt x="3997954" y="85923"/>
                  </a:lnTo>
                  <a:lnTo>
                    <a:pt x="4264484" y="0"/>
                  </a:lnTo>
                  <a:lnTo>
                    <a:pt x="4531015" y="0"/>
                  </a:lnTo>
                  <a:lnTo>
                    <a:pt x="4797545" y="128885"/>
                  </a:lnTo>
                  <a:lnTo>
                    <a:pt x="5064075" y="21480"/>
                  </a:lnTo>
                  <a:lnTo>
                    <a:pt x="5330606" y="42961"/>
                  </a:lnTo>
                  <a:lnTo>
                    <a:pt x="5597136" y="150366"/>
                  </a:lnTo>
                  <a:lnTo>
                    <a:pt x="5863666" y="85923"/>
                  </a:lnTo>
                  <a:lnTo>
                    <a:pt x="6130197" y="42961"/>
                  </a:lnTo>
                  <a:lnTo>
                    <a:pt x="6396727" y="21480"/>
                  </a:lnTo>
                  <a:lnTo>
                    <a:pt x="6663257" y="42961"/>
                  </a:lnTo>
                </a:path>
              </a:pathLst>
            </a:custGeom>
            <a:ln w="27101" cap="flat">
              <a:solidFill>
                <a:srgbClr val="3283FE">
                  <a:alpha val="100000"/>
                </a:srgbClr>
              </a:solidFill>
              <a:prstDash val="solid"/>
              <a:round/>
            </a:ln>
          </p:spPr>
          <p:txBody>
            <a:bodyPr/>
            <a:lstStyle/>
            <a:p/>
          </p:txBody>
        </p:sp>
        <p:sp>
          <p:nvSpPr>
            <p:cNvPr id="69" name="pl69"/>
            <p:cNvSpPr/>
            <p:nvPr/>
          </p:nvSpPr>
          <p:spPr>
            <a:xfrm>
              <a:off x="1682923" y="2149543"/>
              <a:ext cx="6396727" cy="859237"/>
            </a:xfrm>
            <a:custGeom>
              <a:avLst/>
              <a:pathLst>
                <a:path w="6396727" h="859237">
                  <a:moveTo>
                    <a:pt x="0" y="0"/>
                  </a:moveTo>
                  <a:lnTo>
                    <a:pt x="266530" y="0"/>
                  </a:lnTo>
                  <a:lnTo>
                    <a:pt x="533060" y="21480"/>
                  </a:lnTo>
                  <a:lnTo>
                    <a:pt x="799590" y="21480"/>
                  </a:lnTo>
                  <a:lnTo>
                    <a:pt x="1066121" y="107404"/>
                  </a:lnTo>
                  <a:lnTo>
                    <a:pt x="1332651" y="171847"/>
                  </a:lnTo>
                  <a:lnTo>
                    <a:pt x="1599181" y="257771"/>
                  </a:lnTo>
                  <a:lnTo>
                    <a:pt x="1865712" y="343694"/>
                  </a:lnTo>
                  <a:lnTo>
                    <a:pt x="2132242" y="386656"/>
                  </a:lnTo>
                  <a:lnTo>
                    <a:pt x="2398772" y="859237"/>
                  </a:lnTo>
                  <a:lnTo>
                    <a:pt x="2665303" y="773313"/>
                  </a:lnTo>
                  <a:lnTo>
                    <a:pt x="2931833" y="429618"/>
                  </a:lnTo>
                  <a:lnTo>
                    <a:pt x="3198363" y="537023"/>
                  </a:lnTo>
                  <a:lnTo>
                    <a:pt x="3464893" y="515542"/>
                  </a:lnTo>
                  <a:lnTo>
                    <a:pt x="3731424" y="279252"/>
                  </a:lnTo>
                  <a:lnTo>
                    <a:pt x="3997954" y="236290"/>
                  </a:lnTo>
                  <a:lnTo>
                    <a:pt x="4264484" y="21480"/>
                  </a:lnTo>
                  <a:lnTo>
                    <a:pt x="4531015" y="300733"/>
                  </a:lnTo>
                  <a:lnTo>
                    <a:pt x="4797545" y="85923"/>
                  </a:lnTo>
                  <a:lnTo>
                    <a:pt x="5064075" y="150366"/>
                  </a:lnTo>
                  <a:lnTo>
                    <a:pt x="5330606" y="236290"/>
                  </a:lnTo>
                  <a:lnTo>
                    <a:pt x="5597136" y="279252"/>
                  </a:lnTo>
                  <a:lnTo>
                    <a:pt x="5863666" y="150366"/>
                  </a:lnTo>
                  <a:lnTo>
                    <a:pt x="6130197" y="64442"/>
                  </a:lnTo>
                  <a:lnTo>
                    <a:pt x="6396727" y="64442"/>
                  </a:lnTo>
                </a:path>
              </a:pathLst>
            </a:custGeom>
            <a:ln w="27101" cap="flat">
              <a:solidFill>
                <a:srgbClr val="FFA500">
                  <a:alpha val="100000"/>
                </a:srgbClr>
              </a:solidFill>
              <a:prstDash val="solid"/>
              <a:round/>
            </a:ln>
          </p:spPr>
          <p:txBody>
            <a:bodyPr/>
            <a:lstStyle/>
            <a:p/>
          </p:txBody>
        </p:sp>
        <p:sp>
          <p:nvSpPr>
            <p:cNvPr id="70" name="tx70"/>
            <p:cNvSpPr/>
            <p:nvPr/>
          </p:nvSpPr>
          <p:spPr>
            <a:xfrm>
              <a:off x="1346075"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88</a:t>
              </a:r>
            </a:p>
          </p:txBody>
        </p:sp>
        <p:sp>
          <p:nvSpPr>
            <p:cNvPr id="71" name="tx71"/>
            <p:cNvSpPr/>
            <p:nvPr/>
          </p:nvSpPr>
          <p:spPr>
            <a:xfrm>
              <a:off x="2678727" y="24706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84</a:t>
              </a:r>
            </a:p>
          </p:txBody>
        </p:sp>
        <p:sp>
          <p:nvSpPr>
            <p:cNvPr id="72" name="tx72"/>
            <p:cNvSpPr/>
            <p:nvPr/>
          </p:nvSpPr>
          <p:spPr>
            <a:xfrm>
              <a:off x="2678727"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91</a:t>
              </a:r>
            </a:p>
          </p:txBody>
        </p:sp>
        <p:sp>
          <p:nvSpPr>
            <p:cNvPr id="73" name="tx73"/>
            <p:cNvSpPr/>
            <p:nvPr/>
          </p:nvSpPr>
          <p:spPr>
            <a:xfrm>
              <a:off x="4011378"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89</a:t>
              </a:r>
            </a:p>
          </p:txBody>
        </p:sp>
        <p:sp>
          <p:nvSpPr>
            <p:cNvPr id="74" name="tx74"/>
            <p:cNvSpPr/>
            <p:nvPr/>
          </p:nvSpPr>
          <p:spPr>
            <a:xfrm>
              <a:off x="4011378" y="3072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56</a:t>
              </a:r>
            </a:p>
          </p:txBody>
        </p:sp>
        <p:sp>
          <p:nvSpPr>
            <p:cNvPr id="75" name="tx75"/>
            <p:cNvSpPr/>
            <p:nvPr/>
          </p:nvSpPr>
          <p:spPr>
            <a:xfrm>
              <a:off x="5344030"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91</a:t>
              </a:r>
            </a:p>
          </p:txBody>
        </p:sp>
        <p:sp>
          <p:nvSpPr>
            <p:cNvPr id="76" name="tx76"/>
            <p:cNvSpPr/>
            <p:nvPr/>
          </p:nvSpPr>
          <p:spPr>
            <a:xfrm>
              <a:off x="5344030" y="24921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83</a:t>
              </a:r>
            </a:p>
          </p:txBody>
        </p:sp>
        <p:sp>
          <p:nvSpPr>
            <p:cNvPr id="77" name="tx77"/>
            <p:cNvSpPr/>
            <p:nvPr/>
          </p:nvSpPr>
          <p:spPr>
            <a:xfrm>
              <a:off x="6410151"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94</a:t>
              </a:r>
            </a:p>
          </p:txBody>
        </p:sp>
        <p:sp>
          <p:nvSpPr>
            <p:cNvPr id="78" name="tx78"/>
            <p:cNvSpPr/>
            <p:nvPr/>
          </p:nvSpPr>
          <p:spPr>
            <a:xfrm>
              <a:off x="6410151" y="22988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92</a:t>
              </a:r>
            </a:p>
          </p:txBody>
        </p:sp>
        <p:sp>
          <p:nvSpPr>
            <p:cNvPr id="79" name="tx79"/>
            <p:cNvSpPr/>
            <p:nvPr/>
          </p:nvSpPr>
          <p:spPr>
            <a:xfrm>
              <a:off x="6676681"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93</a:t>
              </a:r>
            </a:p>
          </p:txBody>
        </p:sp>
        <p:sp>
          <p:nvSpPr>
            <p:cNvPr id="80" name="tx80"/>
            <p:cNvSpPr/>
            <p:nvPr/>
          </p:nvSpPr>
          <p:spPr>
            <a:xfrm>
              <a:off x="6676681" y="23632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89</a:t>
              </a:r>
            </a:p>
          </p:txBody>
        </p:sp>
        <p:sp>
          <p:nvSpPr>
            <p:cNvPr id="81" name="tx81"/>
            <p:cNvSpPr/>
            <p:nvPr/>
          </p:nvSpPr>
          <p:spPr>
            <a:xfrm>
              <a:off x="6943212"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88</a:t>
              </a:r>
            </a:p>
          </p:txBody>
        </p:sp>
        <p:sp>
          <p:nvSpPr>
            <p:cNvPr id="82" name="tx82"/>
            <p:cNvSpPr/>
            <p:nvPr/>
          </p:nvSpPr>
          <p:spPr>
            <a:xfrm>
              <a:off x="6943212" y="24492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85</a:t>
              </a:r>
            </a:p>
          </p:txBody>
        </p:sp>
        <p:sp>
          <p:nvSpPr>
            <p:cNvPr id="83" name="tx83"/>
            <p:cNvSpPr/>
            <p:nvPr/>
          </p:nvSpPr>
          <p:spPr>
            <a:xfrm>
              <a:off x="7209742"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91</a:t>
              </a:r>
            </a:p>
          </p:txBody>
        </p:sp>
        <p:sp>
          <p:nvSpPr>
            <p:cNvPr id="84" name="tx84"/>
            <p:cNvSpPr/>
            <p:nvPr/>
          </p:nvSpPr>
          <p:spPr>
            <a:xfrm>
              <a:off x="7209742" y="24921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83</a:t>
              </a:r>
            </a:p>
          </p:txBody>
        </p:sp>
        <p:sp>
          <p:nvSpPr>
            <p:cNvPr id="85" name="tx85"/>
            <p:cNvSpPr/>
            <p:nvPr/>
          </p:nvSpPr>
          <p:spPr>
            <a:xfrm>
              <a:off x="7476272"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93</a:t>
              </a:r>
            </a:p>
          </p:txBody>
        </p:sp>
        <p:sp>
          <p:nvSpPr>
            <p:cNvPr id="86" name="tx86"/>
            <p:cNvSpPr/>
            <p:nvPr/>
          </p:nvSpPr>
          <p:spPr>
            <a:xfrm>
              <a:off x="7476272" y="23632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89</a:t>
              </a:r>
            </a:p>
          </p:txBody>
        </p:sp>
        <p:sp>
          <p:nvSpPr>
            <p:cNvPr id="87" name="tx87"/>
            <p:cNvSpPr/>
            <p:nvPr/>
          </p:nvSpPr>
          <p:spPr>
            <a:xfrm>
              <a:off x="7742803"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94</a:t>
              </a:r>
            </a:p>
          </p:txBody>
        </p:sp>
        <p:sp>
          <p:nvSpPr>
            <p:cNvPr id="88" name="tx88"/>
            <p:cNvSpPr/>
            <p:nvPr/>
          </p:nvSpPr>
          <p:spPr>
            <a:xfrm>
              <a:off x="7742803" y="22773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93</a:t>
              </a:r>
            </a:p>
          </p:txBody>
        </p:sp>
        <p:sp>
          <p:nvSpPr>
            <p:cNvPr id="89" name="tx89"/>
            <p:cNvSpPr/>
            <p:nvPr/>
          </p:nvSpPr>
          <p:spPr>
            <a:xfrm>
              <a:off x="8009333"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93</a:t>
              </a:r>
            </a:p>
          </p:txBody>
        </p:sp>
        <p:sp>
          <p:nvSpPr>
            <p:cNvPr id="90" name="tx90"/>
            <p:cNvSpPr/>
            <p:nvPr/>
          </p:nvSpPr>
          <p:spPr>
            <a:xfrm>
              <a:off x="8009333" y="22773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93</a:t>
              </a:r>
            </a:p>
          </p:txBody>
        </p:sp>
        <p:sp>
          <p:nvSpPr>
            <p:cNvPr id="91" name="tx91"/>
            <p:cNvSpPr/>
            <p:nvPr/>
          </p:nvSpPr>
          <p:spPr>
            <a:xfrm>
              <a:off x="1341092" y="39791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92" name="tx92"/>
            <p:cNvSpPr/>
            <p:nvPr/>
          </p:nvSpPr>
          <p:spPr>
            <a:xfrm>
              <a:off x="2673743" y="39298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93" name="tx93"/>
            <p:cNvSpPr/>
            <p:nvPr/>
          </p:nvSpPr>
          <p:spPr>
            <a:xfrm>
              <a:off x="4006395" y="40280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4" name="tx94"/>
            <p:cNvSpPr/>
            <p:nvPr/>
          </p:nvSpPr>
          <p:spPr>
            <a:xfrm>
              <a:off x="5339046" y="40694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5" name="tx95"/>
            <p:cNvSpPr/>
            <p:nvPr/>
          </p:nvSpPr>
          <p:spPr>
            <a:xfrm>
              <a:off x="6450339" y="41094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6" name="tx96"/>
            <p:cNvSpPr/>
            <p:nvPr/>
          </p:nvSpPr>
          <p:spPr>
            <a:xfrm>
              <a:off x="6671698" y="40995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7" name="tx97"/>
            <p:cNvSpPr/>
            <p:nvPr/>
          </p:nvSpPr>
          <p:spPr>
            <a:xfrm>
              <a:off x="6983400" y="4047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8" name="tx98"/>
            <p:cNvSpPr/>
            <p:nvPr/>
          </p:nvSpPr>
          <p:spPr>
            <a:xfrm>
              <a:off x="7249930" y="40795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9" name="tx99"/>
            <p:cNvSpPr/>
            <p:nvPr/>
          </p:nvSpPr>
          <p:spPr>
            <a:xfrm>
              <a:off x="7471289" y="41017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0" name="tx100"/>
            <p:cNvSpPr/>
            <p:nvPr/>
          </p:nvSpPr>
          <p:spPr>
            <a:xfrm>
              <a:off x="7737819" y="41128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1" name="tx101"/>
            <p:cNvSpPr/>
            <p:nvPr/>
          </p:nvSpPr>
          <p:spPr>
            <a:xfrm>
              <a:off x="8004349" y="41042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2" name="tx102"/>
            <p:cNvSpPr/>
            <p:nvPr/>
          </p:nvSpPr>
          <p:spPr>
            <a:xfrm>
              <a:off x="4021437" y="338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5339046" y="38659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4" name="tx104"/>
            <p:cNvSpPr/>
            <p:nvPr/>
          </p:nvSpPr>
          <p:spPr>
            <a:xfrm>
              <a:off x="6671698" y="39823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5" name="tx105"/>
            <p:cNvSpPr/>
            <p:nvPr/>
          </p:nvSpPr>
          <p:spPr>
            <a:xfrm>
              <a:off x="6983400" y="3889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6" name="tx106"/>
            <p:cNvSpPr/>
            <p:nvPr/>
          </p:nvSpPr>
          <p:spPr>
            <a:xfrm>
              <a:off x="7204759" y="39023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7471289" y="39879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8" name="tx108"/>
            <p:cNvSpPr/>
            <p:nvPr/>
          </p:nvSpPr>
          <p:spPr>
            <a:xfrm>
              <a:off x="3986827" y="2818203"/>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20.6</a:t>
              </a:r>
            </a:p>
          </p:txBody>
        </p:sp>
        <p:sp>
          <p:nvSpPr>
            <p:cNvPr id="109" name="tx109"/>
            <p:cNvSpPr/>
            <p:nvPr/>
          </p:nvSpPr>
          <p:spPr>
            <a:xfrm>
              <a:off x="5346590" y="3700138"/>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10" name="tx110"/>
            <p:cNvSpPr/>
            <p:nvPr/>
          </p:nvSpPr>
          <p:spPr>
            <a:xfrm>
              <a:off x="6412711" y="3932834"/>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111" name="tx111"/>
            <p:cNvSpPr/>
            <p:nvPr/>
          </p:nvSpPr>
          <p:spPr>
            <a:xfrm>
              <a:off x="6679242" y="3872739"/>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112" name="tx112"/>
            <p:cNvSpPr/>
            <p:nvPr/>
          </p:nvSpPr>
          <p:spPr>
            <a:xfrm>
              <a:off x="6986417" y="3791654"/>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a:t>
              </a:r>
            </a:p>
          </p:txBody>
        </p:sp>
        <p:sp>
          <p:nvSpPr>
            <p:cNvPr id="113" name="tx113"/>
            <p:cNvSpPr/>
            <p:nvPr/>
          </p:nvSpPr>
          <p:spPr>
            <a:xfrm>
              <a:off x="7212302" y="3752549"/>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114" name="tx114"/>
            <p:cNvSpPr/>
            <p:nvPr/>
          </p:nvSpPr>
          <p:spPr>
            <a:xfrm>
              <a:off x="7478833" y="3879548"/>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115" name="tx115"/>
            <p:cNvSpPr/>
            <p:nvPr/>
          </p:nvSpPr>
          <p:spPr>
            <a:xfrm>
              <a:off x="7745363" y="3963756"/>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116" name="tx116"/>
            <p:cNvSpPr/>
            <p:nvPr/>
          </p:nvSpPr>
          <p:spPr>
            <a:xfrm>
              <a:off x="8011893" y="3966380"/>
              <a:ext cx="13551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117" name="tx117"/>
            <p:cNvSpPr/>
            <p:nvPr/>
          </p:nvSpPr>
          <p:spPr>
            <a:xfrm>
              <a:off x="717766" y="4161695"/>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18" name="tx118"/>
            <p:cNvSpPr/>
            <p:nvPr/>
          </p:nvSpPr>
          <p:spPr>
            <a:xfrm>
              <a:off x="640042" y="353700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19" name="tx119"/>
            <p:cNvSpPr/>
            <p:nvPr/>
          </p:nvSpPr>
          <p:spPr>
            <a:xfrm>
              <a:off x="640042" y="2912319"/>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20" name="tx120"/>
            <p:cNvSpPr/>
            <p:nvPr/>
          </p:nvSpPr>
          <p:spPr>
            <a:xfrm>
              <a:off x="640042" y="2287631"/>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30K</a:t>
              </a:r>
            </a:p>
          </p:txBody>
        </p:sp>
        <p:sp>
          <p:nvSpPr>
            <p:cNvPr id="121" name="tx121"/>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2" name="tx122"/>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3" name="tx123"/>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4" name="tx124"/>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5" name="tx125"/>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6" name="tx126"/>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7" name="tx127"/>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8" name="tx128"/>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9" name="tx129"/>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0" name="tx130"/>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1" name="tx131"/>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2" name="tx132"/>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3" name="tx133"/>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4" name="tx134"/>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5" name="tx135"/>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6" name="tx136"/>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7" name="tx137"/>
            <p:cNvSpPr/>
            <p:nvPr/>
          </p:nvSpPr>
          <p:spPr>
            <a:xfrm rot="-5400000">
              <a:off x="-787246" y="3033946"/>
              <a:ext cx="2501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38" name="tx138"/>
            <p:cNvSpPr/>
            <p:nvPr/>
          </p:nvSpPr>
          <p:spPr>
            <a:xfrm rot="5400000">
              <a:off x="8349105" y="3033946"/>
              <a:ext cx="12113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 Coverage (%)</a:t>
              </a:r>
            </a:p>
          </p:txBody>
        </p:sp>
        <p:sp>
          <p:nvSpPr>
            <p:cNvPr id="139" name="pl139"/>
            <p:cNvSpPr/>
            <p:nvPr/>
          </p:nvSpPr>
          <p:spPr>
            <a:xfrm>
              <a:off x="2989340" y="5180782"/>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0" name="pl140"/>
            <p:cNvSpPr/>
            <p:nvPr/>
          </p:nvSpPr>
          <p:spPr>
            <a:xfrm>
              <a:off x="3736137" y="5180782"/>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1" name="tx141"/>
            <p:cNvSpPr/>
            <p:nvPr/>
          </p:nvSpPr>
          <p:spPr>
            <a:xfrm>
              <a:off x="3256439"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003236"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4678755" y="5080054"/>
              <a:ext cx="201456" cy="201456"/>
            </a:xfrm>
            <a:prstGeom prst="rect">
              <a:avLst/>
            </a:prstGeom>
            <a:solidFill>
              <a:srgbClr val="E2231A">
                <a:alpha val="90196"/>
              </a:srgbClr>
            </a:solidFill>
          </p:spPr>
          <p:txBody>
            <a:bodyPr/>
            <a:lstStyle/>
            <a:p/>
          </p:txBody>
        </p:sp>
        <p:sp>
          <p:nvSpPr>
            <p:cNvPr id="144" name="rc144"/>
            <p:cNvSpPr/>
            <p:nvPr/>
          </p:nvSpPr>
          <p:spPr>
            <a:xfrm>
              <a:off x="5642996" y="5080054"/>
              <a:ext cx="201456" cy="201456"/>
            </a:xfrm>
            <a:prstGeom prst="rect">
              <a:avLst/>
            </a:prstGeom>
            <a:solidFill>
              <a:srgbClr val="B3B3B3">
                <a:alpha val="90196"/>
              </a:srgbClr>
            </a:solidFill>
          </p:spPr>
          <p:txBody>
            <a:bodyPr/>
            <a:lstStyle/>
            <a:p/>
          </p:txBody>
        </p:sp>
        <p:sp>
          <p:nvSpPr>
            <p:cNvPr id="145" name="tx145"/>
            <p:cNvSpPr/>
            <p:nvPr/>
          </p:nvSpPr>
          <p:spPr>
            <a:xfrm>
              <a:off x="4958800"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MCV1</a:t>
              </a:r>
            </a:p>
          </p:txBody>
        </p:sp>
        <p:sp>
          <p:nvSpPr>
            <p:cNvPr id="146" name="tx146"/>
            <p:cNvSpPr/>
            <p:nvPr/>
          </p:nvSpPr>
          <p:spPr>
            <a:xfrm>
              <a:off x="5923042"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MCV2</a:t>
              </a:r>
            </a:p>
          </p:txBody>
        </p:sp>
        <p:sp>
          <p:nvSpPr>
            <p:cNvPr id="147" name="tx147"/>
            <p:cNvSpPr/>
            <p:nvPr/>
          </p:nvSpPr>
          <p:spPr>
            <a:xfrm>
              <a:off x="951297" y="1437626"/>
              <a:ext cx="58792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a:t>
              </a:r>
            </a:p>
          </p:txBody>
        </p:sp>
        <p:sp>
          <p:nvSpPr>
            <p:cNvPr id="148" name="tx148"/>
            <p:cNvSpPr/>
            <p:nvPr/>
          </p:nvSpPr>
          <p:spPr>
            <a:xfrm>
              <a:off x="951297" y="1618677"/>
              <a:ext cx="15180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Jamaica, 2000-2025</a:t>
              </a:r>
            </a:p>
          </p:txBody>
        </p:sp>
        <p:sp>
          <p:nvSpPr>
            <p:cNvPr id="149" name="pl149"/>
            <p:cNvSpPr/>
            <p:nvPr/>
          </p:nvSpPr>
          <p:spPr>
            <a:xfrm>
              <a:off x="253401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00914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48427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3" name="pl153"/>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77158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24671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454" y="5840421"/>
              <a:ext cx="5029462" cy="124052"/>
            </a:xfrm>
            <a:prstGeom prst="rect">
              <a:avLst/>
            </a:prstGeom>
            <a:solidFill>
              <a:srgbClr val="E2231A">
                <a:alpha val="90196"/>
              </a:srgbClr>
            </a:solidFill>
          </p:spPr>
          <p:txBody>
            <a:bodyPr/>
            <a:lstStyle/>
            <a:p/>
          </p:txBody>
        </p:sp>
        <p:sp>
          <p:nvSpPr>
            <p:cNvPr id="159" name="rc159"/>
            <p:cNvSpPr/>
            <p:nvPr/>
          </p:nvSpPr>
          <p:spPr>
            <a:xfrm>
              <a:off x="1296454" y="5685356"/>
              <a:ext cx="4762148" cy="124052"/>
            </a:xfrm>
            <a:prstGeom prst="rect">
              <a:avLst/>
            </a:prstGeom>
            <a:solidFill>
              <a:srgbClr val="E2231A">
                <a:alpha val="90196"/>
              </a:srgbClr>
            </a:solidFill>
          </p:spPr>
          <p:txBody>
            <a:bodyPr/>
            <a:lstStyle/>
            <a:p/>
          </p:txBody>
        </p:sp>
        <p:sp>
          <p:nvSpPr>
            <p:cNvPr id="160" name="rc160"/>
            <p:cNvSpPr/>
            <p:nvPr/>
          </p:nvSpPr>
          <p:spPr>
            <a:xfrm>
              <a:off x="1296454" y="5530290"/>
              <a:ext cx="5442808" cy="124052"/>
            </a:xfrm>
            <a:prstGeom prst="rect">
              <a:avLst/>
            </a:prstGeom>
            <a:solidFill>
              <a:srgbClr val="E2231A">
                <a:alpha val="90196"/>
              </a:srgbClr>
            </a:solidFill>
          </p:spPr>
          <p:txBody>
            <a:bodyPr/>
            <a:lstStyle/>
            <a:p/>
          </p:txBody>
        </p:sp>
        <p:sp>
          <p:nvSpPr>
            <p:cNvPr id="161" name="rc161"/>
            <p:cNvSpPr/>
            <p:nvPr/>
          </p:nvSpPr>
          <p:spPr>
            <a:xfrm>
              <a:off x="6325916" y="5840421"/>
              <a:ext cx="1873672" cy="124052"/>
            </a:xfrm>
            <a:prstGeom prst="rect">
              <a:avLst/>
            </a:prstGeom>
            <a:solidFill>
              <a:srgbClr val="B3B3B3">
                <a:alpha val="90196"/>
              </a:srgbClr>
            </a:solidFill>
          </p:spPr>
          <p:txBody>
            <a:bodyPr/>
            <a:lstStyle/>
            <a:p/>
          </p:txBody>
        </p:sp>
        <p:sp>
          <p:nvSpPr>
            <p:cNvPr id="162" name="rc162"/>
            <p:cNvSpPr/>
            <p:nvPr/>
          </p:nvSpPr>
          <p:spPr>
            <a:xfrm>
              <a:off x="6058602" y="5685356"/>
              <a:ext cx="915797" cy="124052"/>
            </a:xfrm>
            <a:prstGeom prst="rect">
              <a:avLst/>
            </a:prstGeom>
            <a:solidFill>
              <a:srgbClr val="B3B3B3">
                <a:alpha val="90196"/>
              </a:srgbClr>
            </a:solidFill>
          </p:spPr>
          <p:txBody>
            <a:bodyPr/>
            <a:lstStyle/>
            <a:p/>
          </p:txBody>
        </p:sp>
        <p:sp>
          <p:nvSpPr>
            <p:cNvPr id="163" name="rc163"/>
            <p:cNvSpPr/>
            <p:nvPr/>
          </p:nvSpPr>
          <p:spPr>
            <a:xfrm>
              <a:off x="6739263" y="5530290"/>
              <a:ext cx="131181" cy="124052"/>
            </a:xfrm>
            <a:prstGeom prst="rect">
              <a:avLst/>
            </a:prstGeom>
            <a:solidFill>
              <a:srgbClr val="B3B3B3">
                <a:alpha val="90196"/>
              </a:srgbClr>
            </a:solidFill>
          </p:spPr>
          <p:txBody>
            <a:bodyPr/>
            <a:lstStyle/>
            <a:p/>
          </p:txBody>
        </p:sp>
        <p:sp>
          <p:nvSpPr>
            <p:cNvPr id="164" name="tx164"/>
            <p:cNvSpPr/>
            <p:nvPr/>
          </p:nvSpPr>
          <p:spPr>
            <a:xfrm>
              <a:off x="8279828" y="5861117"/>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2.8</a:t>
              </a:r>
            </a:p>
          </p:txBody>
        </p:sp>
        <p:sp>
          <p:nvSpPr>
            <p:cNvPr id="165" name="tx165"/>
            <p:cNvSpPr/>
            <p:nvPr/>
          </p:nvSpPr>
          <p:spPr>
            <a:xfrm>
              <a:off x="7054639"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2.3</a:t>
              </a:r>
            </a:p>
          </p:txBody>
        </p:sp>
        <p:sp>
          <p:nvSpPr>
            <p:cNvPr id="166" name="tx166"/>
            <p:cNvSpPr/>
            <p:nvPr/>
          </p:nvSpPr>
          <p:spPr>
            <a:xfrm>
              <a:off x="6950683"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2.3</a:t>
              </a:r>
            </a:p>
          </p:txBody>
        </p:sp>
        <p:sp>
          <p:nvSpPr>
            <p:cNvPr id="167" name="tx167"/>
            <p:cNvSpPr/>
            <p:nvPr/>
          </p:nvSpPr>
          <p:spPr>
            <a:xfrm>
              <a:off x="3779090" y="5861117"/>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2</a:t>
              </a:r>
            </a:p>
          </p:txBody>
        </p:sp>
        <p:sp>
          <p:nvSpPr>
            <p:cNvPr id="168" name="tx168"/>
            <p:cNvSpPr/>
            <p:nvPr/>
          </p:nvSpPr>
          <p:spPr>
            <a:xfrm>
              <a:off x="3597290"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1.9</a:t>
              </a:r>
            </a:p>
          </p:txBody>
        </p:sp>
        <p:sp>
          <p:nvSpPr>
            <p:cNvPr id="169" name="tx169"/>
            <p:cNvSpPr/>
            <p:nvPr/>
          </p:nvSpPr>
          <p:spPr>
            <a:xfrm>
              <a:off x="3937620"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2.2</a:t>
              </a:r>
            </a:p>
          </p:txBody>
        </p:sp>
        <p:sp>
          <p:nvSpPr>
            <p:cNvPr id="170" name="tx170"/>
            <p:cNvSpPr/>
            <p:nvPr/>
          </p:nvSpPr>
          <p:spPr>
            <a:xfrm>
              <a:off x="7196916" y="5861117"/>
              <a:ext cx="13167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&lt;1</a:t>
              </a:r>
            </a:p>
          </p:txBody>
        </p:sp>
        <p:sp>
          <p:nvSpPr>
            <p:cNvPr id="171" name="tx171"/>
            <p:cNvSpPr/>
            <p:nvPr/>
          </p:nvSpPr>
          <p:spPr>
            <a:xfrm>
              <a:off x="6402521" y="5706051"/>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72" name="tx172"/>
            <p:cNvSpPr/>
            <p:nvPr/>
          </p:nvSpPr>
          <p:spPr>
            <a:xfrm>
              <a:off x="6690874" y="5550986"/>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73" name="tx173"/>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4" name="tx174"/>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5" name="tx175"/>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6" name="tx176"/>
            <p:cNvSpPr/>
            <p:nvPr/>
          </p:nvSpPr>
          <p:spPr>
            <a:xfrm>
              <a:off x="1211003" y="605811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77" name="tx177"/>
            <p:cNvSpPr/>
            <p:nvPr/>
          </p:nvSpPr>
          <p:spPr>
            <a:xfrm>
              <a:off x="3686132" y="605811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1K</a:t>
              </a:r>
            </a:p>
          </p:txBody>
        </p:sp>
        <p:sp>
          <p:nvSpPr>
            <p:cNvPr id="178" name="tx178"/>
            <p:cNvSpPr/>
            <p:nvPr/>
          </p:nvSpPr>
          <p:spPr>
            <a:xfrm>
              <a:off x="6161261" y="605811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2K</a:t>
              </a:r>
            </a:p>
          </p:txBody>
        </p:sp>
        <p:sp>
          <p:nvSpPr>
            <p:cNvPr id="179" name="tx179"/>
            <p:cNvSpPr/>
            <p:nvPr/>
          </p:nvSpPr>
          <p:spPr>
            <a:xfrm>
              <a:off x="3497259" y="6222390"/>
              <a:ext cx="2501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80" name="tx180"/>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1" name="tx181"/>
            <p:cNvSpPr/>
            <p:nvPr/>
          </p:nvSpPr>
          <p:spPr>
            <a:xfrm>
              <a:off x="5040216" y="65421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93%. This is similar to in 2019, where coverage was 94%.
2,000 children missed their routine first dose of measles vaccine.
MCV2 is typically administered to children between 18 months and five years old. MCV2 coverage remained constant at 93% in 2025.</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(within 1%) at 94% in 2025 - below the 95% level needed to prevent outbreaks and, leaving 2,000 children without any protection against measles. MCV2 coverage also remained constant at 93%</a:t>
            </a:r>
          </a:p>
        </p:txBody>
      </p:sp>
      <p:grpSp xmlns:pic="http://schemas.openxmlformats.org/drawingml/2006/picture">
        <p:nvGrpSpPr>
          <p:cNvPr id="184" name=""/>
          <p:cNvGrpSpPr/>
          <p:nvPr/>
        </p:nvGrpSpPr>
        <p:grpSpPr>
          <a:xfrm>
            <a:off x="292608" y="1097280"/>
            <a:ext cx="8595360" cy="28575"/>
            <a:chOff x="292608" y="1097280"/>
            <a:chExt cx="8595360" cy="28575"/>
          </a:xfrm>
        </p:grpSpPr>
        <p:sp>
          <p:nvSpPr>
            <p:cNvPr id="1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981900"/>
              <a:ext cx="3397157" cy="415510"/>
            </a:xfrm>
            <a:custGeom>
              <a:avLst/>
              <a:pathLst>
                <a:path w="3397157" h="415510">
                  <a:moveTo>
                    <a:pt x="0" y="153082"/>
                  </a:moveTo>
                  <a:lnTo>
                    <a:pt x="135886" y="218689"/>
                  </a:lnTo>
                  <a:lnTo>
                    <a:pt x="271772" y="196820"/>
                  </a:lnTo>
                  <a:lnTo>
                    <a:pt x="407658" y="371772"/>
                  </a:lnTo>
                  <a:lnTo>
                    <a:pt x="543545" y="196820"/>
                  </a:lnTo>
                  <a:lnTo>
                    <a:pt x="679431" y="240558"/>
                  </a:lnTo>
                  <a:lnTo>
                    <a:pt x="815317" y="174951"/>
                  </a:lnTo>
                  <a:lnTo>
                    <a:pt x="951204" y="415510"/>
                  </a:lnTo>
                  <a:lnTo>
                    <a:pt x="1087090" y="153082"/>
                  </a:lnTo>
                  <a:lnTo>
                    <a:pt x="1222976" y="153082"/>
                  </a:lnTo>
                  <a:lnTo>
                    <a:pt x="1358863" y="131213"/>
                  </a:lnTo>
                  <a:lnTo>
                    <a:pt x="1494749" y="153082"/>
                  </a:lnTo>
                  <a:lnTo>
                    <a:pt x="1630635" y="43737"/>
                  </a:lnTo>
                  <a:lnTo>
                    <a:pt x="1766522" y="21868"/>
                  </a:lnTo>
                  <a:lnTo>
                    <a:pt x="1902408" y="65606"/>
                  </a:lnTo>
                  <a:lnTo>
                    <a:pt x="2038294" y="87475"/>
                  </a:lnTo>
                  <a:lnTo>
                    <a:pt x="2174180" y="0"/>
                  </a:lnTo>
                  <a:lnTo>
                    <a:pt x="2310067" y="0"/>
                  </a:lnTo>
                  <a:lnTo>
                    <a:pt x="2445953" y="131213"/>
                  </a:lnTo>
                  <a:lnTo>
                    <a:pt x="2581839" y="21868"/>
                  </a:lnTo>
                  <a:lnTo>
                    <a:pt x="2717726" y="43737"/>
                  </a:lnTo>
                  <a:lnTo>
                    <a:pt x="2853612" y="153082"/>
                  </a:lnTo>
                  <a:lnTo>
                    <a:pt x="2989498" y="87475"/>
                  </a:lnTo>
                  <a:lnTo>
                    <a:pt x="3125385" y="43737"/>
                  </a:lnTo>
                  <a:lnTo>
                    <a:pt x="3261271" y="21868"/>
                  </a:lnTo>
                  <a:lnTo>
                    <a:pt x="3397157" y="43737"/>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28034"/>
            </a:xfrm>
            <a:custGeom>
              <a:avLst/>
              <a:pathLst>
                <a:path w="3397157" h="328034">
                  <a:moveTo>
                    <a:pt x="0" y="328034"/>
                  </a:moveTo>
                  <a:lnTo>
                    <a:pt x="135886" y="306165"/>
                  </a:lnTo>
                  <a:lnTo>
                    <a:pt x="271772" y="306165"/>
                  </a:lnTo>
                  <a:lnTo>
                    <a:pt x="407658" y="284296"/>
                  </a:lnTo>
                  <a:lnTo>
                    <a:pt x="543545" y="240558"/>
                  </a:lnTo>
                  <a:lnTo>
                    <a:pt x="679431" y="196820"/>
                  </a:lnTo>
                  <a:lnTo>
                    <a:pt x="815317" y="153082"/>
                  </a:lnTo>
                  <a:lnTo>
                    <a:pt x="951204" y="153082"/>
                  </a:lnTo>
                  <a:lnTo>
                    <a:pt x="1087090" y="109344"/>
                  </a:lnTo>
                  <a:lnTo>
                    <a:pt x="1222976" y="65606"/>
                  </a:lnTo>
                  <a:lnTo>
                    <a:pt x="1358863" y="43737"/>
                  </a:lnTo>
                  <a:lnTo>
                    <a:pt x="1494749" y="43737"/>
                  </a:lnTo>
                  <a:lnTo>
                    <a:pt x="1630635" y="43737"/>
                  </a:lnTo>
                  <a:lnTo>
                    <a:pt x="1766522" y="43737"/>
                  </a:lnTo>
                  <a:lnTo>
                    <a:pt x="1902408" y="43737"/>
                  </a:lnTo>
                  <a:lnTo>
                    <a:pt x="2038294" y="43737"/>
                  </a:lnTo>
                  <a:lnTo>
                    <a:pt x="2174180" y="21868"/>
                  </a:lnTo>
                  <a:lnTo>
                    <a:pt x="2310067" y="21868"/>
                  </a:lnTo>
                  <a:lnTo>
                    <a:pt x="2445953" y="0"/>
                  </a:lnTo>
                  <a:lnTo>
                    <a:pt x="2581839" y="0"/>
                  </a:lnTo>
                  <a:lnTo>
                    <a:pt x="2717726" y="65606"/>
                  </a:lnTo>
                  <a:lnTo>
                    <a:pt x="2853612" y="109344"/>
                  </a:lnTo>
                  <a:lnTo>
                    <a:pt x="2989498" y="65606"/>
                  </a:lnTo>
                  <a:lnTo>
                    <a:pt x="3125385" y="65606"/>
                  </a:lnTo>
                  <a:lnTo>
                    <a:pt x="3261271" y="43737"/>
                  </a:lnTo>
                  <a:lnTo>
                    <a:pt x="3397157" y="43737"/>
                  </a:lnTo>
                </a:path>
              </a:pathLst>
            </a:custGeom>
            <a:ln w="27101" cap="flat">
              <a:solidFill>
                <a:srgbClr val="80BD41">
                  <a:alpha val="100000"/>
                </a:srgbClr>
              </a:solidFill>
              <a:prstDash val="solid"/>
              <a:round/>
            </a:ln>
          </p:spPr>
          <p:txBody>
            <a:bodyPr/>
            <a:lstStyle/>
            <a:p/>
          </p:txBody>
        </p:sp>
        <p:sp>
          <p:nvSpPr>
            <p:cNvPr id="23" name="pl23"/>
            <p:cNvSpPr/>
            <p:nvPr/>
          </p:nvSpPr>
          <p:spPr>
            <a:xfrm>
              <a:off x="1121155" y="1981900"/>
              <a:ext cx="3397157" cy="306165"/>
            </a:xfrm>
            <a:custGeom>
              <a:avLst/>
              <a:pathLst>
                <a:path w="3397157" h="306165">
                  <a:moveTo>
                    <a:pt x="0" y="43737"/>
                  </a:moveTo>
                  <a:lnTo>
                    <a:pt x="135886" y="0"/>
                  </a:lnTo>
                  <a:lnTo>
                    <a:pt x="271772" y="43737"/>
                  </a:lnTo>
                  <a:lnTo>
                    <a:pt x="407658" y="21868"/>
                  </a:lnTo>
                  <a:lnTo>
                    <a:pt x="543545" y="43737"/>
                  </a:lnTo>
                  <a:lnTo>
                    <a:pt x="679431" y="65606"/>
                  </a:lnTo>
                  <a:lnTo>
                    <a:pt x="815317" y="21868"/>
                  </a:lnTo>
                  <a:lnTo>
                    <a:pt x="951204" y="21868"/>
                  </a:lnTo>
                  <a:lnTo>
                    <a:pt x="1087090" y="0"/>
                  </a:lnTo>
                  <a:lnTo>
                    <a:pt x="1222976" y="0"/>
                  </a:lnTo>
                  <a:lnTo>
                    <a:pt x="1358863" y="43737"/>
                  </a:lnTo>
                  <a:lnTo>
                    <a:pt x="1494749" y="0"/>
                  </a:lnTo>
                  <a:lnTo>
                    <a:pt x="1630635" y="0"/>
                  </a:lnTo>
                  <a:lnTo>
                    <a:pt x="1766522" y="65606"/>
                  </a:lnTo>
                  <a:lnTo>
                    <a:pt x="1902408" y="43737"/>
                  </a:lnTo>
                  <a:lnTo>
                    <a:pt x="2038294" y="43737"/>
                  </a:lnTo>
                  <a:lnTo>
                    <a:pt x="2174180" y="43737"/>
                  </a:lnTo>
                  <a:lnTo>
                    <a:pt x="2310067" y="196820"/>
                  </a:lnTo>
                  <a:lnTo>
                    <a:pt x="2445953" y="87475"/>
                  </a:lnTo>
                  <a:lnTo>
                    <a:pt x="2581839" y="196820"/>
                  </a:lnTo>
                  <a:lnTo>
                    <a:pt x="2717726" y="240558"/>
                  </a:lnTo>
                  <a:lnTo>
                    <a:pt x="2853612" y="262427"/>
                  </a:lnTo>
                  <a:lnTo>
                    <a:pt x="2989498" y="306165"/>
                  </a:lnTo>
                  <a:lnTo>
                    <a:pt x="3125385" y="240558"/>
                  </a:lnTo>
                  <a:lnTo>
                    <a:pt x="3261271" y="174951"/>
                  </a:lnTo>
                  <a:lnTo>
                    <a:pt x="3397157" y="196820"/>
                  </a:lnTo>
                </a:path>
              </a:pathLst>
            </a:custGeom>
            <a:ln w="27101" cap="flat">
              <a:solidFill>
                <a:srgbClr val="961A49">
                  <a:alpha val="100000"/>
                </a:srgbClr>
              </a:solidFill>
              <a:prstDash val="solid"/>
              <a:round/>
            </a:ln>
          </p:spPr>
          <p:txBody>
            <a:bodyPr/>
            <a:lstStyle/>
            <a:p/>
          </p:txBody>
        </p:sp>
        <p:sp>
          <p:nvSpPr>
            <p:cNvPr id="24" name="pl24"/>
            <p:cNvSpPr/>
            <p:nvPr/>
          </p:nvSpPr>
          <p:spPr>
            <a:xfrm>
              <a:off x="1121155" y="1981900"/>
              <a:ext cx="3397157" cy="415510"/>
            </a:xfrm>
            <a:custGeom>
              <a:avLst/>
              <a:pathLst>
                <a:path w="3397157" h="415510">
                  <a:moveTo>
                    <a:pt x="0" y="153082"/>
                  </a:moveTo>
                  <a:lnTo>
                    <a:pt x="135886" y="218689"/>
                  </a:lnTo>
                  <a:lnTo>
                    <a:pt x="271772" y="196820"/>
                  </a:lnTo>
                  <a:lnTo>
                    <a:pt x="407658" y="371772"/>
                  </a:lnTo>
                  <a:lnTo>
                    <a:pt x="543545" y="196820"/>
                  </a:lnTo>
                  <a:lnTo>
                    <a:pt x="679431" y="240558"/>
                  </a:lnTo>
                  <a:lnTo>
                    <a:pt x="815317" y="174951"/>
                  </a:lnTo>
                  <a:lnTo>
                    <a:pt x="951204" y="415510"/>
                  </a:lnTo>
                  <a:lnTo>
                    <a:pt x="1087090" y="153082"/>
                  </a:lnTo>
                  <a:lnTo>
                    <a:pt x="1222976" y="153082"/>
                  </a:lnTo>
                  <a:lnTo>
                    <a:pt x="1358863" y="131213"/>
                  </a:lnTo>
                  <a:lnTo>
                    <a:pt x="1494749" y="153082"/>
                  </a:lnTo>
                  <a:lnTo>
                    <a:pt x="1630635" y="43737"/>
                  </a:lnTo>
                  <a:lnTo>
                    <a:pt x="1766522" y="21868"/>
                  </a:lnTo>
                  <a:lnTo>
                    <a:pt x="1902408" y="65606"/>
                  </a:lnTo>
                  <a:lnTo>
                    <a:pt x="2038294" y="87475"/>
                  </a:lnTo>
                  <a:lnTo>
                    <a:pt x="2174180" y="0"/>
                  </a:lnTo>
                  <a:lnTo>
                    <a:pt x="2310067" y="0"/>
                  </a:lnTo>
                  <a:lnTo>
                    <a:pt x="2445953" y="131213"/>
                  </a:lnTo>
                  <a:lnTo>
                    <a:pt x="2581839" y="21868"/>
                  </a:lnTo>
                  <a:lnTo>
                    <a:pt x="2717726" y="43737"/>
                  </a:lnTo>
                  <a:lnTo>
                    <a:pt x="2853612" y="153082"/>
                  </a:lnTo>
                  <a:lnTo>
                    <a:pt x="2989498" y="87475"/>
                  </a:lnTo>
                  <a:lnTo>
                    <a:pt x="3125385" y="43737"/>
                  </a:lnTo>
                  <a:lnTo>
                    <a:pt x="3261271" y="21868"/>
                  </a:lnTo>
                  <a:lnTo>
                    <a:pt x="3397157" y="43737"/>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306165"/>
            </a:xfrm>
            <a:custGeom>
              <a:avLst/>
              <a:pathLst>
                <a:path w="0" h="306165">
                  <a:moveTo>
                    <a:pt x="0" y="0"/>
                  </a:moveTo>
                  <a:lnTo>
                    <a:pt x="0" y="306165"/>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393641"/>
            </a:xfrm>
            <a:custGeom>
              <a:avLst/>
              <a:pathLst>
                <a:path w="0" h="393641">
                  <a:moveTo>
                    <a:pt x="0" y="0"/>
                  </a:moveTo>
                  <a:lnTo>
                    <a:pt x="0" y="393641"/>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284296"/>
            </a:xfrm>
            <a:custGeom>
              <a:avLst/>
              <a:pathLst>
                <a:path w="0" h="284296">
                  <a:moveTo>
                    <a:pt x="0" y="0"/>
                  </a:moveTo>
                  <a:lnTo>
                    <a:pt x="0" y="284296"/>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240558"/>
            </a:xfrm>
            <a:custGeom>
              <a:avLst/>
              <a:pathLst>
                <a:path w="0" h="240558">
                  <a:moveTo>
                    <a:pt x="0" y="0"/>
                  </a:moveTo>
                  <a:lnTo>
                    <a:pt x="0" y="240558"/>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74951"/>
            </a:xfrm>
            <a:custGeom>
              <a:avLst/>
              <a:pathLst>
                <a:path w="0" h="174951">
                  <a:moveTo>
                    <a:pt x="0" y="0"/>
                  </a:moveTo>
                  <a:lnTo>
                    <a:pt x="0" y="174951"/>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74951"/>
            </a:xfrm>
            <a:custGeom>
              <a:avLst/>
              <a:pathLst>
                <a:path w="0" h="174951">
                  <a:moveTo>
                    <a:pt x="0" y="0"/>
                  </a:moveTo>
                  <a:lnTo>
                    <a:pt x="0" y="174951"/>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196820"/>
            </a:xfrm>
            <a:custGeom>
              <a:avLst/>
              <a:pathLst>
                <a:path w="0" h="196820">
                  <a:moveTo>
                    <a:pt x="0" y="0"/>
                  </a:moveTo>
                  <a:lnTo>
                    <a:pt x="0" y="196820"/>
                  </a:lnTo>
                </a:path>
              </a:pathLst>
            </a:custGeom>
            <a:ln w="13550" cap="flat">
              <a:solidFill>
                <a:srgbClr val="0058AB">
                  <a:alpha val="100000"/>
                </a:srgbClr>
              </a:solidFill>
              <a:prstDash val="dot"/>
              <a:round/>
            </a:ln>
          </p:spPr>
          <p:txBody>
            <a:bodyPr/>
            <a:lstStyle/>
            <a:p/>
          </p:txBody>
        </p:sp>
        <p:sp>
          <p:nvSpPr>
            <p:cNvPr id="32" name="pl32"/>
            <p:cNvSpPr/>
            <p:nvPr/>
          </p:nvSpPr>
          <p:spPr>
            <a:xfrm>
              <a:off x="1121155" y="1981900"/>
              <a:ext cx="3397157" cy="415510"/>
            </a:xfrm>
            <a:custGeom>
              <a:avLst/>
              <a:pathLst>
                <a:path w="3397157" h="415510">
                  <a:moveTo>
                    <a:pt x="0" y="153082"/>
                  </a:moveTo>
                  <a:lnTo>
                    <a:pt x="135886" y="218689"/>
                  </a:lnTo>
                  <a:lnTo>
                    <a:pt x="271772" y="196820"/>
                  </a:lnTo>
                  <a:lnTo>
                    <a:pt x="407658" y="371772"/>
                  </a:lnTo>
                  <a:lnTo>
                    <a:pt x="543545" y="196820"/>
                  </a:lnTo>
                  <a:lnTo>
                    <a:pt x="679431" y="240558"/>
                  </a:lnTo>
                  <a:lnTo>
                    <a:pt x="815317" y="174951"/>
                  </a:lnTo>
                  <a:lnTo>
                    <a:pt x="951204" y="415510"/>
                  </a:lnTo>
                  <a:lnTo>
                    <a:pt x="1087090" y="153082"/>
                  </a:lnTo>
                  <a:lnTo>
                    <a:pt x="1222976" y="153082"/>
                  </a:lnTo>
                  <a:lnTo>
                    <a:pt x="1358863" y="131213"/>
                  </a:lnTo>
                  <a:lnTo>
                    <a:pt x="1494749" y="153082"/>
                  </a:lnTo>
                  <a:lnTo>
                    <a:pt x="1630635" y="43737"/>
                  </a:lnTo>
                  <a:lnTo>
                    <a:pt x="1766522" y="21868"/>
                  </a:lnTo>
                  <a:lnTo>
                    <a:pt x="1902408" y="65606"/>
                  </a:lnTo>
                  <a:lnTo>
                    <a:pt x="2038294" y="87475"/>
                  </a:lnTo>
                  <a:lnTo>
                    <a:pt x="2174180" y="0"/>
                  </a:lnTo>
                  <a:lnTo>
                    <a:pt x="2310067" y="0"/>
                  </a:lnTo>
                  <a:lnTo>
                    <a:pt x="2445953" y="131213"/>
                  </a:lnTo>
                  <a:lnTo>
                    <a:pt x="2581839" y="21868"/>
                  </a:lnTo>
                  <a:lnTo>
                    <a:pt x="2717726" y="43737"/>
                  </a:lnTo>
                  <a:lnTo>
                    <a:pt x="2853612" y="153082"/>
                  </a:lnTo>
                  <a:lnTo>
                    <a:pt x="2989498" y="87475"/>
                  </a:lnTo>
                  <a:lnTo>
                    <a:pt x="3125385" y="43737"/>
                  </a:lnTo>
                  <a:lnTo>
                    <a:pt x="3261271" y="21868"/>
                  </a:lnTo>
                  <a:lnTo>
                    <a:pt x="3397157" y="43737"/>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88</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89</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40" name="tx40"/>
            <p:cNvSpPr/>
            <p:nvPr/>
          </p:nvSpPr>
          <p:spPr>
            <a:xfrm>
              <a:off x="4602675" y="21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84</a:t>
              </a:r>
            </a:p>
          </p:txBody>
        </p:sp>
        <p:sp>
          <p:nvSpPr>
            <p:cNvPr id="41" name="tx41"/>
            <p:cNvSpPr/>
            <p:nvPr/>
          </p:nvSpPr>
          <p:spPr>
            <a:xfrm>
              <a:off x="4602675" y="2139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86</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90122"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122"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9050"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574"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221" y="499224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60" name="tx60"/>
            <p:cNvSpPr/>
            <p:nvPr/>
          </p:nvSpPr>
          <p:spPr>
            <a:xfrm>
              <a:off x="2836149"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598674" y="4992248"/>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62" name="tx62"/>
            <p:cNvSpPr/>
            <p:nvPr/>
          </p:nvSpPr>
          <p:spPr>
            <a:xfrm>
              <a:off x="1540306" y="1437626"/>
              <a:ext cx="25588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Jamaica, 2000-2025</a:t>
              </a:r>
            </a:p>
          </p:txBody>
        </p:sp>
        <p:sp>
          <p:nvSpPr>
            <p:cNvPr id="63" name="pl63"/>
            <p:cNvSpPr/>
            <p:nvPr/>
          </p:nvSpPr>
          <p:spPr>
            <a:xfrm>
              <a:off x="5267948" y="387327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25266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632060"/>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01145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3562969"/>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942363"/>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2321756"/>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170115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806" y="2880302"/>
              <a:ext cx="3397157" cy="1179152"/>
            </a:xfrm>
            <a:custGeom>
              <a:avLst/>
              <a:pathLst>
                <a:path w="3397157" h="1179152">
                  <a:moveTo>
                    <a:pt x="0" y="434424"/>
                  </a:moveTo>
                  <a:lnTo>
                    <a:pt x="135886" y="620606"/>
                  </a:lnTo>
                  <a:lnTo>
                    <a:pt x="271772" y="558545"/>
                  </a:lnTo>
                  <a:lnTo>
                    <a:pt x="407658" y="1055031"/>
                  </a:lnTo>
                  <a:lnTo>
                    <a:pt x="543545" y="558545"/>
                  </a:lnTo>
                  <a:lnTo>
                    <a:pt x="679431" y="682667"/>
                  </a:lnTo>
                  <a:lnTo>
                    <a:pt x="815317" y="496485"/>
                  </a:lnTo>
                  <a:lnTo>
                    <a:pt x="951204" y="1179152"/>
                  </a:lnTo>
                  <a:lnTo>
                    <a:pt x="1087090" y="434424"/>
                  </a:lnTo>
                  <a:lnTo>
                    <a:pt x="1222976" y="434424"/>
                  </a:lnTo>
                  <a:lnTo>
                    <a:pt x="1358863" y="372363"/>
                  </a:lnTo>
                  <a:lnTo>
                    <a:pt x="1494749" y="434424"/>
                  </a:lnTo>
                  <a:lnTo>
                    <a:pt x="1630635" y="124121"/>
                  </a:lnTo>
                  <a:lnTo>
                    <a:pt x="1766522" y="62060"/>
                  </a:lnTo>
                  <a:lnTo>
                    <a:pt x="1902408" y="186181"/>
                  </a:lnTo>
                  <a:lnTo>
                    <a:pt x="2038294" y="248242"/>
                  </a:lnTo>
                  <a:lnTo>
                    <a:pt x="2174180" y="0"/>
                  </a:lnTo>
                  <a:lnTo>
                    <a:pt x="2310067" y="0"/>
                  </a:lnTo>
                  <a:lnTo>
                    <a:pt x="2445953" y="372363"/>
                  </a:lnTo>
                  <a:lnTo>
                    <a:pt x="2581839" y="62060"/>
                  </a:lnTo>
                  <a:lnTo>
                    <a:pt x="2717726" y="124121"/>
                  </a:lnTo>
                  <a:lnTo>
                    <a:pt x="2853612" y="434424"/>
                  </a:lnTo>
                  <a:lnTo>
                    <a:pt x="2989498" y="248242"/>
                  </a:lnTo>
                  <a:lnTo>
                    <a:pt x="3125385" y="124121"/>
                  </a:lnTo>
                  <a:lnTo>
                    <a:pt x="3261271" y="62060"/>
                  </a:lnTo>
                  <a:lnTo>
                    <a:pt x="3397157" y="124121"/>
                  </a:lnTo>
                </a:path>
              </a:pathLst>
            </a:custGeom>
            <a:ln w="27101" cap="flat">
              <a:solidFill>
                <a:srgbClr val="0058AB">
                  <a:alpha val="100000"/>
                </a:srgbClr>
              </a:solidFill>
              <a:prstDash val="solid"/>
              <a:round/>
            </a:ln>
          </p:spPr>
          <p:txBody>
            <a:bodyPr/>
            <a:lstStyle/>
            <a:p/>
          </p:txBody>
        </p:sp>
        <p:sp>
          <p:nvSpPr>
            <p:cNvPr id="79" name="pl79"/>
            <p:cNvSpPr/>
            <p:nvPr/>
          </p:nvSpPr>
          <p:spPr>
            <a:xfrm>
              <a:off x="5437806" y="2942363"/>
              <a:ext cx="3397157" cy="930909"/>
            </a:xfrm>
            <a:custGeom>
              <a:avLst/>
              <a:pathLst>
                <a:path w="3397157" h="930909">
                  <a:moveTo>
                    <a:pt x="0" y="930909"/>
                  </a:moveTo>
                  <a:lnTo>
                    <a:pt x="135886" y="868849"/>
                  </a:lnTo>
                  <a:lnTo>
                    <a:pt x="271772" y="868849"/>
                  </a:lnTo>
                  <a:lnTo>
                    <a:pt x="407658" y="806788"/>
                  </a:lnTo>
                  <a:lnTo>
                    <a:pt x="543545" y="682667"/>
                  </a:lnTo>
                  <a:lnTo>
                    <a:pt x="679431" y="558545"/>
                  </a:lnTo>
                  <a:lnTo>
                    <a:pt x="815317" y="434424"/>
                  </a:lnTo>
                  <a:lnTo>
                    <a:pt x="951204" y="434424"/>
                  </a:lnTo>
                  <a:lnTo>
                    <a:pt x="1087090" y="310303"/>
                  </a:lnTo>
                  <a:lnTo>
                    <a:pt x="1222976" y="186181"/>
                  </a:lnTo>
                  <a:lnTo>
                    <a:pt x="1358863" y="124121"/>
                  </a:lnTo>
                  <a:lnTo>
                    <a:pt x="1494749" y="124121"/>
                  </a:lnTo>
                  <a:lnTo>
                    <a:pt x="1630635" y="124121"/>
                  </a:lnTo>
                  <a:lnTo>
                    <a:pt x="1766522" y="124121"/>
                  </a:lnTo>
                  <a:lnTo>
                    <a:pt x="1902408" y="124121"/>
                  </a:lnTo>
                  <a:lnTo>
                    <a:pt x="2038294" y="124121"/>
                  </a:lnTo>
                  <a:lnTo>
                    <a:pt x="2174180" y="62060"/>
                  </a:lnTo>
                  <a:lnTo>
                    <a:pt x="2310067" y="62060"/>
                  </a:lnTo>
                  <a:lnTo>
                    <a:pt x="2445953" y="0"/>
                  </a:lnTo>
                  <a:lnTo>
                    <a:pt x="2581839" y="0"/>
                  </a:lnTo>
                  <a:lnTo>
                    <a:pt x="2717726" y="186181"/>
                  </a:lnTo>
                  <a:lnTo>
                    <a:pt x="2853612" y="310303"/>
                  </a:lnTo>
                  <a:lnTo>
                    <a:pt x="2989498" y="186181"/>
                  </a:lnTo>
                  <a:lnTo>
                    <a:pt x="3125385" y="186181"/>
                  </a:lnTo>
                  <a:lnTo>
                    <a:pt x="3261271" y="124121"/>
                  </a:lnTo>
                  <a:lnTo>
                    <a:pt x="3397157" y="124121"/>
                  </a:lnTo>
                </a:path>
              </a:pathLst>
            </a:custGeom>
            <a:ln w="27101" cap="flat">
              <a:solidFill>
                <a:srgbClr val="80BD41">
                  <a:alpha val="100000"/>
                </a:srgbClr>
              </a:solidFill>
              <a:prstDash val="solid"/>
              <a:round/>
            </a:ln>
          </p:spPr>
          <p:txBody>
            <a:bodyPr/>
            <a:lstStyle/>
            <a:p/>
          </p:txBody>
        </p:sp>
        <p:sp>
          <p:nvSpPr>
            <p:cNvPr id="80" name="pl80"/>
            <p:cNvSpPr/>
            <p:nvPr/>
          </p:nvSpPr>
          <p:spPr>
            <a:xfrm>
              <a:off x="5437806" y="2383817"/>
              <a:ext cx="3397157" cy="868849"/>
            </a:xfrm>
            <a:custGeom>
              <a:avLst/>
              <a:pathLst>
                <a:path w="3397157" h="868849">
                  <a:moveTo>
                    <a:pt x="0" y="124121"/>
                  </a:moveTo>
                  <a:lnTo>
                    <a:pt x="135886" y="0"/>
                  </a:lnTo>
                  <a:lnTo>
                    <a:pt x="271772" y="124121"/>
                  </a:lnTo>
                  <a:lnTo>
                    <a:pt x="407658" y="62060"/>
                  </a:lnTo>
                  <a:lnTo>
                    <a:pt x="543545" y="124121"/>
                  </a:lnTo>
                  <a:lnTo>
                    <a:pt x="679431" y="186181"/>
                  </a:lnTo>
                  <a:lnTo>
                    <a:pt x="815317" y="62060"/>
                  </a:lnTo>
                  <a:lnTo>
                    <a:pt x="951204" y="62060"/>
                  </a:lnTo>
                  <a:lnTo>
                    <a:pt x="1087090" y="0"/>
                  </a:lnTo>
                  <a:lnTo>
                    <a:pt x="1222976" y="0"/>
                  </a:lnTo>
                  <a:lnTo>
                    <a:pt x="1358863" y="124121"/>
                  </a:lnTo>
                  <a:lnTo>
                    <a:pt x="1494749" y="0"/>
                  </a:lnTo>
                  <a:lnTo>
                    <a:pt x="1630635" y="0"/>
                  </a:lnTo>
                  <a:lnTo>
                    <a:pt x="1766522" y="186181"/>
                  </a:lnTo>
                  <a:lnTo>
                    <a:pt x="1902408" y="124121"/>
                  </a:lnTo>
                  <a:lnTo>
                    <a:pt x="2038294" y="124121"/>
                  </a:lnTo>
                  <a:lnTo>
                    <a:pt x="2174180" y="124121"/>
                  </a:lnTo>
                  <a:lnTo>
                    <a:pt x="2310067" y="558545"/>
                  </a:lnTo>
                  <a:lnTo>
                    <a:pt x="2445953" y="248242"/>
                  </a:lnTo>
                  <a:lnTo>
                    <a:pt x="2581839" y="558545"/>
                  </a:lnTo>
                  <a:lnTo>
                    <a:pt x="2717726" y="682667"/>
                  </a:lnTo>
                  <a:lnTo>
                    <a:pt x="2853612" y="744727"/>
                  </a:lnTo>
                  <a:lnTo>
                    <a:pt x="2989498" y="868849"/>
                  </a:lnTo>
                  <a:lnTo>
                    <a:pt x="3125385" y="682667"/>
                  </a:lnTo>
                  <a:lnTo>
                    <a:pt x="3261271" y="496485"/>
                  </a:lnTo>
                  <a:lnTo>
                    <a:pt x="3397157" y="558545"/>
                  </a:lnTo>
                </a:path>
              </a:pathLst>
            </a:custGeom>
            <a:ln w="27101" cap="flat">
              <a:solidFill>
                <a:srgbClr val="961A49">
                  <a:alpha val="100000"/>
                </a:srgbClr>
              </a:solidFill>
              <a:prstDash val="solid"/>
              <a:round/>
            </a:ln>
          </p:spPr>
          <p:txBody>
            <a:bodyPr/>
            <a:lstStyle/>
            <a:p/>
          </p:txBody>
        </p:sp>
        <p:sp>
          <p:nvSpPr>
            <p:cNvPr id="81" name="pl81"/>
            <p:cNvSpPr/>
            <p:nvPr/>
          </p:nvSpPr>
          <p:spPr>
            <a:xfrm>
              <a:off x="5437806" y="2942363"/>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2" name="pl82"/>
            <p:cNvSpPr/>
            <p:nvPr/>
          </p:nvSpPr>
          <p:spPr>
            <a:xfrm>
              <a:off x="5437806" y="2880302"/>
              <a:ext cx="3397157" cy="1179152"/>
            </a:xfrm>
            <a:custGeom>
              <a:avLst/>
              <a:pathLst>
                <a:path w="3397157" h="1179152">
                  <a:moveTo>
                    <a:pt x="0" y="434424"/>
                  </a:moveTo>
                  <a:lnTo>
                    <a:pt x="135886" y="620606"/>
                  </a:lnTo>
                  <a:lnTo>
                    <a:pt x="271772" y="558545"/>
                  </a:lnTo>
                  <a:lnTo>
                    <a:pt x="407658" y="1055031"/>
                  </a:lnTo>
                  <a:lnTo>
                    <a:pt x="543545" y="558545"/>
                  </a:lnTo>
                  <a:lnTo>
                    <a:pt x="679431" y="682667"/>
                  </a:lnTo>
                  <a:lnTo>
                    <a:pt x="815317" y="496485"/>
                  </a:lnTo>
                  <a:lnTo>
                    <a:pt x="951204" y="1179152"/>
                  </a:lnTo>
                  <a:lnTo>
                    <a:pt x="1087090" y="434424"/>
                  </a:lnTo>
                  <a:lnTo>
                    <a:pt x="1222976" y="434424"/>
                  </a:lnTo>
                  <a:lnTo>
                    <a:pt x="1358863" y="372363"/>
                  </a:lnTo>
                  <a:lnTo>
                    <a:pt x="1494749" y="434424"/>
                  </a:lnTo>
                  <a:lnTo>
                    <a:pt x="1630635" y="124121"/>
                  </a:lnTo>
                  <a:lnTo>
                    <a:pt x="1766522" y="62060"/>
                  </a:lnTo>
                  <a:lnTo>
                    <a:pt x="1902408" y="186181"/>
                  </a:lnTo>
                  <a:lnTo>
                    <a:pt x="2038294" y="248242"/>
                  </a:lnTo>
                  <a:lnTo>
                    <a:pt x="2174180" y="0"/>
                  </a:lnTo>
                  <a:lnTo>
                    <a:pt x="2310067" y="0"/>
                  </a:lnTo>
                  <a:lnTo>
                    <a:pt x="2445953" y="372363"/>
                  </a:lnTo>
                  <a:lnTo>
                    <a:pt x="2581839" y="62060"/>
                  </a:lnTo>
                  <a:lnTo>
                    <a:pt x="2717726" y="124121"/>
                  </a:lnTo>
                  <a:lnTo>
                    <a:pt x="2853612" y="434424"/>
                  </a:lnTo>
                  <a:lnTo>
                    <a:pt x="2989498" y="248242"/>
                  </a:lnTo>
                  <a:lnTo>
                    <a:pt x="3125385" y="124121"/>
                  </a:lnTo>
                  <a:lnTo>
                    <a:pt x="3261271" y="62060"/>
                  </a:lnTo>
                  <a:lnTo>
                    <a:pt x="3397157" y="124121"/>
                  </a:lnTo>
                </a:path>
              </a:pathLst>
            </a:custGeom>
            <a:ln w="43362" cap="flat">
              <a:solidFill>
                <a:srgbClr val="000000">
                  <a:alpha val="100000"/>
                </a:srgbClr>
              </a:solidFill>
              <a:prstDash val="solid"/>
              <a:round/>
            </a:ln>
          </p:spPr>
          <p:txBody>
            <a:bodyPr/>
            <a:lstStyle/>
            <a:p/>
          </p:txBody>
        </p:sp>
        <p:sp>
          <p:nvSpPr>
            <p:cNvPr id="83" name="pl83"/>
            <p:cNvSpPr/>
            <p:nvPr/>
          </p:nvSpPr>
          <p:spPr>
            <a:xfrm>
              <a:off x="5437806" y="2284520"/>
              <a:ext cx="0" cy="1030207"/>
            </a:xfrm>
            <a:custGeom>
              <a:avLst/>
              <a:pathLst>
                <a:path w="0" h="1030207">
                  <a:moveTo>
                    <a:pt x="0" y="10302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237" y="2284520"/>
              <a:ext cx="0" cy="1278449"/>
            </a:xfrm>
            <a:custGeom>
              <a:avLst/>
              <a:pathLst>
                <a:path w="0" h="1278449">
                  <a:moveTo>
                    <a:pt x="0" y="12784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669" y="2284520"/>
              <a:ext cx="0" cy="968146"/>
            </a:xfrm>
            <a:custGeom>
              <a:avLst/>
              <a:pathLst>
                <a:path w="0" h="968146">
                  <a:moveTo>
                    <a:pt x="0" y="9681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100" y="2284520"/>
              <a:ext cx="0" cy="844025"/>
            </a:xfrm>
            <a:custGeom>
              <a:avLst/>
              <a:pathLst>
                <a:path w="0" h="844025">
                  <a:moveTo>
                    <a:pt x="0" y="8440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46" y="2284520"/>
              <a:ext cx="0" cy="657843"/>
            </a:xfrm>
            <a:custGeom>
              <a:avLst/>
              <a:pathLst>
                <a:path w="0" h="657843">
                  <a:moveTo>
                    <a:pt x="0" y="6578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77" y="2284520"/>
              <a:ext cx="0" cy="657843"/>
            </a:xfrm>
            <a:custGeom>
              <a:avLst/>
              <a:pathLst>
                <a:path w="0" h="657843">
                  <a:moveTo>
                    <a:pt x="0" y="6578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64" y="2284520"/>
              <a:ext cx="0" cy="719903"/>
            </a:xfrm>
            <a:custGeom>
              <a:avLst/>
              <a:pathLst>
                <a:path w="0" h="719903">
                  <a:moveTo>
                    <a:pt x="0" y="7199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806" y="2880302"/>
              <a:ext cx="3397157" cy="1179152"/>
            </a:xfrm>
            <a:custGeom>
              <a:avLst/>
              <a:pathLst>
                <a:path w="3397157" h="1179152">
                  <a:moveTo>
                    <a:pt x="0" y="434424"/>
                  </a:moveTo>
                  <a:lnTo>
                    <a:pt x="135886" y="620606"/>
                  </a:lnTo>
                  <a:lnTo>
                    <a:pt x="271772" y="558545"/>
                  </a:lnTo>
                  <a:lnTo>
                    <a:pt x="407658" y="1055031"/>
                  </a:lnTo>
                  <a:lnTo>
                    <a:pt x="543545" y="558545"/>
                  </a:lnTo>
                  <a:lnTo>
                    <a:pt x="679431" y="682667"/>
                  </a:lnTo>
                  <a:lnTo>
                    <a:pt x="815317" y="496485"/>
                  </a:lnTo>
                  <a:lnTo>
                    <a:pt x="951204" y="1179152"/>
                  </a:lnTo>
                  <a:lnTo>
                    <a:pt x="1087090" y="434424"/>
                  </a:lnTo>
                  <a:lnTo>
                    <a:pt x="1222976" y="434424"/>
                  </a:lnTo>
                  <a:lnTo>
                    <a:pt x="1358863" y="372363"/>
                  </a:lnTo>
                  <a:lnTo>
                    <a:pt x="1494749" y="434424"/>
                  </a:lnTo>
                  <a:lnTo>
                    <a:pt x="1630635" y="124121"/>
                  </a:lnTo>
                  <a:lnTo>
                    <a:pt x="1766522" y="62060"/>
                  </a:lnTo>
                  <a:lnTo>
                    <a:pt x="1902408" y="186181"/>
                  </a:lnTo>
                  <a:lnTo>
                    <a:pt x="2038294" y="248242"/>
                  </a:lnTo>
                  <a:lnTo>
                    <a:pt x="2174180" y="0"/>
                  </a:lnTo>
                  <a:lnTo>
                    <a:pt x="2310067" y="0"/>
                  </a:lnTo>
                  <a:lnTo>
                    <a:pt x="2445953" y="372363"/>
                  </a:lnTo>
                  <a:lnTo>
                    <a:pt x="2581839" y="62060"/>
                  </a:lnTo>
                  <a:lnTo>
                    <a:pt x="2717726" y="124121"/>
                  </a:lnTo>
                  <a:lnTo>
                    <a:pt x="2853612" y="434424"/>
                  </a:lnTo>
                  <a:lnTo>
                    <a:pt x="2989498" y="248242"/>
                  </a:lnTo>
                  <a:lnTo>
                    <a:pt x="3125385" y="124121"/>
                  </a:lnTo>
                  <a:lnTo>
                    <a:pt x="3261271" y="62060"/>
                  </a:lnTo>
                  <a:lnTo>
                    <a:pt x="3397157" y="124121"/>
                  </a:lnTo>
                </a:path>
              </a:pathLst>
            </a:custGeom>
            <a:ln w="27101" cap="flat">
              <a:solidFill>
                <a:srgbClr val="0058AB">
                  <a:alpha val="100000"/>
                </a:srgbClr>
              </a:solidFill>
              <a:prstDash val="solid"/>
              <a:round/>
            </a:ln>
          </p:spPr>
          <p:txBody>
            <a:bodyPr/>
            <a:lstStyle/>
            <a:p/>
          </p:txBody>
        </p:sp>
        <p:sp>
          <p:nvSpPr>
            <p:cNvPr id="91" name="tx91"/>
            <p:cNvSpPr/>
            <p:nvPr/>
          </p:nvSpPr>
          <p:spPr>
            <a:xfrm>
              <a:off x="5389617" y="22208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92" name="tx92"/>
            <p:cNvSpPr/>
            <p:nvPr/>
          </p:nvSpPr>
          <p:spPr>
            <a:xfrm>
              <a:off x="6038919" y="22208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93" name="tx93"/>
            <p:cNvSpPr/>
            <p:nvPr/>
          </p:nvSpPr>
          <p:spPr>
            <a:xfrm>
              <a:off x="6748480" y="22208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94" name="tx94"/>
            <p:cNvSpPr/>
            <p:nvPr/>
          </p:nvSpPr>
          <p:spPr>
            <a:xfrm>
              <a:off x="7427912" y="22208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5" name="tx95"/>
            <p:cNvSpPr/>
            <p:nvPr/>
          </p:nvSpPr>
          <p:spPr>
            <a:xfrm>
              <a:off x="7989516" y="22208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6" name="tx96"/>
            <p:cNvSpPr/>
            <p:nvPr/>
          </p:nvSpPr>
          <p:spPr>
            <a:xfrm>
              <a:off x="8668948" y="22208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7" name="tx97"/>
            <p:cNvSpPr/>
            <p:nvPr/>
          </p:nvSpPr>
          <p:spPr>
            <a:xfrm>
              <a:off x="8786775" y="22208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8" name="tx98"/>
            <p:cNvSpPr/>
            <p:nvPr/>
          </p:nvSpPr>
          <p:spPr>
            <a:xfrm>
              <a:off x="8902428" y="30276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-2</a:t>
              </a:r>
            </a:p>
          </p:txBody>
        </p:sp>
        <p:sp>
          <p:nvSpPr>
            <p:cNvPr id="99" name="tx99"/>
            <p:cNvSpPr/>
            <p:nvPr/>
          </p:nvSpPr>
          <p:spPr>
            <a:xfrm>
              <a:off x="8877145" y="2903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0</a:t>
              </a:r>
            </a:p>
          </p:txBody>
        </p:sp>
        <p:sp>
          <p:nvSpPr>
            <p:cNvPr id="100" name="tx100"/>
            <p:cNvSpPr/>
            <p:nvPr/>
          </p:nvSpPr>
          <p:spPr>
            <a:xfrm>
              <a:off x="5003327" y="3512952"/>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1" name="tx101"/>
            <p:cNvSpPr/>
            <p:nvPr/>
          </p:nvSpPr>
          <p:spPr>
            <a:xfrm>
              <a:off x="5127594" y="289234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2" name="tx102"/>
            <p:cNvSpPr/>
            <p:nvPr/>
          </p:nvSpPr>
          <p:spPr>
            <a:xfrm>
              <a:off x="5049870" y="22717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3" name="tx103"/>
            <p:cNvSpPr/>
            <p:nvPr/>
          </p:nvSpPr>
          <p:spPr>
            <a:xfrm>
              <a:off x="5049870" y="165113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4" name="tx104"/>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5" name="tx105"/>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6" name="tx106"/>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7" name="tx107"/>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8" name="tx108"/>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9" name="tx109"/>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0" name="tx110"/>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1" name="tx111"/>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2" name="pl112"/>
            <p:cNvSpPr/>
            <p:nvPr/>
          </p:nvSpPr>
          <p:spPr>
            <a:xfrm>
              <a:off x="6006773"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73"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5700"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8225"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72" y="499224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117" name="tx117"/>
            <p:cNvSpPr/>
            <p:nvPr/>
          </p:nvSpPr>
          <p:spPr>
            <a:xfrm>
              <a:off x="7152800"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8" name="tx118"/>
            <p:cNvSpPr/>
            <p:nvPr/>
          </p:nvSpPr>
          <p:spPr>
            <a:xfrm>
              <a:off x="7915324" y="4992248"/>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119" name="tx119"/>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0" name="pl120"/>
            <p:cNvSpPr/>
            <p:nvPr/>
          </p:nvSpPr>
          <p:spPr>
            <a:xfrm>
              <a:off x="214972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1442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479136"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43844"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808552"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6" name="pl126"/>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7" name="pl127"/>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8" name="pl128"/>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82075"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64678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11490"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7619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367" y="5887267"/>
              <a:ext cx="6765373" cy="114812"/>
            </a:xfrm>
            <a:prstGeom prst="rect">
              <a:avLst/>
            </a:prstGeom>
            <a:solidFill>
              <a:srgbClr val="E2231A">
                <a:alpha val="80000"/>
              </a:srgbClr>
            </a:solidFill>
          </p:spPr>
          <p:txBody>
            <a:bodyPr/>
            <a:lstStyle/>
            <a:p/>
          </p:txBody>
        </p:sp>
        <p:sp>
          <p:nvSpPr>
            <p:cNvPr id="134" name="rc134"/>
            <p:cNvSpPr/>
            <p:nvPr/>
          </p:nvSpPr>
          <p:spPr>
            <a:xfrm>
              <a:off x="1317367" y="5743752"/>
              <a:ext cx="6405796" cy="114812"/>
            </a:xfrm>
            <a:prstGeom prst="rect">
              <a:avLst/>
            </a:prstGeom>
            <a:solidFill>
              <a:srgbClr val="E2231A">
                <a:alpha val="80000"/>
              </a:srgbClr>
            </a:solidFill>
          </p:spPr>
          <p:txBody>
            <a:bodyPr/>
            <a:lstStyle/>
            <a:p/>
          </p:txBody>
        </p:sp>
        <p:sp>
          <p:nvSpPr>
            <p:cNvPr id="135" name="rc135"/>
            <p:cNvSpPr/>
            <p:nvPr/>
          </p:nvSpPr>
          <p:spPr>
            <a:xfrm>
              <a:off x="1317367" y="5600237"/>
              <a:ext cx="7321385" cy="114812"/>
            </a:xfrm>
            <a:prstGeom prst="rect">
              <a:avLst/>
            </a:prstGeom>
            <a:solidFill>
              <a:srgbClr val="E2231A">
                <a:alpha val="80000"/>
              </a:srgbClr>
            </a:solidFill>
          </p:spPr>
          <p:txBody>
            <a:bodyPr/>
            <a:lstStyle/>
            <a:p/>
          </p:txBody>
        </p:sp>
        <p:sp>
          <p:nvSpPr>
            <p:cNvPr id="136" name="tx136"/>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8" name="tx138"/>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9" name="tx139"/>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2748903" y="610813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a:t>
              </a:r>
            </a:p>
          </p:txBody>
        </p:sp>
        <p:sp>
          <p:nvSpPr>
            <p:cNvPr id="141" name="tx141"/>
            <p:cNvSpPr/>
            <p:nvPr/>
          </p:nvSpPr>
          <p:spPr>
            <a:xfrm>
              <a:off x="4297024"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a:t>
              </a:r>
            </a:p>
          </p:txBody>
        </p:sp>
        <p:sp>
          <p:nvSpPr>
            <p:cNvPr id="142" name="tx142"/>
            <p:cNvSpPr/>
            <p:nvPr/>
          </p:nvSpPr>
          <p:spPr>
            <a:xfrm>
              <a:off x="5961732"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a:t>
              </a:r>
            </a:p>
          </p:txBody>
        </p:sp>
        <p:sp>
          <p:nvSpPr>
            <p:cNvPr id="143" name="tx143"/>
            <p:cNvSpPr/>
            <p:nvPr/>
          </p:nvSpPr>
          <p:spPr>
            <a:xfrm>
              <a:off x="7626440"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a:off x="951297" y="5360761"/>
              <a:ext cx="47196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2019, 2024 and 2025</a:t>
              </a:r>
            </a:p>
          </p:txBody>
        </p:sp>
        <p:sp>
          <p:nvSpPr>
            <p:cNvPr id="145" name="tx14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MCV1 coverage in Jamaica (93%) was 9 percentage points higher than the global average (84%) and 7 percentage points higher than the average across all LACR countries (86%).
National MCV1 coverage was 1 percentage point lower than in 2019 (94%).
This equates to 2,000 unvaccinated children in 2025 - the same number of unvaccinated children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MCV1 coverage was 93% - this is 1 percentage point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Jamaica ranked number 21 out of 33 countries for lowest MCV1 coverage (based on tied ranks).
Jamaica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8343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3485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8627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3769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5914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1056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6198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127569"/>
              <a:ext cx="239877" cy="1180155"/>
            </a:xfrm>
            <a:prstGeom prst="rect">
              <a:avLst/>
            </a:prstGeom>
            <a:solidFill>
              <a:srgbClr val="80BD41">
                <a:alpha val="100000"/>
              </a:srgbClr>
            </a:solidFill>
          </p:spPr>
          <p:txBody>
            <a:bodyPr/>
            <a:lstStyle/>
            <a:p/>
          </p:txBody>
        </p:sp>
        <p:sp>
          <p:nvSpPr>
            <p:cNvPr id="25" name="rc25"/>
            <p:cNvSpPr/>
            <p:nvPr/>
          </p:nvSpPr>
          <p:spPr>
            <a:xfrm>
              <a:off x="1296454" y="2966721"/>
              <a:ext cx="239877" cy="160847"/>
            </a:xfrm>
            <a:prstGeom prst="rect">
              <a:avLst/>
            </a:prstGeom>
            <a:solidFill>
              <a:srgbClr val="E2231A">
                <a:alpha val="100000"/>
              </a:srgbClr>
            </a:solidFill>
          </p:spPr>
          <p:txBody>
            <a:bodyPr/>
            <a:lstStyle/>
            <a:p/>
          </p:txBody>
        </p:sp>
        <p:sp>
          <p:nvSpPr>
            <p:cNvPr id="26" name="rc26"/>
            <p:cNvSpPr/>
            <p:nvPr/>
          </p:nvSpPr>
          <p:spPr>
            <a:xfrm>
              <a:off x="1562984" y="3186200"/>
              <a:ext cx="239877" cy="1121524"/>
            </a:xfrm>
            <a:prstGeom prst="rect">
              <a:avLst/>
            </a:prstGeom>
            <a:solidFill>
              <a:srgbClr val="80BD41">
                <a:alpha val="100000"/>
              </a:srgbClr>
            </a:solidFill>
          </p:spPr>
          <p:txBody>
            <a:bodyPr/>
            <a:lstStyle/>
            <a:p/>
          </p:txBody>
        </p:sp>
        <p:sp>
          <p:nvSpPr>
            <p:cNvPr id="27" name="rc27"/>
            <p:cNvSpPr/>
            <p:nvPr/>
          </p:nvSpPr>
          <p:spPr>
            <a:xfrm>
              <a:off x="1562984" y="2988254"/>
              <a:ext cx="239877" cy="197946"/>
            </a:xfrm>
            <a:prstGeom prst="rect">
              <a:avLst/>
            </a:prstGeom>
            <a:solidFill>
              <a:srgbClr val="E2231A">
                <a:alpha val="100000"/>
              </a:srgbClr>
            </a:solidFill>
          </p:spPr>
          <p:txBody>
            <a:bodyPr/>
            <a:lstStyle/>
            <a:p/>
          </p:txBody>
        </p:sp>
        <p:sp>
          <p:nvSpPr>
            <p:cNvPr id="28" name="rc28"/>
            <p:cNvSpPr/>
            <p:nvPr/>
          </p:nvSpPr>
          <p:spPr>
            <a:xfrm>
              <a:off x="1829515" y="3179974"/>
              <a:ext cx="239877" cy="1127750"/>
            </a:xfrm>
            <a:prstGeom prst="rect">
              <a:avLst/>
            </a:prstGeom>
            <a:solidFill>
              <a:srgbClr val="80BD41">
                <a:alpha val="100000"/>
              </a:srgbClr>
            </a:solidFill>
          </p:spPr>
          <p:txBody>
            <a:bodyPr/>
            <a:lstStyle/>
            <a:p/>
          </p:txBody>
        </p:sp>
        <p:sp>
          <p:nvSpPr>
            <p:cNvPr id="29" name="rc29"/>
            <p:cNvSpPr/>
            <p:nvPr/>
          </p:nvSpPr>
          <p:spPr>
            <a:xfrm>
              <a:off x="1829515" y="2996296"/>
              <a:ext cx="239877" cy="183677"/>
            </a:xfrm>
            <a:prstGeom prst="rect">
              <a:avLst/>
            </a:prstGeom>
            <a:solidFill>
              <a:srgbClr val="E2231A">
                <a:alpha val="100000"/>
              </a:srgbClr>
            </a:solidFill>
          </p:spPr>
          <p:txBody>
            <a:bodyPr/>
            <a:lstStyle/>
            <a:p/>
          </p:txBody>
        </p:sp>
        <p:sp>
          <p:nvSpPr>
            <p:cNvPr id="30" name="rc30"/>
            <p:cNvSpPr/>
            <p:nvPr/>
          </p:nvSpPr>
          <p:spPr>
            <a:xfrm>
              <a:off x="2096045" y="3291011"/>
              <a:ext cx="239877" cy="1016713"/>
            </a:xfrm>
            <a:prstGeom prst="rect">
              <a:avLst/>
            </a:prstGeom>
            <a:solidFill>
              <a:srgbClr val="80BD41">
                <a:alpha val="100000"/>
              </a:srgbClr>
            </a:solidFill>
          </p:spPr>
          <p:txBody>
            <a:bodyPr/>
            <a:lstStyle/>
            <a:p/>
          </p:txBody>
        </p:sp>
        <p:sp>
          <p:nvSpPr>
            <p:cNvPr id="31" name="rc31"/>
            <p:cNvSpPr/>
            <p:nvPr/>
          </p:nvSpPr>
          <p:spPr>
            <a:xfrm>
              <a:off x="2096045" y="3004338"/>
              <a:ext cx="239877" cy="286672"/>
            </a:xfrm>
            <a:prstGeom prst="rect">
              <a:avLst/>
            </a:prstGeom>
            <a:solidFill>
              <a:srgbClr val="E2231A">
                <a:alpha val="100000"/>
              </a:srgbClr>
            </a:solidFill>
          </p:spPr>
          <p:txBody>
            <a:bodyPr/>
            <a:lstStyle/>
            <a:p/>
          </p:txBody>
        </p:sp>
        <p:sp>
          <p:nvSpPr>
            <p:cNvPr id="32" name="rc32"/>
            <p:cNvSpPr/>
            <p:nvPr/>
          </p:nvSpPr>
          <p:spPr>
            <a:xfrm>
              <a:off x="2362575" y="3203063"/>
              <a:ext cx="239877" cy="1104661"/>
            </a:xfrm>
            <a:prstGeom prst="rect">
              <a:avLst/>
            </a:prstGeom>
            <a:solidFill>
              <a:srgbClr val="80BD41">
                <a:alpha val="100000"/>
              </a:srgbClr>
            </a:solidFill>
          </p:spPr>
          <p:txBody>
            <a:bodyPr/>
            <a:lstStyle/>
            <a:p/>
          </p:txBody>
        </p:sp>
        <p:sp>
          <p:nvSpPr>
            <p:cNvPr id="33" name="rc33"/>
            <p:cNvSpPr/>
            <p:nvPr/>
          </p:nvSpPr>
          <p:spPr>
            <a:xfrm>
              <a:off x="2362575" y="3023277"/>
              <a:ext cx="239877" cy="179786"/>
            </a:xfrm>
            <a:prstGeom prst="rect">
              <a:avLst/>
            </a:prstGeom>
            <a:solidFill>
              <a:srgbClr val="E2231A">
                <a:alpha val="100000"/>
              </a:srgbClr>
            </a:solidFill>
          </p:spPr>
          <p:txBody>
            <a:bodyPr/>
            <a:lstStyle/>
            <a:p/>
          </p:txBody>
        </p:sp>
        <p:sp>
          <p:nvSpPr>
            <p:cNvPr id="34" name="rc34"/>
            <p:cNvSpPr/>
            <p:nvPr/>
          </p:nvSpPr>
          <p:spPr>
            <a:xfrm>
              <a:off x="2629106" y="3247945"/>
              <a:ext cx="239877" cy="1059779"/>
            </a:xfrm>
            <a:prstGeom prst="rect">
              <a:avLst/>
            </a:prstGeom>
            <a:solidFill>
              <a:srgbClr val="80BD41">
                <a:alpha val="100000"/>
              </a:srgbClr>
            </a:solidFill>
          </p:spPr>
          <p:txBody>
            <a:bodyPr/>
            <a:lstStyle/>
            <a:p/>
          </p:txBody>
        </p:sp>
        <p:sp>
          <p:nvSpPr>
            <p:cNvPr id="35" name="rc35"/>
            <p:cNvSpPr/>
            <p:nvPr/>
          </p:nvSpPr>
          <p:spPr>
            <a:xfrm>
              <a:off x="2629106" y="3046107"/>
              <a:ext cx="239877" cy="201838"/>
            </a:xfrm>
            <a:prstGeom prst="rect">
              <a:avLst/>
            </a:prstGeom>
            <a:solidFill>
              <a:srgbClr val="E2231A">
                <a:alpha val="100000"/>
              </a:srgbClr>
            </a:solidFill>
          </p:spPr>
          <p:txBody>
            <a:bodyPr/>
            <a:lstStyle/>
            <a:p/>
          </p:txBody>
        </p:sp>
        <p:sp>
          <p:nvSpPr>
            <p:cNvPr id="36" name="rc36"/>
            <p:cNvSpPr/>
            <p:nvPr/>
          </p:nvSpPr>
          <p:spPr>
            <a:xfrm>
              <a:off x="2895636" y="3234973"/>
              <a:ext cx="239877" cy="1072751"/>
            </a:xfrm>
            <a:prstGeom prst="rect">
              <a:avLst/>
            </a:prstGeom>
            <a:solidFill>
              <a:srgbClr val="80BD41">
                <a:alpha val="100000"/>
              </a:srgbClr>
            </a:solidFill>
          </p:spPr>
          <p:txBody>
            <a:bodyPr/>
            <a:lstStyle/>
            <a:p/>
          </p:txBody>
        </p:sp>
        <p:sp>
          <p:nvSpPr>
            <p:cNvPr id="37" name="rc37"/>
            <p:cNvSpPr/>
            <p:nvPr/>
          </p:nvSpPr>
          <p:spPr>
            <a:xfrm>
              <a:off x="2895636" y="3074644"/>
              <a:ext cx="239877" cy="160328"/>
            </a:xfrm>
            <a:prstGeom prst="rect">
              <a:avLst/>
            </a:prstGeom>
            <a:solidFill>
              <a:srgbClr val="E2231A">
                <a:alpha val="100000"/>
              </a:srgbClr>
            </a:solidFill>
          </p:spPr>
          <p:txBody>
            <a:bodyPr/>
            <a:lstStyle/>
            <a:p/>
          </p:txBody>
        </p:sp>
        <p:sp>
          <p:nvSpPr>
            <p:cNvPr id="38" name="rc38"/>
            <p:cNvSpPr/>
            <p:nvPr/>
          </p:nvSpPr>
          <p:spPr>
            <a:xfrm>
              <a:off x="3162166" y="3394783"/>
              <a:ext cx="239877" cy="912940"/>
            </a:xfrm>
            <a:prstGeom prst="rect">
              <a:avLst/>
            </a:prstGeom>
            <a:solidFill>
              <a:srgbClr val="80BD41">
                <a:alpha val="100000"/>
              </a:srgbClr>
            </a:solidFill>
          </p:spPr>
          <p:txBody>
            <a:bodyPr/>
            <a:lstStyle/>
            <a:p/>
          </p:txBody>
        </p:sp>
        <p:sp>
          <p:nvSpPr>
            <p:cNvPr id="39" name="rc39"/>
            <p:cNvSpPr/>
            <p:nvPr/>
          </p:nvSpPr>
          <p:spPr>
            <a:xfrm>
              <a:off x="3162166" y="3106555"/>
              <a:ext cx="239877" cy="288228"/>
            </a:xfrm>
            <a:prstGeom prst="rect">
              <a:avLst/>
            </a:prstGeom>
            <a:solidFill>
              <a:srgbClr val="E2231A">
                <a:alpha val="100000"/>
              </a:srgbClr>
            </a:solidFill>
          </p:spPr>
          <p:txBody>
            <a:bodyPr/>
            <a:lstStyle/>
            <a:p/>
          </p:txBody>
        </p:sp>
        <p:sp>
          <p:nvSpPr>
            <p:cNvPr id="40" name="rc40"/>
            <p:cNvSpPr/>
            <p:nvPr/>
          </p:nvSpPr>
          <p:spPr>
            <a:xfrm>
              <a:off x="3428696" y="3281152"/>
              <a:ext cx="239877" cy="1026572"/>
            </a:xfrm>
            <a:prstGeom prst="rect">
              <a:avLst/>
            </a:prstGeom>
            <a:solidFill>
              <a:srgbClr val="80BD41">
                <a:alpha val="100000"/>
              </a:srgbClr>
            </a:solidFill>
          </p:spPr>
          <p:txBody>
            <a:bodyPr/>
            <a:lstStyle/>
            <a:p/>
          </p:txBody>
        </p:sp>
        <p:sp>
          <p:nvSpPr>
            <p:cNvPr id="41" name="rc41"/>
            <p:cNvSpPr/>
            <p:nvPr/>
          </p:nvSpPr>
          <p:spPr>
            <a:xfrm>
              <a:off x="3428696" y="3141059"/>
              <a:ext cx="239877" cy="140093"/>
            </a:xfrm>
            <a:prstGeom prst="rect">
              <a:avLst/>
            </a:prstGeom>
            <a:solidFill>
              <a:srgbClr val="E2231A">
                <a:alpha val="100000"/>
              </a:srgbClr>
            </a:solidFill>
          </p:spPr>
          <p:txBody>
            <a:bodyPr/>
            <a:lstStyle/>
            <a:p/>
          </p:txBody>
        </p:sp>
        <p:sp>
          <p:nvSpPr>
            <p:cNvPr id="42" name="rc42"/>
            <p:cNvSpPr/>
            <p:nvPr/>
          </p:nvSpPr>
          <p:spPr>
            <a:xfrm>
              <a:off x="3695227" y="3312025"/>
              <a:ext cx="239877" cy="995699"/>
            </a:xfrm>
            <a:prstGeom prst="rect">
              <a:avLst/>
            </a:prstGeom>
            <a:solidFill>
              <a:srgbClr val="80BD41">
                <a:alpha val="100000"/>
              </a:srgbClr>
            </a:solidFill>
          </p:spPr>
          <p:txBody>
            <a:bodyPr/>
            <a:lstStyle/>
            <a:p/>
          </p:txBody>
        </p:sp>
        <p:sp>
          <p:nvSpPr>
            <p:cNvPr id="43" name="rc43"/>
            <p:cNvSpPr/>
            <p:nvPr/>
          </p:nvSpPr>
          <p:spPr>
            <a:xfrm>
              <a:off x="3695227" y="3176342"/>
              <a:ext cx="239877" cy="135682"/>
            </a:xfrm>
            <a:prstGeom prst="rect">
              <a:avLst/>
            </a:prstGeom>
            <a:solidFill>
              <a:srgbClr val="E2231A">
                <a:alpha val="100000"/>
              </a:srgbClr>
            </a:solidFill>
          </p:spPr>
          <p:txBody>
            <a:bodyPr/>
            <a:lstStyle/>
            <a:p/>
          </p:txBody>
        </p:sp>
        <p:sp>
          <p:nvSpPr>
            <p:cNvPr id="44" name="rc44"/>
            <p:cNvSpPr/>
            <p:nvPr/>
          </p:nvSpPr>
          <p:spPr>
            <a:xfrm>
              <a:off x="3961757" y="3334336"/>
              <a:ext cx="239877" cy="973388"/>
            </a:xfrm>
            <a:prstGeom prst="rect">
              <a:avLst/>
            </a:prstGeom>
            <a:solidFill>
              <a:srgbClr val="80BD41">
                <a:alpha val="100000"/>
              </a:srgbClr>
            </a:solidFill>
          </p:spPr>
          <p:txBody>
            <a:bodyPr/>
            <a:lstStyle/>
            <a:p/>
          </p:txBody>
        </p:sp>
        <p:sp>
          <p:nvSpPr>
            <p:cNvPr id="45" name="rc45"/>
            <p:cNvSpPr/>
            <p:nvPr/>
          </p:nvSpPr>
          <p:spPr>
            <a:xfrm>
              <a:off x="3961757" y="3213959"/>
              <a:ext cx="239877" cy="120376"/>
            </a:xfrm>
            <a:prstGeom prst="rect">
              <a:avLst/>
            </a:prstGeom>
            <a:solidFill>
              <a:srgbClr val="E2231A">
                <a:alpha val="100000"/>
              </a:srgbClr>
            </a:solidFill>
          </p:spPr>
          <p:txBody>
            <a:bodyPr/>
            <a:lstStyle/>
            <a:p/>
          </p:txBody>
        </p:sp>
        <p:sp>
          <p:nvSpPr>
            <p:cNvPr id="46" name="rc46"/>
            <p:cNvSpPr/>
            <p:nvPr/>
          </p:nvSpPr>
          <p:spPr>
            <a:xfrm>
              <a:off x="4228287" y="3379996"/>
              <a:ext cx="239877" cy="927728"/>
            </a:xfrm>
            <a:prstGeom prst="rect">
              <a:avLst/>
            </a:prstGeom>
            <a:solidFill>
              <a:srgbClr val="80BD41">
                <a:alpha val="100000"/>
              </a:srgbClr>
            </a:solidFill>
          </p:spPr>
          <p:txBody>
            <a:bodyPr/>
            <a:lstStyle/>
            <a:p/>
          </p:txBody>
        </p:sp>
        <p:sp>
          <p:nvSpPr>
            <p:cNvPr id="47" name="rc47"/>
            <p:cNvSpPr/>
            <p:nvPr/>
          </p:nvSpPr>
          <p:spPr>
            <a:xfrm>
              <a:off x="4228287" y="3253393"/>
              <a:ext cx="239877" cy="126602"/>
            </a:xfrm>
            <a:prstGeom prst="rect">
              <a:avLst/>
            </a:prstGeom>
            <a:solidFill>
              <a:srgbClr val="E2231A">
                <a:alpha val="100000"/>
              </a:srgbClr>
            </a:solidFill>
          </p:spPr>
          <p:txBody>
            <a:bodyPr/>
            <a:lstStyle/>
            <a:p/>
          </p:txBody>
        </p:sp>
        <p:sp>
          <p:nvSpPr>
            <p:cNvPr id="48" name="rc48"/>
            <p:cNvSpPr/>
            <p:nvPr/>
          </p:nvSpPr>
          <p:spPr>
            <a:xfrm>
              <a:off x="4494818" y="3357425"/>
              <a:ext cx="239877" cy="950299"/>
            </a:xfrm>
            <a:prstGeom prst="rect">
              <a:avLst/>
            </a:prstGeom>
            <a:solidFill>
              <a:srgbClr val="80BD41">
                <a:alpha val="100000"/>
              </a:srgbClr>
            </a:solidFill>
          </p:spPr>
          <p:txBody>
            <a:bodyPr/>
            <a:lstStyle/>
            <a:p/>
          </p:txBody>
        </p:sp>
        <p:sp>
          <p:nvSpPr>
            <p:cNvPr id="49" name="rc49"/>
            <p:cNvSpPr/>
            <p:nvPr/>
          </p:nvSpPr>
          <p:spPr>
            <a:xfrm>
              <a:off x="4494818" y="3285822"/>
              <a:ext cx="239877" cy="71603"/>
            </a:xfrm>
            <a:prstGeom prst="rect">
              <a:avLst/>
            </a:prstGeom>
            <a:solidFill>
              <a:srgbClr val="E2231A">
                <a:alpha val="100000"/>
              </a:srgbClr>
            </a:solidFill>
          </p:spPr>
          <p:txBody>
            <a:bodyPr/>
            <a:lstStyle/>
            <a:p/>
          </p:txBody>
        </p:sp>
        <p:sp>
          <p:nvSpPr>
            <p:cNvPr id="50" name="rc50"/>
            <p:cNvSpPr/>
            <p:nvPr/>
          </p:nvSpPr>
          <p:spPr>
            <a:xfrm>
              <a:off x="4761348" y="3371953"/>
              <a:ext cx="239877" cy="935770"/>
            </a:xfrm>
            <a:prstGeom prst="rect">
              <a:avLst/>
            </a:prstGeom>
            <a:solidFill>
              <a:srgbClr val="80BD41">
                <a:alpha val="100000"/>
              </a:srgbClr>
            </a:solidFill>
          </p:spPr>
          <p:txBody>
            <a:bodyPr/>
            <a:lstStyle/>
            <a:p/>
          </p:txBody>
        </p:sp>
        <p:sp>
          <p:nvSpPr>
            <p:cNvPr id="51" name="rc51"/>
            <p:cNvSpPr/>
            <p:nvPr/>
          </p:nvSpPr>
          <p:spPr>
            <a:xfrm>
              <a:off x="4761348" y="3312284"/>
              <a:ext cx="239877" cy="59669"/>
            </a:xfrm>
            <a:prstGeom prst="rect">
              <a:avLst/>
            </a:prstGeom>
            <a:solidFill>
              <a:srgbClr val="E2231A">
                <a:alpha val="100000"/>
              </a:srgbClr>
            </a:solidFill>
          </p:spPr>
          <p:txBody>
            <a:bodyPr/>
            <a:lstStyle/>
            <a:p/>
          </p:txBody>
        </p:sp>
        <p:sp>
          <p:nvSpPr>
            <p:cNvPr id="52" name="rc52"/>
            <p:cNvSpPr/>
            <p:nvPr/>
          </p:nvSpPr>
          <p:spPr>
            <a:xfrm>
              <a:off x="5027878" y="3412165"/>
              <a:ext cx="239877" cy="895559"/>
            </a:xfrm>
            <a:prstGeom prst="rect">
              <a:avLst/>
            </a:prstGeom>
            <a:solidFill>
              <a:srgbClr val="80BD41">
                <a:alpha val="100000"/>
              </a:srgbClr>
            </a:solidFill>
          </p:spPr>
          <p:txBody>
            <a:bodyPr/>
            <a:lstStyle/>
            <a:p/>
          </p:txBody>
        </p:sp>
        <p:sp>
          <p:nvSpPr>
            <p:cNvPr id="53" name="rc53"/>
            <p:cNvSpPr/>
            <p:nvPr/>
          </p:nvSpPr>
          <p:spPr>
            <a:xfrm>
              <a:off x="5027878" y="3334336"/>
              <a:ext cx="239877" cy="77829"/>
            </a:xfrm>
            <a:prstGeom prst="rect">
              <a:avLst/>
            </a:prstGeom>
            <a:solidFill>
              <a:srgbClr val="E2231A">
                <a:alpha val="100000"/>
              </a:srgbClr>
            </a:solidFill>
          </p:spPr>
          <p:txBody>
            <a:bodyPr/>
            <a:lstStyle/>
            <a:p/>
          </p:txBody>
        </p:sp>
        <p:sp>
          <p:nvSpPr>
            <p:cNvPr id="54" name="rc54"/>
            <p:cNvSpPr/>
            <p:nvPr/>
          </p:nvSpPr>
          <p:spPr>
            <a:xfrm>
              <a:off x="5294409" y="3438887"/>
              <a:ext cx="239877" cy="868837"/>
            </a:xfrm>
            <a:prstGeom prst="rect">
              <a:avLst/>
            </a:prstGeom>
            <a:solidFill>
              <a:srgbClr val="80BD41">
                <a:alpha val="100000"/>
              </a:srgbClr>
            </a:solidFill>
          </p:spPr>
          <p:txBody>
            <a:bodyPr/>
            <a:lstStyle/>
            <a:p/>
          </p:txBody>
        </p:sp>
        <p:sp>
          <p:nvSpPr>
            <p:cNvPr id="55" name="rc55"/>
            <p:cNvSpPr/>
            <p:nvPr/>
          </p:nvSpPr>
          <p:spPr>
            <a:xfrm>
              <a:off x="5294409" y="3353015"/>
              <a:ext cx="239877" cy="85871"/>
            </a:xfrm>
            <a:prstGeom prst="rect">
              <a:avLst/>
            </a:prstGeom>
            <a:solidFill>
              <a:srgbClr val="E2231A">
                <a:alpha val="100000"/>
              </a:srgbClr>
            </a:solidFill>
          </p:spPr>
          <p:txBody>
            <a:bodyPr/>
            <a:lstStyle/>
            <a:p/>
          </p:txBody>
        </p:sp>
        <p:sp>
          <p:nvSpPr>
            <p:cNvPr id="56" name="rc56"/>
            <p:cNvSpPr/>
            <p:nvPr/>
          </p:nvSpPr>
          <p:spPr>
            <a:xfrm>
              <a:off x="5560939" y="3423840"/>
              <a:ext cx="239877" cy="883884"/>
            </a:xfrm>
            <a:prstGeom prst="rect">
              <a:avLst/>
            </a:prstGeom>
            <a:solidFill>
              <a:srgbClr val="80BD41">
                <a:alpha val="100000"/>
              </a:srgbClr>
            </a:solidFill>
          </p:spPr>
          <p:txBody>
            <a:bodyPr/>
            <a:lstStyle/>
            <a:p/>
          </p:txBody>
        </p:sp>
        <p:sp>
          <p:nvSpPr>
            <p:cNvPr id="57" name="rc57"/>
            <p:cNvSpPr/>
            <p:nvPr/>
          </p:nvSpPr>
          <p:spPr>
            <a:xfrm>
              <a:off x="5560939" y="3377401"/>
              <a:ext cx="239877" cy="46438"/>
            </a:xfrm>
            <a:prstGeom prst="rect">
              <a:avLst/>
            </a:prstGeom>
            <a:solidFill>
              <a:srgbClr val="E2231A">
                <a:alpha val="100000"/>
              </a:srgbClr>
            </a:solidFill>
          </p:spPr>
          <p:txBody>
            <a:bodyPr/>
            <a:lstStyle/>
            <a:p/>
          </p:txBody>
        </p:sp>
        <p:sp>
          <p:nvSpPr>
            <p:cNvPr id="58" name="rc58"/>
            <p:cNvSpPr/>
            <p:nvPr/>
          </p:nvSpPr>
          <p:spPr>
            <a:xfrm>
              <a:off x="5827469" y="3445892"/>
              <a:ext cx="239877" cy="861832"/>
            </a:xfrm>
            <a:prstGeom prst="rect">
              <a:avLst/>
            </a:prstGeom>
            <a:solidFill>
              <a:srgbClr val="80BD41">
                <a:alpha val="100000"/>
              </a:srgbClr>
            </a:solidFill>
          </p:spPr>
          <p:txBody>
            <a:bodyPr/>
            <a:lstStyle/>
            <a:p/>
          </p:txBody>
        </p:sp>
        <p:sp>
          <p:nvSpPr>
            <p:cNvPr id="59" name="rc59"/>
            <p:cNvSpPr/>
            <p:nvPr/>
          </p:nvSpPr>
          <p:spPr>
            <a:xfrm>
              <a:off x="5827469" y="3400491"/>
              <a:ext cx="239877" cy="45400"/>
            </a:xfrm>
            <a:prstGeom prst="rect">
              <a:avLst/>
            </a:prstGeom>
            <a:solidFill>
              <a:srgbClr val="E2231A">
                <a:alpha val="100000"/>
              </a:srgbClr>
            </a:solidFill>
          </p:spPr>
          <p:txBody>
            <a:bodyPr/>
            <a:lstStyle/>
            <a:p/>
          </p:txBody>
        </p:sp>
        <p:sp>
          <p:nvSpPr>
            <p:cNvPr id="60" name="rc60"/>
            <p:cNvSpPr/>
            <p:nvPr/>
          </p:nvSpPr>
          <p:spPr>
            <a:xfrm>
              <a:off x="6094000" y="3517754"/>
              <a:ext cx="239877" cy="789970"/>
            </a:xfrm>
            <a:prstGeom prst="rect">
              <a:avLst/>
            </a:prstGeom>
            <a:solidFill>
              <a:srgbClr val="80BD41">
                <a:alpha val="100000"/>
              </a:srgbClr>
            </a:solidFill>
          </p:spPr>
          <p:txBody>
            <a:bodyPr/>
            <a:lstStyle/>
            <a:p/>
          </p:txBody>
        </p:sp>
        <p:sp>
          <p:nvSpPr>
            <p:cNvPr id="61" name="rc61"/>
            <p:cNvSpPr/>
            <p:nvPr/>
          </p:nvSpPr>
          <p:spPr>
            <a:xfrm>
              <a:off x="6094000" y="3420208"/>
              <a:ext cx="239877" cy="97546"/>
            </a:xfrm>
            <a:prstGeom prst="rect">
              <a:avLst/>
            </a:prstGeom>
            <a:solidFill>
              <a:srgbClr val="E2231A">
                <a:alpha val="100000"/>
              </a:srgbClr>
            </a:solidFill>
          </p:spPr>
          <p:txBody>
            <a:bodyPr/>
            <a:lstStyle/>
            <a:p/>
          </p:txBody>
        </p:sp>
        <p:sp>
          <p:nvSpPr>
            <p:cNvPr id="62" name="rc62"/>
            <p:cNvSpPr/>
            <p:nvPr/>
          </p:nvSpPr>
          <p:spPr>
            <a:xfrm>
              <a:off x="6360530" y="3481693"/>
              <a:ext cx="239877" cy="826031"/>
            </a:xfrm>
            <a:prstGeom prst="rect">
              <a:avLst/>
            </a:prstGeom>
            <a:solidFill>
              <a:srgbClr val="80BD41">
                <a:alpha val="100000"/>
              </a:srgbClr>
            </a:solidFill>
          </p:spPr>
          <p:txBody>
            <a:bodyPr/>
            <a:lstStyle/>
            <a:p/>
          </p:txBody>
        </p:sp>
        <p:sp>
          <p:nvSpPr>
            <p:cNvPr id="63" name="rc63"/>
            <p:cNvSpPr/>
            <p:nvPr/>
          </p:nvSpPr>
          <p:spPr>
            <a:xfrm>
              <a:off x="6360530" y="3429028"/>
              <a:ext cx="239877" cy="52664"/>
            </a:xfrm>
            <a:prstGeom prst="rect">
              <a:avLst/>
            </a:prstGeom>
            <a:solidFill>
              <a:srgbClr val="E2231A">
                <a:alpha val="100000"/>
              </a:srgbClr>
            </a:solidFill>
          </p:spPr>
          <p:txBody>
            <a:bodyPr/>
            <a:lstStyle/>
            <a:p/>
          </p:txBody>
        </p:sp>
        <p:sp>
          <p:nvSpPr>
            <p:cNvPr id="64" name="rc64"/>
            <p:cNvSpPr/>
            <p:nvPr/>
          </p:nvSpPr>
          <p:spPr>
            <a:xfrm>
              <a:off x="6627060" y="3498556"/>
              <a:ext cx="239877" cy="809168"/>
            </a:xfrm>
            <a:prstGeom prst="rect">
              <a:avLst/>
            </a:prstGeom>
            <a:solidFill>
              <a:srgbClr val="80BD41">
                <a:alpha val="100000"/>
              </a:srgbClr>
            </a:solidFill>
          </p:spPr>
          <p:txBody>
            <a:bodyPr/>
            <a:lstStyle/>
            <a:p/>
          </p:txBody>
        </p:sp>
        <p:sp>
          <p:nvSpPr>
            <p:cNvPr id="65" name="rc65"/>
            <p:cNvSpPr/>
            <p:nvPr/>
          </p:nvSpPr>
          <p:spPr>
            <a:xfrm>
              <a:off x="6627060" y="3437590"/>
              <a:ext cx="239877" cy="60966"/>
            </a:xfrm>
            <a:prstGeom prst="rect">
              <a:avLst/>
            </a:prstGeom>
            <a:solidFill>
              <a:srgbClr val="E2231A">
                <a:alpha val="100000"/>
              </a:srgbClr>
            </a:solidFill>
          </p:spPr>
          <p:txBody>
            <a:bodyPr/>
            <a:lstStyle/>
            <a:p/>
          </p:txBody>
        </p:sp>
        <p:sp>
          <p:nvSpPr>
            <p:cNvPr id="66" name="rc66"/>
            <p:cNvSpPr/>
            <p:nvPr/>
          </p:nvSpPr>
          <p:spPr>
            <a:xfrm>
              <a:off x="6893590" y="3544216"/>
              <a:ext cx="239877" cy="763508"/>
            </a:xfrm>
            <a:prstGeom prst="rect">
              <a:avLst/>
            </a:prstGeom>
            <a:solidFill>
              <a:srgbClr val="80BD41">
                <a:alpha val="100000"/>
              </a:srgbClr>
            </a:solidFill>
          </p:spPr>
          <p:txBody>
            <a:bodyPr/>
            <a:lstStyle/>
            <a:p/>
          </p:txBody>
        </p:sp>
        <p:sp>
          <p:nvSpPr>
            <p:cNvPr id="67" name="rc67"/>
            <p:cNvSpPr/>
            <p:nvPr/>
          </p:nvSpPr>
          <p:spPr>
            <a:xfrm>
              <a:off x="6893590" y="3440184"/>
              <a:ext cx="239877" cy="104032"/>
            </a:xfrm>
            <a:prstGeom prst="rect">
              <a:avLst/>
            </a:prstGeom>
            <a:solidFill>
              <a:srgbClr val="E2231A">
                <a:alpha val="100000"/>
              </a:srgbClr>
            </a:solidFill>
          </p:spPr>
          <p:txBody>
            <a:bodyPr/>
            <a:lstStyle/>
            <a:p/>
          </p:txBody>
        </p:sp>
        <p:sp>
          <p:nvSpPr>
            <p:cNvPr id="68" name="rc68"/>
            <p:cNvSpPr/>
            <p:nvPr/>
          </p:nvSpPr>
          <p:spPr>
            <a:xfrm>
              <a:off x="7160121" y="3524240"/>
              <a:ext cx="239877" cy="783484"/>
            </a:xfrm>
            <a:prstGeom prst="rect">
              <a:avLst/>
            </a:prstGeom>
            <a:solidFill>
              <a:srgbClr val="80BD41">
                <a:alpha val="100000"/>
              </a:srgbClr>
            </a:solidFill>
          </p:spPr>
          <p:txBody>
            <a:bodyPr/>
            <a:lstStyle/>
            <a:p/>
          </p:txBody>
        </p:sp>
        <p:sp>
          <p:nvSpPr>
            <p:cNvPr id="69" name="rc69"/>
            <p:cNvSpPr/>
            <p:nvPr/>
          </p:nvSpPr>
          <p:spPr>
            <a:xfrm>
              <a:off x="7160121" y="3446670"/>
              <a:ext cx="239877" cy="77570"/>
            </a:xfrm>
            <a:prstGeom prst="rect">
              <a:avLst/>
            </a:prstGeom>
            <a:solidFill>
              <a:srgbClr val="E2231A">
                <a:alpha val="100000"/>
              </a:srgbClr>
            </a:solidFill>
          </p:spPr>
          <p:txBody>
            <a:bodyPr/>
            <a:lstStyle/>
            <a:p/>
          </p:txBody>
        </p:sp>
        <p:sp>
          <p:nvSpPr>
            <p:cNvPr id="70" name="rc70"/>
            <p:cNvSpPr/>
            <p:nvPr/>
          </p:nvSpPr>
          <p:spPr>
            <a:xfrm>
              <a:off x="7426651" y="3522424"/>
              <a:ext cx="239877" cy="785300"/>
            </a:xfrm>
            <a:prstGeom prst="rect">
              <a:avLst/>
            </a:prstGeom>
            <a:solidFill>
              <a:srgbClr val="80BD41">
                <a:alpha val="100000"/>
              </a:srgbClr>
            </a:solidFill>
          </p:spPr>
          <p:txBody>
            <a:bodyPr/>
            <a:lstStyle/>
            <a:p/>
          </p:txBody>
        </p:sp>
        <p:sp>
          <p:nvSpPr>
            <p:cNvPr id="71" name="rc71"/>
            <p:cNvSpPr/>
            <p:nvPr/>
          </p:nvSpPr>
          <p:spPr>
            <a:xfrm>
              <a:off x="7426651" y="3463273"/>
              <a:ext cx="239877" cy="59150"/>
            </a:xfrm>
            <a:prstGeom prst="rect">
              <a:avLst/>
            </a:prstGeom>
            <a:solidFill>
              <a:srgbClr val="E2231A">
                <a:alpha val="100000"/>
              </a:srgbClr>
            </a:solidFill>
          </p:spPr>
          <p:txBody>
            <a:bodyPr/>
            <a:lstStyle/>
            <a:p/>
          </p:txBody>
        </p:sp>
        <p:sp>
          <p:nvSpPr>
            <p:cNvPr id="72" name="rc72"/>
            <p:cNvSpPr/>
            <p:nvPr/>
          </p:nvSpPr>
          <p:spPr>
            <a:xfrm>
              <a:off x="7693181" y="3525797"/>
              <a:ext cx="239877" cy="781927"/>
            </a:xfrm>
            <a:prstGeom prst="rect">
              <a:avLst/>
            </a:prstGeom>
            <a:solidFill>
              <a:srgbClr val="80BD41">
                <a:alpha val="100000"/>
              </a:srgbClr>
            </a:solidFill>
          </p:spPr>
          <p:txBody>
            <a:bodyPr/>
            <a:lstStyle/>
            <a:p/>
          </p:txBody>
        </p:sp>
        <p:sp>
          <p:nvSpPr>
            <p:cNvPr id="73" name="rc73"/>
            <p:cNvSpPr/>
            <p:nvPr/>
          </p:nvSpPr>
          <p:spPr>
            <a:xfrm>
              <a:off x="7693181" y="3475986"/>
              <a:ext cx="239877" cy="49810"/>
            </a:xfrm>
            <a:prstGeom prst="rect">
              <a:avLst/>
            </a:prstGeom>
            <a:solidFill>
              <a:srgbClr val="E2231A">
                <a:alpha val="100000"/>
              </a:srgbClr>
            </a:solidFill>
          </p:spPr>
          <p:txBody>
            <a:bodyPr/>
            <a:lstStyle/>
            <a:p/>
          </p:txBody>
        </p:sp>
        <p:sp>
          <p:nvSpPr>
            <p:cNvPr id="74" name="rc74"/>
            <p:cNvSpPr/>
            <p:nvPr/>
          </p:nvSpPr>
          <p:spPr>
            <a:xfrm>
              <a:off x="7959712" y="3549664"/>
              <a:ext cx="239877" cy="758060"/>
            </a:xfrm>
            <a:prstGeom prst="rect">
              <a:avLst/>
            </a:prstGeom>
            <a:solidFill>
              <a:srgbClr val="80BD41">
                <a:alpha val="100000"/>
              </a:srgbClr>
            </a:solidFill>
          </p:spPr>
          <p:txBody>
            <a:bodyPr/>
            <a:lstStyle/>
            <a:p/>
          </p:txBody>
        </p:sp>
        <p:sp>
          <p:nvSpPr>
            <p:cNvPr id="75" name="rc75"/>
            <p:cNvSpPr/>
            <p:nvPr/>
          </p:nvSpPr>
          <p:spPr>
            <a:xfrm>
              <a:off x="7959712" y="3492589"/>
              <a:ext cx="239877" cy="57075"/>
            </a:xfrm>
            <a:prstGeom prst="rect">
              <a:avLst/>
            </a:prstGeom>
            <a:solidFill>
              <a:srgbClr val="E2231A">
                <a:alpha val="100000"/>
              </a:srgbClr>
            </a:solidFill>
          </p:spPr>
          <p:txBody>
            <a:bodyPr/>
            <a:lstStyle/>
            <a:p/>
          </p:txBody>
        </p:sp>
        <p:sp>
          <p:nvSpPr>
            <p:cNvPr id="76" name="pl76"/>
            <p:cNvSpPr/>
            <p:nvPr/>
          </p:nvSpPr>
          <p:spPr>
            <a:xfrm>
              <a:off x="1416393" y="2184304"/>
              <a:ext cx="6663257" cy="424684"/>
            </a:xfrm>
            <a:custGeom>
              <a:avLst/>
              <a:pathLst>
                <a:path w="6663257" h="424684">
                  <a:moveTo>
                    <a:pt x="0" y="156462"/>
                  </a:moveTo>
                  <a:lnTo>
                    <a:pt x="266530" y="223517"/>
                  </a:lnTo>
                  <a:lnTo>
                    <a:pt x="533060" y="201166"/>
                  </a:lnTo>
                  <a:lnTo>
                    <a:pt x="799590" y="379980"/>
                  </a:lnTo>
                  <a:lnTo>
                    <a:pt x="1066121" y="201166"/>
                  </a:lnTo>
                  <a:lnTo>
                    <a:pt x="1332651" y="245869"/>
                  </a:lnTo>
                  <a:lnTo>
                    <a:pt x="1599181" y="178814"/>
                  </a:lnTo>
                  <a:lnTo>
                    <a:pt x="1865712" y="424684"/>
                  </a:lnTo>
                  <a:lnTo>
                    <a:pt x="2132242" y="156462"/>
                  </a:lnTo>
                  <a:lnTo>
                    <a:pt x="2398772" y="156462"/>
                  </a:lnTo>
                  <a:lnTo>
                    <a:pt x="2665303" y="134110"/>
                  </a:lnTo>
                  <a:lnTo>
                    <a:pt x="2931833" y="156462"/>
                  </a:lnTo>
                  <a:lnTo>
                    <a:pt x="3198363" y="44703"/>
                  </a:lnTo>
                  <a:lnTo>
                    <a:pt x="3464893" y="22351"/>
                  </a:lnTo>
                  <a:lnTo>
                    <a:pt x="3731424" y="67055"/>
                  </a:lnTo>
                  <a:lnTo>
                    <a:pt x="3997954" y="89407"/>
                  </a:lnTo>
                  <a:lnTo>
                    <a:pt x="4264484" y="0"/>
                  </a:lnTo>
                  <a:lnTo>
                    <a:pt x="4531015" y="0"/>
                  </a:lnTo>
                  <a:lnTo>
                    <a:pt x="4797545" y="134110"/>
                  </a:lnTo>
                  <a:lnTo>
                    <a:pt x="5064075" y="22351"/>
                  </a:lnTo>
                  <a:lnTo>
                    <a:pt x="5330606" y="44703"/>
                  </a:lnTo>
                  <a:lnTo>
                    <a:pt x="5597136" y="156462"/>
                  </a:lnTo>
                  <a:lnTo>
                    <a:pt x="5863666" y="89407"/>
                  </a:lnTo>
                  <a:lnTo>
                    <a:pt x="6130197" y="44703"/>
                  </a:lnTo>
                  <a:lnTo>
                    <a:pt x="6396727" y="22351"/>
                  </a:lnTo>
                  <a:lnTo>
                    <a:pt x="6663257" y="44703"/>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88</a:t>
              </a:r>
            </a:p>
          </p:txBody>
        </p:sp>
        <p:sp>
          <p:nvSpPr>
            <p:cNvPr id="78" name="tx78"/>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84</a:t>
              </a:r>
            </a:p>
          </p:txBody>
        </p:sp>
        <p:sp>
          <p:nvSpPr>
            <p:cNvPr id="79" name="tx79"/>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89</a:t>
              </a:r>
            </a:p>
          </p:txBody>
        </p:sp>
        <p:sp>
          <p:nvSpPr>
            <p:cNvPr id="80" name="tx80"/>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81" name="tx81"/>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82" name="tx82"/>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83" name="tx83"/>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88</a:t>
              </a:r>
            </a:p>
          </p:txBody>
        </p:sp>
        <p:sp>
          <p:nvSpPr>
            <p:cNvPr id="84" name="tx84"/>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85" name="tx85"/>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86" name="tx86"/>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87" name="tx87"/>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88" name="tx88"/>
            <p:cNvSpPr/>
            <p:nvPr/>
          </p:nvSpPr>
          <p:spPr>
            <a:xfrm>
              <a:off x="1325044" y="283230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51.7</a:t>
              </a:r>
            </a:p>
          </p:txBody>
        </p:sp>
        <p:sp>
          <p:nvSpPr>
            <p:cNvPr id="89" name="tx89"/>
            <p:cNvSpPr/>
            <p:nvPr/>
          </p:nvSpPr>
          <p:spPr>
            <a:xfrm>
              <a:off x="2657696" y="291169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48.6</a:t>
              </a:r>
            </a:p>
          </p:txBody>
        </p:sp>
        <p:sp>
          <p:nvSpPr>
            <p:cNvPr id="90" name="tx90"/>
            <p:cNvSpPr/>
            <p:nvPr/>
          </p:nvSpPr>
          <p:spPr>
            <a:xfrm>
              <a:off x="3990347" y="307980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42.1</a:t>
              </a:r>
            </a:p>
          </p:txBody>
        </p:sp>
        <p:sp>
          <p:nvSpPr>
            <p:cNvPr id="91" name="tx91"/>
            <p:cNvSpPr/>
            <p:nvPr/>
          </p:nvSpPr>
          <p:spPr>
            <a:xfrm>
              <a:off x="5322999" y="321833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36.8</a:t>
              </a:r>
            </a:p>
          </p:txBody>
        </p:sp>
        <p:sp>
          <p:nvSpPr>
            <p:cNvPr id="92" name="tx92"/>
            <p:cNvSpPr/>
            <p:nvPr/>
          </p:nvSpPr>
          <p:spPr>
            <a:xfrm>
              <a:off x="6389120" y="329461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33.9</a:t>
              </a:r>
            </a:p>
          </p:txBody>
        </p:sp>
        <p:sp>
          <p:nvSpPr>
            <p:cNvPr id="93" name="tx93"/>
            <p:cNvSpPr/>
            <p:nvPr/>
          </p:nvSpPr>
          <p:spPr>
            <a:xfrm>
              <a:off x="6655650" y="330317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33.5</a:t>
              </a:r>
            </a:p>
          </p:txBody>
        </p:sp>
        <p:sp>
          <p:nvSpPr>
            <p:cNvPr id="94" name="tx94"/>
            <p:cNvSpPr/>
            <p:nvPr/>
          </p:nvSpPr>
          <p:spPr>
            <a:xfrm>
              <a:off x="6922181" y="33057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33.4</a:t>
              </a:r>
            </a:p>
          </p:txBody>
        </p:sp>
        <p:sp>
          <p:nvSpPr>
            <p:cNvPr id="95" name="tx95"/>
            <p:cNvSpPr/>
            <p:nvPr/>
          </p:nvSpPr>
          <p:spPr>
            <a:xfrm>
              <a:off x="7188711" y="331225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33.2</a:t>
              </a:r>
            </a:p>
          </p:txBody>
        </p:sp>
        <p:sp>
          <p:nvSpPr>
            <p:cNvPr id="96" name="tx96"/>
            <p:cNvSpPr/>
            <p:nvPr/>
          </p:nvSpPr>
          <p:spPr>
            <a:xfrm>
              <a:off x="7455241" y="332911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32.5</a:t>
              </a:r>
            </a:p>
          </p:txBody>
        </p:sp>
        <p:sp>
          <p:nvSpPr>
            <p:cNvPr id="97" name="tx97"/>
            <p:cNvSpPr/>
            <p:nvPr/>
          </p:nvSpPr>
          <p:spPr>
            <a:xfrm>
              <a:off x="7721771" y="334130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32.1</a:t>
              </a:r>
            </a:p>
          </p:txBody>
        </p:sp>
        <p:sp>
          <p:nvSpPr>
            <p:cNvPr id="98" name="tx98"/>
            <p:cNvSpPr/>
            <p:nvPr/>
          </p:nvSpPr>
          <p:spPr>
            <a:xfrm>
              <a:off x="7988302" y="335843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31.4</a:t>
              </a:r>
            </a:p>
          </p:txBody>
        </p:sp>
        <p:sp>
          <p:nvSpPr>
            <p:cNvPr id="99" name="pl99"/>
            <p:cNvSpPr/>
            <p:nvPr/>
          </p:nvSpPr>
          <p:spPr>
            <a:xfrm>
              <a:off x="1416393" y="2072545"/>
              <a:ext cx="0" cy="268221"/>
            </a:xfrm>
            <a:custGeom>
              <a:avLst/>
              <a:pathLst>
                <a:path w="0" h="268221">
                  <a:moveTo>
                    <a:pt x="0" y="2682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72545"/>
              <a:ext cx="0" cy="357628"/>
            </a:xfrm>
            <a:custGeom>
              <a:avLst/>
              <a:pathLst>
                <a:path w="0" h="357628">
                  <a:moveTo>
                    <a:pt x="0" y="3576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72545"/>
              <a:ext cx="0" cy="245869"/>
            </a:xfrm>
            <a:custGeom>
              <a:avLst/>
              <a:pathLst>
                <a:path w="0" h="245869">
                  <a:moveTo>
                    <a:pt x="0" y="24586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72545"/>
              <a:ext cx="0" cy="201166"/>
            </a:xfrm>
            <a:custGeom>
              <a:avLst/>
              <a:pathLst>
                <a:path w="0" h="201166">
                  <a:moveTo>
                    <a:pt x="0" y="20116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72545"/>
              <a:ext cx="0" cy="134110"/>
            </a:xfrm>
            <a:custGeom>
              <a:avLst/>
              <a:pathLst>
                <a:path w="0" h="134110">
                  <a:moveTo>
                    <a:pt x="0" y="13411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72545"/>
              <a:ext cx="0" cy="156462"/>
            </a:xfrm>
            <a:custGeom>
              <a:avLst/>
              <a:pathLst>
                <a:path w="0" h="156462">
                  <a:moveTo>
                    <a:pt x="0" y="1564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72545"/>
              <a:ext cx="0" cy="268221"/>
            </a:xfrm>
            <a:custGeom>
              <a:avLst/>
              <a:pathLst>
                <a:path w="0" h="268221">
                  <a:moveTo>
                    <a:pt x="0" y="2682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72545"/>
              <a:ext cx="0" cy="201166"/>
            </a:xfrm>
            <a:custGeom>
              <a:avLst/>
              <a:pathLst>
                <a:path w="0" h="201166">
                  <a:moveTo>
                    <a:pt x="0" y="20116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72545"/>
              <a:ext cx="0" cy="156462"/>
            </a:xfrm>
            <a:custGeom>
              <a:avLst/>
              <a:pathLst>
                <a:path w="0" h="156462">
                  <a:moveTo>
                    <a:pt x="0" y="15646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72545"/>
              <a:ext cx="0" cy="134110"/>
            </a:xfrm>
            <a:custGeom>
              <a:avLst/>
              <a:pathLst>
                <a:path w="0" h="134110">
                  <a:moveTo>
                    <a:pt x="0" y="13411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72545"/>
              <a:ext cx="0" cy="156462"/>
            </a:xfrm>
            <a:custGeom>
              <a:avLst/>
              <a:pathLst>
                <a:path w="0" h="156462">
                  <a:moveTo>
                    <a:pt x="0" y="15646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5044" y="368404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45.5</a:t>
              </a:r>
            </a:p>
          </p:txBody>
        </p:sp>
        <p:sp>
          <p:nvSpPr>
            <p:cNvPr id="111" name="tx111"/>
            <p:cNvSpPr/>
            <p:nvPr/>
          </p:nvSpPr>
          <p:spPr>
            <a:xfrm>
              <a:off x="1351150" y="301354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6.2</a:t>
              </a:r>
            </a:p>
          </p:txBody>
        </p:sp>
        <p:sp>
          <p:nvSpPr>
            <p:cNvPr id="112" name="tx112"/>
            <p:cNvSpPr/>
            <p:nvPr/>
          </p:nvSpPr>
          <p:spPr>
            <a:xfrm>
              <a:off x="2657696" y="374423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40.9</a:t>
              </a:r>
            </a:p>
          </p:txBody>
        </p:sp>
        <p:sp>
          <p:nvSpPr>
            <p:cNvPr id="113" name="tx113"/>
            <p:cNvSpPr/>
            <p:nvPr/>
          </p:nvSpPr>
          <p:spPr>
            <a:xfrm>
              <a:off x="2683802" y="3113422"/>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7.8</a:t>
              </a:r>
            </a:p>
          </p:txBody>
        </p:sp>
        <p:sp>
          <p:nvSpPr>
            <p:cNvPr id="114" name="tx114"/>
            <p:cNvSpPr/>
            <p:nvPr/>
          </p:nvSpPr>
          <p:spPr>
            <a:xfrm>
              <a:off x="3990347" y="378742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37.5</a:t>
              </a:r>
            </a:p>
          </p:txBody>
        </p:sp>
        <p:sp>
          <p:nvSpPr>
            <p:cNvPr id="115" name="tx115"/>
            <p:cNvSpPr/>
            <p:nvPr/>
          </p:nvSpPr>
          <p:spPr>
            <a:xfrm>
              <a:off x="4016453" y="324054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4.6</a:t>
              </a:r>
            </a:p>
          </p:txBody>
        </p:sp>
        <p:sp>
          <p:nvSpPr>
            <p:cNvPr id="116" name="tx116"/>
            <p:cNvSpPr/>
            <p:nvPr/>
          </p:nvSpPr>
          <p:spPr>
            <a:xfrm>
              <a:off x="5322999" y="38397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33.5</a:t>
              </a:r>
            </a:p>
          </p:txBody>
        </p:sp>
        <p:sp>
          <p:nvSpPr>
            <p:cNvPr id="117" name="tx117"/>
            <p:cNvSpPr/>
            <p:nvPr/>
          </p:nvSpPr>
          <p:spPr>
            <a:xfrm>
              <a:off x="5349105" y="336234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3.3</a:t>
              </a:r>
            </a:p>
          </p:txBody>
        </p:sp>
        <p:sp>
          <p:nvSpPr>
            <p:cNvPr id="118" name="tx118"/>
            <p:cNvSpPr/>
            <p:nvPr/>
          </p:nvSpPr>
          <p:spPr>
            <a:xfrm>
              <a:off x="6389120" y="386110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31.8</a:t>
              </a:r>
            </a:p>
          </p:txBody>
        </p:sp>
        <p:sp>
          <p:nvSpPr>
            <p:cNvPr id="119" name="tx119"/>
            <p:cNvSpPr/>
            <p:nvPr/>
          </p:nvSpPr>
          <p:spPr>
            <a:xfrm>
              <a:off x="6454362" y="3421757"/>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a:t>
              </a:r>
            </a:p>
          </p:txBody>
        </p:sp>
        <p:sp>
          <p:nvSpPr>
            <p:cNvPr id="120" name="tx120"/>
            <p:cNvSpPr/>
            <p:nvPr/>
          </p:nvSpPr>
          <p:spPr>
            <a:xfrm>
              <a:off x="6655650" y="38695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31.2</a:t>
              </a:r>
            </a:p>
          </p:txBody>
        </p:sp>
        <p:sp>
          <p:nvSpPr>
            <p:cNvPr id="121" name="tx121"/>
            <p:cNvSpPr/>
            <p:nvPr/>
          </p:nvSpPr>
          <p:spPr>
            <a:xfrm>
              <a:off x="6681756" y="3434469"/>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2.4</a:t>
              </a:r>
            </a:p>
          </p:txBody>
        </p:sp>
        <p:sp>
          <p:nvSpPr>
            <p:cNvPr id="122" name="tx122"/>
            <p:cNvSpPr/>
            <p:nvPr/>
          </p:nvSpPr>
          <p:spPr>
            <a:xfrm>
              <a:off x="6922181" y="389236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29.4</a:t>
              </a:r>
            </a:p>
          </p:txBody>
        </p:sp>
        <p:sp>
          <p:nvSpPr>
            <p:cNvPr id="123" name="tx123"/>
            <p:cNvSpPr/>
            <p:nvPr/>
          </p:nvSpPr>
          <p:spPr>
            <a:xfrm>
              <a:off x="6987423" y="3458596"/>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a:t>
              </a:r>
            </a:p>
          </p:txBody>
        </p:sp>
        <p:sp>
          <p:nvSpPr>
            <p:cNvPr id="124" name="tx124"/>
            <p:cNvSpPr/>
            <p:nvPr/>
          </p:nvSpPr>
          <p:spPr>
            <a:xfrm>
              <a:off x="7188711" y="388237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30.2</a:t>
              </a:r>
            </a:p>
          </p:txBody>
        </p:sp>
        <p:sp>
          <p:nvSpPr>
            <p:cNvPr id="125" name="tx125"/>
            <p:cNvSpPr/>
            <p:nvPr/>
          </p:nvSpPr>
          <p:spPr>
            <a:xfrm>
              <a:off x="7253953" y="3451851"/>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a:t>
              </a:r>
            </a:p>
          </p:txBody>
        </p:sp>
        <p:sp>
          <p:nvSpPr>
            <p:cNvPr id="126" name="tx126"/>
            <p:cNvSpPr/>
            <p:nvPr/>
          </p:nvSpPr>
          <p:spPr>
            <a:xfrm>
              <a:off x="7455241" y="388147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30.3</a:t>
              </a:r>
            </a:p>
          </p:txBody>
        </p:sp>
        <p:sp>
          <p:nvSpPr>
            <p:cNvPr id="127" name="tx127"/>
            <p:cNvSpPr/>
            <p:nvPr/>
          </p:nvSpPr>
          <p:spPr>
            <a:xfrm>
              <a:off x="7481347" y="3459244"/>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2.3</a:t>
              </a:r>
            </a:p>
          </p:txBody>
        </p:sp>
        <p:sp>
          <p:nvSpPr>
            <p:cNvPr id="128" name="tx128"/>
            <p:cNvSpPr/>
            <p:nvPr/>
          </p:nvSpPr>
          <p:spPr>
            <a:xfrm>
              <a:off x="7721771" y="38831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30.1</a:t>
              </a:r>
            </a:p>
          </p:txBody>
        </p:sp>
        <p:sp>
          <p:nvSpPr>
            <p:cNvPr id="129" name="tx129"/>
            <p:cNvSpPr/>
            <p:nvPr/>
          </p:nvSpPr>
          <p:spPr>
            <a:xfrm>
              <a:off x="7747878" y="346728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1.9</a:t>
              </a:r>
            </a:p>
          </p:txBody>
        </p:sp>
        <p:sp>
          <p:nvSpPr>
            <p:cNvPr id="130" name="tx130"/>
            <p:cNvSpPr/>
            <p:nvPr/>
          </p:nvSpPr>
          <p:spPr>
            <a:xfrm>
              <a:off x="7988302" y="389509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29.2</a:t>
              </a:r>
            </a:p>
          </p:txBody>
        </p:sp>
        <p:sp>
          <p:nvSpPr>
            <p:cNvPr id="131" name="tx131"/>
            <p:cNvSpPr/>
            <p:nvPr/>
          </p:nvSpPr>
          <p:spPr>
            <a:xfrm>
              <a:off x="8014408" y="348752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2.2</a:t>
              </a:r>
            </a:p>
          </p:txBody>
        </p:sp>
        <p:sp>
          <p:nvSpPr>
            <p:cNvPr id="132" name="tx132"/>
            <p:cNvSpPr/>
            <p:nvPr/>
          </p:nvSpPr>
          <p:spPr>
            <a:xfrm>
              <a:off x="810943"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733219" y="36091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4" name="tx134"/>
            <p:cNvSpPr/>
            <p:nvPr/>
          </p:nvSpPr>
          <p:spPr>
            <a:xfrm>
              <a:off x="733219" y="296054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5" name="tx135"/>
            <p:cNvSpPr/>
            <p:nvPr/>
          </p:nvSpPr>
          <p:spPr>
            <a:xfrm>
              <a:off x="733219" y="231196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6" name="tx136"/>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266724" y="3084238"/>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3" name="tx153"/>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897629"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64728" y="5231348"/>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6" name="rc156"/>
            <p:cNvSpPr/>
            <p:nvPr/>
          </p:nvSpPr>
          <p:spPr>
            <a:xfrm>
              <a:off x="4453993" y="5180638"/>
              <a:ext cx="201456" cy="201456"/>
            </a:xfrm>
            <a:prstGeom prst="rect">
              <a:avLst/>
            </a:prstGeom>
            <a:solidFill>
              <a:srgbClr val="E2231A">
                <a:alpha val="100000"/>
              </a:srgbClr>
            </a:solidFill>
          </p:spPr>
          <p:txBody>
            <a:bodyPr/>
            <a:lstStyle/>
            <a:p/>
          </p:txBody>
        </p:sp>
        <p:sp>
          <p:nvSpPr>
            <p:cNvPr id="157" name="rc157"/>
            <p:cNvSpPr/>
            <p:nvPr/>
          </p:nvSpPr>
          <p:spPr>
            <a:xfrm>
              <a:off x="5659270" y="5180638"/>
              <a:ext cx="201456" cy="201456"/>
            </a:xfrm>
            <a:prstGeom prst="rect">
              <a:avLst/>
            </a:prstGeom>
            <a:solidFill>
              <a:srgbClr val="80BD41">
                <a:alpha val="100000"/>
              </a:srgbClr>
            </a:solidFill>
          </p:spPr>
          <p:txBody>
            <a:bodyPr/>
            <a:lstStyle/>
            <a:p/>
          </p:txBody>
        </p:sp>
        <p:sp>
          <p:nvSpPr>
            <p:cNvPr id="158" name="tx158"/>
            <p:cNvSpPr/>
            <p:nvPr/>
          </p:nvSpPr>
          <p:spPr>
            <a:xfrm>
              <a:off x="4734038" y="5231348"/>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9" name="tx159"/>
            <p:cNvSpPr/>
            <p:nvPr/>
          </p:nvSpPr>
          <p:spPr>
            <a:xfrm>
              <a:off x="5939315"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297" y="1618677"/>
              <a:ext cx="15180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Jamaica, 2000-2025</a:t>
              </a:r>
            </a:p>
          </p:txBody>
        </p:sp>
        <p:sp>
          <p:nvSpPr>
            <p:cNvPr id="162" name="pl162"/>
            <p:cNvSpPr/>
            <p:nvPr/>
          </p:nvSpPr>
          <p:spPr>
            <a:xfrm>
              <a:off x="2266991"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08064"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9137"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90210"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3752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78600"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19673"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954836"/>
              <a:ext cx="6180376" cy="129081"/>
            </a:xfrm>
            <a:prstGeom prst="rect">
              <a:avLst/>
            </a:prstGeom>
            <a:solidFill>
              <a:srgbClr val="80BD41">
                <a:alpha val="100000"/>
              </a:srgbClr>
            </a:solidFill>
          </p:spPr>
          <p:txBody>
            <a:bodyPr/>
            <a:lstStyle/>
            <a:p/>
          </p:txBody>
        </p:sp>
        <p:sp>
          <p:nvSpPr>
            <p:cNvPr id="174" name="rc174"/>
            <p:cNvSpPr/>
            <p:nvPr/>
          </p:nvSpPr>
          <p:spPr>
            <a:xfrm>
              <a:off x="7476830" y="5954836"/>
              <a:ext cx="394037" cy="129081"/>
            </a:xfrm>
            <a:prstGeom prst="rect">
              <a:avLst/>
            </a:prstGeom>
            <a:solidFill>
              <a:srgbClr val="E2231A">
                <a:alpha val="100000"/>
              </a:srgbClr>
            </a:solidFill>
          </p:spPr>
          <p:txBody>
            <a:bodyPr/>
            <a:lstStyle/>
            <a:p/>
          </p:txBody>
        </p:sp>
        <p:sp>
          <p:nvSpPr>
            <p:cNvPr id="175" name="rc175"/>
            <p:cNvSpPr/>
            <p:nvPr/>
          </p:nvSpPr>
          <p:spPr>
            <a:xfrm>
              <a:off x="1296454" y="5793484"/>
              <a:ext cx="5850394" cy="129081"/>
            </a:xfrm>
            <a:prstGeom prst="rect">
              <a:avLst/>
            </a:prstGeom>
            <a:solidFill>
              <a:srgbClr val="80BD41">
                <a:alpha val="100000"/>
              </a:srgbClr>
            </a:solidFill>
          </p:spPr>
          <p:txBody>
            <a:bodyPr/>
            <a:lstStyle/>
            <a:p/>
          </p:txBody>
        </p:sp>
        <p:sp>
          <p:nvSpPr>
            <p:cNvPr id="176" name="rc176"/>
            <p:cNvSpPr/>
            <p:nvPr/>
          </p:nvSpPr>
          <p:spPr>
            <a:xfrm>
              <a:off x="7146848" y="5793484"/>
              <a:ext cx="372686" cy="129081"/>
            </a:xfrm>
            <a:prstGeom prst="rect">
              <a:avLst/>
            </a:prstGeom>
            <a:solidFill>
              <a:srgbClr val="E2231A">
                <a:alpha val="100000"/>
              </a:srgbClr>
            </a:solidFill>
          </p:spPr>
          <p:txBody>
            <a:bodyPr/>
            <a:lstStyle/>
            <a:p/>
          </p:txBody>
        </p:sp>
        <p:sp>
          <p:nvSpPr>
            <p:cNvPr id="177" name="rc177"/>
            <p:cNvSpPr/>
            <p:nvPr/>
          </p:nvSpPr>
          <p:spPr>
            <a:xfrm>
              <a:off x="1296454" y="5632132"/>
              <a:ext cx="5671815" cy="129081"/>
            </a:xfrm>
            <a:prstGeom prst="rect">
              <a:avLst/>
            </a:prstGeom>
            <a:solidFill>
              <a:srgbClr val="80BD41">
                <a:alpha val="100000"/>
              </a:srgbClr>
            </a:solidFill>
          </p:spPr>
          <p:txBody>
            <a:bodyPr/>
            <a:lstStyle/>
            <a:p/>
          </p:txBody>
        </p:sp>
        <p:sp>
          <p:nvSpPr>
            <p:cNvPr id="178" name="rc178"/>
            <p:cNvSpPr/>
            <p:nvPr/>
          </p:nvSpPr>
          <p:spPr>
            <a:xfrm>
              <a:off x="6968269" y="5632132"/>
              <a:ext cx="427036" cy="129081"/>
            </a:xfrm>
            <a:prstGeom prst="rect">
              <a:avLst/>
            </a:prstGeom>
            <a:solidFill>
              <a:srgbClr val="E2231A">
                <a:alpha val="100000"/>
              </a:srgbClr>
            </a:solidFill>
          </p:spPr>
          <p:txBody>
            <a:bodyPr/>
            <a:lstStyle/>
            <a:p/>
          </p:txBody>
        </p:sp>
        <p:sp>
          <p:nvSpPr>
            <p:cNvPr id="179" name="tx179"/>
            <p:cNvSpPr/>
            <p:nvPr/>
          </p:nvSpPr>
          <p:spPr>
            <a:xfrm>
              <a:off x="8087255"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33.9</a:t>
              </a:r>
            </a:p>
          </p:txBody>
        </p:sp>
        <p:sp>
          <p:nvSpPr>
            <p:cNvPr id="180" name="tx180"/>
            <p:cNvSpPr/>
            <p:nvPr/>
          </p:nvSpPr>
          <p:spPr>
            <a:xfrm>
              <a:off x="7720392"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32.1</a:t>
              </a:r>
            </a:p>
          </p:txBody>
        </p:sp>
        <p:sp>
          <p:nvSpPr>
            <p:cNvPr id="181" name="tx181"/>
            <p:cNvSpPr/>
            <p:nvPr/>
          </p:nvSpPr>
          <p:spPr>
            <a:xfrm>
              <a:off x="7585876"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31.4</a:t>
              </a:r>
            </a:p>
          </p:txBody>
        </p:sp>
        <p:sp>
          <p:nvSpPr>
            <p:cNvPr id="182" name="tx182"/>
            <p:cNvSpPr/>
            <p:nvPr/>
          </p:nvSpPr>
          <p:spPr>
            <a:xfrm>
              <a:off x="4281212"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31.8</a:t>
              </a:r>
            </a:p>
          </p:txBody>
        </p:sp>
        <p:sp>
          <p:nvSpPr>
            <p:cNvPr id="183" name="tx183"/>
            <p:cNvSpPr/>
            <p:nvPr/>
          </p:nvSpPr>
          <p:spPr>
            <a:xfrm>
              <a:off x="7643720" y="5980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84" name="tx184"/>
            <p:cNvSpPr/>
            <p:nvPr/>
          </p:nvSpPr>
          <p:spPr>
            <a:xfrm>
              <a:off x="4116221"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30.1</a:t>
              </a:r>
            </a:p>
          </p:txBody>
        </p:sp>
        <p:sp>
          <p:nvSpPr>
            <p:cNvPr id="185" name="tx185"/>
            <p:cNvSpPr/>
            <p:nvPr/>
          </p:nvSpPr>
          <p:spPr>
            <a:xfrm>
              <a:off x="7257890" y="58192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86" name="tx186"/>
            <p:cNvSpPr/>
            <p:nvPr/>
          </p:nvSpPr>
          <p:spPr>
            <a:xfrm>
              <a:off x="4026931"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29.2</a:t>
              </a:r>
            </a:p>
          </p:txBody>
        </p:sp>
        <p:sp>
          <p:nvSpPr>
            <p:cNvPr id="187" name="tx187"/>
            <p:cNvSpPr/>
            <p:nvPr/>
          </p:nvSpPr>
          <p:spPr>
            <a:xfrm>
              <a:off x="7106487" y="56578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88" name="tx188"/>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257592" y="617881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2" name="tx192"/>
            <p:cNvSpPr/>
            <p:nvPr/>
          </p:nvSpPr>
          <p:spPr>
            <a:xfrm>
              <a:off x="3159803"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93" name="tx193"/>
            <p:cNvSpPr/>
            <p:nvPr/>
          </p:nvSpPr>
          <p:spPr>
            <a:xfrm>
              <a:off x="5100876"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94" name="tx194"/>
            <p:cNvSpPr/>
            <p:nvPr/>
          </p:nvSpPr>
          <p:spPr>
            <a:xfrm>
              <a:off x="7041949"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95" name="tx195"/>
            <p:cNvSpPr/>
            <p:nvPr/>
          </p:nvSpPr>
          <p:spPr>
            <a:xfrm>
              <a:off x="4017782" y="6343091"/>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6" name="tx196"/>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(93%) was relatively constant within 1% compared to 2019 (94%).
The number of children vaccinated with MCV1 decreased 8% compared to in 2019.
The number of surviving infants decreased approximately 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503" y="4489020"/>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 name="pl6"/>
            <p:cNvSpPr/>
            <p:nvPr/>
          </p:nvSpPr>
          <p:spPr>
            <a:xfrm>
              <a:off x="767503" y="337113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 name="pl7"/>
            <p:cNvSpPr/>
            <p:nvPr/>
          </p:nvSpPr>
          <p:spPr>
            <a:xfrm>
              <a:off x="767503" y="2253243"/>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8" name="pl8"/>
            <p:cNvSpPr/>
            <p:nvPr/>
          </p:nvSpPr>
          <p:spPr>
            <a:xfrm>
              <a:off x="767503" y="504796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9" name="pl9"/>
            <p:cNvSpPr/>
            <p:nvPr/>
          </p:nvSpPr>
          <p:spPr>
            <a:xfrm>
              <a:off x="767503" y="3930076"/>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0" name="pl10"/>
            <p:cNvSpPr/>
            <p:nvPr/>
          </p:nvSpPr>
          <p:spPr>
            <a:xfrm>
              <a:off x="767503" y="281218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1" name="pl11"/>
            <p:cNvSpPr/>
            <p:nvPr/>
          </p:nvSpPr>
          <p:spPr>
            <a:xfrm>
              <a:off x="94350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5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3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4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5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5"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506" y="4265442"/>
              <a:ext cx="3520061" cy="782522"/>
            </a:xfrm>
            <a:custGeom>
              <a:avLst/>
              <a:pathLst>
                <a:path w="3520061" h="782522">
                  <a:moveTo>
                    <a:pt x="0" y="335366"/>
                  </a:moveTo>
                  <a:lnTo>
                    <a:pt x="140802" y="670733"/>
                  </a:lnTo>
                  <a:lnTo>
                    <a:pt x="281604" y="558944"/>
                  </a:lnTo>
                  <a:lnTo>
                    <a:pt x="422407" y="335366"/>
                  </a:lnTo>
                  <a:lnTo>
                    <a:pt x="563209" y="447155"/>
                  </a:lnTo>
                  <a:lnTo>
                    <a:pt x="704012" y="782522"/>
                  </a:lnTo>
                  <a:lnTo>
                    <a:pt x="844814" y="558944"/>
                  </a:lnTo>
                  <a:lnTo>
                    <a:pt x="985617" y="111788"/>
                  </a:lnTo>
                  <a:lnTo>
                    <a:pt x="1126419" y="0"/>
                  </a:lnTo>
                  <a:lnTo>
                    <a:pt x="1267222" y="670733"/>
                  </a:lnTo>
                  <a:lnTo>
                    <a:pt x="1408024" y="335366"/>
                  </a:lnTo>
                  <a:lnTo>
                    <a:pt x="1548827" y="558944"/>
                  </a:lnTo>
                  <a:lnTo>
                    <a:pt x="1689629" y="558944"/>
                  </a:lnTo>
                  <a:lnTo>
                    <a:pt x="1830431" y="335366"/>
                  </a:lnTo>
                  <a:lnTo>
                    <a:pt x="1971234" y="223577"/>
                  </a:lnTo>
                  <a:lnTo>
                    <a:pt x="2112036" y="111788"/>
                  </a:lnTo>
                  <a:lnTo>
                    <a:pt x="2252839" y="782522"/>
                  </a:lnTo>
                  <a:lnTo>
                    <a:pt x="2393641" y="558944"/>
                  </a:lnTo>
                  <a:lnTo>
                    <a:pt x="2534444" y="558944"/>
                  </a:lnTo>
                  <a:lnTo>
                    <a:pt x="2675246" y="670733"/>
                  </a:lnTo>
                  <a:lnTo>
                    <a:pt x="2816049" y="782522"/>
                  </a:lnTo>
                  <a:lnTo>
                    <a:pt x="2956851" y="447155"/>
                  </a:lnTo>
                  <a:lnTo>
                    <a:pt x="3097654" y="782522"/>
                  </a:lnTo>
                  <a:lnTo>
                    <a:pt x="3238456" y="782522"/>
                  </a:lnTo>
                  <a:lnTo>
                    <a:pt x="3379258" y="782522"/>
                  </a:lnTo>
                  <a:lnTo>
                    <a:pt x="3520061" y="782522"/>
                  </a:lnTo>
                </a:path>
              </a:pathLst>
            </a:custGeom>
            <a:ln w="27101" cap="flat">
              <a:solidFill>
                <a:srgbClr val="0058AB">
                  <a:alpha val="80000"/>
                </a:srgbClr>
              </a:solidFill>
              <a:prstDash val="solid"/>
              <a:round/>
            </a:ln>
          </p:spPr>
          <p:txBody>
            <a:bodyPr/>
            <a:lstStyle/>
            <a:p/>
          </p:txBody>
        </p:sp>
        <p:sp>
          <p:nvSpPr>
            <p:cNvPr id="19" name="pl19"/>
            <p:cNvSpPr/>
            <p:nvPr/>
          </p:nvSpPr>
          <p:spPr>
            <a:xfrm>
              <a:off x="943506" y="3594709"/>
              <a:ext cx="3520061" cy="1006099"/>
            </a:xfrm>
            <a:custGeom>
              <a:avLst/>
              <a:pathLst>
                <a:path w="3520061" h="1006099">
                  <a:moveTo>
                    <a:pt x="0" y="0"/>
                  </a:moveTo>
                  <a:lnTo>
                    <a:pt x="140802" y="111788"/>
                  </a:lnTo>
                  <a:lnTo>
                    <a:pt x="281604" y="0"/>
                  </a:lnTo>
                  <a:lnTo>
                    <a:pt x="422407" y="223577"/>
                  </a:lnTo>
                  <a:lnTo>
                    <a:pt x="563209" y="335366"/>
                  </a:lnTo>
                  <a:lnTo>
                    <a:pt x="704012" y="223577"/>
                  </a:lnTo>
                  <a:lnTo>
                    <a:pt x="844814" y="335366"/>
                  </a:lnTo>
                  <a:lnTo>
                    <a:pt x="985617" y="335366"/>
                  </a:lnTo>
                  <a:lnTo>
                    <a:pt x="1126419" y="558944"/>
                  </a:lnTo>
                  <a:lnTo>
                    <a:pt x="1267222" y="670733"/>
                  </a:lnTo>
                  <a:lnTo>
                    <a:pt x="1408024" y="782522"/>
                  </a:lnTo>
                  <a:lnTo>
                    <a:pt x="1548827" y="782522"/>
                  </a:lnTo>
                  <a:lnTo>
                    <a:pt x="1689629" y="782522"/>
                  </a:lnTo>
                  <a:lnTo>
                    <a:pt x="1830431" y="782522"/>
                  </a:lnTo>
                  <a:lnTo>
                    <a:pt x="1971234" y="894310"/>
                  </a:lnTo>
                  <a:lnTo>
                    <a:pt x="2112036" y="894310"/>
                  </a:lnTo>
                  <a:lnTo>
                    <a:pt x="2252839" y="894310"/>
                  </a:lnTo>
                  <a:lnTo>
                    <a:pt x="2393641" y="894310"/>
                  </a:lnTo>
                  <a:lnTo>
                    <a:pt x="2534444" y="1006099"/>
                  </a:lnTo>
                  <a:lnTo>
                    <a:pt x="2675246" y="1006099"/>
                  </a:lnTo>
                  <a:lnTo>
                    <a:pt x="2816049" y="894310"/>
                  </a:lnTo>
                  <a:lnTo>
                    <a:pt x="2956851" y="782522"/>
                  </a:lnTo>
                  <a:lnTo>
                    <a:pt x="3097654" y="782522"/>
                  </a:lnTo>
                  <a:lnTo>
                    <a:pt x="3238456" y="782522"/>
                  </a:lnTo>
                  <a:lnTo>
                    <a:pt x="3379258" y="894310"/>
                  </a:lnTo>
                  <a:lnTo>
                    <a:pt x="3520061" y="894310"/>
                  </a:lnTo>
                </a:path>
              </a:pathLst>
            </a:custGeom>
            <a:ln w="27101" cap="flat">
              <a:solidFill>
                <a:srgbClr val="1CABE2">
                  <a:alpha val="80000"/>
                </a:srgbClr>
              </a:solidFill>
              <a:prstDash val="solid"/>
              <a:round/>
            </a:ln>
          </p:spPr>
          <p:txBody>
            <a:bodyPr/>
            <a:lstStyle/>
            <a:p/>
          </p:txBody>
        </p:sp>
        <p:sp>
          <p:nvSpPr>
            <p:cNvPr id="20" name="pl20"/>
            <p:cNvSpPr/>
            <p:nvPr/>
          </p:nvSpPr>
          <p:spPr>
            <a:xfrm>
              <a:off x="943506" y="3930076"/>
              <a:ext cx="3520061" cy="894310"/>
            </a:xfrm>
            <a:custGeom>
              <a:avLst/>
              <a:pathLst>
                <a:path w="3520061" h="894310">
                  <a:moveTo>
                    <a:pt x="0" y="447155"/>
                  </a:moveTo>
                  <a:lnTo>
                    <a:pt x="140802" y="558944"/>
                  </a:lnTo>
                  <a:lnTo>
                    <a:pt x="281604" y="558944"/>
                  </a:lnTo>
                  <a:lnTo>
                    <a:pt x="422407" y="670733"/>
                  </a:lnTo>
                  <a:lnTo>
                    <a:pt x="563209" y="782522"/>
                  </a:lnTo>
                  <a:lnTo>
                    <a:pt x="704012" y="670733"/>
                  </a:lnTo>
                  <a:lnTo>
                    <a:pt x="844814" y="782522"/>
                  </a:lnTo>
                  <a:lnTo>
                    <a:pt x="985617" y="894310"/>
                  </a:lnTo>
                  <a:lnTo>
                    <a:pt x="1126419" y="558944"/>
                  </a:lnTo>
                  <a:lnTo>
                    <a:pt x="1267222" y="782522"/>
                  </a:lnTo>
                  <a:lnTo>
                    <a:pt x="1408024" y="782522"/>
                  </a:lnTo>
                  <a:lnTo>
                    <a:pt x="1548827" y="670733"/>
                  </a:lnTo>
                  <a:lnTo>
                    <a:pt x="1689629" y="782522"/>
                  </a:lnTo>
                  <a:lnTo>
                    <a:pt x="1830431" y="670733"/>
                  </a:lnTo>
                  <a:lnTo>
                    <a:pt x="1971234" y="335366"/>
                  </a:lnTo>
                  <a:lnTo>
                    <a:pt x="2112036" y="335366"/>
                  </a:lnTo>
                  <a:lnTo>
                    <a:pt x="2252839" y="447155"/>
                  </a:lnTo>
                  <a:lnTo>
                    <a:pt x="2393641" y="111788"/>
                  </a:lnTo>
                  <a:lnTo>
                    <a:pt x="2534444" y="558944"/>
                  </a:lnTo>
                  <a:lnTo>
                    <a:pt x="2675246" y="335366"/>
                  </a:lnTo>
                  <a:lnTo>
                    <a:pt x="2816049" y="0"/>
                  </a:lnTo>
                  <a:lnTo>
                    <a:pt x="2956851" y="111788"/>
                  </a:lnTo>
                  <a:lnTo>
                    <a:pt x="3097654" y="111788"/>
                  </a:lnTo>
                  <a:lnTo>
                    <a:pt x="3238456" y="558944"/>
                  </a:lnTo>
                  <a:lnTo>
                    <a:pt x="3379258" y="670733"/>
                  </a:lnTo>
                  <a:lnTo>
                    <a:pt x="3520061" y="335366"/>
                  </a:lnTo>
                </a:path>
              </a:pathLst>
            </a:custGeom>
            <a:ln w="27101" cap="flat">
              <a:solidFill>
                <a:srgbClr val="00833D">
                  <a:alpha val="80000"/>
                </a:srgbClr>
              </a:solidFill>
              <a:prstDash val="solid"/>
              <a:round/>
            </a:ln>
          </p:spPr>
          <p:txBody>
            <a:bodyPr/>
            <a:lstStyle/>
            <a:p/>
          </p:txBody>
        </p:sp>
        <p:sp>
          <p:nvSpPr>
            <p:cNvPr id="21" name="pl21"/>
            <p:cNvSpPr/>
            <p:nvPr/>
          </p:nvSpPr>
          <p:spPr>
            <a:xfrm>
              <a:off x="943506" y="4265442"/>
              <a:ext cx="3520061" cy="782522"/>
            </a:xfrm>
            <a:custGeom>
              <a:avLst/>
              <a:pathLst>
                <a:path w="3520061" h="782522">
                  <a:moveTo>
                    <a:pt x="0" y="335366"/>
                  </a:moveTo>
                  <a:lnTo>
                    <a:pt x="140802" y="670733"/>
                  </a:lnTo>
                  <a:lnTo>
                    <a:pt x="281604" y="558944"/>
                  </a:lnTo>
                  <a:lnTo>
                    <a:pt x="422407" y="335366"/>
                  </a:lnTo>
                  <a:lnTo>
                    <a:pt x="563209" y="447155"/>
                  </a:lnTo>
                  <a:lnTo>
                    <a:pt x="704012" y="782522"/>
                  </a:lnTo>
                  <a:lnTo>
                    <a:pt x="844814" y="558944"/>
                  </a:lnTo>
                  <a:lnTo>
                    <a:pt x="985617" y="111788"/>
                  </a:lnTo>
                  <a:lnTo>
                    <a:pt x="1126419" y="0"/>
                  </a:lnTo>
                  <a:lnTo>
                    <a:pt x="1267222" y="670733"/>
                  </a:lnTo>
                  <a:lnTo>
                    <a:pt x="1408024" y="335366"/>
                  </a:lnTo>
                  <a:lnTo>
                    <a:pt x="1548827" y="558944"/>
                  </a:lnTo>
                  <a:lnTo>
                    <a:pt x="1689629" y="558944"/>
                  </a:lnTo>
                  <a:lnTo>
                    <a:pt x="1830431" y="335366"/>
                  </a:lnTo>
                  <a:lnTo>
                    <a:pt x="1971234" y="223577"/>
                  </a:lnTo>
                  <a:lnTo>
                    <a:pt x="2112036" y="111788"/>
                  </a:lnTo>
                  <a:lnTo>
                    <a:pt x="2252839" y="782522"/>
                  </a:lnTo>
                  <a:lnTo>
                    <a:pt x="2393641" y="558944"/>
                  </a:lnTo>
                  <a:lnTo>
                    <a:pt x="2534444" y="558944"/>
                  </a:lnTo>
                  <a:lnTo>
                    <a:pt x="2675246" y="670733"/>
                  </a:lnTo>
                  <a:lnTo>
                    <a:pt x="2816049" y="782522"/>
                  </a:lnTo>
                  <a:lnTo>
                    <a:pt x="2956851" y="447155"/>
                  </a:lnTo>
                  <a:lnTo>
                    <a:pt x="3097654" y="782522"/>
                  </a:lnTo>
                  <a:lnTo>
                    <a:pt x="3238456" y="782522"/>
                  </a:lnTo>
                  <a:lnTo>
                    <a:pt x="3379258" y="782522"/>
                  </a:lnTo>
                  <a:lnTo>
                    <a:pt x="3520061" y="782522"/>
                  </a:lnTo>
                </a:path>
              </a:pathLst>
            </a:custGeom>
            <a:ln w="43362" cap="flat">
              <a:solidFill>
                <a:srgbClr val="000000">
                  <a:alpha val="100000"/>
                </a:srgbClr>
              </a:solidFill>
              <a:prstDash val="solid"/>
              <a:round/>
            </a:ln>
          </p:spPr>
          <p:txBody>
            <a:bodyPr/>
            <a:lstStyle/>
            <a:p/>
          </p:txBody>
        </p:sp>
        <p:sp>
          <p:nvSpPr>
            <p:cNvPr id="22" name="pl22"/>
            <p:cNvSpPr/>
            <p:nvPr/>
          </p:nvSpPr>
          <p:spPr>
            <a:xfrm>
              <a:off x="943506" y="4265442"/>
              <a:ext cx="3520061" cy="782522"/>
            </a:xfrm>
            <a:custGeom>
              <a:avLst/>
              <a:pathLst>
                <a:path w="3520061" h="782522">
                  <a:moveTo>
                    <a:pt x="0" y="335366"/>
                  </a:moveTo>
                  <a:lnTo>
                    <a:pt x="140802" y="670733"/>
                  </a:lnTo>
                  <a:lnTo>
                    <a:pt x="281604" y="558944"/>
                  </a:lnTo>
                  <a:lnTo>
                    <a:pt x="422407" y="335366"/>
                  </a:lnTo>
                  <a:lnTo>
                    <a:pt x="563209" y="447155"/>
                  </a:lnTo>
                  <a:lnTo>
                    <a:pt x="704012" y="782522"/>
                  </a:lnTo>
                  <a:lnTo>
                    <a:pt x="844814" y="558944"/>
                  </a:lnTo>
                  <a:lnTo>
                    <a:pt x="985617" y="111788"/>
                  </a:lnTo>
                  <a:lnTo>
                    <a:pt x="1126419" y="0"/>
                  </a:lnTo>
                  <a:lnTo>
                    <a:pt x="1267222" y="670733"/>
                  </a:lnTo>
                  <a:lnTo>
                    <a:pt x="1408024" y="335366"/>
                  </a:lnTo>
                  <a:lnTo>
                    <a:pt x="1548827" y="558944"/>
                  </a:lnTo>
                  <a:lnTo>
                    <a:pt x="1689629" y="558944"/>
                  </a:lnTo>
                  <a:lnTo>
                    <a:pt x="1830431" y="335366"/>
                  </a:lnTo>
                  <a:lnTo>
                    <a:pt x="1971234" y="223577"/>
                  </a:lnTo>
                  <a:lnTo>
                    <a:pt x="2112036" y="111788"/>
                  </a:lnTo>
                  <a:lnTo>
                    <a:pt x="2252839" y="782522"/>
                  </a:lnTo>
                  <a:lnTo>
                    <a:pt x="2393641" y="558944"/>
                  </a:lnTo>
                  <a:lnTo>
                    <a:pt x="2534444" y="558944"/>
                  </a:lnTo>
                  <a:lnTo>
                    <a:pt x="2675246" y="670733"/>
                  </a:lnTo>
                  <a:lnTo>
                    <a:pt x="2816049" y="782522"/>
                  </a:lnTo>
                  <a:lnTo>
                    <a:pt x="2956851" y="447155"/>
                  </a:lnTo>
                  <a:lnTo>
                    <a:pt x="3097654" y="782522"/>
                  </a:lnTo>
                  <a:lnTo>
                    <a:pt x="3238456" y="782522"/>
                  </a:lnTo>
                  <a:lnTo>
                    <a:pt x="3379258" y="782522"/>
                  </a:lnTo>
                  <a:lnTo>
                    <a:pt x="3520061" y="782522"/>
                  </a:lnTo>
                </a:path>
              </a:pathLst>
            </a:custGeom>
            <a:ln w="27101" cap="flat">
              <a:solidFill>
                <a:srgbClr val="0058AB">
                  <a:alpha val="100000"/>
                </a:srgbClr>
              </a:solidFill>
              <a:prstDash val="solid"/>
              <a:round/>
            </a:ln>
          </p:spPr>
          <p:txBody>
            <a:bodyPr/>
            <a:lstStyle/>
            <a:p/>
          </p:txBody>
        </p:sp>
        <p:sp>
          <p:nvSpPr>
            <p:cNvPr id="23" name="pl23"/>
            <p:cNvSpPr/>
            <p:nvPr/>
          </p:nvSpPr>
          <p:spPr>
            <a:xfrm>
              <a:off x="767503" y="5047964"/>
              <a:ext cx="3872067" cy="0"/>
            </a:xfrm>
            <a:custGeom>
              <a:avLst/>
              <a:pathLst>
                <a:path w="3872067" h="0">
                  <a:moveTo>
                    <a:pt x="0" y="0"/>
                  </a:moveTo>
                  <a:lnTo>
                    <a:pt x="3872067" y="0"/>
                  </a:lnTo>
                  <a:lnTo>
                    <a:pt x="3872067" y="0"/>
                  </a:lnTo>
                </a:path>
              </a:pathLst>
            </a:custGeom>
            <a:ln w="13550" cap="flat">
              <a:solidFill>
                <a:srgbClr val="BEBEBE">
                  <a:alpha val="100000"/>
                </a:srgbClr>
              </a:solidFill>
              <a:prstDash val="dash"/>
              <a:round/>
            </a:ln>
          </p:spPr>
          <p:txBody>
            <a:bodyPr/>
            <a:lstStyle/>
            <a:p/>
          </p:txBody>
        </p:sp>
        <p:sp>
          <p:nvSpPr>
            <p:cNvPr id="24" name="pl24"/>
            <p:cNvSpPr/>
            <p:nvPr/>
          </p:nvSpPr>
          <p:spPr>
            <a:xfrm>
              <a:off x="943506" y="4265442"/>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518" y="4712598"/>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31" y="4265442"/>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43" y="4041865"/>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53" y="4600809"/>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5" y="4712598"/>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7" y="4712598"/>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5035" y="4198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88" y="42292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33" name="pg33"/>
            <p:cNvSpPr/>
            <p:nvPr/>
          </p:nvSpPr>
          <p:spPr>
            <a:xfrm>
              <a:off x="1589047" y="464608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400" y="467643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35" name="pg35"/>
            <p:cNvSpPr/>
            <p:nvPr/>
          </p:nvSpPr>
          <p:spPr>
            <a:xfrm>
              <a:off x="2293059" y="4198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413" y="42292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37" name="pg37"/>
            <p:cNvSpPr/>
            <p:nvPr/>
          </p:nvSpPr>
          <p:spPr>
            <a:xfrm>
              <a:off x="2997072" y="397534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425" y="400570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39" name="pg39"/>
            <p:cNvSpPr/>
            <p:nvPr/>
          </p:nvSpPr>
          <p:spPr>
            <a:xfrm>
              <a:off x="3560281" y="453429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35" y="456464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41" name="pg41"/>
            <p:cNvSpPr/>
            <p:nvPr/>
          </p:nvSpPr>
          <p:spPr>
            <a:xfrm>
              <a:off x="4264294" y="464608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47" y="467643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43" name="pg43"/>
            <p:cNvSpPr/>
            <p:nvPr/>
          </p:nvSpPr>
          <p:spPr>
            <a:xfrm>
              <a:off x="4405096" y="464608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50" y="467643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45" name="tx45"/>
            <p:cNvSpPr/>
            <p:nvPr/>
          </p:nvSpPr>
          <p:spPr>
            <a:xfrm>
              <a:off x="4523826" y="4450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46" name="tx46"/>
            <p:cNvSpPr/>
            <p:nvPr/>
          </p:nvSpPr>
          <p:spPr>
            <a:xfrm>
              <a:off x="4523826" y="42266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7</a:t>
              </a:r>
            </a:p>
          </p:txBody>
        </p:sp>
        <p:sp>
          <p:nvSpPr>
            <p:cNvPr id="47" name="tx47"/>
            <p:cNvSpPr/>
            <p:nvPr/>
          </p:nvSpPr>
          <p:spPr>
            <a:xfrm>
              <a:off x="641322" y="5007045"/>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48" name="tx48"/>
            <p:cNvSpPr/>
            <p:nvPr/>
          </p:nvSpPr>
          <p:spPr>
            <a:xfrm>
              <a:off x="577771" y="38891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49" name="tx49"/>
            <p:cNvSpPr/>
            <p:nvPr/>
          </p:nvSpPr>
          <p:spPr>
            <a:xfrm>
              <a:off x="577771" y="277126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50" name="tx50"/>
            <p:cNvSpPr/>
            <p:nvPr/>
          </p:nvSpPr>
          <p:spPr>
            <a:xfrm rot="-5400000">
              <a:off x="78805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1" name="tx51"/>
            <p:cNvSpPr/>
            <p:nvPr/>
          </p:nvSpPr>
          <p:spPr>
            <a:xfrm rot="-5400000">
              <a:off x="14920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2" name="tx52"/>
            <p:cNvSpPr/>
            <p:nvPr/>
          </p:nvSpPr>
          <p:spPr>
            <a:xfrm rot="-5400000">
              <a:off x="219608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3" name="tx53"/>
            <p:cNvSpPr/>
            <p:nvPr/>
          </p:nvSpPr>
          <p:spPr>
            <a:xfrm rot="-5400000">
              <a:off x="290009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4" name="tx54"/>
            <p:cNvSpPr/>
            <p:nvPr/>
          </p:nvSpPr>
          <p:spPr>
            <a:xfrm rot="-5400000">
              <a:off x="346330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4167317"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6" name="tx56"/>
            <p:cNvSpPr/>
            <p:nvPr/>
          </p:nvSpPr>
          <p:spPr>
            <a:xfrm rot="-5400000">
              <a:off x="430811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 name="tx57"/>
            <p:cNvSpPr/>
            <p:nvPr/>
          </p:nvSpPr>
          <p:spPr>
            <a:xfrm rot="-5400000">
              <a:off x="-7630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1573925"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73925"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52852"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15377"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1024" y="6122535"/>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63" name="tx63"/>
            <p:cNvSpPr/>
            <p:nvPr/>
          </p:nvSpPr>
          <p:spPr>
            <a:xfrm>
              <a:off x="2719952"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4" name="tx64"/>
            <p:cNvSpPr/>
            <p:nvPr/>
          </p:nvSpPr>
          <p:spPr>
            <a:xfrm>
              <a:off x="3482476" y="6122535"/>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65" name="tx65"/>
            <p:cNvSpPr/>
            <p:nvPr/>
          </p:nvSpPr>
          <p:spPr>
            <a:xfrm>
              <a:off x="2144427" y="1662388"/>
              <a:ext cx="11182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a:t>
              </a:r>
            </a:p>
          </p:txBody>
        </p:sp>
        <p:sp>
          <p:nvSpPr>
            <p:cNvPr id="66" name="pl66"/>
            <p:cNvSpPr/>
            <p:nvPr/>
          </p:nvSpPr>
          <p:spPr>
            <a:xfrm>
              <a:off x="5132754" y="4489020"/>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7" name="pl67"/>
            <p:cNvSpPr/>
            <p:nvPr/>
          </p:nvSpPr>
          <p:spPr>
            <a:xfrm>
              <a:off x="5132754" y="337113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8" name="pl68"/>
            <p:cNvSpPr/>
            <p:nvPr/>
          </p:nvSpPr>
          <p:spPr>
            <a:xfrm>
              <a:off x="5132754" y="2253243"/>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9" name="pl69"/>
            <p:cNvSpPr/>
            <p:nvPr/>
          </p:nvSpPr>
          <p:spPr>
            <a:xfrm>
              <a:off x="5132754" y="5047964"/>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0" name="pl70"/>
            <p:cNvSpPr/>
            <p:nvPr/>
          </p:nvSpPr>
          <p:spPr>
            <a:xfrm>
              <a:off x="5132754" y="3930076"/>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1" name="pl71"/>
            <p:cNvSpPr/>
            <p:nvPr/>
          </p:nvSpPr>
          <p:spPr>
            <a:xfrm>
              <a:off x="5132754" y="281218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2" name="pl72"/>
            <p:cNvSpPr/>
            <p:nvPr/>
          </p:nvSpPr>
          <p:spPr>
            <a:xfrm>
              <a:off x="530875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69"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8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9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400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57" y="2588609"/>
              <a:ext cx="3520061" cy="2459354"/>
            </a:xfrm>
            <a:custGeom>
              <a:avLst/>
              <a:pathLst>
                <a:path w="3520061" h="2459354">
                  <a:moveTo>
                    <a:pt x="0" y="1453255"/>
                  </a:moveTo>
                  <a:lnTo>
                    <a:pt x="140802" y="894310"/>
                  </a:lnTo>
                  <a:lnTo>
                    <a:pt x="281604" y="1006099"/>
                  </a:lnTo>
                  <a:lnTo>
                    <a:pt x="422407" y="223577"/>
                  </a:lnTo>
                  <a:lnTo>
                    <a:pt x="563209" y="1006099"/>
                  </a:lnTo>
                  <a:lnTo>
                    <a:pt x="704012" y="782522"/>
                  </a:lnTo>
                  <a:lnTo>
                    <a:pt x="844814" y="1453255"/>
                  </a:lnTo>
                  <a:lnTo>
                    <a:pt x="985617" y="0"/>
                  </a:lnTo>
                  <a:lnTo>
                    <a:pt x="1126419" y="1453255"/>
                  </a:lnTo>
                  <a:lnTo>
                    <a:pt x="1267222" y="2123988"/>
                  </a:lnTo>
                  <a:lnTo>
                    <a:pt x="1408024" y="1453255"/>
                  </a:lnTo>
                  <a:lnTo>
                    <a:pt x="1548827" y="1788621"/>
                  </a:lnTo>
                  <a:lnTo>
                    <a:pt x="1689629" y="1900410"/>
                  </a:lnTo>
                  <a:lnTo>
                    <a:pt x="1830431" y="2123988"/>
                  </a:lnTo>
                  <a:lnTo>
                    <a:pt x="1971234" y="1900410"/>
                  </a:lnTo>
                  <a:lnTo>
                    <a:pt x="2112036" y="1788621"/>
                  </a:lnTo>
                  <a:lnTo>
                    <a:pt x="2252839" y="2012199"/>
                  </a:lnTo>
                  <a:lnTo>
                    <a:pt x="2393641" y="2459354"/>
                  </a:lnTo>
                  <a:lnTo>
                    <a:pt x="2534444" y="1341466"/>
                  </a:lnTo>
                  <a:lnTo>
                    <a:pt x="2675246" y="2123988"/>
                  </a:lnTo>
                  <a:lnTo>
                    <a:pt x="2816049" y="2123988"/>
                  </a:lnTo>
                  <a:lnTo>
                    <a:pt x="2956851" y="1900410"/>
                  </a:lnTo>
                  <a:lnTo>
                    <a:pt x="3097654" y="1676832"/>
                  </a:lnTo>
                  <a:lnTo>
                    <a:pt x="3238456" y="1788621"/>
                  </a:lnTo>
                  <a:lnTo>
                    <a:pt x="3379258" y="1900410"/>
                  </a:lnTo>
                  <a:lnTo>
                    <a:pt x="3520061" y="2235777"/>
                  </a:lnTo>
                </a:path>
              </a:pathLst>
            </a:custGeom>
            <a:ln w="27101" cap="flat">
              <a:solidFill>
                <a:srgbClr val="0058AB">
                  <a:alpha val="80000"/>
                </a:srgbClr>
              </a:solidFill>
              <a:prstDash val="solid"/>
              <a:round/>
            </a:ln>
          </p:spPr>
          <p:txBody>
            <a:bodyPr/>
            <a:lstStyle/>
            <a:p/>
          </p:txBody>
        </p:sp>
        <p:sp>
          <p:nvSpPr>
            <p:cNvPr id="80" name="pl80"/>
            <p:cNvSpPr/>
            <p:nvPr/>
          </p:nvSpPr>
          <p:spPr>
            <a:xfrm>
              <a:off x="5308757" y="3482920"/>
              <a:ext cx="3520061" cy="1006099"/>
            </a:xfrm>
            <a:custGeom>
              <a:avLst/>
              <a:pathLst>
                <a:path w="3520061" h="1006099">
                  <a:moveTo>
                    <a:pt x="0" y="0"/>
                  </a:moveTo>
                  <a:lnTo>
                    <a:pt x="140802" y="111788"/>
                  </a:lnTo>
                  <a:lnTo>
                    <a:pt x="281604" y="111788"/>
                  </a:lnTo>
                  <a:lnTo>
                    <a:pt x="422407" y="223577"/>
                  </a:lnTo>
                  <a:lnTo>
                    <a:pt x="563209" y="335366"/>
                  </a:lnTo>
                  <a:lnTo>
                    <a:pt x="704012" y="335366"/>
                  </a:lnTo>
                  <a:lnTo>
                    <a:pt x="844814" y="447155"/>
                  </a:lnTo>
                  <a:lnTo>
                    <a:pt x="985617" y="558944"/>
                  </a:lnTo>
                  <a:lnTo>
                    <a:pt x="1126419" y="670733"/>
                  </a:lnTo>
                  <a:lnTo>
                    <a:pt x="1267222" y="782522"/>
                  </a:lnTo>
                  <a:lnTo>
                    <a:pt x="1408024" y="894310"/>
                  </a:lnTo>
                  <a:lnTo>
                    <a:pt x="1548827" y="894310"/>
                  </a:lnTo>
                  <a:lnTo>
                    <a:pt x="1689629" y="894310"/>
                  </a:lnTo>
                  <a:lnTo>
                    <a:pt x="1830431" y="894310"/>
                  </a:lnTo>
                  <a:lnTo>
                    <a:pt x="1971234" y="894310"/>
                  </a:lnTo>
                  <a:lnTo>
                    <a:pt x="2112036" y="1006099"/>
                  </a:lnTo>
                  <a:lnTo>
                    <a:pt x="2252839" y="894310"/>
                  </a:lnTo>
                  <a:lnTo>
                    <a:pt x="2393641" y="894310"/>
                  </a:lnTo>
                  <a:lnTo>
                    <a:pt x="2534444" y="1006099"/>
                  </a:lnTo>
                  <a:lnTo>
                    <a:pt x="2675246" y="1006099"/>
                  </a:lnTo>
                  <a:lnTo>
                    <a:pt x="2816049" y="1006099"/>
                  </a:lnTo>
                  <a:lnTo>
                    <a:pt x="2956851" y="894310"/>
                  </a:lnTo>
                  <a:lnTo>
                    <a:pt x="3097654" y="782522"/>
                  </a:lnTo>
                  <a:lnTo>
                    <a:pt x="3238456" y="782522"/>
                  </a:lnTo>
                  <a:lnTo>
                    <a:pt x="3379258" y="894310"/>
                  </a:lnTo>
                  <a:lnTo>
                    <a:pt x="3520061" y="894310"/>
                  </a:lnTo>
                </a:path>
              </a:pathLst>
            </a:custGeom>
            <a:ln w="27101" cap="flat">
              <a:solidFill>
                <a:srgbClr val="1CABE2">
                  <a:alpha val="80000"/>
                </a:srgbClr>
              </a:solidFill>
              <a:prstDash val="solid"/>
              <a:round/>
            </a:ln>
          </p:spPr>
          <p:txBody>
            <a:bodyPr/>
            <a:lstStyle/>
            <a:p/>
          </p:txBody>
        </p:sp>
        <p:sp>
          <p:nvSpPr>
            <p:cNvPr id="81" name="pl81"/>
            <p:cNvSpPr/>
            <p:nvPr/>
          </p:nvSpPr>
          <p:spPr>
            <a:xfrm>
              <a:off x="5308757" y="4265442"/>
              <a:ext cx="3520061" cy="894310"/>
            </a:xfrm>
            <a:custGeom>
              <a:avLst/>
              <a:pathLst>
                <a:path w="3520061" h="894310">
                  <a:moveTo>
                    <a:pt x="0" y="447155"/>
                  </a:moveTo>
                  <a:lnTo>
                    <a:pt x="140802" y="782522"/>
                  </a:lnTo>
                  <a:lnTo>
                    <a:pt x="281604" y="447155"/>
                  </a:lnTo>
                  <a:lnTo>
                    <a:pt x="422407" y="447155"/>
                  </a:lnTo>
                  <a:lnTo>
                    <a:pt x="563209" y="447155"/>
                  </a:lnTo>
                  <a:lnTo>
                    <a:pt x="704012" y="223577"/>
                  </a:lnTo>
                  <a:lnTo>
                    <a:pt x="844814" y="558944"/>
                  </a:lnTo>
                  <a:lnTo>
                    <a:pt x="985617" y="670733"/>
                  </a:lnTo>
                  <a:lnTo>
                    <a:pt x="1126419" y="558944"/>
                  </a:lnTo>
                  <a:lnTo>
                    <a:pt x="1267222" y="558944"/>
                  </a:lnTo>
                  <a:lnTo>
                    <a:pt x="1408024" y="447155"/>
                  </a:lnTo>
                  <a:lnTo>
                    <a:pt x="1548827" y="558944"/>
                  </a:lnTo>
                  <a:lnTo>
                    <a:pt x="1689629" y="670733"/>
                  </a:lnTo>
                  <a:lnTo>
                    <a:pt x="1830431" y="558944"/>
                  </a:lnTo>
                  <a:lnTo>
                    <a:pt x="1971234" y="558944"/>
                  </a:lnTo>
                  <a:lnTo>
                    <a:pt x="2112036" y="447155"/>
                  </a:lnTo>
                  <a:lnTo>
                    <a:pt x="2252839" y="558944"/>
                  </a:lnTo>
                  <a:lnTo>
                    <a:pt x="2393641" y="0"/>
                  </a:lnTo>
                  <a:lnTo>
                    <a:pt x="2534444" y="894310"/>
                  </a:lnTo>
                  <a:lnTo>
                    <a:pt x="2675246" y="782522"/>
                  </a:lnTo>
                  <a:lnTo>
                    <a:pt x="2816049" y="558944"/>
                  </a:lnTo>
                  <a:lnTo>
                    <a:pt x="2956851" y="782522"/>
                  </a:lnTo>
                  <a:lnTo>
                    <a:pt x="3097654" y="0"/>
                  </a:lnTo>
                  <a:lnTo>
                    <a:pt x="3238456" y="447155"/>
                  </a:lnTo>
                  <a:lnTo>
                    <a:pt x="3379258" y="894310"/>
                  </a:lnTo>
                  <a:lnTo>
                    <a:pt x="3520061" y="335366"/>
                  </a:lnTo>
                </a:path>
              </a:pathLst>
            </a:custGeom>
            <a:ln w="27101" cap="flat">
              <a:solidFill>
                <a:srgbClr val="00833D">
                  <a:alpha val="80000"/>
                </a:srgbClr>
              </a:solidFill>
              <a:prstDash val="solid"/>
              <a:round/>
            </a:ln>
          </p:spPr>
          <p:txBody>
            <a:bodyPr/>
            <a:lstStyle/>
            <a:p/>
          </p:txBody>
        </p:sp>
        <p:sp>
          <p:nvSpPr>
            <p:cNvPr id="82" name="pl82"/>
            <p:cNvSpPr/>
            <p:nvPr/>
          </p:nvSpPr>
          <p:spPr>
            <a:xfrm>
              <a:off x="5308757" y="2588609"/>
              <a:ext cx="3520061" cy="2459354"/>
            </a:xfrm>
            <a:custGeom>
              <a:avLst/>
              <a:pathLst>
                <a:path w="3520061" h="2459354">
                  <a:moveTo>
                    <a:pt x="0" y="1453255"/>
                  </a:moveTo>
                  <a:lnTo>
                    <a:pt x="140802" y="894310"/>
                  </a:lnTo>
                  <a:lnTo>
                    <a:pt x="281604" y="1006099"/>
                  </a:lnTo>
                  <a:lnTo>
                    <a:pt x="422407" y="223577"/>
                  </a:lnTo>
                  <a:lnTo>
                    <a:pt x="563209" y="1006099"/>
                  </a:lnTo>
                  <a:lnTo>
                    <a:pt x="704012" y="782522"/>
                  </a:lnTo>
                  <a:lnTo>
                    <a:pt x="844814" y="1453255"/>
                  </a:lnTo>
                  <a:lnTo>
                    <a:pt x="985617" y="0"/>
                  </a:lnTo>
                  <a:lnTo>
                    <a:pt x="1126419" y="1453255"/>
                  </a:lnTo>
                  <a:lnTo>
                    <a:pt x="1267222" y="2123988"/>
                  </a:lnTo>
                  <a:lnTo>
                    <a:pt x="1408024" y="1453255"/>
                  </a:lnTo>
                  <a:lnTo>
                    <a:pt x="1548827" y="1788621"/>
                  </a:lnTo>
                  <a:lnTo>
                    <a:pt x="1689629" y="1900410"/>
                  </a:lnTo>
                  <a:lnTo>
                    <a:pt x="1830431" y="2123988"/>
                  </a:lnTo>
                  <a:lnTo>
                    <a:pt x="1971234" y="1900410"/>
                  </a:lnTo>
                  <a:lnTo>
                    <a:pt x="2112036" y="1788621"/>
                  </a:lnTo>
                  <a:lnTo>
                    <a:pt x="2252839" y="2012199"/>
                  </a:lnTo>
                  <a:lnTo>
                    <a:pt x="2393641" y="2459354"/>
                  </a:lnTo>
                  <a:lnTo>
                    <a:pt x="2534444" y="1341466"/>
                  </a:lnTo>
                  <a:lnTo>
                    <a:pt x="2675246" y="2123988"/>
                  </a:lnTo>
                  <a:lnTo>
                    <a:pt x="2816049" y="2123988"/>
                  </a:lnTo>
                  <a:lnTo>
                    <a:pt x="2956851" y="1900410"/>
                  </a:lnTo>
                  <a:lnTo>
                    <a:pt x="3097654" y="1676832"/>
                  </a:lnTo>
                  <a:lnTo>
                    <a:pt x="3238456" y="1788621"/>
                  </a:lnTo>
                  <a:lnTo>
                    <a:pt x="3379258" y="1900410"/>
                  </a:lnTo>
                  <a:lnTo>
                    <a:pt x="3520061" y="2235777"/>
                  </a:lnTo>
                </a:path>
              </a:pathLst>
            </a:custGeom>
            <a:ln w="43362" cap="flat">
              <a:solidFill>
                <a:srgbClr val="000000">
                  <a:alpha val="100000"/>
                </a:srgbClr>
              </a:solidFill>
              <a:prstDash val="solid"/>
              <a:round/>
            </a:ln>
          </p:spPr>
          <p:txBody>
            <a:bodyPr/>
            <a:lstStyle/>
            <a:p/>
          </p:txBody>
        </p:sp>
        <p:sp>
          <p:nvSpPr>
            <p:cNvPr id="83" name="pl83"/>
            <p:cNvSpPr/>
            <p:nvPr/>
          </p:nvSpPr>
          <p:spPr>
            <a:xfrm>
              <a:off x="5308757" y="2588609"/>
              <a:ext cx="3520061" cy="2459354"/>
            </a:xfrm>
            <a:custGeom>
              <a:avLst/>
              <a:pathLst>
                <a:path w="3520061" h="2459354">
                  <a:moveTo>
                    <a:pt x="0" y="1453255"/>
                  </a:moveTo>
                  <a:lnTo>
                    <a:pt x="140802" y="894310"/>
                  </a:lnTo>
                  <a:lnTo>
                    <a:pt x="281604" y="1006099"/>
                  </a:lnTo>
                  <a:lnTo>
                    <a:pt x="422407" y="223577"/>
                  </a:lnTo>
                  <a:lnTo>
                    <a:pt x="563209" y="1006099"/>
                  </a:lnTo>
                  <a:lnTo>
                    <a:pt x="704012" y="782522"/>
                  </a:lnTo>
                  <a:lnTo>
                    <a:pt x="844814" y="1453255"/>
                  </a:lnTo>
                  <a:lnTo>
                    <a:pt x="985617" y="0"/>
                  </a:lnTo>
                  <a:lnTo>
                    <a:pt x="1126419" y="1453255"/>
                  </a:lnTo>
                  <a:lnTo>
                    <a:pt x="1267222" y="2123988"/>
                  </a:lnTo>
                  <a:lnTo>
                    <a:pt x="1408024" y="1453255"/>
                  </a:lnTo>
                  <a:lnTo>
                    <a:pt x="1548827" y="1788621"/>
                  </a:lnTo>
                  <a:lnTo>
                    <a:pt x="1689629" y="1900410"/>
                  </a:lnTo>
                  <a:lnTo>
                    <a:pt x="1830431" y="2123988"/>
                  </a:lnTo>
                  <a:lnTo>
                    <a:pt x="1971234" y="1900410"/>
                  </a:lnTo>
                  <a:lnTo>
                    <a:pt x="2112036" y="1788621"/>
                  </a:lnTo>
                  <a:lnTo>
                    <a:pt x="2252839" y="2012199"/>
                  </a:lnTo>
                  <a:lnTo>
                    <a:pt x="2393641" y="2459354"/>
                  </a:lnTo>
                  <a:lnTo>
                    <a:pt x="2534444" y="1341466"/>
                  </a:lnTo>
                  <a:lnTo>
                    <a:pt x="2675246" y="2123988"/>
                  </a:lnTo>
                  <a:lnTo>
                    <a:pt x="2816049" y="2123988"/>
                  </a:lnTo>
                  <a:lnTo>
                    <a:pt x="2956851" y="1900410"/>
                  </a:lnTo>
                  <a:lnTo>
                    <a:pt x="3097654" y="1676832"/>
                  </a:lnTo>
                  <a:lnTo>
                    <a:pt x="3238456" y="1788621"/>
                  </a:lnTo>
                  <a:lnTo>
                    <a:pt x="3379258" y="1900410"/>
                  </a:lnTo>
                  <a:lnTo>
                    <a:pt x="3520061" y="2235777"/>
                  </a:lnTo>
                </a:path>
              </a:pathLst>
            </a:custGeom>
            <a:ln w="27101" cap="flat">
              <a:solidFill>
                <a:srgbClr val="0058AB">
                  <a:alpha val="100000"/>
                </a:srgbClr>
              </a:solidFill>
              <a:prstDash val="solid"/>
              <a:round/>
            </a:ln>
          </p:spPr>
          <p:txBody>
            <a:bodyPr/>
            <a:lstStyle/>
            <a:p/>
          </p:txBody>
        </p:sp>
        <p:sp>
          <p:nvSpPr>
            <p:cNvPr id="84" name="pl84"/>
            <p:cNvSpPr/>
            <p:nvPr/>
          </p:nvSpPr>
          <p:spPr>
            <a:xfrm>
              <a:off x="5132754" y="5047964"/>
              <a:ext cx="3872067" cy="0"/>
            </a:xfrm>
            <a:custGeom>
              <a:avLst/>
              <a:pathLst>
                <a:path w="3872067" h="0">
                  <a:moveTo>
                    <a:pt x="0" y="0"/>
                  </a:moveTo>
                  <a:lnTo>
                    <a:pt x="3872067" y="0"/>
                  </a:lnTo>
                  <a:lnTo>
                    <a:pt x="3872067" y="0"/>
                  </a:lnTo>
                </a:path>
              </a:pathLst>
            </a:custGeom>
            <a:ln w="13550" cap="flat">
              <a:solidFill>
                <a:srgbClr val="BEBEBE">
                  <a:alpha val="100000"/>
                </a:srgbClr>
              </a:solidFill>
              <a:prstDash val="dash"/>
              <a:round/>
            </a:ln>
          </p:spPr>
          <p:txBody>
            <a:bodyPr/>
            <a:lstStyle/>
            <a:p/>
          </p:txBody>
        </p:sp>
        <p:sp>
          <p:nvSpPr>
            <p:cNvPr id="85" name="pl85"/>
            <p:cNvSpPr/>
            <p:nvPr/>
          </p:nvSpPr>
          <p:spPr>
            <a:xfrm>
              <a:off x="5308757" y="3706498"/>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69" y="3035765"/>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81" y="3706498"/>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94" y="4041865"/>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4004" y="4377231"/>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6" y="4153653"/>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8" y="4489020"/>
              <a:ext cx="0" cy="335366"/>
            </a:xfrm>
            <a:custGeom>
              <a:avLst/>
              <a:pathLst>
                <a:path w="0" h="335366">
                  <a:moveTo>
                    <a:pt x="0" y="335366"/>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86" y="363998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639" y="367033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4" name="pg94"/>
            <p:cNvSpPr/>
            <p:nvPr/>
          </p:nvSpPr>
          <p:spPr>
            <a:xfrm>
              <a:off x="5926180" y="296924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534" y="299960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96" name="pg96"/>
            <p:cNvSpPr/>
            <p:nvPr/>
          </p:nvSpPr>
          <p:spPr>
            <a:xfrm>
              <a:off x="6658310" y="363998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64" y="367033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8" name="pg98"/>
            <p:cNvSpPr/>
            <p:nvPr/>
          </p:nvSpPr>
          <p:spPr>
            <a:xfrm>
              <a:off x="7362323" y="397534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76" y="400570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00" name="pg100"/>
            <p:cNvSpPr/>
            <p:nvPr/>
          </p:nvSpPr>
          <p:spPr>
            <a:xfrm>
              <a:off x="7925532" y="431071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86" y="434106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2" name="pg102"/>
            <p:cNvSpPr/>
            <p:nvPr/>
          </p:nvSpPr>
          <p:spPr>
            <a:xfrm>
              <a:off x="8629545" y="408713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98" y="411748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4" name="pg104"/>
            <p:cNvSpPr/>
            <p:nvPr/>
          </p:nvSpPr>
          <p:spPr>
            <a:xfrm>
              <a:off x="8770347" y="442250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701" y="44528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06" name="tx106"/>
            <p:cNvSpPr/>
            <p:nvPr/>
          </p:nvSpPr>
          <p:spPr>
            <a:xfrm>
              <a:off x="8889077" y="43384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6</a:t>
              </a:r>
            </a:p>
          </p:txBody>
        </p:sp>
        <p:sp>
          <p:nvSpPr>
            <p:cNvPr id="107" name="tx107"/>
            <p:cNvSpPr/>
            <p:nvPr/>
          </p:nvSpPr>
          <p:spPr>
            <a:xfrm>
              <a:off x="8889077" y="45619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4</a:t>
              </a:r>
            </a:p>
          </p:txBody>
        </p:sp>
        <p:sp>
          <p:nvSpPr>
            <p:cNvPr id="108" name="tx108"/>
            <p:cNvSpPr/>
            <p:nvPr/>
          </p:nvSpPr>
          <p:spPr>
            <a:xfrm>
              <a:off x="5006573" y="5007045"/>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09" name="tx109"/>
            <p:cNvSpPr/>
            <p:nvPr/>
          </p:nvSpPr>
          <p:spPr>
            <a:xfrm>
              <a:off x="4943022" y="38891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110" name="tx110"/>
            <p:cNvSpPr/>
            <p:nvPr/>
          </p:nvSpPr>
          <p:spPr>
            <a:xfrm>
              <a:off x="4943022" y="277126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111" name="tx111"/>
            <p:cNvSpPr/>
            <p:nvPr/>
          </p:nvSpPr>
          <p:spPr>
            <a:xfrm rot="-5400000">
              <a:off x="515330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2" name="tx112"/>
            <p:cNvSpPr/>
            <p:nvPr/>
          </p:nvSpPr>
          <p:spPr>
            <a:xfrm rot="-5400000">
              <a:off x="5857321"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3" name="tx113"/>
            <p:cNvSpPr/>
            <p:nvPr/>
          </p:nvSpPr>
          <p:spPr>
            <a:xfrm rot="-5400000">
              <a:off x="656133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4" name="tx114"/>
            <p:cNvSpPr/>
            <p:nvPr/>
          </p:nvSpPr>
          <p:spPr>
            <a:xfrm rot="-5400000">
              <a:off x="726534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5" name="tx115"/>
            <p:cNvSpPr/>
            <p:nvPr/>
          </p:nvSpPr>
          <p:spPr>
            <a:xfrm rot="-5400000">
              <a:off x="782855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6" name="tx116"/>
            <p:cNvSpPr/>
            <p:nvPr/>
          </p:nvSpPr>
          <p:spPr>
            <a:xfrm rot="-5400000">
              <a:off x="853256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7" name="tx117"/>
            <p:cNvSpPr/>
            <p:nvPr/>
          </p:nvSpPr>
          <p:spPr>
            <a:xfrm rot="-5400000">
              <a:off x="86733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8" name="tx118"/>
            <p:cNvSpPr/>
            <p:nvPr/>
          </p:nvSpPr>
          <p:spPr>
            <a:xfrm rot="-5400000">
              <a:off x="428895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9" name="pl119"/>
            <p:cNvSpPr/>
            <p:nvPr/>
          </p:nvSpPr>
          <p:spPr>
            <a:xfrm>
              <a:off x="5939176"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39176"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18103"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80628"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06275" y="6122535"/>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Jamaica</a:t>
              </a:r>
            </a:p>
          </p:txBody>
        </p:sp>
        <p:sp>
          <p:nvSpPr>
            <p:cNvPr id="124" name="tx124"/>
            <p:cNvSpPr/>
            <p:nvPr/>
          </p:nvSpPr>
          <p:spPr>
            <a:xfrm>
              <a:off x="7085203"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5" name="tx125"/>
            <p:cNvSpPr/>
            <p:nvPr/>
          </p:nvSpPr>
          <p:spPr>
            <a:xfrm>
              <a:off x="7847727" y="6122535"/>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126" name="tx126"/>
            <p:cNvSpPr/>
            <p:nvPr/>
          </p:nvSpPr>
          <p:spPr>
            <a:xfrm>
              <a:off x="6492716" y="1662388"/>
              <a:ext cx="115214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a:t>
              </a:r>
            </a:p>
          </p:txBody>
        </p:sp>
        <p:sp>
          <p:nvSpPr>
            <p:cNvPr id="127" name="tx127"/>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9" name="tx129"/>
            <p:cNvSpPr/>
            <p:nvPr/>
          </p:nvSpPr>
          <p:spPr>
            <a:xfrm>
              <a:off x="2632603" y="1368037"/>
              <a:ext cx="41531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Jamaica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In 2025, DTP1-DTP3 drop-out was no (0%) and DTP1-MCV1 drop-out was low (2%) in Jamaica,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327433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299629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27182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24402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216215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188411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341336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313531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28572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257922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23011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202313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2037039"/>
              <a:ext cx="2135258" cy="166827"/>
            </a:xfrm>
            <a:custGeom>
              <a:avLst/>
              <a:pathLst>
                <a:path w="2135258" h="166827">
                  <a:moveTo>
                    <a:pt x="0" y="69511"/>
                  </a:moveTo>
                  <a:lnTo>
                    <a:pt x="85410" y="41706"/>
                  </a:lnTo>
                  <a:lnTo>
                    <a:pt x="170820" y="125120"/>
                  </a:lnTo>
                  <a:lnTo>
                    <a:pt x="256230" y="152924"/>
                  </a:lnTo>
                  <a:lnTo>
                    <a:pt x="341641" y="125120"/>
                  </a:lnTo>
                  <a:lnTo>
                    <a:pt x="427051" y="55609"/>
                  </a:lnTo>
                  <a:lnTo>
                    <a:pt x="512461" y="125120"/>
                  </a:lnTo>
                  <a:lnTo>
                    <a:pt x="597872" y="166827"/>
                  </a:lnTo>
                  <a:lnTo>
                    <a:pt x="683282" y="97315"/>
                  </a:lnTo>
                  <a:lnTo>
                    <a:pt x="768692" y="69511"/>
                  </a:lnTo>
                  <a:lnTo>
                    <a:pt x="854103" y="55609"/>
                  </a:lnTo>
                  <a:lnTo>
                    <a:pt x="939513" y="41706"/>
                  </a:lnTo>
                  <a:lnTo>
                    <a:pt x="1024923" y="41706"/>
                  </a:lnTo>
                  <a:lnTo>
                    <a:pt x="1110334" y="83413"/>
                  </a:lnTo>
                  <a:lnTo>
                    <a:pt x="1195744" y="125120"/>
                  </a:lnTo>
                  <a:lnTo>
                    <a:pt x="1281154" y="0"/>
                  </a:lnTo>
                  <a:lnTo>
                    <a:pt x="1366565" y="41706"/>
                  </a:lnTo>
                  <a:lnTo>
                    <a:pt x="1451975" y="83413"/>
                  </a:lnTo>
                  <a:lnTo>
                    <a:pt x="1537385" y="83413"/>
                  </a:lnTo>
                  <a:lnTo>
                    <a:pt x="1622796" y="27804"/>
                  </a:lnTo>
                  <a:lnTo>
                    <a:pt x="1708206" y="0"/>
                  </a:lnTo>
                  <a:lnTo>
                    <a:pt x="1793616" y="27804"/>
                  </a:lnTo>
                  <a:lnTo>
                    <a:pt x="1879027" y="13902"/>
                  </a:lnTo>
                  <a:lnTo>
                    <a:pt x="1964437" y="0"/>
                  </a:lnTo>
                  <a:lnTo>
                    <a:pt x="2049847" y="27804"/>
                  </a:lnTo>
                  <a:lnTo>
                    <a:pt x="2135258"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80" y="2088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90"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900" y="21441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311" y="21719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721" y="21441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31" y="2074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42" y="21441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52" y="21858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62" y="21163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73" y="2088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83" y="2074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93"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3003"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414" y="21024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24" y="21441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34"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45"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55" y="21024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65" y="21024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76" y="20467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86"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96" y="20467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107" y="20328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517"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27"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38"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303" y="2015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1" name="tx51"/>
            <p:cNvSpPr/>
            <p:nvPr/>
          </p:nvSpPr>
          <p:spPr>
            <a:xfrm>
              <a:off x="3223923" y="19602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2" name="tx52"/>
            <p:cNvSpPr/>
            <p:nvPr/>
          </p:nvSpPr>
          <p:spPr>
            <a:xfrm>
              <a:off x="2624702" y="19253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3" name="tx53"/>
            <p:cNvSpPr/>
            <p:nvPr/>
          </p:nvSpPr>
          <p:spPr>
            <a:xfrm>
              <a:off x="3051754" y="19253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4" name="pl54"/>
            <p:cNvSpPr/>
            <p:nvPr/>
          </p:nvSpPr>
          <p:spPr>
            <a:xfrm>
              <a:off x="761465" y="524095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5" name="pl55"/>
            <p:cNvSpPr/>
            <p:nvPr/>
          </p:nvSpPr>
          <p:spPr>
            <a:xfrm>
              <a:off x="761465" y="496290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468486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440681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412877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385072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53799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1" name="pl61"/>
            <p:cNvSpPr/>
            <p:nvPr/>
          </p:nvSpPr>
          <p:spPr>
            <a:xfrm>
              <a:off x="761465" y="5101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482388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454584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426779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398975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1056130"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82"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33"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85"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26"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78"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88"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85" y="4017555"/>
              <a:ext cx="854103" cy="903646"/>
            </a:xfrm>
            <a:custGeom>
              <a:avLst/>
              <a:pathLst>
                <a:path w="854103" h="903646">
                  <a:moveTo>
                    <a:pt x="0" y="903646"/>
                  </a:moveTo>
                  <a:lnTo>
                    <a:pt x="85410" y="41706"/>
                  </a:lnTo>
                  <a:lnTo>
                    <a:pt x="170820" y="41706"/>
                  </a:lnTo>
                  <a:lnTo>
                    <a:pt x="256230" y="41706"/>
                  </a:lnTo>
                  <a:lnTo>
                    <a:pt x="341641" y="13902"/>
                  </a:lnTo>
                  <a:lnTo>
                    <a:pt x="427051" y="41706"/>
                  </a:lnTo>
                  <a:lnTo>
                    <a:pt x="512461" y="83413"/>
                  </a:lnTo>
                  <a:lnTo>
                    <a:pt x="597872" y="55609"/>
                  </a:lnTo>
                  <a:lnTo>
                    <a:pt x="683282" y="0"/>
                  </a:lnTo>
                  <a:lnTo>
                    <a:pt x="768692" y="41706"/>
                  </a:lnTo>
                  <a:lnTo>
                    <a:pt x="854103" y="41706"/>
                  </a:lnTo>
                </a:path>
              </a:pathLst>
            </a:custGeom>
            <a:ln w="27101" cap="flat">
              <a:solidFill>
                <a:srgbClr val="1CABE2">
                  <a:alpha val="100000"/>
                </a:srgbClr>
              </a:solidFill>
              <a:prstDash val="solid"/>
              <a:round/>
            </a:ln>
          </p:spPr>
          <p:txBody>
            <a:bodyPr/>
            <a:lstStyle/>
            <a:p/>
          </p:txBody>
        </p:sp>
        <p:sp>
          <p:nvSpPr>
            <p:cNvPr id="74" name="pt74"/>
            <p:cNvSpPr/>
            <p:nvPr/>
          </p:nvSpPr>
          <p:spPr>
            <a:xfrm>
              <a:off x="2319234" y="49031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45"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55"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65"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76" y="40134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86"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96" y="4082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107" y="40551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517" y="3999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27"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38"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458" y="4830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33</a:t>
              </a:r>
            </a:p>
          </p:txBody>
        </p:sp>
        <p:sp>
          <p:nvSpPr>
            <p:cNvPr id="86" name="tx86"/>
            <p:cNvSpPr/>
            <p:nvPr/>
          </p:nvSpPr>
          <p:spPr>
            <a:xfrm>
              <a:off x="3223923" y="39685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87" name="tx87"/>
            <p:cNvSpPr/>
            <p:nvPr/>
          </p:nvSpPr>
          <p:spPr>
            <a:xfrm>
              <a:off x="2624702" y="3891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88" name="tx88"/>
            <p:cNvSpPr/>
            <p:nvPr/>
          </p:nvSpPr>
          <p:spPr>
            <a:xfrm>
              <a:off x="3051754" y="3919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89" name="pl89"/>
            <p:cNvSpPr/>
            <p:nvPr/>
          </p:nvSpPr>
          <p:spPr>
            <a:xfrm>
              <a:off x="3555643" y="327433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0" name="pl90"/>
            <p:cNvSpPr/>
            <p:nvPr/>
          </p:nvSpPr>
          <p:spPr>
            <a:xfrm>
              <a:off x="3555643" y="299629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1" name="pl91"/>
            <p:cNvSpPr/>
            <p:nvPr/>
          </p:nvSpPr>
          <p:spPr>
            <a:xfrm>
              <a:off x="3555643" y="27182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2" name="pl92"/>
            <p:cNvSpPr/>
            <p:nvPr/>
          </p:nvSpPr>
          <p:spPr>
            <a:xfrm>
              <a:off x="3555643" y="24402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3" name="pl93"/>
            <p:cNvSpPr/>
            <p:nvPr/>
          </p:nvSpPr>
          <p:spPr>
            <a:xfrm>
              <a:off x="3555643" y="216215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4" name="pl94"/>
            <p:cNvSpPr/>
            <p:nvPr/>
          </p:nvSpPr>
          <p:spPr>
            <a:xfrm>
              <a:off x="3555643" y="188411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5" name="pl95"/>
            <p:cNvSpPr/>
            <p:nvPr/>
          </p:nvSpPr>
          <p:spPr>
            <a:xfrm>
              <a:off x="3555643" y="341336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6" name="pl96"/>
            <p:cNvSpPr/>
            <p:nvPr/>
          </p:nvSpPr>
          <p:spPr>
            <a:xfrm>
              <a:off x="3555643" y="313531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7" name="pl97"/>
            <p:cNvSpPr/>
            <p:nvPr/>
          </p:nvSpPr>
          <p:spPr>
            <a:xfrm>
              <a:off x="3555643" y="28572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8" name="pl98"/>
            <p:cNvSpPr/>
            <p:nvPr/>
          </p:nvSpPr>
          <p:spPr>
            <a:xfrm>
              <a:off x="3555643" y="257922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9" name="pl99"/>
            <p:cNvSpPr/>
            <p:nvPr/>
          </p:nvSpPr>
          <p:spPr>
            <a:xfrm>
              <a:off x="3555643" y="23011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0" name="pl100"/>
            <p:cNvSpPr/>
            <p:nvPr/>
          </p:nvSpPr>
          <p:spPr>
            <a:xfrm>
              <a:off x="3555643" y="202313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60"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412"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63"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105"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56"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67"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309" y="2037039"/>
              <a:ext cx="2135258" cy="111218"/>
            </a:xfrm>
            <a:custGeom>
              <a:avLst/>
              <a:pathLst>
                <a:path w="2135258" h="111218">
                  <a:moveTo>
                    <a:pt x="0" y="27804"/>
                  </a:moveTo>
                  <a:lnTo>
                    <a:pt x="85410" y="0"/>
                  </a:lnTo>
                  <a:lnTo>
                    <a:pt x="170820" y="0"/>
                  </a:lnTo>
                  <a:lnTo>
                    <a:pt x="256230" y="13902"/>
                  </a:lnTo>
                  <a:lnTo>
                    <a:pt x="341641" y="0"/>
                  </a:lnTo>
                  <a:lnTo>
                    <a:pt x="427051" y="0"/>
                  </a:lnTo>
                  <a:lnTo>
                    <a:pt x="512461" y="41706"/>
                  </a:lnTo>
                  <a:lnTo>
                    <a:pt x="597872" y="27804"/>
                  </a:lnTo>
                  <a:lnTo>
                    <a:pt x="683282" y="27804"/>
                  </a:lnTo>
                  <a:lnTo>
                    <a:pt x="768692" y="111218"/>
                  </a:lnTo>
                  <a:lnTo>
                    <a:pt x="854103" y="13902"/>
                  </a:lnTo>
                  <a:lnTo>
                    <a:pt x="939513" y="69511"/>
                  </a:lnTo>
                  <a:lnTo>
                    <a:pt x="1024923" y="13902"/>
                  </a:lnTo>
                  <a:lnTo>
                    <a:pt x="1110334" y="27804"/>
                  </a:lnTo>
                  <a:lnTo>
                    <a:pt x="1195744" y="27804"/>
                  </a:lnTo>
                  <a:lnTo>
                    <a:pt x="1281154" y="27804"/>
                  </a:lnTo>
                  <a:lnTo>
                    <a:pt x="1366565" y="0"/>
                  </a:lnTo>
                  <a:lnTo>
                    <a:pt x="1451975" y="55609"/>
                  </a:lnTo>
                  <a:lnTo>
                    <a:pt x="1537385" y="0"/>
                  </a:lnTo>
                  <a:lnTo>
                    <a:pt x="1622796" y="27804"/>
                  </a:lnTo>
                  <a:lnTo>
                    <a:pt x="1708206" y="41706"/>
                  </a:lnTo>
                  <a:lnTo>
                    <a:pt x="1793616" y="83413"/>
                  </a:lnTo>
                  <a:lnTo>
                    <a:pt x="1879027" y="13902"/>
                  </a:lnTo>
                  <a:lnTo>
                    <a:pt x="1964437" y="0"/>
                  </a:lnTo>
                  <a:lnTo>
                    <a:pt x="2049847" y="0"/>
                  </a:lnTo>
                  <a:lnTo>
                    <a:pt x="2135258" y="55609"/>
                  </a:lnTo>
                </a:path>
              </a:pathLst>
            </a:custGeom>
            <a:ln w="27101" cap="flat">
              <a:solidFill>
                <a:srgbClr val="1CABE2">
                  <a:alpha val="100000"/>
                </a:srgbClr>
              </a:solidFill>
              <a:prstDash val="solid"/>
              <a:round/>
            </a:ln>
          </p:spPr>
          <p:txBody>
            <a:bodyPr/>
            <a:lstStyle/>
            <a:p/>
          </p:txBody>
        </p:sp>
        <p:sp>
          <p:nvSpPr>
            <p:cNvPr id="109" name="pt109"/>
            <p:cNvSpPr/>
            <p:nvPr/>
          </p:nvSpPr>
          <p:spPr>
            <a:xfrm>
              <a:off x="3832258"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68"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79"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89"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99"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310"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20"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30"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40"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51" y="21302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61"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71" y="2088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82"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92"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8002"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13"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23"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33" y="2074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44" y="20189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54"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64" y="20606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5625875" y="21024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5711285"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95"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106"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16" y="2074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482" y="19741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36" name="tx136"/>
            <p:cNvSpPr/>
            <p:nvPr/>
          </p:nvSpPr>
          <p:spPr>
            <a:xfrm>
              <a:off x="6018101" y="2001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37" name="tx137"/>
            <p:cNvSpPr/>
            <p:nvPr/>
          </p:nvSpPr>
          <p:spPr>
            <a:xfrm>
              <a:off x="5418881" y="19253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38" name="tx138"/>
            <p:cNvSpPr/>
            <p:nvPr/>
          </p:nvSpPr>
          <p:spPr>
            <a:xfrm>
              <a:off x="5845932" y="1897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9" name="pl139"/>
            <p:cNvSpPr/>
            <p:nvPr/>
          </p:nvSpPr>
          <p:spPr>
            <a:xfrm>
              <a:off x="3555643" y="524095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40" name="pl140"/>
            <p:cNvSpPr/>
            <p:nvPr/>
          </p:nvSpPr>
          <p:spPr>
            <a:xfrm>
              <a:off x="3555643" y="496290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41" name="pl141"/>
            <p:cNvSpPr/>
            <p:nvPr/>
          </p:nvSpPr>
          <p:spPr>
            <a:xfrm>
              <a:off x="3555643" y="468486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42" name="pl142"/>
            <p:cNvSpPr/>
            <p:nvPr/>
          </p:nvSpPr>
          <p:spPr>
            <a:xfrm>
              <a:off x="3555643" y="440681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43" name="pl143"/>
            <p:cNvSpPr/>
            <p:nvPr/>
          </p:nvSpPr>
          <p:spPr>
            <a:xfrm>
              <a:off x="3555643" y="412877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44" name="pl144"/>
            <p:cNvSpPr/>
            <p:nvPr/>
          </p:nvSpPr>
          <p:spPr>
            <a:xfrm>
              <a:off x="3555643" y="385072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45" name="pl145"/>
            <p:cNvSpPr/>
            <p:nvPr/>
          </p:nvSpPr>
          <p:spPr>
            <a:xfrm>
              <a:off x="3555643" y="53799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6" name="pl146"/>
            <p:cNvSpPr/>
            <p:nvPr/>
          </p:nvSpPr>
          <p:spPr>
            <a:xfrm>
              <a:off x="3555643" y="5101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7" name="pl147"/>
            <p:cNvSpPr/>
            <p:nvPr/>
          </p:nvSpPr>
          <p:spPr>
            <a:xfrm>
              <a:off x="3555643" y="482388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8" name="pl148"/>
            <p:cNvSpPr/>
            <p:nvPr/>
          </p:nvSpPr>
          <p:spPr>
            <a:xfrm>
              <a:off x="3555643" y="454584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9" name="pl149"/>
            <p:cNvSpPr/>
            <p:nvPr/>
          </p:nvSpPr>
          <p:spPr>
            <a:xfrm>
              <a:off x="3555643" y="426779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0" name="pl150"/>
            <p:cNvSpPr/>
            <p:nvPr/>
          </p:nvSpPr>
          <p:spPr>
            <a:xfrm>
              <a:off x="3555643" y="398975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1" name="pl151"/>
            <p:cNvSpPr/>
            <p:nvPr/>
          </p:nvSpPr>
          <p:spPr>
            <a:xfrm>
              <a:off x="3850309"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60"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412"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63"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105"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56"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67"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309" y="4059262"/>
              <a:ext cx="2135258" cy="264142"/>
            </a:xfrm>
            <a:custGeom>
              <a:avLst/>
              <a:pathLst>
                <a:path w="2135258" h="264142">
                  <a:moveTo>
                    <a:pt x="0" y="97315"/>
                  </a:moveTo>
                  <a:lnTo>
                    <a:pt x="85410" y="139022"/>
                  </a:lnTo>
                  <a:lnTo>
                    <a:pt x="170820" y="125120"/>
                  </a:lnTo>
                  <a:lnTo>
                    <a:pt x="256230" y="236338"/>
                  </a:lnTo>
                  <a:lnTo>
                    <a:pt x="341641" y="125120"/>
                  </a:lnTo>
                  <a:lnTo>
                    <a:pt x="427051" y="152924"/>
                  </a:lnTo>
                  <a:lnTo>
                    <a:pt x="512461" y="111218"/>
                  </a:lnTo>
                  <a:lnTo>
                    <a:pt x="597872" y="264142"/>
                  </a:lnTo>
                  <a:lnTo>
                    <a:pt x="683282" y="97315"/>
                  </a:lnTo>
                  <a:lnTo>
                    <a:pt x="768692" y="97315"/>
                  </a:lnTo>
                  <a:lnTo>
                    <a:pt x="854103" y="83413"/>
                  </a:lnTo>
                  <a:lnTo>
                    <a:pt x="939513" y="97315"/>
                  </a:lnTo>
                  <a:lnTo>
                    <a:pt x="1024923" y="27804"/>
                  </a:lnTo>
                  <a:lnTo>
                    <a:pt x="1110334" y="13902"/>
                  </a:lnTo>
                  <a:lnTo>
                    <a:pt x="1195744" y="41706"/>
                  </a:lnTo>
                  <a:lnTo>
                    <a:pt x="1281154" y="55609"/>
                  </a:lnTo>
                  <a:lnTo>
                    <a:pt x="1366565" y="0"/>
                  </a:lnTo>
                  <a:lnTo>
                    <a:pt x="1451975" y="0"/>
                  </a:lnTo>
                  <a:lnTo>
                    <a:pt x="1537385" y="83413"/>
                  </a:lnTo>
                  <a:lnTo>
                    <a:pt x="1622796" y="13902"/>
                  </a:lnTo>
                  <a:lnTo>
                    <a:pt x="1708206" y="27804"/>
                  </a:lnTo>
                  <a:lnTo>
                    <a:pt x="1793616" y="97315"/>
                  </a:lnTo>
                  <a:lnTo>
                    <a:pt x="1879027" y="55609"/>
                  </a:lnTo>
                  <a:lnTo>
                    <a:pt x="1964437" y="27804"/>
                  </a:lnTo>
                  <a:lnTo>
                    <a:pt x="2049847" y="13902"/>
                  </a:lnTo>
                  <a:lnTo>
                    <a:pt x="2135258" y="27804"/>
                  </a:lnTo>
                </a:path>
              </a:pathLst>
            </a:custGeom>
            <a:ln w="27101" cap="flat">
              <a:solidFill>
                <a:srgbClr val="1CABE2">
                  <a:alpha val="100000"/>
                </a:srgbClr>
              </a:solidFill>
              <a:prstDash val="solid"/>
              <a:round/>
            </a:ln>
          </p:spPr>
          <p:txBody>
            <a:bodyPr/>
            <a:lstStyle/>
            <a:p/>
          </p:txBody>
        </p:sp>
        <p:sp>
          <p:nvSpPr>
            <p:cNvPr id="159" name="pt159"/>
            <p:cNvSpPr/>
            <p:nvPr/>
          </p:nvSpPr>
          <p:spPr>
            <a:xfrm>
              <a:off x="3832258" y="4138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68" y="41802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79" y="41663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89" y="42775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173899" y="41663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4259310" y="4194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20" y="41524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30" y="43053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40" y="4138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51" y="4138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61" y="4124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71" y="4138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82" y="40690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92" y="40551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8002" y="4082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13" y="40968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23" y="4041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33"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44" y="4124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455054" y="40551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64" y="40690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75" y="4138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85" y="40968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796695" y="40690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106" y="40551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16" y="40690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482" y="4065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86" name="tx186"/>
            <p:cNvSpPr/>
            <p:nvPr/>
          </p:nvSpPr>
          <p:spPr>
            <a:xfrm>
              <a:off x="6018101" y="39963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87" name="tx187"/>
            <p:cNvSpPr/>
            <p:nvPr/>
          </p:nvSpPr>
          <p:spPr>
            <a:xfrm>
              <a:off x="5418881" y="39336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88" name="tx188"/>
            <p:cNvSpPr/>
            <p:nvPr/>
          </p:nvSpPr>
          <p:spPr>
            <a:xfrm>
              <a:off x="5845932" y="39336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89" name="pl189"/>
            <p:cNvSpPr/>
            <p:nvPr/>
          </p:nvSpPr>
          <p:spPr>
            <a:xfrm>
              <a:off x="6349821" y="327433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99629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27182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2" name="pl192"/>
            <p:cNvSpPr/>
            <p:nvPr/>
          </p:nvSpPr>
          <p:spPr>
            <a:xfrm>
              <a:off x="6349821" y="24402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3" name="pl193"/>
            <p:cNvSpPr/>
            <p:nvPr/>
          </p:nvSpPr>
          <p:spPr>
            <a:xfrm>
              <a:off x="6349821" y="216215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4" name="pl194"/>
            <p:cNvSpPr/>
            <p:nvPr/>
          </p:nvSpPr>
          <p:spPr>
            <a:xfrm>
              <a:off x="6349821" y="188411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5" name="pl195"/>
            <p:cNvSpPr/>
            <p:nvPr/>
          </p:nvSpPr>
          <p:spPr>
            <a:xfrm>
              <a:off x="6349821" y="341336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313531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349821" y="28572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8" name="pl198"/>
            <p:cNvSpPr/>
            <p:nvPr/>
          </p:nvSpPr>
          <p:spPr>
            <a:xfrm>
              <a:off x="6349821" y="257922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9" name="pl199"/>
            <p:cNvSpPr/>
            <p:nvPr/>
          </p:nvSpPr>
          <p:spPr>
            <a:xfrm>
              <a:off x="6349821" y="23011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00" name="pl200"/>
            <p:cNvSpPr/>
            <p:nvPr/>
          </p:nvSpPr>
          <p:spPr>
            <a:xfrm>
              <a:off x="6349821" y="202313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01" name="pl201"/>
            <p:cNvSpPr/>
            <p:nvPr/>
          </p:nvSpPr>
          <p:spPr>
            <a:xfrm>
              <a:off x="6644487"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8"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90"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42"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3"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5"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5" y="1807652"/>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87" y="2037039"/>
              <a:ext cx="2135258" cy="125120"/>
            </a:xfrm>
            <a:custGeom>
              <a:avLst/>
              <a:pathLst>
                <a:path w="2135258" h="125120">
                  <a:moveTo>
                    <a:pt x="0" y="83413"/>
                  </a:moveTo>
                  <a:lnTo>
                    <a:pt x="85410" y="13902"/>
                  </a:lnTo>
                  <a:lnTo>
                    <a:pt x="170820" y="27804"/>
                  </a:lnTo>
                  <a:lnTo>
                    <a:pt x="256230" y="69511"/>
                  </a:lnTo>
                  <a:lnTo>
                    <a:pt x="341641" y="41706"/>
                  </a:lnTo>
                  <a:lnTo>
                    <a:pt x="427051" y="0"/>
                  </a:lnTo>
                  <a:lnTo>
                    <a:pt x="512461" y="69511"/>
                  </a:lnTo>
                  <a:lnTo>
                    <a:pt x="597872" y="111218"/>
                  </a:lnTo>
                  <a:lnTo>
                    <a:pt x="683282" y="125120"/>
                  </a:lnTo>
                  <a:lnTo>
                    <a:pt x="768692" y="125120"/>
                  </a:lnTo>
                  <a:lnTo>
                    <a:pt x="854103" y="69511"/>
                  </a:lnTo>
                  <a:lnTo>
                    <a:pt x="939513" y="97315"/>
                  </a:lnTo>
                  <a:lnTo>
                    <a:pt x="1024923" y="41706"/>
                  </a:lnTo>
                  <a:lnTo>
                    <a:pt x="1110334" y="83413"/>
                  </a:lnTo>
                  <a:lnTo>
                    <a:pt x="1195744" y="97315"/>
                  </a:lnTo>
                  <a:lnTo>
                    <a:pt x="1281154" y="111218"/>
                  </a:lnTo>
                  <a:lnTo>
                    <a:pt x="1366565" y="0"/>
                  </a:lnTo>
                  <a:lnTo>
                    <a:pt x="1451975" y="83413"/>
                  </a:lnTo>
                  <a:lnTo>
                    <a:pt x="1537385" y="27804"/>
                  </a:lnTo>
                  <a:lnTo>
                    <a:pt x="1622796" y="41706"/>
                  </a:lnTo>
                  <a:lnTo>
                    <a:pt x="1708206" y="41706"/>
                  </a:lnTo>
                  <a:lnTo>
                    <a:pt x="1793616" y="125120"/>
                  </a:lnTo>
                  <a:lnTo>
                    <a:pt x="1879027" y="13902"/>
                  </a:lnTo>
                  <a:lnTo>
                    <a:pt x="1964437" y="0"/>
                  </a:lnTo>
                  <a:lnTo>
                    <a:pt x="2049847" y="0"/>
                  </a:lnTo>
                  <a:lnTo>
                    <a:pt x="2135258" y="55609"/>
                  </a:lnTo>
                </a:path>
              </a:pathLst>
            </a:custGeom>
            <a:ln w="27101" cap="flat">
              <a:solidFill>
                <a:srgbClr val="1CABE2">
                  <a:alpha val="100000"/>
                </a:srgbClr>
              </a:solidFill>
              <a:prstDash val="solid"/>
              <a:round/>
            </a:ln>
          </p:spPr>
          <p:txBody>
            <a:bodyPr/>
            <a:lstStyle/>
            <a:p/>
          </p:txBody>
        </p:sp>
        <p:sp>
          <p:nvSpPr>
            <p:cNvPr id="209" name="pt209"/>
            <p:cNvSpPr/>
            <p:nvPr/>
          </p:nvSpPr>
          <p:spPr>
            <a:xfrm>
              <a:off x="6626436" y="21024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47"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57" y="20467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7" y="2088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7"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8"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8" y="2088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8" y="21302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9" y="21441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9" y="21441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9" y="2088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50" y="21163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60"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70" y="21024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81" y="21163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91" y="21302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3001"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12" y="21024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22" y="20467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2" y="20606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3" y="20606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420053" y="21441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1" name="pt231"/>
            <p:cNvSpPr/>
            <p:nvPr/>
          </p:nvSpPr>
          <p:spPr>
            <a:xfrm>
              <a:off x="8505463" y="20328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4"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4" y="2018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4" y="2074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660" y="20297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36" name="tx236"/>
            <p:cNvSpPr/>
            <p:nvPr/>
          </p:nvSpPr>
          <p:spPr>
            <a:xfrm>
              <a:off x="8812279" y="2001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37" name="tx237"/>
            <p:cNvSpPr/>
            <p:nvPr/>
          </p:nvSpPr>
          <p:spPr>
            <a:xfrm>
              <a:off x="8213059" y="1939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38" name="tx238"/>
            <p:cNvSpPr/>
            <p:nvPr/>
          </p:nvSpPr>
          <p:spPr>
            <a:xfrm>
              <a:off x="8640111" y="1897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39" name="pl239"/>
            <p:cNvSpPr/>
            <p:nvPr/>
          </p:nvSpPr>
          <p:spPr>
            <a:xfrm>
              <a:off x="6349821" y="524095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40" name="pl240"/>
            <p:cNvSpPr/>
            <p:nvPr/>
          </p:nvSpPr>
          <p:spPr>
            <a:xfrm>
              <a:off x="6349821" y="496290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41" name="pl241"/>
            <p:cNvSpPr/>
            <p:nvPr/>
          </p:nvSpPr>
          <p:spPr>
            <a:xfrm>
              <a:off x="6349821" y="468486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42" name="pl242"/>
            <p:cNvSpPr/>
            <p:nvPr/>
          </p:nvSpPr>
          <p:spPr>
            <a:xfrm>
              <a:off x="6349821" y="440681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43" name="pl243"/>
            <p:cNvSpPr/>
            <p:nvPr/>
          </p:nvSpPr>
          <p:spPr>
            <a:xfrm>
              <a:off x="6349821" y="412877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44" name="pl244"/>
            <p:cNvSpPr/>
            <p:nvPr/>
          </p:nvSpPr>
          <p:spPr>
            <a:xfrm>
              <a:off x="6349821" y="385072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45" name="pl245"/>
            <p:cNvSpPr/>
            <p:nvPr/>
          </p:nvSpPr>
          <p:spPr>
            <a:xfrm>
              <a:off x="6349821" y="53799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46" name="pl246"/>
            <p:cNvSpPr/>
            <p:nvPr/>
          </p:nvSpPr>
          <p:spPr>
            <a:xfrm>
              <a:off x="6349821" y="5101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47" name="pl247"/>
            <p:cNvSpPr/>
            <p:nvPr/>
          </p:nvSpPr>
          <p:spPr>
            <a:xfrm>
              <a:off x="6349821" y="482388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48" name="pl248"/>
            <p:cNvSpPr/>
            <p:nvPr/>
          </p:nvSpPr>
          <p:spPr>
            <a:xfrm>
              <a:off x="6349821" y="454584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49" name="pl249"/>
            <p:cNvSpPr/>
            <p:nvPr/>
          </p:nvSpPr>
          <p:spPr>
            <a:xfrm>
              <a:off x="6349821" y="426779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50" name="pl250"/>
            <p:cNvSpPr/>
            <p:nvPr/>
          </p:nvSpPr>
          <p:spPr>
            <a:xfrm>
              <a:off x="6349821" y="398975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51" name="pl251"/>
            <p:cNvSpPr/>
            <p:nvPr/>
          </p:nvSpPr>
          <p:spPr>
            <a:xfrm>
              <a:off x="6644487"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8"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90"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42"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3"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5"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5" y="3774266"/>
              <a:ext cx="0" cy="1682172"/>
            </a:xfrm>
            <a:custGeom>
              <a:avLst/>
              <a:pathLst>
                <a:path w="0" h="1682172">
                  <a:moveTo>
                    <a:pt x="0" y="16821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729897" y="4045360"/>
              <a:ext cx="2049847" cy="556090"/>
            </a:xfrm>
            <a:custGeom>
              <a:avLst/>
              <a:pathLst>
                <a:path w="2049847" h="556090">
                  <a:moveTo>
                    <a:pt x="0" y="0"/>
                  </a:moveTo>
                  <a:lnTo>
                    <a:pt x="85410" y="0"/>
                  </a:lnTo>
                  <a:lnTo>
                    <a:pt x="170820" y="13902"/>
                  </a:lnTo>
                  <a:lnTo>
                    <a:pt x="256230" y="13902"/>
                  </a:lnTo>
                  <a:lnTo>
                    <a:pt x="341641" y="69511"/>
                  </a:lnTo>
                  <a:lnTo>
                    <a:pt x="427051" y="111218"/>
                  </a:lnTo>
                  <a:lnTo>
                    <a:pt x="512461" y="166827"/>
                  </a:lnTo>
                  <a:lnTo>
                    <a:pt x="597872" y="222436"/>
                  </a:lnTo>
                  <a:lnTo>
                    <a:pt x="683282" y="250240"/>
                  </a:lnTo>
                  <a:lnTo>
                    <a:pt x="768692" y="556090"/>
                  </a:lnTo>
                  <a:lnTo>
                    <a:pt x="854103" y="500481"/>
                  </a:lnTo>
                  <a:lnTo>
                    <a:pt x="939513" y="278045"/>
                  </a:lnTo>
                  <a:lnTo>
                    <a:pt x="1024923" y="347556"/>
                  </a:lnTo>
                  <a:lnTo>
                    <a:pt x="1110334" y="333654"/>
                  </a:lnTo>
                  <a:lnTo>
                    <a:pt x="1195744" y="180729"/>
                  </a:lnTo>
                  <a:lnTo>
                    <a:pt x="1281154" y="152924"/>
                  </a:lnTo>
                  <a:lnTo>
                    <a:pt x="1366565" y="13902"/>
                  </a:lnTo>
                  <a:lnTo>
                    <a:pt x="1451975" y="194631"/>
                  </a:lnTo>
                  <a:lnTo>
                    <a:pt x="1537385" y="55609"/>
                  </a:lnTo>
                  <a:lnTo>
                    <a:pt x="1622796" y="97315"/>
                  </a:lnTo>
                  <a:lnTo>
                    <a:pt x="1708206" y="152924"/>
                  </a:lnTo>
                  <a:lnTo>
                    <a:pt x="1793616" y="180729"/>
                  </a:lnTo>
                  <a:lnTo>
                    <a:pt x="1879027" y="97315"/>
                  </a:lnTo>
                  <a:lnTo>
                    <a:pt x="1964437" y="41706"/>
                  </a:lnTo>
                  <a:lnTo>
                    <a:pt x="2049847" y="41706"/>
                  </a:lnTo>
                </a:path>
              </a:pathLst>
            </a:custGeom>
            <a:ln w="27101" cap="flat">
              <a:solidFill>
                <a:srgbClr val="1CABE2">
                  <a:alpha val="100000"/>
                </a:srgbClr>
              </a:solidFill>
              <a:prstDash val="solid"/>
              <a:round/>
            </a:ln>
          </p:spPr>
          <p:txBody>
            <a:bodyPr/>
            <a:lstStyle/>
            <a:p/>
          </p:txBody>
        </p:sp>
        <p:sp>
          <p:nvSpPr>
            <p:cNvPr id="259" name="pt259"/>
            <p:cNvSpPr/>
            <p:nvPr/>
          </p:nvSpPr>
          <p:spPr>
            <a:xfrm>
              <a:off x="6711847" y="4027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57" y="4027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7" y="4041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6968077" y="4041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053488" y="40968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8" y="4138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8" y="4194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9" y="42497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95129" y="42775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9" y="45833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50" y="45277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60" y="43053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70" y="43748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822181" y="4360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07591" y="42080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93001" y="41802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078412" y="4041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163822" y="42219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249232" y="4082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334643" y="4124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420053" y="41802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05463" y="42080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1" name="pt281"/>
            <p:cNvSpPr/>
            <p:nvPr/>
          </p:nvSpPr>
          <p:spPr>
            <a:xfrm>
              <a:off x="8590874" y="4124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676284" y="40690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4" y="40690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578070" y="39546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5" name="tx285"/>
            <p:cNvSpPr/>
            <p:nvPr/>
          </p:nvSpPr>
          <p:spPr>
            <a:xfrm>
              <a:off x="8812279" y="39963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6" name="tx286"/>
            <p:cNvSpPr/>
            <p:nvPr/>
          </p:nvSpPr>
          <p:spPr>
            <a:xfrm>
              <a:off x="8213059" y="3961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87" name="tx287"/>
            <p:cNvSpPr/>
            <p:nvPr/>
          </p:nvSpPr>
          <p:spPr>
            <a:xfrm>
              <a:off x="8640111" y="3947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8" name="tx288"/>
            <p:cNvSpPr/>
            <p:nvPr/>
          </p:nvSpPr>
          <p:spPr>
            <a:xfrm>
              <a:off x="2002601" y="362683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89" name="tx289"/>
            <p:cNvSpPr/>
            <p:nvPr/>
          </p:nvSpPr>
          <p:spPr>
            <a:xfrm>
              <a:off x="4762718" y="362683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90" name="tx290"/>
            <p:cNvSpPr/>
            <p:nvPr/>
          </p:nvSpPr>
          <p:spPr>
            <a:xfrm>
              <a:off x="7556896" y="362683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91" name="tx291"/>
            <p:cNvSpPr/>
            <p:nvPr/>
          </p:nvSpPr>
          <p:spPr>
            <a:xfrm>
              <a:off x="2002693" y="166022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92" name="tx292"/>
            <p:cNvSpPr/>
            <p:nvPr/>
          </p:nvSpPr>
          <p:spPr>
            <a:xfrm>
              <a:off x="4775154"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93" name="tx293"/>
            <p:cNvSpPr/>
            <p:nvPr/>
          </p:nvSpPr>
          <p:spPr>
            <a:xfrm>
              <a:off x="7569332"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94" name="tx294"/>
            <p:cNvSpPr/>
            <p:nvPr/>
          </p:nvSpPr>
          <p:spPr>
            <a:xfrm rot="-5400000">
              <a:off x="93597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95" name="tx295"/>
            <p:cNvSpPr/>
            <p:nvPr/>
          </p:nvSpPr>
          <p:spPr>
            <a:xfrm rot="-5400000">
              <a:off x="136303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96" name="tx296"/>
            <p:cNvSpPr/>
            <p:nvPr/>
          </p:nvSpPr>
          <p:spPr>
            <a:xfrm rot="-5400000">
              <a:off x="179008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97" name="tx297"/>
            <p:cNvSpPr/>
            <p:nvPr/>
          </p:nvSpPr>
          <p:spPr>
            <a:xfrm rot="-5400000">
              <a:off x="2217133"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98" name="tx298"/>
            <p:cNvSpPr/>
            <p:nvPr/>
          </p:nvSpPr>
          <p:spPr>
            <a:xfrm rot="-5400000">
              <a:off x="255877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99" name="tx299"/>
            <p:cNvSpPr/>
            <p:nvPr/>
          </p:nvSpPr>
          <p:spPr>
            <a:xfrm rot="-5400000">
              <a:off x="298582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00" name="tx300"/>
            <p:cNvSpPr/>
            <p:nvPr/>
          </p:nvSpPr>
          <p:spPr>
            <a:xfrm rot="-5400000">
              <a:off x="307123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01" name="tx301"/>
            <p:cNvSpPr/>
            <p:nvPr/>
          </p:nvSpPr>
          <p:spPr>
            <a:xfrm rot="-5400000">
              <a:off x="373015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02" name="tx302"/>
            <p:cNvSpPr/>
            <p:nvPr/>
          </p:nvSpPr>
          <p:spPr>
            <a:xfrm rot="-5400000">
              <a:off x="415720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03" name="tx303"/>
            <p:cNvSpPr/>
            <p:nvPr/>
          </p:nvSpPr>
          <p:spPr>
            <a:xfrm rot="-5400000">
              <a:off x="458426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04" name="tx304"/>
            <p:cNvSpPr/>
            <p:nvPr/>
          </p:nvSpPr>
          <p:spPr>
            <a:xfrm rot="-5400000">
              <a:off x="501131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05" name="tx305"/>
            <p:cNvSpPr/>
            <p:nvPr/>
          </p:nvSpPr>
          <p:spPr>
            <a:xfrm rot="-5400000">
              <a:off x="5352952"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06" name="tx306"/>
            <p:cNvSpPr/>
            <p:nvPr/>
          </p:nvSpPr>
          <p:spPr>
            <a:xfrm rot="-5400000">
              <a:off x="578000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07" name="tx307"/>
            <p:cNvSpPr/>
            <p:nvPr/>
          </p:nvSpPr>
          <p:spPr>
            <a:xfrm rot="-5400000">
              <a:off x="586541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08" name="tx308"/>
            <p:cNvSpPr/>
            <p:nvPr/>
          </p:nvSpPr>
          <p:spPr>
            <a:xfrm rot="-5400000">
              <a:off x="6524335"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09" name="tx309"/>
            <p:cNvSpPr/>
            <p:nvPr/>
          </p:nvSpPr>
          <p:spPr>
            <a:xfrm rot="-5400000">
              <a:off x="695138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10" name="tx310"/>
            <p:cNvSpPr/>
            <p:nvPr/>
          </p:nvSpPr>
          <p:spPr>
            <a:xfrm rot="-5400000">
              <a:off x="737843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11" name="tx311"/>
            <p:cNvSpPr/>
            <p:nvPr/>
          </p:nvSpPr>
          <p:spPr>
            <a:xfrm rot="-5400000">
              <a:off x="7805489"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12" name="tx312"/>
            <p:cNvSpPr/>
            <p:nvPr/>
          </p:nvSpPr>
          <p:spPr>
            <a:xfrm rot="-5400000">
              <a:off x="814713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13" name="tx313"/>
            <p:cNvSpPr/>
            <p:nvPr/>
          </p:nvSpPr>
          <p:spPr>
            <a:xfrm rot="-5400000">
              <a:off x="8574182"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14" name="tx314"/>
            <p:cNvSpPr/>
            <p:nvPr/>
          </p:nvSpPr>
          <p:spPr>
            <a:xfrm rot="-5400000">
              <a:off x="8659593"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15" name="tx315"/>
            <p:cNvSpPr/>
            <p:nvPr/>
          </p:nvSpPr>
          <p:spPr>
            <a:xfrm>
              <a:off x="635284" y="337244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16" name="tx316"/>
            <p:cNvSpPr/>
            <p:nvPr/>
          </p:nvSpPr>
          <p:spPr>
            <a:xfrm>
              <a:off x="571733" y="309439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17" name="tx317"/>
            <p:cNvSpPr/>
            <p:nvPr/>
          </p:nvSpPr>
          <p:spPr>
            <a:xfrm>
              <a:off x="571733" y="281635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18" name="tx318"/>
            <p:cNvSpPr/>
            <p:nvPr/>
          </p:nvSpPr>
          <p:spPr>
            <a:xfrm>
              <a:off x="571733" y="25383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19" name="tx319"/>
            <p:cNvSpPr/>
            <p:nvPr/>
          </p:nvSpPr>
          <p:spPr>
            <a:xfrm>
              <a:off x="571733" y="226026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20" name="tx320"/>
            <p:cNvSpPr/>
            <p:nvPr/>
          </p:nvSpPr>
          <p:spPr>
            <a:xfrm>
              <a:off x="508182" y="198221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21" name="tx321"/>
            <p:cNvSpPr/>
            <p:nvPr/>
          </p:nvSpPr>
          <p:spPr>
            <a:xfrm>
              <a:off x="635284" y="5339057"/>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22" name="tx322"/>
            <p:cNvSpPr/>
            <p:nvPr/>
          </p:nvSpPr>
          <p:spPr>
            <a:xfrm>
              <a:off x="571733" y="506101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23" name="tx323"/>
            <p:cNvSpPr/>
            <p:nvPr/>
          </p:nvSpPr>
          <p:spPr>
            <a:xfrm>
              <a:off x="571733" y="478296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24" name="tx324"/>
            <p:cNvSpPr/>
            <p:nvPr/>
          </p:nvSpPr>
          <p:spPr>
            <a:xfrm>
              <a:off x="571733" y="450492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25" name="tx325"/>
            <p:cNvSpPr/>
            <p:nvPr/>
          </p:nvSpPr>
          <p:spPr>
            <a:xfrm>
              <a:off x="571733" y="422687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26" name="tx326"/>
            <p:cNvSpPr/>
            <p:nvPr/>
          </p:nvSpPr>
          <p:spPr>
            <a:xfrm>
              <a:off x="508182" y="3948831"/>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27" name="tx327"/>
            <p:cNvSpPr/>
            <p:nvPr/>
          </p:nvSpPr>
          <p:spPr>
            <a:xfrm rot="-5400000">
              <a:off x="-37121" y="3582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8" name="pt328"/>
            <p:cNvSpPr/>
            <p:nvPr/>
          </p:nvSpPr>
          <p:spPr>
            <a:xfrm>
              <a:off x="3889664" y="619699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4986219" y="619699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0" name="tx330"/>
            <p:cNvSpPr/>
            <p:nvPr/>
          </p:nvSpPr>
          <p:spPr>
            <a:xfrm>
              <a:off x="4114133" y="6192124"/>
              <a:ext cx="7379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stockout</a:t>
              </a:r>
            </a:p>
          </p:txBody>
        </p:sp>
        <p:sp>
          <p:nvSpPr>
            <p:cNvPr id="331" name="tx331"/>
            <p:cNvSpPr/>
            <p:nvPr/>
          </p:nvSpPr>
          <p:spPr>
            <a:xfrm>
              <a:off x="5210688" y="6192124"/>
              <a:ext cx="8001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Any stockout</a:t>
              </a:r>
            </a:p>
          </p:txBody>
        </p:sp>
        <p:sp>
          <p:nvSpPr>
            <p:cNvPr id="332" name="tx332"/>
            <p:cNvSpPr/>
            <p:nvPr/>
          </p:nvSpPr>
          <p:spPr>
            <a:xfrm>
              <a:off x="2366259" y="1368037"/>
              <a:ext cx="51033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recommended childhood vaccines, Jamaica, 2000-2025</a:t>
              </a:r>
            </a:p>
          </p:txBody>
        </p:sp>
        <p:sp>
          <p:nvSpPr>
            <p:cNvPr id="333" name="tx333"/>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59224" y="6611748"/>
              <a:ext cx="3915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(93%), followed by DTP1, DTP3, and IPV1 (95%).
Compared to 2019, coverage of 2 vaccines increased (BCG and MCV2) and 4 vaccines decreased (DTP1, DTP3, IPV1 and MCV1).
Compared to 2024, coverage of one vaccine increased (BCG), 3 vaccines decreased (DTP1, DTP3 and MCV1), and 2 vaccines remained constant (IPV1 and MCV2).</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had its lowest coverage in MCV1 and MCV2 (93%), while most other routine vaccines clustered around 95-98%; 4 antigens decreased since 2019, and 3 antigens decreased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86537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539089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91641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4441939"/>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96746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349298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3018507"/>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54403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2" name="pl12"/>
            <p:cNvSpPr/>
            <p:nvPr/>
          </p:nvSpPr>
          <p:spPr>
            <a:xfrm>
              <a:off x="757350" y="206955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3" name="pl13"/>
            <p:cNvSpPr/>
            <p:nvPr/>
          </p:nvSpPr>
          <p:spPr>
            <a:xfrm>
              <a:off x="757350" y="159507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4" name="pl14"/>
            <p:cNvSpPr/>
            <p:nvPr/>
          </p:nvSpPr>
          <p:spPr>
            <a:xfrm>
              <a:off x="757350" y="11205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5" name="pl15"/>
            <p:cNvSpPr/>
            <p:nvPr/>
          </p:nvSpPr>
          <p:spPr>
            <a:xfrm>
              <a:off x="757350" y="64612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6" name="pl16"/>
            <p:cNvSpPr/>
            <p:nvPr/>
          </p:nvSpPr>
          <p:spPr>
            <a:xfrm>
              <a:off x="757350" y="5628132"/>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757350" y="515365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8" name="pl18"/>
            <p:cNvSpPr/>
            <p:nvPr/>
          </p:nvSpPr>
          <p:spPr>
            <a:xfrm>
              <a:off x="757350" y="4679178"/>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9" name="pl19"/>
            <p:cNvSpPr/>
            <p:nvPr/>
          </p:nvSpPr>
          <p:spPr>
            <a:xfrm>
              <a:off x="757350" y="420470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0" name="pl20"/>
            <p:cNvSpPr/>
            <p:nvPr/>
          </p:nvSpPr>
          <p:spPr>
            <a:xfrm>
              <a:off x="757350" y="373022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1" name="pl21"/>
            <p:cNvSpPr/>
            <p:nvPr/>
          </p:nvSpPr>
          <p:spPr>
            <a:xfrm>
              <a:off x="757350" y="3255746"/>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2" name="pl22"/>
            <p:cNvSpPr/>
            <p:nvPr/>
          </p:nvSpPr>
          <p:spPr>
            <a:xfrm>
              <a:off x="757350" y="278126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3" name="pl23"/>
            <p:cNvSpPr/>
            <p:nvPr/>
          </p:nvSpPr>
          <p:spPr>
            <a:xfrm>
              <a:off x="757350" y="230679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4" name="pl24"/>
            <p:cNvSpPr/>
            <p:nvPr/>
          </p:nvSpPr>
          <p:spPr>
            <a:xfrm>
              <a:off x="757350" y="1832314"/>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5" name="pl25"/>
            <p:cNvSpPr/>
            <p:nvPr/>
          </p:nvSpPr>
          <p:spPr>
            <a:xfrm>
              <a:off x="757350" y="135783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6" name="pl26"/>
            <p:cNvSpPr/>
            <p:nvPr/>
          </p:nvSpPr>
          <p:spPr>
            <a:xfrm>
              <a:off x="757350" y="88336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7" name="pl27"/>
            <p:cNvSpPr/>
            <p:nvPr/>
          </p:nvSpPr>
          <p:spPr>
            <a:xfrm>
              <a:off x="113539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901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627"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24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13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56"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79"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30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2025"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4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71"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398" y="930807"/>
              <a:ext cx="6518072" cy="427029"/>
            </a:xfrm>
            <a:custGeom>
              <a:avLst/>
              <a:pathLst>
                <a:path w="6518072" h="427029">
                  <a:moveTo>
                    <a:pt x="0" y="284686"/>
                  </a:moveTo>
                  <a:lnTo>
                    <a:pt x="260722" y="47447"/>
                  </a:lnTo>
                  <a:lnTo>
                    <a:pt x="521445" y="94895"/>
                  </a:lnTo>
                  <a:lnTo>
                    <a:pt x="782168" y="237238"/>
                  </a:lnTo>
                  <a:lnTo>
                    <a:pt x="1042891" y="142343"/>
                  </a:lnTo>
                  <a:lnTo>
                    <a:pt x="1303614" y="0"/>
                  </a:lnTo>
                  <a:lnTo>
                    <a:pt x="1564337" y="237238"/>
                  </a:lnTo>
                  <a:lnTo>
                    <a:pt x="1825060" y="379581"/>
                  </a:lnTo>
                  <a:lnTo>
                    <a:pt x="2085783" y="427029"/>
                  </a:lnTo>
                  <a:lnTo>
                    <a:pt x="2346506" y="427029"/>
                  </a:lnTo>
                  <a:lnTo>
                    <a:pt x="2607229" y="237238"/>
                  </a:lnTo>
                  <a:lnTo>
                    <a:pt x="2867951" y="332134"/>
                  </a:lnTo>
                  <a:lnTo>
                    <a:pt x="3128674" y="142343"/>
                  </a:lnTo>
                  <a:lnTo>
                    <a:pt x="3389397" y="284686"/>
                  </a:lnTo>
                  <a:lnTo>
                    <a:pt x="3650120" y="332134"/>
                  </a:lnTo>
                  <a:lnTo>
                    <a:pt x="3910843" y="379581"/>
                  </a:lnTo>
                  <a:lnTo>
                    <a:pt x="4171566" y="0"/>
                  </a:lnTo>
                  <a:lnTo>
                    <a:pt x="4432289" y="284686"/>
                  </a:lnTo>
                  <a:lnTo>
                    <a:pt x="4693012" y="94895"/>
                  </a:lnTo>
                  <a:lnTo>
                    <a:pt x="4953735" y="142343"/>
                  </a:lnTo>
                  <a:lnTo>
                    <a:pt x="5214458" y="142343"/>
                  </a:lnTo>
                  <a:lnTo>
                    <a:pt x="5475180" y="427029"/>
                  </a:lnTo>
                  <a:lnTo>
                    <a:pt x="5735903" y="47447"/>
                  </a:lnTo>
                  <a:lnTo>
                    <a:pt x="5996626" y="0"/>
                  </a:lnTo>
                  <a:lnTo>
                    <a:pt x="6257349" y="0"/>
                  </a:lnTo>
                  <a:lnTo>
                    <a:pt x="6518072" y="189790"/>
                  </a:lnTo>
                </a:path>
              </a:pathLst>
            </a:custGeom>
            <a:ln w="27101" cap="flat">
              <a:solidFill>
                <a:srgbClr val="1C86EE">
                  <a:alpha val="100000"/>
                </a:srgbClr>
              </a:solidFill>
              <a:prstDash val="solid"/>
              <a:round/>
            </a:ln>
          </p:spPr>
          <p:txBody>
            <a:bodyPr/>
            <a:lstStyle/>
            <a:p/>
          </p:txBody>
        </p:sp>
        <p:sp>
          <p:nvSpPr>
            <p:cNvPr id="39" name="pl39"/>
            <p:cNvSpPr/>
            <p:nvPr/>
          </p:nvSpPr>
          <p:spPr>
            <a:xfrm>
              <a:off x="1917567" y="930807"/>
              <a:ext cx="5735903" cy="2989206"/>
            </a:xfrm>
            <a:custGeom>
              <a:avLst/>
              <a:pathLst>
                <a:path w="5735903" h="2989206">
                  <a:moveTo>
                    <a:pt x="0" y="2989206"/>
                  </a:moveTo>
                  <a:lnTo>
                    <a:pt x="260722" y="47447"/>
                  </a:lnTo>
                  <a:lnTo>
                    <a:pt x="521445" y="0"/>
                  </a:lnTo>
                  <a:lnTo>
                    <a:pt x="782168" y="94895"/>
                  </a:lnTo>
                  <a:lnTo>
                    <a:pt x="1042891" y="332134"/>
                  </a:lnTo>
                  <a:lnTo>
                    <a:pt x="1303614" y="332134"/>
                  </a:lnTo>
                  <a:lnTo>
                    <a:pt x="1564337" y="427029"/>
                  </a:lnTo>
                  <a:lnTo>
                    <a:pt x="1825060" y="237238"/>
                  </a:lnTo>
                  <a:lnTo>
                    <a:pt x="2085783" y="332134"/>
                  </a:lnTo>
                  <a:lnTo>
                    <a:pt x="2346506" y="142343"/>
                  </a:lnTo>
                  <a:lnTo>
                    <a:pt x="2607229" y="284686"/>
                  </a:lnTo>
                  <a:lnTo>
                    <a:pt x="2867951" y="332134"/>
                  </a:lnTo>
                  <a:lnTo>
                    <a:pt x="3128674" y="379581"/>
                  </a:lnTo>
                  <a:lnTo>
                    <a:pt x="3389397" y="47447"/>
                  </a:lnTo>
                  <a:lnTo>
                    <a:pt x="3650120" y="284686"/>
                  </a:lnTo>
                  <a:lnTo>
                    <a:pt x="3910843" y="94895"/>
                  </a:lnTo>
                  <a:lnTo>
                    <a:pt x="4171566" y="142343"/>
                  </a:lnTo>
                  <a:lnTo>
                    <a:pt x="4432289" y="189790"/>
                  </a:lnTo>
                  <a:lnTo>
                    <a:pt x="4693012" y="474477"/>
                  </a:lnTo>
                  <a:lnTo>
                    <a:pt x="4953735" y="47447"/>
                  </a:lnTo>
                  <a:lnTo>
                    <a:pt x="5214458" y="0"/>
                  </a:lnTo>
                  <a:lnTo>
                    <a:pt x="5475180" y="0"/>
                  </a:lnTo>
                  <a:lnTo>
                    <a:pt x="5735903" y="189790"/>
                  </a:lnTo>
                </a:path>
              </a:pathLst>
            </a:custGeom>
            <a:ln w="27101" cap="flat">
              <a:solidFill>
                <a:srgbClr val="80BD41">
                  <a:alpha val="100000"/>
                </a:srgbClr>
              </a:solidFill>
              <a:prstDash val="solid"/>
              <a:round/>
            </a:ln>
          </p:spPr>
          <p:txBody>
            <a:bodyPr/>
            <a:lstStyle/>
            <a:p/>
          </p:txBody>
        </p:sp>
        <p:sp>
          <p:nvSpPr>
            <p:cNvPr id="40" name="pl40"/>
            <p:cNvSpPr/>
            <p:nvPr/>
          </p:nvSpPr>
          <p:spPr>
            <a:xfrm>
              <a:off x="1917567" y="930807"/>
              <a:ext cx="5735903" cy="3036654"/>
            </a:xfrm>
            <a:custGeom>
              <a:avLst/>
              <a:pathLst>
                <a:path w="5735903" h="3036654">
                  <a:moveTo>
                    <a:pt x="0" y="3036654"/>
                  </a:moveTo>
                  <a:lnTo>
                    <a:pt x="260722" y="47447"/>
                  </a:lnTo>
                  <a:lnTo>
                    <a:pt x="521445" y="0"/>
                  </a:lnTo>
                  <a:lnTo>
                    <a:pt x="782168" y="94895"/>
                  </a:lnTo>
                  <a:lnTo>
                    <a:pt x="1042891" y="379581"/>
                  </a:lnTo>
                  <a:lnTo>
                    <a:pt x="1303614" y="379581"/>
                  </a:lnTo>
                  <a:lnTo>
                    <a:pt x="1564337" y="427029"/>
                  </a:lnTo>
                  <a:lnTo>
                    <a:pt x="1825060" y="237238"/>
                  </a:lnTo>
                  <a:lnTo>
                    <a:pt x="2085783" y="379581"/>
                  </a:lnTo>
                  <a:lnTo>
                    <a:pt x="2346506" y="142343"/>
                  </a:lnTo>
                  <a:lnTo>
                    <a:pt x="2607229" y="284686"/>
                  </a:lnTo>
                  <a:lnTo>
                    <a:pt x="2867951" y="332134"/>
                  </a:lnTo>
                  <a:lnTo>
                    <a:pt x="3128674" y="379581"/>
                  </a:lnTo>
                  <a:lnTo>
                    <a:pt x="3389397" y="0"/>
                  </a:lnTo>
                  <a:lnTo>
                    <a:pt x="3650120" y="284686"/>
                  </a:lnTo>
                  <a:lnTo>
                    <a:pt x="3910843" y="47447"/>
                  </a:lnTo>
                  <a:lnTo>
                    <a:pt x="4171566" y="142343"/>
                  </a:lnTo>
                  <a:lnTo>
                    <a:pt x="4432289" y="142343"/>
                  </a:lnTo>
                  <a:lnTo>
                    <a:pt x="4693012" y="427029"/>
                  </a:lnTo>
                  <a:lnTo>
                    <a:pt x="4953735" y="47447"/>
                  </a:lnTo>
                  <a:lnTo>
                    <a:pt x="5214458" y="0"/>
                  </a:lnTo>
                  <a:lnTo>
                    <a:pt x="5475180" y="0"/>
                  </a:lnTo>
                  <a:lnTo>
                    <a:pt x="5735903" y="189790"/>
                  </a:lnTo>
                </a:path>
              </a:pathLst>
            </a:custGeom>
            <a:ln w="27101" cap="flat">
              <a:solidFill>
                <a:srgbClr val="EE00EE">
                  <a:alpha val="100000"/>
                </a:srgbClr>
              </a:solidFill>
              <a:prstDash val="solid"/>
              <a:round/>
            </a:ln>
          </p:spPr>
          <p:txBody>
            <a:bodyPr/>
            <a:lstStyle/>
            <a:p/>
          </p:txBody>
        </p:sp>
        <p:sp>
          <p:nvSpPr>
            <p:cNvPr id="41" name="pl41"/>
            <p:cNvSpPr/>
            <p:nvPr/>
          </p:nvSpPr>
          <p:spPr>
            <a:xfrm>
              <a:off x="5828410" y="4204700"/>
              <a:ext cx="1825060" cy="1328536"/>
            </a:xfrm>
            <a:custGeom>
              <a:avLst/>
              <a:pathLst>
                <a:path w="1825060" h="1328536">
                  <a:moveTo>
                    <a:pt x="0" y="1043849"/>
                  </a:moveTo>
                  <a:lnTo>
                    <a:pt x="260722" y="996402"/>
                  </a:lnTo>
                  <a:lnTo>
                    <a:pt x="521445" y="1281088"/>
                  </a:lnTo>
                  <a:lnTo>
                    <a:pt x="782168" y="1328536"/>
                  </a:lnTo>
                  <a:lnTo>
                    <a:pt x="1042891" y="1328536"/>
                  </a:lnTo>
                  <a:lnTo>
                    <a:pt x="1303614" y="1233640"/>
                  </a:lnTo>
                  <a:lnTo>
                    <a:pt x="1564337" y="1091297"/>
                  </a:lnTo>
                  <a:lnTo>
                    <a:pt x="1825060" y="0"/>
                  </a:lnTo>
                </a:path>
              </a:pathLst>
            </a:custGeom>
            <a:ln w="27101" cap="flat">
              <a:solidFill>
                <a:srgbClr val="6A3D9A">
                  <a:alpha val="100000"/>
                </a:srgbClr>
              </a:solidFill>
              <a:prstDash val="solid"/>
              <a:round/>
            </a:ln>
          </p:spPr>
          <p:txBody>
            <a:bodyPr/>
            <a:lstStyle/>
            <a:p/>
          </p:txBody>
        </p:sp>
        <p:sp>
          <p:nvSpPr>
            <p:cNvPr id="42" name="pl42"/>
            <p:cNvSpPr/>
            <p:nvPr/>
          </p:nvSpPr>
          <p:spPr>
            <a:xfrm>
              <a:off x="5046242" y="978255"/>
              <a:ext cx="2607229" cy="3084102"/>
            </a:xfrm>
            <a:custGeom>
              <a:avLst/>
              <a:pathLst>
                <a:path w="2607229" h="3084102">
                  <a:moveTo>
                    <a:pt x="0" y="3084102"/>
                  </a:moveTo>
                  <a:lnTo>
                    <a:pt x="260722" y="142343"/>
                  </a:lnTo>
                  <a:lnTo>
                    <a:pt x="521445" y="142343"/>
                  </a:lnTo>
                  <a:lnTo>
                    <a:pt x="782168" y="142343"/>
                  </a:lnTo>
                  <a:lnTo>
                    <a:pt x="1042891" y="47447"/>
                  </a:lnTo>
                  <a:lnTo>
                    <a:pt x="1303614" y="142343"/>
                  </a:lnTo>
                  <a:lnTo>
                    <a:pt x="1564337" y="284686"/>
                  </a:lnTo>
                  <a:lnTo>
                    <a:pt x="1825060" y="189790"/>
                  </a:lnTo>
                  <a:lnTo>
                    <a:pt x="2085783" y="0"/>
                  </a:lnTo>
                  <a:lnTo>
                    <a:pt x="2346506" y="142343"/>
                  </a:lnTo>
                  <a:lnTo>
                    <a:pt x="2607229" y="142343"/>
                  </a:lnTo>
                </a:path>
              </a:pathLst>
            </a:custGeom>
            <a:ln w="27101" cap="flat">
              <a:solidFill>
                <a:srgbClr val="E31A1C">
                  <a:alpha val="100000"/>
                </a:srgbClr>
              </a:solidFill>
              <a:prstDash val="solid"/>
              <a:round/>
            </a:ln>
          </p:spPr>
          <p:txBody>
            <a:bodyPr/>
            <a:lstStyle/>
            <a:p/>
          </p:txBody>
        </p:sp>
        <p:sp>
          <p:nvSpPr>
            <p:cNvPr id="43" name="pl43"/>
            <p:cNvSpPr/>
            <p:nvPr/>
          </p:nvSpPr>
          <p:spPr>
            <a:xfrm>
              <a:off x="6610579" y="1120598"/>
              <a:ext cx="1042891" cy="4317743"/>
            </a:xfrm>
            <a:custGeom>
              <a:avLst/>
              <a:pathLst>
                <a:path w="1042891" h="4317743">
                  <a:moveTo>
                    <a:pt x="0" y="4317743"/>
                  </a:moveTo>
                  <a:lnTo>
                    <a:pt x="260722" y="4222847"/>
                  </a:lnTo>
                  <a:lnTo>
                    <a:pt x="521445" y="189790"/>
                  </a:lnTo>
                  <a:lnTo>
                    <a:pt x="782168" y="0"/>
                  </a:lnTo>
                  <a:lnTo>
                    <a:pt x="1042891" y="0"/>
                  </a:lnTo>
                </a:path>
              </a:pathLst>
            </a:custGeom>
            <a:ln w="27101" cap="flat">
              <a:solidFill>
                <a:srgbClr val="FF7F00">
                  <a:alpha val="100000"/>
                </a:srgbClr>
              </a:solidFill>
              <a:prstDash val="solid"/>
              <a:round/>
            </a:ln>
          </p:spPr>
          <p:txBody>
            <a:bodyPr/>
            <a:lstStyle/>
            <a:p/>
          </p:txBody>
        </p:sp>
        <p:sp>
          <p:nvSpPr>
            <p:cNvPr id="44" name="pl44"/>
            <p:cNvSpPr/>
            <p:nvPr/>
          </p:nvSpPr>
          <p:spPr>
            <a:xfrm>
              <a:off x="1135398" y="1120598"/>
              <a:ext cx="6518072" cy="901506"/>
            </a:xfrm>
            <a:custGeom>
              <a:avLst/>
              <a:pathLst>
                <a:path w="6518072" h="901506">
                  <a:moveTo>
                    <a:pt x="0" y="332134"/>
                  </a:moveTo>
                  <a:lnTo>
                    <a:pt x="260722" y="474477"/>
                  </a:lnTo>
                  <a:lnTo>
                    <a:pt x="521445" y="427029"/>
                  </a:lnTo>
                  <a:lnTo>
                    <a:pt x="782168" y="806611"/>
                  </a:lnTo>
                  <a:lnTo>
                    <a:pt x="1042891" y="427029"/>
                  </a:lnTo>
                  <a:lnTo>
                    <a:pt x="1303614" y="521924"/>
                  </a:lnTo>
                  <a:lnTo>
                    <a:pt x="1564337" y="379581"/>
                  </a:lnTo>
                  <a:lnTo>
                    <a:pt x="1825060" y="901506"/>
                  </a:lnTo>
                  <a:lnTo>
                    <a:pt x="2085783" y="332134"/>
                  </a:lnTo>
                  <a:lnTo>
                    <a:pt x="2346506" y="332134"/>
                  </a:lnTo>
                  <a:lnTo>
                    <a:pt x="2607229" y="284686"/>
                  </a:lnTo>
                  <a:lnTo>
                    <a:pt x="2867951" y="332134"/>
                  </a:lnTo>
                  <a:lnTo>
                    <a:pt x="3128674" y="94895"/>
                  </a:lnTo>
                  <a:lnTo>
                    <a:pt x="3389397" y="47447"/>
                  </a:lnTo>
                  <a:lnTo>
                    <a:pt x="3650120" y="142343"/>
                  </a:lnTo>
                  <a:lnTo>
                    <a:pt x="3910843" y="189790"/>
                  </a:lnTo>
                  <a:lnTo>
                    <a:pt x="4171566" y="0"/>
                  </a:lnTo>
                  <a:lnTo>
                    <a:pt x="4432289" y="0"/>
                  </a:lnTo>
                  <a:lnTo>
                    <a:pt x="4693012" y="284686"/>
                  </a:lnTo>
                  <a:lnTo>
                    <a:pt x="4953735" y="47447"/>
                  </a:lnTo>
                  <a:lnTo>
                    <a:pt x="5214458" y="94895"/>
                  </a:lnTo>
                  <a:lnTo>
                    <a:pt x="5475180" y="332134"/>
                  </a:lnTo>
                  <a:lnTo>
                    <a:pt x="5735903" y="189790"/>
                  </a:lnTo>
                  <a:lnTo>
                    <a:pt x="5996626" y="94895"/>
                  </a:lnTo>
                  <a:lnTo>
                    <a:pt x="6257349" y="47447"/>
                  </a:lnTo>
                  <a:lnTo>
                    <a:pt x="6518072" y="94895"/>
                  </a:lnTo>
                </a:path>
              </a:pathLst>
            </a:custGeom>
            <a:ln w="27101" cap="flat">
              <a:solidFill>
                <a:srgbClr val="FFC20E">
                  <a:alpha val="100000"/>
                </a:srgbClr>
              </a:solidFill>
              <a:prstDash val="solid"/>
              <a:round/>
            </a:ln>
          </p:spPr>
          <p:txBody>
            <a:bodyPr/>
            <a:lstStyle/>
            <a:p/>
          </p:txBody>
        </p:sp>
        <p:sp>
          <p:nvSpPr>
            <p:cNvPr id="45" name="pl45"/>
            <p:cNvSpPr/>
            <p:nvPr/>
          </p:nvSpPr>
          <p:spPr>
            <a:xfrm>
              <a:off x="1396121" y="1073150"/>
              <a:ext cx="6257349" cy="1897909"/>
            </a:xfrm>
            <a:custGeom>
              <a:avLst/>
              <a:pathLst>
                <a:path w="6257349" h="1897909">
                  <a:moveTo>
                    <a:pt x="0" y="0"/>
                  </a:moveTo>
                  <a:lnTo>
                    <a:pt x="260722" y="0"/>
                  </a:lnTo>
                  <a:lnTo>
                    <a:pt x="521445" y="47447"/>
                  </a:lnTo>
                  <a:lnTo>
                    <a:pt x="782168" y="47447"/>
                  </a:lnTo>
                  <a:lnTo>
                    <a:pt x="1042891" y="237238"/>
                  </a:lnTo>
                  <a:lnTo>
                    <a:pt x="1303614" y="379581"/>
                  </a:lnTo>
                  <a:lnTo>
                    <a:pt x="1564337" y="569372"/>
                  </a:lnTo>
                  <a:lnTo>
                    <a:pt x="1825060" y="759163"/>
                  </a:lnTo>
                  <a:lnTo>
                    <a:pt x="2085783" y="854059"/>
                  </a:lnTo>
                  <a:lnTo>
                    <a:pt x="2346506" y="1897909"/>
                  </a:lnTo>
                  <a:lnTo>
                    <a:pt x="2607229" y="1708118"/>
                  </a:lnTo>
                  <a:lnTo>
                    <a:pt x="2867951" y="948954"/>
                  </a:lnTo>
                  <a:lnTo>
                    <a:pt x="3128674" y="1186193"/>
                  </a:lnTo>
                  <a:lnTo>
                    <a:pt x="3389397" y="1138745"/>
                  </a:lnTo>
                  <a:lnTo>
                    <a:pt x="3650120" y="616820"/>
                  </a:lnTo>
                  <a:lnTo>
                    <a:pt x="3910843" y="521924"/>
                  </a:lnTo>
                  <a:lnTo>
                    <a:pt x="4171566" y="47447"/>
                  </a:lnTo>
                  <a:lnTo>
                    <a:pt x="4432289" y="664268"/>
                  </a:lnTo>
                  <a:lnTo>
                    <a:pt x="4693012" y="189790"/>
                  </a:lnTo>
                  <a:lnTo>
                    <a:pt x="4953735" y="332134"/>
                  </a:lnTo>
                  <a:lnTo>
                    <a:pt x="5214458" y="521924"/>
                  </a:lnTo>
                  <a:lnTo>
                    <a:pt x="5475180" y="616820"/>
                  </a:lnTo>
                  <a:lnTo>
                    <a:pt x="5735903" y="332134"/>
                  </a:lnTo>
                  <a:lnTo>
                    <a:pt x="5996626" y="142343"/>
                  </a:lnTo>
                  <a:lnTo>
                    <a:pt x="6257349" y="142343"/>
                  </a:lnTo>
                </a:path>
              </a:pathLst>
            </a:custGeom>
            <a:ln w="27101" cap="flat">
              <a:solidFill>
                <a:srgbClr val="008B00">
                  <a:alpha val="100000"/>
                </a:srgbClr>
              </a:solidFill>
              <a:prstDash val="solid"/>
              <a:round/>
            </a:ln>
          </p:spPr>
          <p:txBody>
            <a:bodyPr/>
            <a:lstStyle/>
            <a:p/>
          </p:txBody>
        </p:sp>
        <p:sp>
          <p:nvSpPr>
            <p:cNvPr id="46" name="pl46"/>
            <p:cNvSpPr/>
            <p:nvPr/>
          </p:nvSpPr>
          <p:spPr>
            <a:xfrm>
              <a:off x="1135398" y="1120598"/>
              <a:ext cx="6518072" cy="901506"/>
            </a:xfrm>
            <a:custGeom>
              <a:avLst/>
              <a:pathLst>
                <a:path w="6518072" h="901506">
                  <a:moveTo>
                    <a:pt x="0" y="332134"/>
                  </a:moveTo>
                  <a:lnTo>
                    <a:pt x="260722" y="474477"/>
                  </a:lnTo>
                  <a:lnTo>
                    <a:pt x="521445" y="427029"/>
                  </a:lnTo>
                  <a:lnTo>
                    <a:pt x="782168" y="806611"/>
                  </a:lnTo>
                  <a:lnTo>
                    <a:pt x="1042891" y="427029"/>
                  </a:lnTo>
                  <a:lnTo>
                    <a:pt x="1303614" y="521924"/>
                  </a:lnTo>
                  <a:lnTo>
                    <a:pt x="1564337" y="379581"/>
                  </a:lnTo>
                  <a:lnTo>
                    <a:pt x="1825060" y="901506"/>
                  </a:lnTo>
                  <a:lnTo>
                    <a:pt x="2085783" y="332134"/>
                  </a:lnTo>
                  <a:lnTo>
                    <a:pt x="2346506" y="332134"/>
                  </a:lnTo>
                  <a:lnTo>
                    <a:pt x="2607229" y="284686"/>
                  </a:lnTo>
                  <a:lnTo>
                    <a:pt x="2867951" y="332134"/>
                  </a:lnTo>
                  <a:lnTo>
                    <a:pt x="3128674" y="94895"/>
                  </a:lnTo>
                  <a:lnTo>
                    <a:pt x="3389397" y="47447"/>
                  </a:lnTo>
                  <a:lnTo>
                    <a:pt x="3650120" y="142343"/>
                  </a:lnTo>
                  <a:lnTo>
                    <a:pt x="3910843" y="189790"/>
                  </a:lnTo>
                  <a:lnTo>
                    <a:pt x="4171566" y="0"/>
                  </a:lnTo>
                  <a:lnTo>
                    <a:pt x="4432289" y="0"/>
                  </a:lnTo>
                  <a:lnTo>
                    <a:pt x="4693012" y="284686"/>
                  </a:lnTo>
                  <a:lnTo>
                    <a:pt x="4953735" y="47447"/>
                  </a:lnTo>
                  <a:lnTo>
                    <a:pt x="5214458" y="94895"/>
                  </a:lnTo>
                  <a:lnTo>
                    <a:pt x="5475180" y="332134"/>
                  </a:lnTo>
                  <a:lnTo>
                    <a:pt x="5735903" y="189790"/>
                  </a:lnTo>
                  <a:lnTo>
                    <a:pt x="5996626" y="94895"/>
                  </a:lnTo>
                  <a:lnTo>
                    <a:pt x="6257349" y="47447"/>
                  </a:lnTo>
                  <a:lnTo>
                    <a:pt x="6518072" y="94895"/>
                  </a:lnTo>
                </a:path>
              </a:pathLst>
            </a:custGeom>
            <a:ln w="27101" cap="flat">
              <a:solidFill>
                <a:srgbClr val="9A32CD">
                  <a:alpha val="100000"/>
                </a:srgbClr>
              </a:solidFill>
              <a:prstDash val="solid"/>
              <a:round/>
            </a:ln>
          </p:spPr>
          <p:txBody>
            <a:bodyPr/>
            <a:lstStyle/>
            <a:p/>
          </p:txBody>
        </p:sp>
        <p:sp>
          <p:nvSpPr>
            <p:cNvPr id="47" name="pl47"/>
            <p:cNvSpPr/>
            <p:nvPr/>
          </p:nvSpPr>
          <p:spPr>
            <a:xfrm>
              <a:off x="7668152" y="788215"/>
              <a:ext cx="715063" cy="325696"/>
            </a:xfrm>
            <a:custGeom>
              <a:avLst/>
              <a:pathLst>
                <a:path w="715063" h="325696">
                  <a:moveTo>
                    <a:pt x="715063" y="0"/>
                  </a:moveTo>
                  <a:lnTo>
                    <a:pt x="0" y="325696"/>
                  </a:lnTo>
                </a:path>
              </a:pathLst>
            </a:custGeom>
          </p:spPr>
          <p:txBody>
            <a:bodyPr/>
            <a:lstStyle/>
            <a:p/>
          </p:txBody>
        </p:sp>
        <p:sp>
          <p:nvSpPr>
            <p:cNvPr id="48" name="pl48"/>
            <p:cNvSpPr/>
            <p:nvPr/>
          </p:nvSpPr>
          <p:spPr>
            <a:xfrm>
              <a:off x="7671337" y="1046094"/>
              <a:ext cx="657562" cy="72533"/>
            </a:xfrm>
            <a:custGeom>
              <a:avLst/>
              <a:pathLst>
                <a:path w="657562" h="72533">
                  <a:moveTo>
                    <a:pt x="657562" y="0"/>
                  </a:moveTo>
                  <a:lnTo>
                    <a:pt x="0" y="72533"/>
                  </a:lnTo>
                </a:path>
              </a:pathLst>
            </a:custGeom>
          </p:spPr>
          <p:txBody>
            <a:bodyPr/>
            <a:lstStyle/>
            <a:p/>
          </p:txBody>
        </p:sp>
        <p:sp>
          <p:nvSpPr>
            <p:cNvPr id="49" name="pl49"/>
            <p:cNvSpPr/>
            <p:nvPr/>
          </p:nvSpPr>
          <p:spPr>
            <a:xfrm>
              <a:off x="7667049" y="1128147"/>
              <a:ext cx="770299" cy="428271"/>
            </a:xfrm>
            <a:custGeom>
              <a:avLst/>
              <a:pathLst>
                <a:path w="770299" h="428271">
                  <a:moveTo>
                    <a:pt x="770299" y="428271"/>
                  </a:moveTo>
                  <a:lnTo>
                    <a:pt x="0" y="0"/>
                  </a:lnTo>
                </a:path>
              </a:pathLst>
            </a:custGeom>
          </p:spPr>
          <p:txBody>
            <a:bodyPr/>
            <a:lstStyle/>
            <a:p/>
          </p:txBody>
        </p:sp>
        <p:sp>
          <p:nvSpPr>
            <p:cNvPr id="50" name="pl50"/>
            <p:cNvSpPr/>
            <p:nvPr/>
          </p:nvSpPr>
          <p:spPr>
            <a:xfrm>
              <a:off x="7670494" y="1124531"/>
              <a:ext cx="754875" cy="174411"/>
            </a:xfrm>
            <a:custGeom>
              <a:avLst/>
              <a:pathLst>
                <a:path w="754875" h="174411">
                  <a:moveTo>
                    <a:pt x="754875" y="174411"/>
                  </a:moveTo>
                  <a:lnTo>
                    <a:pt x="0" y="0"/>
                  </a:lnTo>
                </a:path>
              </a:pathLst>
            </a:custGeom>
          </p:spPr>
          <p:txBody>
            <a:bodyPr/>
            <a:lstStyle/>
            <a:p/>
          </p:txBody>
        </p:sp>
        <p:sp>
          <p:nvSpPr>
            <p:cNvPr id="51" name="pl51"/>
            <p:cNvSpPr/>
            <p:nvPr/>
          </p:nvSpPr>
          <p:spPr>
            <a:xfrm>
              <a:off x="7663668" y="1130013"/>
              <a:ext cx="743687" cy="686610"/>
            </a:xfrm>
            <a:custGeom>
              <a:avLst/>
              <a:pathLst>
                <a:path w="743687" h="686610">
                  <a:moveTo>
                    <a:pt x="743687" y="686610"/>
                  </a:moveTo>
                  <a:lnTo>
                    <a:pt x="0" y="0"/>
                  </a:lnTo>
                </a:path>
              </a:pathLst>
            </a:custGeom>
          </p:spPr>
          <p:txBody>
            <a:bodyPr/>
            <a:lstStyle/>
            <a:p/>
          </p:txBody>
        </p:sp>
        <p:sp>
          <p:nvSpPr>
            <p:cNvPr id="52" name="pl52"/>
            <p:cNvSpPr/>
            <p:nvPr/>
          </p:nvSpPr>
          <p:spPr>
            <a:xfrm>
              <a:off x="7658962" y="1226343"/>
              <a:ext cx="700205" cy="1383533"/>
            </a:xfrm>
            <a:custGeom>
              <a:avLst/>
              <a:pathLst>
                <a:path w="700205" h="1383533">
                  <a:moveTo>
                    <a:pt x="700205" y="1383533"/>
                  </a:moveTo>
                  <a:lnTo>
                    <a:pt x="0" y="0"/>
                  </a:lnTo>
                </a:path>
              </a:pathLst>
            </a:custGeom>
          </p:spPr>
          <p:txBody>
            <a:bodyPr/>
            <a:lstStyle/>
            <a:p/>
          </p:txBody>
        </p:sp>
        <p:sp>
          <p:nvSpPr>
            <p:cNvPr id="53" name="pl53"/>
            <p:cNvSpPr/>
            <p:nvPr/>
          </p:nvSpPr>
          <p:spPr>
            <a:xfrm>
              <a:off x="7660107" y="1226088"/>
              <a:ext cx="699060" cy="1116097"/>
            </a:xfrm>
            <a:custGeom>
              <a:avLst/>
              <a:pathLst>
                <a:path w="699060" h="1116097">
                  <a:moveTo>
                    <a:pt x="699060" y="1116097"/>
                  </a:moveTo>
                  <a:lnTo>
                    <a:pt x="0" y="0"/>
                  </a:lnTo>
                </a:path>
              </a:pathLst>
            </a:custGeom>
          </p:spPr>
          <p:txBody>
            <a:bodyPr/>
            <a:lstStyle/>
            <a:p/>
          </p:txBody>
        </p:sp>
        <p:sp>
          <p:nvSpPr>
            <p:cNvPr id="54" name="pl54"/>
            <p:cNvSpPr/>
            <p:nvPr/>
          </p:nvSpPr>
          <p:spPr>
            <a:xfrm>
              <a:off x="7661128" y="1225814"/>
              <a:ext cx="631653" cy="851324"/>
            </a:xfrm>
            <a:custGeom>
              <a:avLst/>
              <a:pathLst>
                <a:path w="631653" h="851324">
                  <a:moveTo>
                    <a:pt x="631653" y="851324"/>
                  </a:moveTo>
                  <a:lnTo>
                    <a:pt x="0" y="0"/>
                  </a:lnTo>
                </a:path>
              </a:pathLst>
            </a:custGeom>
          </p:spPr>
          <p:txBody>
            <a:bodyPr/>
            <a:lstStyle/>
            <a:p/>
          </p:txBody>
        </p:sp>
        <p:sp>
          <p:nvSpPr>
            <p:cNvPr id="55" name="pl55"/>
            <p:cNvSpPr/>
            <p:nvPr/>
          </p:nvSpPr>
          <p:spPr>
            <a:xfrm>
              <a:off x="7671611" y="4204700"/>
              <a:ext cx="711604" cy="0"/>
            </a:xfrm>
            <a:custGeom>
              <a:avLst/>
              <a:pathLst>
                <a:path w="711604" h="0">
                  <a:moveTo>
                    <a:pt x="711604" y="0"/>
                  </a:moveTo>
                  <a:lnTo>
                    <a:pt x="0" y="0"/>
                  </a:lnTo>
                </a:path>
              </a:pathLst>
            </a:custGeom>
          </p:spPr>
          <p:txBody>
            <a:bodyPr/>
            <a:lstStyle/>
            <a:p/>
          </p:txBody>
        </p:sp>
        <p:sp>
          <p:nvSpPr>
            <p:cNvPr id="56" name="pg56"/>
            <p:cNvSpPr/>
            <p:nvPr/>
          </p:nvSpPr>
          <p:spPr>
            <a:xfrm>
              <a:off x="8314635" y="696870"/>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495" y="742590"/>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DTP3: 95%</a:t>
              </a:r>
            </a:p>
          </p:txBody>
        </p:sp>
        <p:sp>
          <p:nvSpPr>
            <p:cNvPr id="58" name="pg58"/>
            <p:cNvSpPr/>
            <p:nvPr/>
          </p:nvSpPr>
          <p:spPr>
            <a:xfrm>
              <a:off x="8260320" y="960380"/>
              <a:ext cx="699790" cy="169072"/>
            </a:xfrm>
            <a:custGeom>
              <a:avLst/>
              <a:pathLst>
                <a:path w="699790" h="169072">
                  <a:moveTo>
                    <a:pt x="27431" y="169072"/>
                  </a:moveTo>
                  <a:lnTo>
                    <a:pt x="672358" y="169072"/>
                  </a:lnTo>
                  <a:lnTo>
                    <a:pt x="671253" y="169050"/>
                  </a:lnTo>
                  <a:lnTo>
                    <a:pt x="675664" y="168872"/>
                  </a:lnTo>
                  <a:lnTo>
                    <a:pt x="679990" y="167989"/>
                  </a:lnTo>
                  <a:lnTo>
                    <a:pt x="684118" y="166424"/>
                  </a:lnTo>
                  <a:lnTo>
                    <a:pt x="687941" y="164216"/>
                  </a:lnTo>
                  <a:lnTo>
                    <a:pt x="691361" y="161424"/>
                  </a:lnTo>
                  <a:lnTo>
                    <a:pt x="694288" y="158120"/>
                  </a:lnTo>
                  <a:lnTo>
                    <a:pt x="696648" y="154388"/>
                  </a:lnTo>
                  <a:lnTo>
                    <a:pt x="698378" y="150327"/>
                  </a:lnTo>
                  <a:lnTo>
                    <a:pt x="699435" y="146040"/>
                  </a:lnTo>
                  <a:lnTo>
                    <a:pt x="699790" y="141640"/>
                  </a:lnTo>
                  <a:lnTo>
                    <a:pt x="699790" y="27431"/>
                  </a:lnTo>
                  <a:lnTo>
                    <a:pt x="699435" y="23031"/>
                  </a:lnTo>
                  <a:lnTo>
                    <a:pt x="698378" y="18745"/>
                  </a:lnTo>
                  <a:lnTo>
                    <a:pt x="696648" y="14683"/>
                  </a:lnTo>
                  <a:lnTo>
                    <a:pt x="694288" y="10952"/>
                  </a:lnTo>
                  <a:lnTo>
                    <a:pt x="691361" y="7647"/>
                  </a:lnTo>
                  <a:lnTo>
                    <a:pt x="687941" y="4855"/>
                  </a:lnTo>
                  <a:lnTo>
                    <a:pt x="684118" y="2648"/>
                  </a:lnTo>
                  <a:lnTo>
                    <a:pt x="679990" y="1083"/>
                  </a:lnTo>
                  <a:lnTo>
                    <a:pt x="675664" y="200"/>
                  </a:lnTo>
                  <a:lnTo>
                    <a:pt x="67235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3180" y="1006100"/>
              <a:ext cx="60835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HepB3: 95%</a:t>
              </a:r>
            </a:p>
          </p:txBody>
        </p:sp>
        <p:sp>
          <p:nvSpPr>
            <p:cNvPr id="60" name="pg60"/>
            <p:cNvSpPr/>
            <p:nvPr/>
          </p:nvSpPr>
          <p:spPr>
            <a:xfrm>
              <a:off x="8368768" y="1478690"/>
              <a:ext cx="591342" cy="169072"/>
            </a:xfrm>
            <a:custGeom>
              <a:avLst/>
              <a:pathLst>
                <a:path w="591342" h="169072">
                  <a:moveTo>
                    <a:pt x="27431" y="169072"/>
                  </a:moveTo>
                  <a:lnTo>
                    <a:pt x="563910" y="169072"/>
                  </a:lnTo>
                  <a:lnTo>
                    <a:pt x="562805" y="169050"/>
                  </a:lnTo>
                  <a:lnTo>
                    <a:pt x="567217" y="168872"/>
                  </a:lnTo>
                  <a:lnTo>
                    <a:pt x="571542" y="167989"/>
                  </a:lnTo>
                  <a:lnTo>
                    <a:pt x="575670" y="166424"/>
                  </a:lnTo>
                  <a:lnTo>
                    <a:pt x="579493" y="164216"/>
                  </a:lnTo>
                  <a:lnTo>
                    <a:pt x="582913" y="161424"/>
                  </a:lnTo>
                  <a:lnTo>
                    <a:pt x="585840" y="158120"/>
                  </a:lnTo>
                  <a:lnTo>
                    <a:pt x="588200" y="154388"/>
                  </a:lnTo>
                  <a:lnTo>
                    <a:pt x="589930" y="150327"/>
                  </a:lnTo>
                  <a:lnTo>
                    <a:pt x="590987" y="146040"/>
                  </a:lnTo>
                  <a:lnTo>
                    <a:pt x="591342" y="141640"/>
                  </a:lnTo>
                  <a:lnTo>
                    <a:pt x="591342" y="27431"/>
                  </a:lnTo>
                  <a:lnTo>
                    <a:pt x="590987" y="23031"/>
                  </a:lnTo>
                  <a:lnTo>
                    <a:pt x="589930" y="18745"/>
                  </a:lnTo>
                  <a:lnTo>
                    <a:pt x="588200" y="14683"/>
                  </a:lnTo>
                  <a:lnTo>
                    <a:pt x="585840" y="10952"/>
                  </a:lnTo>
                  <a:lnTo>
                    <a:pt x="582913" y="7647"/>
                  </a:lnTo>
                  <a:lnTo>
                    <a:pt x="579493" y="4855"/>
                  </a:lnTo>
                  <a:lnTo>
                    <a:pt x="575670" y="2648"/>
                  </a:lnTo>
                  <a:lnTo>
                    <a:pt x="571542" y="1083"/>
                  </a:lnTo>
                  <a:lnTo>
                    <a:pt x="567217" y="200"/>
                  </a:lnTo>
                  <a:lnTo>
                    <a:pt x="5639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628" y="1524410"/>
              <a:ext cx="49990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Hib3: 95%</a:t>
              </a:r>
            </a:p>
          </p:txBody>
        </p:sp>
        <p:sp>
          <p:nvSpPr>
            <p:cNvPr id="62" name="pg62"/>
            <p:cNvSpPr/>
            <p:nvPr/>
          </p:nvSpPr>
          <p:spPr>
            <a:xfrm>
              <a:off x="8356789" y="1218226"/>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649" y="1263946"/>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95%</a:t>
              </a:r>
            </a:p>
          </p:txBody>
        </p:sp>
        <p:sp>
          <p:nvSpPr>
            <p:cNvPr id="64" name="pg64"/>
            <p:cNvSpPr/>
            <p:nvPr/>
          </p:nvSpPr>
          <p:spPr>
            <a:xfrm>
              <a:off x="8338776" y="1738942"/>
              <a:ext cx="621334" cy="169072"/>
            </a:xfrm>
            <a:custGeom>
              <a:avLst/>
              <a:pathLst>
                <a:path w="621334" h="169072">
                  <a:moveTo>
                    <a:pt x="27431" y="169072"/>
                  </a:moveTo>
                  <a:lnTo>
                    <a:pt x="593902" y="169072"/>
                  </a:lnTo>
                  <a:lnTo>
                    <a:pt x="592798" y="169050"/>
                  </a:lnTo>
                  <a:lnTo>
                    <a:pt x="597209" y="168872"/>
                  </a:lnTo>
                  <a:lnTo>
                    <a:pt x="601534" y="167989"/>
                  </a:lnTo>
                  <a:lnTo>
                    <a:pt x="605662" y="166424"/>
                  </a:lnTo>
                  <a:lnTo>
                    <a:pt x="609485" y="164216"/>
                  </a:lnTo>
                  <a:lnTo>
                    <a:pt x="612905" y="161424"/>
                  </a:lnTo>
                  <a:lnTo>
                    <a:pt x="615833" y="158120"/>
                  </a:lnTo>
                  <a:lnTo>
                    <a:pt x="618192" y="154388"/>
                  </a:lnTo>
                  <a:lnTo>
                    <a:pt x="619923" y="150327"/>
                  </a:lnTo>
                  <a:lnTo>
                    <a:pt x="620979" y="146040"/>
                  </a:lnTo>
                  <a:lnTo>
                    <a:pt x="621334" y="141640"/>
                  </a:lnTo>
                  <a:lnTo>
                    <a:pt x="621334" y="27431"/>
                  </a:lnTo>
                  <a:lnTo>
                    <a:pt x="620979" y="23031"/>
                  </a:lnTo>
                  <a:lnTo>
                    <a:pt x="619923" y="18745"/>
                  </a:lnTo>
                  <a:lnTo>
                    <a:pt x="618192" y="14683"/>
                  </a:lnTo>
                  <a:lnTo>
                    <a:pt x="615833" y="10952"/>
                  </a:lnTo>
                  <a:lnTo>
                    <a:pt x="612905" y="7647"/>
                  </a:lnTo>
                  <a:lnTo>
                    <a:pt x="609485" y="4855"/>
                  </a:lnTo>
                  <a:lnTo>
                    <a:pt x="605662" y="2648"/>
                  </a:lnTo>
                  <a:lnTo>
                    <a:pt x="601534" y="1083"/>
                  </a:lnTo>
                  <a:lnTo>
                    <a:pt x="597209" y="200"/>
                  </a:lnTo>
                  <a:lnTo>
                    <a:pt x="59390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636" y="1784662"/>
              <a:ext cx="5298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95%</a:t>
              </a:r>
            </a:p>
          </p:txBody>
        </p:sp>
        <p:sp>
          <p:nvSpPr>
            <p:cNvPr id="66" name="pg66"/>
            <p:cNvSpPr/>
            <p:nvPr/>
          </p:nvSpPr>
          <p:spPr>
            <a:xfrm>
              <a:off x="8290587" y="2529970"/>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447" y="2575690"/>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MCV1: 93%</a:t>
              </a:r>
            </a:p>
          </p:txBody>
        </p:sp>
        <p:sp>
          <p:nvSpPr>
            <p:cNvPr id="68" name="pg68"/>
            <p:cNvSpPr/>
            <p:nvPr/>
          </p:nvSpPr>
          <p:spPr>
            <a:xfrm>
              <a:off x="8290587" y="2263095"/>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447" y="2308815"/>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MCV2: 93%</a:t>
              </a:r>
            </a:p>
          </p:txBody>
        </p:sp>
        <p:sp>
          <p:nvSpPr>
            <p:cNvPr id="70" name="pg70"/>
            <p:cNvSpPr/>
            <p:nvPr/>
          </p:nvSpPr>
          <p:spPr>
            <a:xfrm>
              <a:off x="8224201" y="1999320"/>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7061" y="2045040"/>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Rubella: 93%</a:t>
              </a:r>
            </a:p>
          </p:txBody>
        </p:sp>
        <p:sp>
          <p:nvSpPr>
            <p:cNvPr id="72" name="pg72"/>
            <p:cNvSpPr/>
            <p:nvPr/>
          </p:nvSpPr>
          <p:spPr>
            <a:xfrm>
              <a:off x="8314635" y="4120165"/>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495" y="4165885"/>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30%</a:t>
              </a:r>
            </a:p>
          </p:txBody>
        </p:sp>
        <p:sp>
          <p:nvSpPr>
            <p:cNvPr id="74" name="pl74"/>
            <p:cNvSpPr/>
            <p:nvPr/>
          </p:nvSpPr>
          <p:spPr>
            <a:xfrm>
              <a:off x="757350" y="5628132"/>
              <a:ext cx="8317060" cy="0"/>
            </a:xfrm>
            <a:custGeom>
              <a:avLst/>
              <a:pathLst>
                <a:path w="8317060" h="0">
                  <a:moveTo>
                    <a:pt x="0" y="0"/>
                  </a:moveTo>
                  <a:lnTo>
                    <a:pt x="8317060" y="0"/>
                  </a:lnTo>
                  <a:lnTo>
                    <a:pt x="8317060" y="0"/>
                  </a:lnTo>
                </a:path>
              </a:pathLst>
            </a:custGeom>
            <a:ln w="13550" cap="flat">
              <a:solidFill>
                <a:srgbClr val="BEBEBE">
                  <a:alpha val="100000"/>
                </a:srgbClr>
              </a:solidFill>
              <a:prstDash val="dash"/>
              <a:round/>
            </a:ln>
          </p:spPr>
          <p:txBody>
            <a:bodyPr/>
            <a:lstStyle/>
            <a:p/>
          </p:txBody>
        </p:sp>
        <p:sp>
          <p:nvSpPr>
            <p:cNvPr id="75" name="rc75"/>
            <p:cNvSpPr/>
            <p:nvPr/>
          </p:nvSpPr>
          <p:spPr>
            <a:xfrm>
              <a:off x="757350" y="646121"/>
              <a:ext cx="8317060" cy="5219249"/>
            </a:xfrm>
            <a:prstGeom prst="rect">
              <a:avLst/>
            </a:prstGeom>
            <a:noFill/>
            <a:ln w="13550" cap="rnd">
              <a:solidFill>
                <a:srgbClr val="BEBEBE">
                  <a:alpha val="100000"/>
                </a:srgbClr>
              </a:solidFill>
              <a:prstDash val="solid"/>
              <a:round/>
            </a:ln>
          </p:spPr>
          <p:txBody>
            <a:bodyPr/>
            <a:lstStyle/>
            <a:p/>
          </p:txBody>
        </p:sp>
        <p:sp>
          <p:nvSpPr>
            <p:cNvPr id="76" name="tx76"/>
            <p:cNvSpPr/>
            <p:nvPr/>
          </p:nvSpPr>
          <p:spPr>
            <a:xfrm>
              <a:off x="632541" y="55881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7" name="tx77"/>
            <p:cNvSpPr/>
            <p:nvPr/>
          </p:nvSpPr>
          <p:spPr>
            <a:xfrm>
              <a:off x="570361" y="51136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78" name="tx78"/>
            <p:cNvSpPr/>
            <p:nvPr/>
          </p:nvSpPr>
          <p:spPr>
            <a:xfrm>
              <a:off x="570361" y="46391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9" name="tx79"/>
            <p:cNvSpPr/>
            <p:nvPr/>
          </p:nvSpPr>
          <p:spPr>
            <a:xfrm>
              <a:off x="570361" y="41646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80" name="tx80"/>
            <p:cNvSpPr/>
            <p:nvPr/>
          </p:nvSpPr>
          <p:spPr>
            <a:xfrm>
              <a:off x="570361" y="36902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1" name="tx81"/>
            <p:cNvSpPr/>
            <p:nvPr/>
          </p:nvSpPr>
          <p:spPr>
            <a:xfrm>
              <a:off x="570361" y="3215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2" name="tx82"/>
            <p:cNvSpPr/>
            <p:nvPr/>
          </p:nvSpPr>
          <p:spPr>
            <a:xfrm>
              <a:off x="570361" y="27412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3" name="tx83"/>
            <p:cNvSpPr/>
            <p:nvPr/>
          </p:nvSpPr>
          <p:spPr>
            <a:xfrm>
              <a:off x="570361" y="22667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84" name="tx84"/>
            <p:cNvSpPr/>
            <p:nvPr/>
          </p:nvSpPr>
          <p:spPr>
            <a:xfrm>
              <a:off x="570361" y="17923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5" name="tx85"/>
            <p:cNvSpPr/>
            <p:nvPr/>
          </p:nvSpPr>
          <p:spPr>
            <a:xfrm>
              <a:off x="570361" y="13178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86" name="tx86"/>
            <p:cNvSpPr/>
            <p:nvPr/>
          </p:nvSpPr>
          <p:spPr>
            <a:xfrm>
              <a:off x="508182" y="8433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7" name="tx87"/>
            <p:cNvSpPr/>
            <p:nvPr/>
          </p:nvSpPr>
          <p:spPr>
            <a:xfrm rot="-5400000">
              <a:off x="97995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8" name="tx88"/>
            <p:cNvSpPr/>
            <p:nvPr/>
          </p:nvSpPr>
          <p:spPr>
            <a:xfrm rot="-5400000">
              <a:off x="228356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9" name="tx89"/>
            <p:cNvSpPr/>
            <p:nvPr/>
          </p:nvSpPr>
          <p:spPr>
            <a:xfrm rot="-5400000">
              <a:off x="3587179"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89079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5400000">
              <a:off x="593368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5400000">
              <a:off x="6194408"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3" name="tx93"/>
            <p:cNvSpPr/>
            <p:nvPr/>
          </p:nvSpPr>
          <p:spPr>
            <a:xfrm rot="-5400000">
              <a:off x="6455131"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4" name="tx94"/>
            <p:cNvSpPr/>
            <p:nvPr/>
          </p:nvSpPr>
          <p:spPr>
            <a:xfrm rot="-5400000">
              <a:off x="671585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5" name="tx95"/>
            <p:cNvSpPr/>
            <p:nvPr/>
          </p:nvSpPr>
          <p:spPr>
            <a:xfrm rot="-5400000">
              <a:off x="6976577"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96" name="tx96"/>
            <p:cNvSpPr/>
            <p:nvPr/>
          </p:nvSpPr>
          <p:spPr>
            <a:xfrm rot="-5400000">
              <a:off x="723730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97" name="tx97"/>
            <p:cNvSpPr/>
            <p:nvPr/>
          </p:nvSpPr>
          <p:spPr>
            <a:xfrm rot="-5400000">
              <a:off x="7498023"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rot="-5400000">
              <a:off x="-37121" y="320572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9" name="tx99"/>
            <p:cNvSpPr/>
            <p:nvPr/>
          </p:nvSpPr>
          <p:spPr>
            <a:xfrm>
              <a:off x="3443056" y="435349"/>
              <a:ext cx="294564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Vaccine coverage (%), Jamaica, 2000-2025</a:t>
              </a:r>
            </a:p>
          </p:txBody>
        </p:sp>
        <p:sp>
          <p:nvSpPr>
            <p:cNvPr id="100" name="tx10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4878" y="6593460"/>
              <a:ext cx="50395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9 vaccines (complete series).
In 2025, HPVc had the lowest coverage of all vaccines (30%), followed by MCV1, MCV2, and Rubella (93%).
Coverage of 6 vaccines decreased (DTP3, HEPB3, HIB3, IPV1, MCV1 and RUBELLA) and 2 vaccines increased (HPVC and MCV2) compared to respective coverage in 2019.
Coverage of 5 vaccines decreased (DTP3, HEPB3, HIB3, MCV1 and RUBELLA), 1 vaccine increased (HPVC), and 3 vaccines were the same (IPV1, IPVC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8" y="4982511"/>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5" name="pl5"/>
            <p:cNvSpPr/>
            <p:nvPr/>
          </p:nvSpPr>
          <p:spPr>
            <a:xfrm>
              <a:off x="1130608" y="4479907"/>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6" name="pl6"/>
            <p:cNvSpPr/>
            <p:nvPr/>
          </p:nvSpPr>
          <p:spPr>
            <a:xfrm>
              <a:off x="1130608" y="3977302"/>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7" name="pl7"/>
            <p:cNvSpPr/>
            <p:nvPr/>
          </p:nvSpPr>
          <p:spPr>
            <a:xfrm>
              <a:off x="1130608" y="3474697"/>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8" name="pl8"/>
            <p:cNvSpPr/>
            <p:nvPr/>
          </p:nvSpPr>
          <p:spPr>
            <a:xfrm>
              <a:off x="1130608" y="297209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9" name="pl9"/>
            <p:cNvSpPr/>
            <p:nvPr/>
          </p:nvSpPr>
          <p:spPr>
            <a:xfrm>
              <a:off x="1130608" y="2469488"/>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0" name="pl10"/>
            <p:cNvSpPr/>
            <p:nvPr/>
          </p:nvSpPr>
          <p:spPr>
            <a:xfrm>
              <a:off x="1130608" y="196688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1" name="pl11"/>
            <p:cNvSpPr/>
            <p:nvPr/>
          </p:nvSpPr>
          <p:spPr>
            <a:xfrm>
              <a:off x="1130608" y="1464279"/>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2" name="pl12"/>
            <p:cNvSpPr/>
            <p:nvPr/>
          </p:nvSpPr>
          <p:spPr>
            <a:xfrm>
              <a:off x="1130608" y="961674"/>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3" name="pl13"/>
            <p:cNvSpPr/>
            <p:nvPr/>
          </p:nvSpPr>
          <p:spPr>
            <a:xfrm>
              <a:off x="1491690"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100"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96679" y="961674"/>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19" name="pl19"/>
            <p:cNvSpPr/>
            <p:nvPr/>
          </p:nvSpPr>
          <p:spPr>
            <a:xfrm>
              <a:off x="8207814" y="1464279"/>
              <a:ext cx="433298" cy="0"/>
            </a:xfrm>
            <a:custGeom>
              <a:avLst/>
              <a:pathLst>
                <a:path w="433298" h="0">
                  <a:moveTo>
                    <a:pt x="0" y="0"/>
                  </a:moveTo>
                  <a:lnTo>
                    <a:pt x="144432" y="0"/>
                  </a:lnTo>
                  <a:lnTo>
                    <a:pt x="216649" y="0"/>
                  </a:lnTo>
                  <a:lnTo>
                    <a:pt x="288865" y="0"/>
                  </a:lnTo>
                  <a:lnTo>
                    <a:pt x="361081" y="0"/>
                  </a:lnTo>
                  <a:lnTo>
                    <a:pt x="433298" y="0"/>
                  </a:lnTo>
                  <a:lnTo>
                    <a:pt x="433298" y="0"/>
                  </a:lnTo>
                </a:path>
              </a:pathLst>
            </a:custGeom>
            <a:ln w="116535" cap="flat">
              <a:solidFill>
                <a:srgbClr val="E8E8E8">
                  <a:alpha val="100000"/>
                </a:srgbClr>
              </a:solidFill>
              <a:prstDash val="solid"/>
              <a:round/>
            </a:ln>
          </p:spPr>
          <p:txBody>
            <a:bodyPr/>
            <a:lstStyle/>
            <a:p/>
          </p:txBody>
        </p:sp>
        <p:sp>
          <p:nvSpPr>
            <p:cNvPr id="20" name="pl20"/>
            <p:cNvSpPr/>
            <p:nvPr/>
          </p:nvSpPr>
          <p:spPr>
            <a:xfrm>
              <a:off x="7991165" y="1966883"/>
              <a:ext cx="649947" cy="0"/>
            </a:xfrm>
            <a:custGeom>
              <a:avLst/>
              <a:pathLst>
                <a:path w="649947" h="0">
                  <a:moveTo>
                    <a:pt x="0" y="0"/>
                  </a:moveTo>
                  <a:lnTo>
                    <a:pt x="361081" y="0"/>
                  </a:lnTo>
                  <a:lnTo>
                    <a:pt x="433298"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2469488"/>
              <a:ext cx="722163" cy="0"/>
            </a:xfrm>
            <a:custGeom>
              <a:avLst/>
              <a:pathLst>
                <a:path w="722163" h="0">
                  <a:moveTo>
                    <a:pt x="0" y="0"/>
                  </a:moveTo>
                  <a:lnTo>
                    <a:pt x="433298" y="0"/>
                  </a:lnTo>
                  <a:lnTo>
                    <a:pt x="433298" y="0"/>
                  </a:lnTo>
                  <a:lnTo>
                    <a:pt x="505514" y="0"/>
                  </a:lnTo>
                  <a:lnTo>
                    <a:pt x="649947" y="0"/>
                  </a:lnTo>
                  <a:lnTo>
                    <a:pt x="722163" y="0"/>
                  </a:lnTo>
                  <a:lnTo>
                    <a:pt x="722163" y="0"/>
                  </a:lnTo>
                </a:path>
              </a:pathLst>
            </a:custGeom>
            <a:ln w="116535" cap="flat">
              <a:solidFill>
                <a:srgbClr val="E8E8E8">
                  <a:alpha val="100000"/>
                </a:srgbClr>
              </a:solidFill>
              <a:prstDash val="solid"/>
              <a:round/>
            </a:ln>
          </p:spPr>
          <p:txBody>
            <a:bodyPr/>
            <a:lstStyle/>
            <a:p/>
          </p:txBody>
        </p:sp>
        <p:sp>
          <p:nvSpPr>
            <p:cNvPr id="22" name="pl22"/>
            <p:cNvSpPr/>
            <p:nvPr/>
          </p:nvSpPr>
          <p:spPr>
            <a:xfrm>
              <a:off x="7991165" y="2972093"/>
              <a:ext cx="649947" cy="0"/>
            </a:xfrm>
            <a:custGeom>
              <a:avLst/>
              <a:pathLst>
                <a:path w="649947" h="0">
                  <a:moveTo>
                    <a:pt x="0" y="0"/>
                  </a:moveTo>
                  <a:lnTo>
                    <a:pt x="361081" y="0"/>
                  </a:lnTo>
                  <a:lnTo>
                    <a:pt x="433298"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3474697"/>
              <a:ext cx="433298" cy="0"/>
            </a:xfrm>
            <a:custGeom>
              <a:avLst/>
              <a:pathLst>
                <a:path w="433298" h="0">
                  <a:moveTo>
                    <a:pt x="0" y="0"/>
                  </a:moveTo>
                  <a:lnTo>
                    <a:pt x="144432" y="0"/>
                  </a:lnTo>
                  <a:lnTo>
                    <a:pt x="216649" y="0"/>
                  </a:lnTo>
                  <a:lnTo>
                    <a:pt x="216649" y="0"/>
                  </a:lnTo>
                  <a:lnTo>
                    <a:pt x="216649" y="0"/>
                  </a:lnTo>
                  <a:lnTo>
                    <a:pt x="361081"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3977302"/>
              <a:ext cx="433298" cy="0"/>
            </a:xfrm>
            <a:custGeom>
              <a:avLst/>
              <a:pathLst>
                <a:path w="433298" h="0">
                  <a:moveTo>
                    <a:pt x="0" y="0"/>
                  </a:moveTo>
                  <a:lnTo>
                    <a:pt x="216649" y="0"/>
                  </a:lnTo>
                  <a:lnTo>
                    <a:pt x="361081" y="0"/>
                  </a:lnTo>
                  <a:lnTo>
                    <a:pt x="361081" y="0"/>
                  </a:lnTo>
                  <a:lnTo>
                    <a:pt x="361081" y="0"/>
                  </a:lnTo>
                  <a:lnTo>
                    <a:pt x="433298"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4479907"/>
              <a:ext cx="722163" cy="0"/>
            </a:xfrm>
            <a:custGeom>
              <a:avLst/>
              <a:pathLst>
                <a:path w="722163" h="0">
                  <a:moveTo>
                    <a:pt x="0" y="0"/>
                  </a:moveTo>
                  <a:lnTo>
                    <a:pt x="144432" y="0"/>
                  </a:lnTo>
                  <a:lnTo>
                    <a:pt x="433298" y="0"/>
                  </a:lnTo>
                  <a:lnTo>
                    <a:pt x="433298" y="0"/>
                  </a:lnTo>
                  <a:lnTo>
                    <a:pt x="649947" y="0"/>
                  </a:lnTo>
                  <a:lnTo>
                    <a:pt x="722163" y="0"/>
                  </a:lnTo>
                  <a:lnTo>
                    <a:pt x="722163"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4982511"/>
              <a:ext cx="433298" cy="0"/>
            </a:xfrm>
            <a:custGeom>
              <a:avLst/>
              <a:pathLst>
                <a:path w="433298" h="0">
                  <a:moveTo>
                    <a:pt x="0" y="0"/>
                  </a:moveTo>
                  <a:lnTo>
                    <a:pt x="216649" y="0"/>
                  </a:lnTo>
                  <a:lnTo>
                    <a:pt x="361081" y="0"/>
                  </a:lnTo>
                  <a:lnTo>
                    <a:pt x="361081" y="0"/>
                  </a:lnTo>
                  <a:lnTo>
                    <a:pt x="361081" y="0"/>
                  </a:lnTo>
                  <a:lnTo>
                    <a:pt x="433298" y="0"/>
                  </a:lnTo>
                  <a:lnTo>
                    <a:pt x="433298" y="0"/>
                  </a:lnTo>
                </a:path>
              </a:pathLst>
            </a:custGeom>
            <a:ln w="116535" cap="flat">
              <a:solidFill>
                <a:srgbClr val="E8E8E8">
                  <a:alpha val="100000"/>
                </a:srgbClr>
              </a:solidFill>
              <a:prstDash val="solid"/>
              <a:round/>
            </a:ln>
          </p:spPr>
          <p:txBody>
            <a:bodyPr/>
            <a:lstStyle/>
            <a:p/>
          </p:txBody>
        </p:sp>
        <p:sp>
          <p:nvSpPr>
            <p:cNvPr id="27" name="pt27"/>
            <p:cNvSpPr/>
            <p:nvPr/>
          </p:nvSpPr>
          <p:spPr>
            <a:xfrm>
              <a:off x="8492179"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92179"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57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7" y="1459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5"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7" y="1962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7"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7" y="24649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5"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7"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7"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7"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7" y="3470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972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3"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475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978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33912" y="89890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433912" y="89890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6128" y="89890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433912" y="14015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14015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89479" y="14015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361695" y="19041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578344" y="19041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289479" y="19041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361695" y="24067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24067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24067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290932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290932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290932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341193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341193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341193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3" y="391453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3" y="391453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391453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72830" y="44171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44171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44171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3" y="49197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3" y="49197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49197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82" y="4906022"/>
              <a:ext cx="55979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Rubella</a:t>
              </a:r>
            </a:p>
          </p:txBody>
        </p:sp>
        <p:sp>
          <p:nvSpPr>
            <p:cNvPr id="118" name="tx118"/>
            <p:cNvSpPr/>
            <p:nvPr/>
          </p:nvSpPr>
          <p:spPr>
            <a:xfrm>
              <a:off x="609223" y="4403417"/>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MCV2</a:t>
              </a:r>
            </a:p>
          </p:txBody>
        </p:sp>
        <p:sp>
          <p:nvSpPr>
            <p:cNvPr id="119" name="tx119"/>
            <p:cNvSpPr/>
            <p:nvPr/>
          </p:nvSpPr>
          <p:spPr>
            <a:xfrm>
              <a:off x="609223" y="3900812"/>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MCV1</a:t>
              </a:r>
            </a:p>
          </p:txBody>
        </p:sp>
        <p:sp>
          <p:nvSpPr>
            <p:cNvPr id="120" name="tx120"/>
            <p:cNvSpPr/>
            <p:nvPr/>
          </p:nvSpPr>
          <p:spPr>
            <a:xfrm>
              <a:off x="709899" y="3398208"/>
              <a:ext cx="35807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IPV1</a:t>
              </a:r>
            </a:p>
          </p:txBody>
        </p:sp>
        <p:sp>
          <p:nvSpPr>
            <p:cNvPr id="121" name="tx121"/>
            <p:cNvSpPr/>
            <p:nvPr/>
          </p:nvSpPr>
          <p:spPr>
            <a:xfrm>
              <a:off x="728461" y="2895603"/>
              <a:ext cx="33951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Hib3</a:t>
              </a:r>
            </a:p>
          </p:txBody>
        </p:sp>
        <p:sp>
          <p:nvSpPr>
            <p:cNvPr id="122" name="tx122"/>
            <p:cNvSpPr/>
            <p:nvPr/>
          </p:nvSpPr>
          <p:spPr>
            <a:xfrm>
              <a:off x="563138" y="2392998"/>
              <a:ext cx="504840"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HepB3</a:t>
              </a:r>
            </a:p>
          </p:txBody>
        </p:sp>
        <p:sp>
          <p:nvSpPr>
            <p:cNvPr id="123" name="tx123"/>
            <p:cNvSpPr/>
            <p:nvPr/>
          </p:nvSpPr>
          <p:spPr>
            <a:xfrm>
              <a:off x="645891" y="1890394"/>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DTP3</a:t>
              </a:r>
            </a:p>
          </p:txBody>
        </p:sp>
        <p:sp>
          <p:nvSpPr>
            <p:cNvPr id="124" name="tx124"/>
            <p:cNvSpPr/>
            <p:nvPr/>
          </p:nvSpPr>
          <p:spPr>
            <a:xfrm>
              <a:off x="645891" y="1387789"/>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DTP1</a:t>
              </a:r>
            </a:p>
          </p:txBody>
        </p:sp>
        <p:sp>
          <p:nvSpPr>
            <p:cNvPr id="125" name="tx125"/>
            <p:cNvSpPr/>
            <p:nvPr/>
          </p:nvSpPr>
          <p:spPr>
            <a:xfrm>
              <a:off x="710082" y="885184"/>
              <a:ext cx="35789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BCG</a:t>
              </a:r>
            </a:p>
          </p:txBody>
        </p:sp>
        <p:sp>
          <p:nvSpPr>
            <p:cNvPr id="126" name="tx126"/>
            <p:cNvSpPr/>
            <p:nvPr/>
          </p:nvSpPr>
          <p:spPr>
            <a:xfrm>
              <a:off x="1445787" y="5346704"/>
              <a:ext cx="9180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0</a:t>
              </a:r>
            </a:p>
          </p:txBody>
        </p:sp>
        <p:sp>
          <p:nvSpPr>
            <p:cNvPr id="127" name="tx127"/>
            <p:cNvSpPr/>
            <p:nvPr/>
          </p:nvSpPr>
          <p:spPr>
            <a:xfrm>
              <a:off x="3205294"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25</a:t>
              </a:r>
            </a:p>
          </p:txBody>
        </p:sp>
        <p:sp>
          <p:nvSpPr>
            <p:cNvPr id="128" name="tx128"/>
            <p:cNvSpPr/>
            <p:nvPr/>
          </p:nvSpPr>
          <p:spPr>
            <a:xfrm>
              <a:off x="5010703"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50</a:t>
              </a:r>
            </a:p>
          </p:txBody>
        </p:sp>
        <p:sp>
          <p:nvSpPr>
            <p:cNvPr id="129" name="tx129"/>
            <p:cNvSpPr/>
            <p:nvPr/>
          </p:nvSpPr>
          <p:spPr>
            <a:xfrm>
              <a:off x="6816113"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75</a:t>
              </a:r>
            </a:p>
          </p:txBody>
        </p:sp>
        <p:sp>
          <p:nvSpPr>
            <p:cNvPr id="130" name="tx130"/>
            <p:cNvSpPr/>
            <p:nvPr/>
          </p:nvSpPr>
          <p:spPr>
            <a:xfrm>
              <a:off x="8575620" y="5346704"/>
              <a:ext cx="27541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100</a:t>
              </a:r>
            </a:p>
          </p:txBody>
        </p:sp>
        <p:sp>
          <p:nvSpPr>
            <p:cNvPr id="131" name="tx131"/>
            <p:cNvSpPr/>
            <p:nvPr/>
          </p:nvSpPr>
          <p:spPr>
            <a:xfrm>
              <a:off x="4671461" y="553447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32" name="pt132"/>
            <p:cNvSpPr/>
            <p:nvPr/>
          </p:nvSpPr>
          <p:spPr>
            <a:xfrm>
              <a:off x="4130273" y="591968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130" y="591968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1987" y="591968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358"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2019</a:t>
              </a:r>
            </a:p>
          </p:txBody>
        </p:sp>
        <p:sp>
          <p:nvSpPr>
            <p:cNvPr id="136" name="tx136"/>
            <p:cNvSpPr/>
            <p:nvPr/>
          </p:nvSpPr>
          <p:spPr>
            <a:xfrm>
              <a:off x="5098215"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2024</a:t>
              </a:r>
            </a:p>
          </p:txBody>
        </p:sp>
        <p:sp>
          <p:nvSpPr>
            <p:cNvPr id="137" name="tx137"/>
            <p:cNvSpPr/>
            <p:nvPr/>
          </p:nvSpPr>
          <p:spPr>
            <a:xfrm>
              <a:off x="5824072"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2025</a:t>
              </a:r>
            </a:p>
          </p:txBody>
        </p:sp>
        <p:sp>
          <p:nvSpPr>
            <p:cNvPr id="138" name="tx138"/>
            <p:cNvSpPr/>
            <p:nvPr/>
          </p:nvSpPr>
          <p:spPr>
            <a:xfrm>
              <a:off x="1130608" y="435349"/>
              <a:ext cx="32375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Jamaica, 2019-2025</a:t>
              </a:r>
            </a:p>
          </p:txBody>
        </p:sp>
        <p:sp>
          <p:nvSpPr>
            <p:cNvPr id="139" name="tx139"/>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662"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2773" y="6472760"/>
              <a:ext cx="3131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Coverage is shown for vaccines with data all years 2019-2025.</a:t>
              </a:r>
            </a:p>
          </p:txBody>
        </p:sp>
        <p:sp>
          <p:nvSpPr>
            <p:cNvPr id="142" name="tx142"/>
            <p:cNvSpPr/>
            <p:nvPr/>
          </p:nvSpPr>
          <p:spPr>
            <a:xfrm>
              <a:off x="3421773" y="6593460"/>
              <a:ext cx="5652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(97%) and 2024 (99%). DTP1 coverage declined in 2025 (95%) compared to 2024, and was lower than in 2019. In 2019-2025, DTP1 coverage was at it's lowest level in 2021 (93%).
In 2024, 1 vaccine had lower coverage than in 2019.
In 2025, 7 vaccines had lower coverage than in 2019.
In 2025, 6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2784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7316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418488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6380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30912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54446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99766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500509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445828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91148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336467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28178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22710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319677"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56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44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33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21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410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98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87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75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677" y="4184886"/>
              <a:ext cx="2999080" cy="792868"/>
            </a:xfrm>
            <a:custGeom>
              <a:avLst/>
              <a:pathLst>
                <a:path w="2999080" h="792868">
                  <a:moveTo>
                    <a:pt x="0" y="191382"/>
                  </a:moveTo>
                  <a:lnTo>
                    <a:pt x="374885" y="164041"/>
                  </a:lnTo>
                  <a:lnTo>
                    <a:pt x="749770" y="191382"/>
                  </a:lnTo>
                  <a:lnTo>
                    <a:pt x="1124655" y="574146"/>
                  </a:lnTo>
                  <a:lnTo>
                    <a:pt x="1499540" y="792868"/>
                  </a:lnTo>
                  <a:lnTo>
                    <a:pt x="1874425" y="710847"/>
                  </a:lnTo>
                  <a:lnTo>
                    <a:pt x="2249310" y="710847"/>
                  </a:lnTo>
                  <a:lnTo>
                    <a:pt x="2624195" y="628826"/>
                  </a:lnTo>
                  <a:lnTo>
                    <a:pt x="2999080" y="0"/>
                  </a:lnTo>
                </a:path>
              </a:pathLst>
            </a:custGeom>
            <a:ln w="29811" cap="flat">
              <a:solidFill>
                <a:srgbClr val="FF0000">
                  <a:alpha val="100000"/>
                </a:srgbClr>
              </a:solidFill>
              <a:prstDash val="solid"/>
              <a:round/>
            </a:ln>
          </p:spPr>
          <p:txBody>
            <a:bodyPr/>
            <a:lstStyle/>
            <a:p/>
          </p:txBody>
        </p:sp>
        <p:sp>
          <p:nvSpPr>
            <p:cNvPr id="27" name="pl27"/>
            <p:cNvSpPr/>
            <p:nvPr/>
          </p:nvSpPr>
          <p:spPr>
            <a:xfrm>
              <a:off x="1694563" y="4184886"/>
              <a:ext cx="2624195" cy="765528"/>
            </a:xfrm>
            <a:custGeom>
              <a:avLst/>
              <a:pathLst>
                <a:path w="2624195" h="765528">
                  <a:moveTo>
                    <a:pt x="0" y="601486"/>
                  </a:moveTo>
                  <a:lnTo>
                    <a:pt x="374885" y="574146"/>
                  </a:lnTo>
                  <a:lnTo>
                    <a:pt x="749770" y="738187"/>
                  </a:lnTo>
                  <a:lnTo>
                    <a:pt x="1124655" y="765528"/>
                  </a:lnTo>
                  <a:lnTo>
                    <a:pt x="1499540" y="765528"/>
                  </a:lnTo>
                  <a:lnTo>
                    <a:pt x="1874425" y="710847"/>
                  </a:lnTo>
                  <a:lnTo>
                    <a:pt x="2249310" y="628826"/>
                  </a:lnTo>
                  <a:lnTo>
                    <a:pt x="2624195" y="0"/>
                  </a:lnTo>
                </a:path>
              </a:pathLst>
            </a:custGeom>
            <a:ln w="29811" cap="flat">
              <a:solidFill>
                <a:srgbClr val="0058AB">
                  <a:alpha val="100000"/>
                </a:srgbClr>
              </a:solidFill>
              <a:prstDash val="solid"/>
              <a:round/>
            </a:ln>
          </p:spPr>
          <p:txBody>
            <a:bodyPr/>
            <a:lstStyle/>
            <a:p/>
          </p:txBody>
        </p:sp>
        <p:sp>
          <p:nvSpPr>
            <p:cNvPr id="28" name="pt28"/>
            <p:cNvSpPr/>
            <p:nvPr/>
          </p:nvSpPr>
          <p:spPr>
            <a:xfrm>
              <a:off x="1294852" y="43514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737" y="43241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622" y="43514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507" y="47342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392" y="49529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277" y="4870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162" y="4870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9047" y="4788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932" y="416006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69737" y="4761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044622" y="47342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419507" y="48982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794392" y="49255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69277" y="49255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544162" y="4870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919047" y="4788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4293932" y="416006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1694563" y="485742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46" name="tx46"/>
            <p:cNvSpPr/>
            <p:nvPr/>
          </p:nvSpPr>
          <p:spPr>
            <a:xfrm>
              <a:off x="2069448" y="48300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47" name="tx47"/>
            <p:cNvSpPr/>
            <p:nvPr/>
          </p:nvSpPr>
          <p:spPr>
            <a:xfrm>
              <a:off x="2444333" y="49941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48" name="tx48"/>
            <p:cNvSpPr/>
            <p:nvPr/>
          </p:nvSpPr>
          <p:spPr>
            <a:xfrm>
              <a:off x="2819218" y="50214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9" name="tx49"/>
            <p:cNvSpPr/>
            <p:nvPr/>
          </p:nvSpPr>
          <p:spPr>
            <a:xfrm>
              <a:off x="3194103" y="50214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50" name="tx50"/>
            <p:cNvSpPr/>
            <p:nvPr/>
          </p:nvSpPr>
          <p:spPr>
            <a:xfrm>
              <a:off x="3568988" y="49667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51" name="tx51"/>
            <p:cNvSpPr/>
            <p:nvPr/>
          </p:nvSpPr>
          <p:spPr>
            <a:xfrm>
              <a:off x="3943873" y="488476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52" name="tx52"/>
            <p:cNvSpPr/>
            <p:nvPr/>
          </p:nvSpPr>
          <p:spPr>
            <a:xfrm>
              <a:off x="4318758" y="42559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53" name="tx53"/>
            <p:cNvSpPr/>
            <p:nvPr/>
          </p:nvSpPr>
          <p:spPr>
            <a:xfrm>
              <a:off x="1319677" y="42057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54" name="tx54"/>
            <p:cNvSpPr/>
            <p:nvPr/>
          </p:nvSpPr>
          <p:spPr>
            <a:xfrm>
              <a:off x="1694563" y="41784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55" name="tx55"/>
            <p:cNvSpPr/>
            <p:nvPr/>
          </p:nvSpPr>
          <p:spPr>
            <a:xfrm>
              <a:off x="2069448" y="42057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56" name="tx56"/>
            <p:cNvSpPr/>
            <p:nvPr/>
          </p:nvSpPr>
          <p:spPr>
            <a:xfrm>
              <a:off x="2444333" y="458851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57" name="tx57"/>
            <p:cNvSpPr/>
            <p:nvPr/>
          </p:nvSpPr>
          <p:spPr>
            <a:xfrm>
              <a:off x="2819218" y="48072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58" name="tx58"/>
            <p:cNvSpPr/>
            <p:nvPr/>
          </p:nvSpPr>
          <p:spPr>
            <a:xfrm>
              <a:off x="3194103" y="47252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59" name="tx59"/>
            <p:cNvSpPr/>
            <p:nvPr/>
          </p:nvSpPr>
          <p:spPr>
            <a:xfrm>
              <a:off x="3568988" y="47252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60" name="tx60"/>
            <p:cNvSpPr/>
            <p:nvPr/>
          </p:nvSpPr>
          <p:spPr>
            <a:xfrm>
              <a:off x="3943873" y="464319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61" name="tx61"/>
            <p:cNvSpPr/>
            <p:nvPr/>
          </p:nvSpPr>
          <p:spPr>
            <a:xfrm>
              <a:off x="4318758" y="40143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62" name="pl62"/>
            <p:cNvSpPr/>
            <p:nvPr/>
          </p:nvSpPr>
          <p:spPr>
            <a:xfrm>
              <a:off x="757350" y="5005095"/>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63" name="tx63"/>
            <p:cNvSpPr/>
            <p:nvPr/>
          </p:nvSpPr>
          <p:spPr>
            <a:xfrm>
              <a:off x="3242273" y="1861340"/>
              <a:ext cx="65343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4D4D4D">
                      <a:alpha val="100000"/>
                    </a:srgbClr>
                  </a:solidFill>
                  <a:latin typeface="Arial"/>
                  <a:cs typeface="Arial"/>
                </a:rPr>
                <a:t>Switched to</a:t>
              </a:r>
            </a:p>
          </p:txBody>
        </p:sp>
        <p:sp>
          <p:nvSpPr>
            <p:cNvPr id="64" name="tx64"/>
            <p:cNvSpPr/>
            <p:nvPr/>
          </p:nvSpPr>
          <p:spPr>
            <a:xfrm>
              <a:off x="3108633" y="2043460"/>
              <a:ext cx="92070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4D4D4D">
                      <a:alpha val="100000"/>
                    </a:srgbClr>
                  </a:solidFill>
                  <a:latin typeface="Arial"/>
                  <a:cs typeface="Arial"/>
                </a:rPr>
                <a:t>1 dose schedule</a:t>
              </a:r>
            </a:p>
          </p:txBody>
        </p:sp>
        <p:sp>
          <p:nvSpPr>
            <p:cNvPr id="65" name="rc65"/>
            <p:cNvSpPr/>
            <p:nvPr/>
          </p:nvSpPr>
          <p:spPr>
            <a:xfrm>
              <a:off x="757350" y="1833621"/>
              <a:ext cx="4123735" cy="3608918"/>
            </a:xfrm>
            <a:prstGeom prst="rect">
              <a:avLst/>
            </a:prstGeom>
            <a:noFill/>
            <a:ln w="13550" cap="rnd">
              <a:solidFill>
                <a:srgbClr val="BEBEBE">
                  <a:alpha val="100000"/>
                </a:srgbClr>
              </a:solidFill>
              <a:prstDash val="solid"/>
              <a:round/>
            </a:ln>
          </p:spPr>
          <p:txBody>
            <a:bodyPr/>
            <a:lstStyle/>
            <a:p/>
          </p:txBody>
        </p:sp>
        <p:sp>
          <p:nvSpPr>
            <p:cNvPr id="66" name="pl66"/>
            <p:cNvSpPr/>
            <p:nvPr/>
          </p:nvSpPr>
          <p:spPr>
            <a:xfrm>
              <a:off x="4950675" y="52784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7" name="pl67"/>
            <p:cNvSpPr/>
            <p:nvPr/>
          </p:nvSpPr>
          <p:spPr>
            <a:xfrm>
              <a:off x="4950675" y="47316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8" name="pl68"/>
            <p:cNvSpPr/>
            <p:nvPr/>
          </p:nvSpPr>
          <p:spPr>
            <a:xfrm>
              <a:off x="4950675" y="418488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9" name="pl69"/>
            <p:cNvSpPr/>
            <p:nvPr/>
          </p:nvSpPr>
          <p:spPr>
            <a:xfrm>
              <a:off x="4950675" y="36380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0" name="pl70"/>
            <p:cNvSpPr/>
            <p:nvPr/>
          </p:nvSpPr>
          <p:spPr>
            <a:xfrm>
              <a:off x="4950675" y="30912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1" name="pl71"/>
            <p:cNvSpPr/>
            <p:nvPr/>
          </p:nvSpPr>
          <p:spPr>
            <a:xfrm>
              <a:off x="4950675" y="254446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2" name="pl72"/>
            <p:cNvSpPr/>
            <p:nvPr/>
          </p:nvSpPr>
          <p:spPr>
            <a:xfrm>
              <a:off x="4950675" y="199766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3" name="pl73"/>
            <p:cNvSpPr/>
            <p:nvPr/>
          </p:nvSpPr>
          <p:spPr>
            <a:xfrm>
              <a:off x="4950675" y="500509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74" name="pl74"/>
            <p:cNvSpPr/>
            <p:nvPr/>
          </p:nvSpPr>
          <p:spPr>
            <a:xfrm>
              <a:off x="4950675" y="445828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75" name="pl75"/>
            <p:cNvSpPr/>
            <p:nvPr/>
          </p:nvSpPr>
          <p:spPr>
            <a:xfrm>
              <a:off x="4950675" y="391148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76" name="pl76"/>
            <p:cNvSpPr/>
            <p:nvPr/>
          </p:nvSpPr>
          <p:spPr>
            <a:xfrm>
              <a:off x="4950675" y="336467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77" name="pl77"/>
            <p:cNvSpPr/>
            <p:nvPr/>
          </p:nvSpPr>
          <p:spPr>
            <a:xfrm>
              <a:off x="4950675" y="28178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78" name="pl78"/>
            <p:cNvSpPr/>
            <p:nvPr/>
          </p:nvSpPr>
          <p:spPr>
            <a:xfrm>
              <a:off x="4950675" y="22710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79" name="pl79"/>
            <p:cNvSpPr/>
            <p:nvPr/>
          </p:nvSpPr>
          <p:spPr>
            <a:xfrm>
              <a:off x="5513002"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887887"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262772"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637657"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01254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38742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76231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3719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12083"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762313" y="4485629"/>
              <a:ext cx="749770" cy="410104"/>
            </a:xfrm>
            <a:custGeom>
              <a:avLst/>
              <a:pathLst>
                <a:path w="749770" h="410104">
                  <a:moveTo>
                    <a:pt x="0" y="410104"/>
                  </a:moveTo>
                  <a:lnTo>
                    <a:pt x="374885" y="328083"/>
                  </a:lnTo>
                  <a:lnTo>
                    <a:pt x="749770" y="0"/>
                  </a:lnTo>
                </a:path>
              </a:pathLst>
            </a:custGeom>
            <a:ln w="29811" cap="flat">
              <a:solidFill>
                <a:srgbClr val="FF0000">
                  <a:alpha val="100000"/>
                </a:srgbClr>
              </a:solidFill>
              <a:prstDash val="solid"/>
              <a:round/>
            </a:ln>
          </p:spPr>
          <p:txBody>
            <a:bodyPr/>
            <a:lstStyle/>
            <a:p/>
          </p:txBody>
        </p:sp>
        <p:sp>
          <p:nvSpPr>
            <p:cNvPr id="89" name="pl89"/>
            <p:cNvSpPr/>
            <p:nvPr/>
          </p:nvSpPr>
          <p:spPr>
            <a:xfrm>
              <a:off x="7762313" y="4485629"/>
              <a:ext cx="749770" cy="410104"/>
            </a:xfrm>
            <a:custGeom>
              <a:avLst/>
              <a:pathLst>
                <a:path w="749770" h="410104">
                  <a:moveTo>
                    <a:pt x="0" y="410104"/>
                  </a:moveTo>
                  <a:lnTo>
                    <a:pt x="374885" y="328083"/>
                  </a:lnTo>
                  <a:lnTo>
                    <a:pt x="749770" y="0"/>
                  </a:lnTo>
                </a:path>
              </a:pathLst>
            </a:custGeom>
            <a:ln w="29811" cap="flat">
              <a:solidFill>
                <a:srgbClr val="0058AB">
                  <a:alpha val="100000"/>
                </a:srgbClr>
              </a:solidFill>
              <a:prstDash val="solid"/>
              <a:round/>
            </a:ln>
          </p:spPr>
          <p:txBody>
            <a:bodyPr/>
            <a:lstStyle/>
            <a:p/>
          </p:txBody>
        </p:sp>
        <p:sp>
          <p:nvSpPr>
            <p:cNvPr id="90" name="pt90"/>
            <p:cNvSpPr/>
            <p:nvPr/>
          </p:nvSpPr>
          <p:spPr>
            <a:xfrm>
              <a:off x="7737487" y="4870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8112372" y="4788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8487257" y="44608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7737487" y="4870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4" name="pt94"/>
            <p:cNvSpPr/>
            <p:nvPr/>
          </p:nvSpPr>
          <p:spPr>
            <a:xfrm>
              <a:off x="8112372" y="4788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5" name="pt95"/>
            <p:cNvSpPr/>
            <p:nvPr/>
          </p:nvSpPr>
          <p:spPr>
            <a:xfrm>
              <a:off x="8487257" y="44608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6" name="tx96"/>
            <p:cNvSpPr/>
            <p:nvPr/>
          </p:nvSpPr>
          <p:spPr>
            <a:xfrm>
              <a:off x="7762313" y="49667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97" name="tx97"/>
            <p:cNvSpPr/>
            <p:nvPr/>
          </p:nvSpPr>
          <p:spPr>
            <a:xfrm>
              <a:off x="8137198" y="488476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98" name="tx98"/>
            <p:cNvSpPr/>
            <p:nvPr/>
          </p:nvSpPr>
          <p:spPr>
            <a:xfrm>
              <a:off x="8512083" y="45566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99" name="tx99"/>
            <p:cNvSpPr/>
            <p:nvPr/>
          </p:nvSpPr>
          <p:spPr>
            <a:xfrm>
              <a:off x="7762313" y="47252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100" name="tx100"/>
            <p:cNvSpPr/>
            <p:nvPr/>
          </p:nvSpPr>
          <p:spPr>
            <a:xfrm>
              <a:off x="8137198" y="464319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01" name="tx101"/>
            <p:cNvSpPr/>
            <p:nvPr/>
          </p:nvSpPr>
          <p:spPr>
            <a:xfrm>
              <a:off x="8512083" y="43151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102" name="pl102"/>
            <p:cNvSpPr/>
            <p:nvPr/>
          </p:nvSpPr>
          <p:spPr>
            <a:xfrm>
              <a:off x="4950675" y="5005095"/>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3" name="tx103"/>
            <p:cNvSpPr/>
            <p:nvPr/>
          </p:nvSpPr>
          <p:spPr>
            <a:xfrm>
              <a:off x="7435598" y="1861340"/>
              <a:ext cx="65343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4D4D4D">
                      <a:alpha val="100000"/>
                    </a:srgbClr>
                  </a:solidFill>
                  <a:latin typeface="Arial"/>
                  <a:cs typeface="Arial"/>
                </a:rPr>
                <a:t>Switched to</a:t>
              </a:r>
            </a:p>
          </p:txBody>
        </p:sp>
        <p:sp>
          <p:nvSpPr>
            <p:cNvPr id="104" name="tx104"/>
            <p:cNvSpPr/>
            <p:nvPr/>
          </p:nvSpPr>
          <p:spPr>
            <a:xfrm>
              <a:off x="7301958" y="2043460"/>
              <a:ext cx="92070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4D4D4D">
                      <a:alpha val="100000"/>
                    </a:srgbClr>
                  </a:solidFill>
                  <a:latin typeface="Arial"/>
                  <a:cs typeface="Arial"/>
                </a:rPr>
                <a:t>1 dose schedule</a:t>
              </a:r>
            </a:p>
          </p:txBody>
        </p:sp>
        <p:sp>
          <p:nvSpPr>
            <p:cNvPr id="105" name="rc105"/>
            <p:cNvSpPr/>
            <p:nvPr/>
          </p:nvSpPr>
          <p:spPr>
            <a:xfrm>
              <a:off x="4950675" y="1833621"/>
              <a:ext cx="4123735" cy="3608918"/>
            </a:xfrm>
            <a:prstGeom prst="rect">
              <a:avLst/>
            </a:prstGeom>
            <a:noFill/>
            <a:ln w="13550" cap="rnd">
              <a:solidFill>
                <a:srgbClr val="BEBEBE">
                  <a:alpha val="100000"/>
                </a:srgbClr>
              </a:solidFill>
              <a:prstDash val="solid"/>
              <a:round/>
            </a:ln>
          </p:spPr>
          <p:txBody>
            <a:bodyPr/>
            <a:lstStyle/>
            <a:p/>
          </p:txBody>
        </p:sp>
        <p:sp>
          <p:nvSpPr>
            <p:cNvPr id="106" name="tx106"/>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07" name="tx107"/>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08" name="tx108"/>
            <p:cNvSpPr/>
            <p:nvPr/>
          </p:nvSpPr>
          <p:spPr>
            <a:xfrm rot="-5400000">
              <a:off x="119257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09" name="tx109"/>
            <p:cNvSpPr/>
            <p:nvPr/>
          </p:nvSpPr>
          <p:spPr>
            <a:xfrm rot="-5400000">
              <a:off x="156746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10" name="tx110"/>
            <p:cNvSpPr/>
            <p:nvPr/>
          </p:nvSpPr>
          <p:spPr>
            <a:xfrm rot="-5400000">
              <a:off x="194234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11" name="tx111"/>
            <p:cNvSpPr/>
            <p:nvPr/>
          </p:nvSpPr>
          <p:spPr>
            <a:xfrm rot="-5400000">
              <a:off x="231723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12" name="tx112"/>
            <p:cNvSpPr/>
            <p:nvPr/>
          </p:nvSpPr>
          <p:spPr>
            <a:xfrm rot="-5400000">
              <a:off x="269211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13" name="tx113"/>
            <p:cNvSpPr/>
            <p:nvPr/>
          </p:nvSpPr>
          <p:spPr>
            <a:xfrm rot="-5400000">
              <a:off x="306700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14" name="tx114"/>
            <p:cNvSpPr/>
            <p:nvPr/>
          </p:nvSpPr>
          <p:spPr>
            <a:xfrm rot="-5400000">
              <a:off x="344188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15" name="tx115"/>
            <p:cNvSpPr/>
            <p:nvPr/>
          </p:nvSpPr>
          <p:spPr>
            <a:xfrm rot="-5400000">
              <a:off x="381677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16" name="tx116"/>
            <p:cNvSpPr/>
            <p:nvPr/>
          </p:nvSpPr>
          <p:spPr>
            <a:xfrm rot="-5400000">
              <a:off x="419165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17" name="tx117"/>
            <p:cNvSpPr/>
            <p:nvPr/>
          </p:nvSpPr>
          <p:spPr>
            <a:xfrm rot="-5400000">
              <a:off x="538590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18" name="tx118"/>
            <p:cNvSpPr/>
            <p:nvPr/>
          </p:nvSpPr>
          <p:spPr>
            <a:xfrm rot="-5400000">
              <a:off x="576078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19" name="tx119"/>
            <p:cNvSpPr/>
            <p:nvPr/>
          </p:nvSpPr>
          <p:spPr>
            <a:xfrm rot="-5400000">
              <a:off x="613567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20" name="tx120"/>
            <p:cNvSpPr/>
            <p:nvPr/>
          </p:nvSpPr>
          <p:spPr>
            <a:xfrm rot="-5400000">
              <a:off x="651055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21" name="tx121"/>
            <p:cNvSpPr/>
            <p:nvPr/>
          </p:nvSpPr>
          <p:spPr>
            <a:xfrm rot="-5400000">
              <a:off x="688544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22" name="tx122"/>
            <p:cNvSpPr/>
            <p:nvPr/>
          </p:nvSpPr>
          <p:spPr>
            <a:xfrm rot="-5400000">
              <a:off x="726032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23" name="tx123"/>
            <p:cNvSpPr/>
            <p:nvPr/>
          </p:nvSpPr>
          <p:spPr>
            <a:xfrm rot="-5400000">
              <a:off x="763521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24" name="tx124"/>
            <p:cNvSpPr/>
            <p:nvPr/>
          </p:nvSpPr>
          <p:spPr>
            <a:xfrm rot="-5400000">
              <a:off x="8010096"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25" name="tx125"/>
            <p:cNvSpPr/>
            <p:nvPr/>
          </p:nvSpPr>
          <p:spPr>
            <a:xfrm rot="-5400000">
              <a:off x="8384981"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26" name="tx126"/>
            <p:cNvSpPr/>
            <p:nvPr/>
          </p:nvSpPr>
          <p:spPr>
            <a:xfrm>
              <a:off x="632541" y="49650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7" name="tx127"/>
            <p:cNvSpPr/>
            <p:nvPr/>
          </p:nvSpPr>
          <p:spPr>
            <a:xfrm>
              <a:off x="570361" y="44182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8" name="tx128"/>
            <p:cNvSpPr/>
            <p:nvPr/>
          </p:nvSpPr>
          <p:spPr>
            <a:xfrm>
              <a:off x="570361" y="38714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9" name="tx129"/>
            <p:cNvSpPr/>
            <p:nvPr/>
          </p:nvSpPr>
          <p:spPr>
            <a:xfrm>
              <a:off x="570361" y="33246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0" name="tx130"/>
            <p:cNvSpPr/>
            <p:nvPr/>
          </p:nvSpPr>
          <p:spPr>
            <a:xfrm>
              <a:off x="570361" y="27778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1" name="tx131"/>
            <p:cNvSpPr/>
            <p:nvPr/>
          </p:nvSpPr>
          <p:spPr>
            <a:xfrm>
              <a:off x="508182" y="22310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2" name="tx132"/>
            <p:cNvSpPr/>
            <p:nvPr/>
          </p:nvSpPr>
          <p:spPr>
            <a:xfrm rot="-5400000">
              <a:off x="-37121" y="358806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33" name="pl133"/>
            <p:cNvSpPr/>
            <p:nvPr/>
          </p:nvSpPr>
          <p:spPr>
            <a:xfrm>
              <a:off x="4220017"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4" name="pl134"/>
            <p:cNvSpPr/>
            <p:nvPr/>
          </p:nvSpPr>
          <p:spPr>
            <a:xfrm>
              <a:off x="497687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5" name="tx135"/>
            <p:cNvSpPr/>
            <p:nvPr/>
          </p:nvSpPr>
          <p:spPr>
            <a:xfrm>
              <a:off x="4487116" y="6187552"/>
              <a:ext cx="39822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HPV1</a:t>
              </a:r>
            </a:p>
          </p:txBody>
        </p:sp>
        <p:sp>
          <p:nvSpPr>
            <p:cNvPr id="136" name="tx136"/>
            <p:cNvSpPr/>
            <p:nvPr/>
          </p:nvSpPr>
          <p:spPr>
            <a:xfrm>
              <a:off x="5243972" y="6187552"/>
              <a:ext cx="3897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HPVc</a:t>
              </a:r>
            </a:p>
          </p:txBody>
        </p:sp>
        <p:sp>
          <p:nvSpPr>
            <p:cNvPr id="137" name="tx137"/>
            <p:cNvSpPr/>
            <p:nvPr/>
          </p:nvSpPr>
          <p:spPr>
            <a:xfrm>
              <a:off x="757350" y="1368037"/>
              <a:ext cx="54284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coverage (%), Jamaica, 2017-2025</a:t>
              </a:r>
            </a:p>
          </p:txBody>
        </p:sp>
        <p:sp>
          <p:nvSpPr>
            <p:cNvPr id="138" name="tx138"/>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1139247" y="6611748"/>
              <a:ext cx="79351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first year of HPV programme coverage estimates in Jamaica was 2017.
In 2025, first dose (HPV1) programme coverage among girls was 30%. In 2025, last dose (HPVc) programme coverage among girls was 30%.</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30% and coverage among boys increased to 19%, following switch to single dose in 2023.</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0950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2959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496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96975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2448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499946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1954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963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5971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679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9988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3898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439174"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479"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784"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89"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133"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94"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55"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916"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77"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38"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99" y="1954902"/>
              <a:ext cx="0" cy="3189543"/>
            </a:xfrm>
            <a:custGeom>
              <a:avLst/>
              <a:pathLst>
                <a:path w="0" h="3189543">
                  <a:moveTo>
                    <a:pt x="0" y="31895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174" y="2128877"/>
              <a:ext cx="6481525" cy="260962"/>
            </a:xfrm>
            <a:custGeom>
              <a:avLst/>
              <a:pathLst>
                <a:path w="6481525" h="260962">
                  <a:moveTo>
                    <a:pt x="0" y="173975"/>
                  </a:moveTo>
                  <a:lnTo>
                    <a:pt x="259261" y="28995"/>
                  </a:lnTo>
                  <a:lnTo>
                    <a:pt x="518522" y="57991"/>
                  </a:lnTo>
                  <a:lnTo>
                    <a:pt x="777783" y="144979"/>
                  </a:lnTo>
                  <a:lnTo>
                    <a:pt x="1037044" y="86987"/>
                  </a:lnTo>
                  <a:lnTo>
                    <a:pt x="1296305" y="0"/>
                  </a:lnTo>
                  <a:lnTo>
                    <a:pt x="1555566" y="144979"/>
                  </a:lnTo>
                  <a:lnTo>
                    <a:pt x="1814827" y="231966"/>
                  </a:lnTo>
                  <a:lnTo>
                    <a:pt x="2074088" y="260962"/>
                  </a:lnTo>
                  <a:lnTo>
                    <a:pt x="2333349" y="260962"/>
                  </a:lnTo>
                  <a:lnTo>
                    <a:pt x="2592610" y="144979"/>
                  </a:lnTo>
                  <a:lnTo>
                    <a:pt x="2851871" y="202970"/>
                  </a:lnTo>
                  <a:lnTo>
                    <a:pt x="3111132" y="86987"/>
                  </a:lnTo>
                  <a:lnTo>
                    <a:pt x="3370393" y="173975"/>
                  </a:lnTo>
                  <a:lnTo>
                    <a:pt x="3629654" y="202970"/>
                  </a:lnTo>
                  <a:lnTo>
                    <a:pt x="3888915" y="231966"/>
                  </a:lnTo>
                  <a:lnTo>
                    <a:pt x="4148176" y="0"/>
                  </a:lnTo>
                  <a:lnTo>
                    <a:pt x="4407437" y="173975"/>
                  </a:lnTo>
                  <a:lnTo>
                    <a:pt x="4666698" y="57991"/>
                  </a:lnTo>
                  <a:lnTo>
                    <a:pt x="4925959" y="86987"/>
                  </a:lnTo>
                  <a:lnTo>
                    <a:pt x="5185220" y="86987"/>
                  </a:lnTo>
                  <a:lnTo>
                    <a:pt x="5444481" y="260962"/>
                  </a:lnTo>
                  <a:lnTo>
                    <a:pt x="5703742" y="28995"/>
                  </a:lnTo>
                  <a:lnTo>
                    <a:pt x="5963003" y="0"/>
                  </a:lnTo>
                  <a:lnTo>
                    <a:pt x="6222264" y="0"/>
                  </a:lnTo>
                  <a:lnTo>
                    <a:pt x="6481525" y="115983"/>
                  </a:lnTo>
                </a:path>
              </a:pathLst>
            </a:custGeom>
            <a:ln w="27101" cap="flat">
              <a:solidFill>
                <a:srgbClr val="F8766D">
                  <a:alpha val="100000"/>
                </a:srgbClr>
              </a:solidFill>
              <a:prstDash val="solid"/>
              <a:round/>
            </a:ln>
          </p:spPr>
          <p:txBody>
            <a:bodyPr/>
            <a:lstStyle/>
            <a:p/>
          </p:txBody>
        </p:sp>
        <p:sp>
          <p:nvSpPr>
            <p:cNvPr id="28" name="pl28"/>
            <p:cNvSpPr/>
            <p:nvPr/>
          </p:nvSpPr>
          <p:spPr>
            <a:xfrm>
              <a:off x="1698435" y="2215864"/>
              <a:ext cx="6222264" cy="1159833"/>
            </a:xfrm>
            <a:custGeom>
              <a:avLst/>
              <a:pathLst>
                <a:path w="6222264" h="1159833">
                  <a:moveTo>
                    <a:pt x="0" y="0"/>
                  </a:moveTo>
                  <a:lnTo>
                    <a:pt x="259261" y="0"/>
                  </a:lnTo>
                  <a:lnTo>
                    <a:pt x="518522" y="28995"/>
                  </a:lnTo>
                  <a:lnTo>
                    <a:pt x="777783" y="28995"/>
                  </a:lnTo>
                  <a:lnTo>
                    <a:pt x="1037044" y="144979"/>
                  </a:lnTo>
                  <a:lnTo>
                    <a:pt x="1296305" y="231966"/>
                  </a:lnTo>
                  <a:lnTo>
                    <a:pt x="1555566" y="347950"/>
                  </a:lnTo>
                  <a:lnTo>
                    <a:pt x="1814827" y="463933"/>
                  </a:lnTo>
                  <a:lnTo>
                    <a:pt x="2074088" y="521925"/>
                  </a:lnTo>
                  <a:lnTo>
                    <a:pt x="2333349" y="1159833"/>
                  </a:lnTo>
                  <a:lnTo>
                    <a:pt x="2592610" y="1043850"/>
                  </a:lnTo>
                  <a:lnTo>
                    <a:pt x="2851871" y="579916"/>
                  </a:lnTo>
                  <a:lnTo>
                    <a:pt x="3111132" y="724896"/>
                  </a:lnTo>
                  <a:lnTo>
                    <a:pt x="3370393" y="695900"/>
                  </a:lnTo>
                  <a:lnTo>
                    <a:pt x="3629654" y="376946"/>
                  </a:lnTo>
                  <a:lnTo>
                    <a:pt x="3888915" y="318954"/>
                  </a:lnTo>
                  <a:lnTo>
                    <a:pt x="4148176" y="28995"/>
                  </a:lnTo>
                  <a:lnTo>
                    <a:pt x="4407437" y="405941"/>
                  </a:lnTo>
                  <a:lnTo>
                    <a:pt x="4666698" y="115983"/>
                  </a:lnTo>
                  <a:lnTo>
                    <a:pt x="4925959" y="202970"/>
                  </a:lnTo>
                  <a:lnTo>
                    <a:pt x="5185220" y="318954"/>
                  </a:lnTo>
                  <a:lnTo>
                    <a:pt x="5444481" y="376946"/>
                  </a:lnTo>
                  <a:lnTo>
                    <a:pt x="5703742" y="202970"/>
                  </a:lnTo>
                  <a:lnTo>
                    <a:pt x="5963003" y="86987"/>
                  </a:lnTo>
                  <a:lnTo>
                    <a:pt x="6222264" y="86987"/>
                  </a:lnTo>
                </a:path>
              </a:pathLst>
            </a:custGeom>
            <a:ln w="27101" cap="flat">
              <a:solidFill>
                <a:srgbClr val="00BA38">
                  <a:alpha val="100000"/>
                </a:srgbClr>
              </a:solidFill>
              <a:prstDash val="solid"/>
              <a:round/>
            </a:ln>
          </p:spPr>
          <p:txBody>
            <a:bodyPr/>
            <a:lstStyle/>
            <a:p/>
          </p:txBody>
        </p:sp>
        <p:sp>
          <p:nvSpPr>
            <p:cNvPr id="29" name="pl29"/>
            <p:cNvSpPr/>
            <p:nvPr/>
          </p:nvSpPr>
          <p:spPr>
            <a:xfrm>
              <a:off x="6105872" y="4129590"/>
              <a:ext cx="1814827" cy="811883"/>
            </a:xfrm>
            <a:custGeom>
              <a:avLst/>
              <a:pathLst>
                <a:path w="1814827" h="811883">
                  <a:moveTo>
                    <a:pt x="0" y="637908"/>
                  </a:moveTo>
                  <a:lnTo>
                    <a:pt x="259261" y="608912"/>
                  </a:lnTo>
                  <a:lnTo>
                    <a:pt x="518522" y="782887"/>
                  </a:lnTo>
                  <a:lnTo>
                    <a:pt x="777783" y="811883"/>
                  </a:lnTo>
                  <a:lnTo>
                    <a:pt x="1037044" y="811883"/>
                  </a:lnTo>
                  <a:lnTo>
                    <a:pt x="1296305" y="753892"/>
                  </a:lnTo>
                  <a:lnTo>
                    <a:pt x="1555566" y="666904"/>
                  </a:lnTo>
                  <a:lnTo>
                    <a:pt x="1814827" y="0"/>
                  </a:lnTo>
                </a:path>
              </a:pathLst>
            </a:custGeom>
            <a:ln w="27101" cap="flat">
              <a:solidFill>
                <a:srgbClr val="619CFF">
                  <a:alpha val="100000"/>
                </a:srgbClr>
              </a:solidFill>
              <a:prstDash val="solid"/>
              <a:round/>
            </a:ln>
          </p:spPr>
          <p:txBody>
            <a:bodyPr/>
            <a:lstStyle/>
            <a:p/>
          </p:txBody>
        </p:sp>
        <p:sp>
          <p:nvSpPr>
            <p:cNvPr id="30" name="pl30"/>
            <p:cNvSpPr/>
            <p:nvPr/>
          </p:nvSpPr>
          <p:spPr>
            <a:xfrm>
              <a:off x="803984" y="23898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1" name="pt31"/>
            <p:cNvSpPr/>
            <p:nvPr/>
          </p:nvSpPr>
          <p:spPr>
            <a:xfrm>
              <a:off x="7882322" y="220648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322" y="2264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322" y="409121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797" y="22644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60058" y="217748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95" y="472912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133" y="2182546"/>
              <a:ext cx="242827" cy="58364"/>
            </a:xfrm>
            <a:custGeom>
              <a:avLst/>
              <a:pathLst>
                <a:path w="242827" h="58364">
                  <a:moveTo>
                    <a:pt x="242827" y="0"/>
                  </a:moveTo>
                  <a:lnTo>
                    <a:pt x="0" y="58364"/>
                  </a:lnTo>
                </a:path>
              </a:pathLst>
            </a:custGeom>
          </p:spPr>
          <p:txBody>
            <a:bodyPr/>
            <a:lstStyle/>
            <a:p/>
          </p:txBody>
        </p:sp>
        <p:sp>
          <p:nvSpPr>
            <p:cNvPr id="38" name="pl38"/>
            <p:cNvSpPr/>
            <p:nvPr/>
          </p:nvSpPr>
          <p:spPr>
            <a:xfrm>
              <a:off x="7934211" y="2308201"/>
              <a:ext cx="245749" cy="97293"/>
            </a:xfrm>
            <a:custGeom>
              <a:avLst/>
              <a:pathLst>
                <a:path w="245749" h="97293">
                  <a:moveTo>
                    <a:pt x="245749" y="97293"/>
                  </a:moveTo>
                  <a:lnTo>
                    <a:pt x="0" y="0"/>
                  </a:lnTo>
                </a:path>
              </a:pathLst>
            </a:custGeom>
          </p:spPr>
          <p:txBody>
            <a:bodyPr/>
            <a:lstStyle/>
            <a:p/>
          </p:txBody>
        </p:sp>
        <p:sp>
          <p:nvSpPr>
            <p:cNvPr id="39" name="pl39"/>
            <p:cNvSpPr/>
            <p:nvPr/>
          </p:nvSpPr>
          <p:spPr>
            <a:xfrm>
              <a:off x="7940063" y="4129590"/>
              <a:ext cx="239897" cy="0"/>
            </a:xfrm>
            <a:custGeom>
              <a:avLst/>
              <a:pathLst>
                <a:path w="239897" h="0">
                  <a:moveTo>
                    <a:pt x="239897" y="0"/>
                  </a:moveTo>
                  <a:lnTo>
                    <a:pt x="0" y="0"/>
                  </a:lnTo>
                </a:path>
              </a:pathLst>
            </a:custGeom>
          </p:spPr>
          <p:txBody>
            <a:bodyPr/>
            <a:lstStyle/>
            <a:p/>
          </p:txBody>
        </p:sp>
        <p:sp>
          <p:nvSpPr>
            <p:cNvPr id="40" name="pg40"/>
            <p:cNvSpPr/>
            <p:nvPr/>
          </p:nvSpPr>
          <p:spPr>
            <a:xfrm>
              <a:off x="8111380" y="2074195"/>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40" y="2119915"/>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DTP3 : 95%</a:t>
              </a:r>
            </a:p>
          </p:txBody>
        </p:sp>
        <p:sp>
          <p:nvSpPr>
            <p:cNvPr id="42" name="pg42"/>
            <p:cNvSpPr/>
            <p:nvPr/>
          </p:nvSpPr>
          <p:spPr>
            <a:xfrm>
              <a:off x="8111380" y="2346291"/>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40" y="2392011"/>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A38">
                      <a:alpha val="100000"/>
                    </a:srgbClr>
                  </a:solidFill>
                  <a:latin typeface="Arial"/>
                  <a:cs typeface="Arial"/>
                </a:rPr>
                <a:t>MCV2 : 93%</a:t>
              </a:r>
            </a:p>
          </p:txBody>
        </p:sp>
        <p:sp>
          <p:nvSpPr>
            <p:cNvPr id="44" name="pg44"/>
            <p:cNvSpPr/>
            <p:nvPr/>
          </p:nvSpPr>
          <p:spPr>
            <a:xfrm>
              <a:off x="8111380" y="4038609"/>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2"/>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40" y="4084329"/>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619CFF">
                      <a:alpha val="100000"/>
                    </a:srgbClr>
                  </a:solidFill>
                  <a:latin typeface="Arial"/>
                  <a:cs typeface="Arial"/>
                </a:rPr>
                <a:t>HPVc : 30%</a:t>
              </a:r>
            </a:p>
          </p:txBody>
        </p:sp>
        <p:sp>
          <p:nvSpPr>
            <p:cNvPr id="46" name="pg46"/>
            <p:cNvSpPr/>
            <p:nvPr/>
          </p:nvSpPr>
          <p:spPr>
            <a:xfrm>
              <a:off x="1143183" y="2281819"/>
              <a:ext cx="232074" cy="181965"/>
            </a:xfrm>
            <a:custGeom>
              <a:avLst/>
              <a:pathLst>
                <a:path w="232074" h="181965">
                  <a:moveTo>
                    <a:pt x="27431"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903" y="23275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93</a:t>
              </a:r>
            </a:p>
          </p:txBody>
        </p:sp>
        <p:sp>
          <p:nvSpPr>
            <p:cNvPr id="48" name="pg48"/>
            <p:cNvSpPr/>
            <p:nvPr/>
          </p:nvSpPr>
          <p:spPr>
            <a:xfrm>
              <a:off x="1762418" y="2055530"/>
              <a:ext cx="232074" cy="181965"/>
            </a:xfrm>
            <a:custGeom>
              <a:avLst/>
              <a:pathLst>
                <a:path w="232074" h="181965">
                  <a:moveTo>
                    <a:pt x="27431"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808138" y="21012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A38">
                      <a:alpha val="100000"/>
                    </a:srgbClr>
                  </a:solidFill>
                  <a:latin typeface="Arial"/>
                  <a:cs typeface="Arial"/>
                </a:rPr>
                <a:t>96</a:t>
              </a:r>
            </a:p>
          </p:txBody>
        </p:sp>
        <p:sp>
          <p:nvSpPr>
            <p:cNvPr id="50" name="pg50"/>
            <p:cNvSpPr/>
            <p:nvPr/>
          </p:nvSpPr>
          <p:spPr>
            <a:xfrm>
              <a:off x="6169662" y="4620708"/>
              <a:ext cx="161757" cy="181965"/>
            </a:xfrm>
            <a:custGeom>
              <a:avLst/>
              <a:pathLst>
                <a:path w="161757" h="181965">
                  <a:moveTo>
                    <a:pt x="27431" y="181965"/>
                  </a:moveTo>
                  <a:lnTo>
                    <a:pt x="134325" y="181965"/>
                  </a:lnTo>
                  <a:lnTo>
                    <a:pt x="133220" y="181943"/>
                  </a:lnTo>
                  <a:lnTo>
                    <a:pt x="137631" y="181765"/>
                  </a:lnTo>
                  <a:lnTo>
                    <a:pt x="141957" y="180882"/>
                  </a:lnTo>
                  <a:lnTo>
                    <a:pt x="146085" y="179317"/>
                  </a:lnTo>
                  <a:lnTo>
                    <a:pt x="149908" y="177109"/>
                  </a:lnTo>
                  <a:lnTo>
                    <a:pt x="153328" y="174317"/>
                  </a:lnTo>
                  <a:lnTo>
                    <a:pt x="156255" y="171013"/>
                  </a:lnTo>
                  <a:lnTo>
                    <a:pt x="158615" y="167281"/>
                  </a:lnTo>
                  <a:lnTo>
                    <a:pt x="160345" y="163220"/>
                  </a:lnTo>
                  <a:lnTo>
                    <a:pt x="161402" y="158934"/>
                  </a:lnTo>
                  <a:lnTo>
                    <a:pt x="161757" y="154533"/>
                  </a:lnTo>
                  <a:lnTo>
                    <a:pt x="161757" y="27431"/>
                  </a:lnTo>
                  <a:lnTo>
                    <a:pt x="161402" y="23031"/>
                  </a:lnTo>
                  <a:lnTo>
                    <a:pt x="160345" y="18745"/>
                  </a:lnTo>
                  <a:lnTo>
                    <a:pt x="158615" y="14683"/>
                  </a:lnTo>
                  <a:lnTo>
                    <a:pt x="156255" y="10952"/>
                  </a:lnTo>
                  <a:lnTo>
                    <a:pt x="153328" y="7647"/>
                  </a:lnTo>
                  <a:lnTo>
                    <a:pt x="149908" y="4855"/>
                  </a:lnTo>
                  <a:lnTo>
                    <a:pt x="146085" y="2648"/>
                  </a:lnTo>
                  <a:lnTo>
                    <a:pt x="141957" y="1083"/>
                  </a:lnTo>
                  <a:lnTo>
                    <a:pt x="137631" y="200"/>
                  </a:lnTo>
                  <a:lnTo>
                    <a:pt x="1343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215382" y="466642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619CFF">
                      <a:alpha val="100000"/>
                    </a:srgbClr>
                  </a:solidFill>
                  <a:latin typeface="Arial"/>
                  <a:cs typeface="Arial"/>
                </a:rPr>
                <a:t>8</a:t>
              </a:r>
            </a:p>
          </p:txBody>
        </p:sp>
        <p:sp>
          <p:nvSpPr>
            <p:cNvPr id="52" name="tx52"/>
            <p:cNvSpPr/>
            <p:nvPr/>
          </p:nvSpPr>
          <p:spPr>
            <a:xfrm>
              <a:off x="663630" y="494944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3" name="tx53"/>
            <p:cNvSpPr/>
            <p:nvPr/>
          </p:nvSpPr>
          <p:spPr>
            <a:xfrm>
              <a:off x="585906" y="43695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a:off x="585906" y="37896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5" name="tx55"/>
            <p:cNvSpPr/>
            <p:nvPr/>
          </p:nvSpPr>
          <p:spPr>
            <a:xfrm>
              <a:off x="585906" y="320969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6" name="tx56"/>
            <p:cNvSpPr/>
            <p:nvPr/>
          </p:nvSpPr>
          <p:spPr>
            <a:xfrm>
              <a:off x="585906" y="26297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7" name="tx57"/>
            <p:cNvSpPr/>
            <p:nvPr/>
          </p:nvSpPr>
          <p:spPr>
            <a:xfrm>
              <a:off x="508182" y="2049863"/>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8" name="tx58"/>
            <p:cNvSpPr/>
            <p:nvPr/>
          </p:nvSpPr>
          <p:spPr>
            <a:xfrm>
              <a:off x="585906" y="23398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59" name="tx59"/>
            <p:cNvSpPr/>
            <p:nvPr/>
          </p:nvSpPr>
          <p:spPr>
            <a:xfrm rot="-5400000">
              <a:off x="1283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0" name="tx60"/>
            <p:cNvSpPr/>
            <p:nvPr/>
          </p:nvSpPr>
          <p:spPr>
            <a:xfrm rot="-5400000">
              <a:off x="25800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1" name="tx61"/>
            <p:cNvSpPr/>
            <p:nvPr/>
          </p:nvSpPr>
          <p:spPr>
            <a:xfrm rot="-5400000">
              <a:off x="387633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2" name="tx62"/>
            <p:cNvSpPr/>
            <p:nvPr/>
          </p:nvSpPr>
          <p:spPr>
            <a:xfrm rot="-5400000">
              <a:off x="51726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3" name="tx63"/>
            <p:cNvSpPr/>
            <p:nvPr/>
          </p:nvSpPr>
          <p:spPr>
            <a:xfrm rot="-5400000">
              <a:off x="62096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 name="tx64"/>
            <p:cNvSpPr/>
            <p:nvPr/>
          </p:nvSpPr>
          <p:spPr>
            <a:xfrm rot="-5400000">
              <a:off x="646894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5" name="tx65"/>
            <p:cNvSpPr/>
            <p:nvPr/>
          </p:nvSpPr>
          <p:spPr>
            <a:xfrm rot="-5400000">
              <a:off x="672820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6" name="tx66"/>
            <p:cNvSpPr/>
            <p:nvPr/>
          </p:nvSpPr>
          <p:spPr>
            <a:xfrm rot="-5400000">
              <a:off x="698746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7" name="tx67"/>
            <p:cNvSpPr/>
            <p:nvPr/>
          </p:nvSpPr>
          <p:spPr>
            <a:xfrm rot="-5400000">
              <a:off x="7246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8" name="tx68"/>
            <p:cNvSpPr/>
            <p:nvPr/>
          </p:nvSpPr>
          <p:spPr>
            <a:xfrm rot="-5400000">
              <a:off x="75059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9" name="tx69"/>
            <p:cNvSpPr/>
            <p:nvPr/>
          </p:nvSpPr>
          <p:spPr>
            <a:xfrm rot="-5400000">
              <a:off x="776525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0" name="tx70"/>
            <p:cNvSpPr/>
            <p:nvPr/>
          </p:nvSpPr>
          <p:spPr>
            <a:xfrm rot="-5400000">
              <a:off x="-37121" y="349965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1" name="pl71"/>
            <p:cNvSpPr/>
            <p:nvPr/>
          </p:nvSpPr>
          <p:spPr>
            <a:xfrm>
              <a:off x="3906832" y="600074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539" y="600074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336" y="600074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931" y="5950722"/>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5" name="tx75"/>
            <p:cNvSpPr/>
            <p:nvPr/>
          </p:nvSpPr>
          <p:spPr>
            <a:xfrm>
              <a:off x="4889638" y="5950722"/>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76" name="tx76"/>
            <p:cNvSpPr/>
            <p:nvPr/>
          </p:nvSpPr>
          <p:spPr>
            <a:xfrm>
              <a:off x="5636435" y="5950722"/>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77" name="tx77"/>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6278" y="1549088"/>
              <a:ext cx="20858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a:t>
              </a:r>
            </a:p>
          </p:txBody>
        </p:sp>
        <p:sp>
          <p:nvSpPr>
            <p:cNvPr id="79" name="tx79"/>
            <p:cNvSpPr/>
            <p:nvPr/>
          </p:nvSpPr>
          <p:spPr>
            <a:xfrm>
              <a:off x="4180154" y="1730139"/>
              <a:ext cx="15180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Jamaica, 2000-2025</a:t>
              </a:r>
            </a:p>
          </p:txBody>
        </p:sp>
        <p:sp>
          <p:nvSpPr>
            <p:cNvPr id="80" name="tx80"/>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8420" y="6370347"/>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7415" y="6491048"/>
              <a:ext cx="49469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1501" y="6611748"/>
              <a:ext cx="59029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Jamaica has 3 out of the 4 SDG vaccines.
In 2025, Jamaica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Jamaica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declined 4 percentage points from 99% in 2024 to 95% in 2025.
• DTP3 coverage declined 4 percentage points from 99% in 2024 to 95% in 2025.
• There were there were 1,000 more zero-dose children in 2025. This leaves 2,000 children without vaccination, vulnerable to vaccine-preventable diseases and a further &lt;100 with incomplete protection.
• Jamaica accounted for 0.2% of zero-dose children in Latin America and the Caribbean (LACR) and &lt;0.1% of zero-dose children globally.
• MCV1 coverage declined 1 percentage point from 94% in 2024 to 93% in 2025. There were 2,000 children who missed out on the first measles vaccination.
• MCV2 coverage remained constant at 93% between 2024 and 2025.
• Last dose coverage of HPV vaccination (HPVc) among girls increased from 7% to 30%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shows the 2025 national immunization schedule for routine services in Jamaica,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displays the year each vaccine was introduced in Jamaica.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P7TF5XRZ5TZD-1674051314-8101</_dlc_DocId>
    <_dlc_DocIdUrl xmlns="5ce71423-0d49-4a04-8822-86064e799dcd">
      <Url>https://unicef.sharepoint.com/teams/DAPM-DataComm/_layouts/15/DocIdRedir.aspx?ID=P7TF5XRZ5TZD-1674051314-8101</Url>
      <Description>P7TF5XRZ5TZD-1674051314-8101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CE8EDB30-8CD1-410B-A0E1-8AA337BD9824}"/>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2026-07-14T13:00:35Z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03ec51d0-6f4d-4b1b-9cc3-262475cb9044</vt:lpwstr>
  </property>
</Properties>
</file>