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ce4c11b6bb1dd949849a4c90489e1807a2583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1e54db52e4871ecc1728a3a90ba8802a3e174a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5835c283a3e1ab9e43d59281c1b53a06273ca6.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99513"/>
            </a:xfrm>
            <a:custGeom>
              <a:avLst/>
              <a:pathLst>
                <a:path w="6481656" h="199513">
                  <a:moveTo>
                    <a:pt x="0" y="39902"/>
                  </a:moveTo>
                  <a:lnTo>
                    <a:pt x="259266" y="79805"/>
                  </a:lnTo>
                  <a:lnTo>
                    <a:pt x="518532" y="79805"/>
                  </a:lnTo>
                  <a:lnTo>
                    <a:pt x="777798" y="79805"/>
                  </a:lnTo>
                  <a:lnTo>
                    <a:pt x="1037065" y="79805"/>
                  </a:lnTo>
                  <a:lnTo>
                    <a:pt x="1296331" y="79805"/>
                  </a:lnTo>
                  <a:lnTo>
                    <a:pt x="1555597" y="79805"/>
                  </a:lnTo>
                  <a:lnTo>
                    <a:pt x="1814863" y="79805"/>
                  </a:lnTo>
                  <a:lnTo>
                    <a:pt x="2074130" y="119708"/>
                  </a:lnTo>
                  <a:lnTo>
                    <a:pt x="2333396" y="119708"/>
                  </a:lnTo>
                  <a:lnTo>
                    <a:pt x="2592662" y="119708"/>
                  </a:lnTo>
                  <a:lnTo>
                    <a:pt x="2851928" y="119708"/>
                  </a:lnTo>
                  <a:lnTo>
                    <a:pt x="3111195" y="0"/>
                  </a:lnTo>
                  <a:lnTo>
                    <a:pt x="3370461" y="119708"/>
                  </a:lnTo>
                  <a:lnTo>
                    <a:pt x="3629727" y="119708"/>
                  </a:lnTo>
                  <a:lnTo>
                    <a:pt x="3888994" y="159610"/>
                  </a:lnTo>
                  <a:lnTo>
                    <a:pt x="4148260" y="159610"/>
                  </a:lnTo>
                  <a:lnTo>
                    <a:pt x="4407526" y="159610"/>
                  </a:lnTo>
                  <a:lnTo>
                    <a:pt x="4666792" y="159610"/>
                  </a:lnTo>
                  <a:lnTo>
                    <a:pt x="4926059" y="119708"/>
                  </a:lnTo>
                  <a:lnTo>
                    <a:pt x="5185325" y="199513"/>
                  </a:lnTo>
                  <a:lnTo>
                    <a:pt x="5444591" y="199513"/>
                  </a:lnTo>
                  <a:lnTo>
                    <a:pt x="5703857" y="159610"/>
                  </a:lnTo>
                  <a:lnTo>
                    <a:pt x="5963124" y="159610"/>
                  </a:lnTo>
                  <a:lnTo>
                    <a:pt x="6222390" y="199513"/>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399027"/>
            </a:xfrm>
            <a:custGeom>
              <a:avLst/>
              <a:pathLst>
                <a:path w="6481656" h="399027">
                  <a:moveTo>
                    <a:pt x="0" y="399027"/>
                  </a:moveTo>
                  <a:lnTo>
                    <a:pt x="259266" y="159610"/>
                  </a:lnTo>
                  <a:lnTo>
                    <a:pt x="518532" y="159610"/>
                  </a:lnTo>
                  <a:lnTo>
                    <a:pt x="777798" y="39902"/>
                  </a:lnTo>
                  <a:lnTo>
                    <a:pt x="1037065" y="119708"/>
                  </a:lnTo>
                  <a:lnTo>
                    <a:pt x="1296331" y="79805"/>
                  </a:lnTo>
                  <a:lnTo>
                    <a:pt x="1555597" y="39902"/>
                  </a:lnTo>
                  <a:lnTo>
                    <a:pt x="1814863" y="0"/>
                  </a:lnTo>
                  <a:lnTo>
                    <a:pt x="2074130" y="39902"/>
                  </a:lnTo>
                  <a:lnTo>
                    <a:pt x="2333396" y="39902"/>
                  </a:lnTo>
                  <a:lnTo>
                    <a:pt x="2592662" y="39902"/>
                  </a:lnTo>
                  <a:lnTo>
                    <a:pt x="2851928" y="39902"/>
                  </a:lnTo>
                  <a:lnTo>
                    <a:pt x="3111195" y="0"/>
                  </a:lnTo>
                  <a:lnTo>
                    <a:pt x="3370461" y="39902"/>
                  </a:lnTo>
                  <a:lnTo>
                    <a:pt x="3629727" y="79805"/>
                  </a:lnTo>
                  <a:lnTo>
                    <a:pt x="3888994" y="159610"/>
                  </a:lnTo>
                  <a:lnTo>
                    <a:pt x="4148260" y="119708"/>
                  </a:lnTo>
                  <a:lnTo>
                    <a:pt x="4407526" y="79805"/>
                  </a:lnTo>
                  <a:lnTo>
                    <a:pt x="4666792" y="79805"/>
                  </a:lnTo>
                  <a:lnTo>
                    <a:pt x="4926059" y="39902"/>
                  </a:lnTo>
                  <a:lnTo>
                    <a:pt x="5185325" y="119708"/>
                  </a:lnTo>
                  <a:lnTo>
                    <a:pt x="5444591" y="119708"/>
                  </a:lnTo>
                  <a:lnTo>
                    <a:pt x="5703857" y="79805"/>
                  </a:lnTo>
                  <a:lnTo>
                    <a:pt x="5963124" y="79805"/>
                  </a:lnTo>
                  <a:lnTo>
                    <a:pt x="6222390" y="119708"/>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837957"/>
            </a:xfrm>
            <a:custGeom>
              <a:avLst/>
              <a:pathLst>
                <a:path w="6481656" h="837957">
                  <a:moveTo>
                    <a:pt x="0" y="837957"/>
                  </a:moveTo>
                  <a:lnTo>
                    <a:pt x="259266" y="718249"/>
                  </a:lnTo>
                  <a:lnTo>
                    <a:pt x="518532" y="558638"/>
                  </a:lnTo>
                  <a:lnTo>
                    <a:pt x="777798" y="438929"/>
                  </a:lnTo>
                  <a:lnTo>
                    <a:pt x="1037065" y="359124"/>
                  </a:lnTo>
                  <a:lnTo>
                    <a:pt x="1296331" y="319221"/>
                  </a:lnTo>
                  <a:lnTo>
                    <a:pt x="1555597" y="279319"/>
                  </a:lnTo>
                  <a:lnTo>
                    <a:pt x="1814863" y="199513"/>
                  </a:lnTo>
                  <a:lnTo>
                    <a:pt x="2074130" y="199513"/>
                  </a:lnTo>
                  <a:lnTo>
                    <a:pt x="2333396" y="199513"/>
                  </a:lnTo>
                  <a:lnTo>
                    <a:pt x="2592662" y="159610"/>
                  </a:lnTo>
                  <a:lnTo>
                    <a:pt x="2851928" y="199513"/>
                  </a:lnTo>
                  <a:lnTo>
                    <a:pt x="3111195" y="199513"/>
                  </a:lnTo>
                  <a:lnTo>
                    <a:pt x="3370461" y="199513"/>
                  </a:lnTo>
                  <a:lnTo>
                    <a:pt x="3629727" y="319221"/>
                  </a:lnTo>
                  <a:lnTo>
                    <a:pt x="3888994" y="399027"/>
                  </a:lnTo>
                  <a:lnTo>
                    <a:pt x="4148260" y="319221"/>
                  </a:lnTo>
                  <a:lnTo>
                    <a:pt x="4407526" y="119708"/>
                  </a:lnTo>
                  <a:lnTo>
                    <a:pt x="4666792" y="79805"/>
                  </a:lnTo>
                  <a:lnTo>
                    <a:pt x="4926059" y="39902"/>
                  </a:lnTo>
                  <a:lnTo>
                    <a:pt x="5185325" y="119708"/>
                  </a:lnTo>
                  <a:lnTo>
                    <a:pt x="5444591" y="39902"/>
                  </a:lnTo>
                  <a:lnTo>
                    <a:pt x="5703857" y="39902"/>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4809480" y="1717640"/>
              <a:ext cx="3111195" cy="279319"/>
            </a:xfrm>
            <a:custGeom>
              <a:avLst/>
              <a:pathLst>
                <a:path w="3111195" h="279319">
                  <a:moveTo>
                    <a:pt x="0" y="199513"/>
                  </a:moveTo>
                  <a:lnTo>
                    <a:pt x="259266" y="239416"/>
                  </a:lnTo>
                  <a:lnTo>
                    <a:pt x="518532" y="239416"/>
                  </a:lnTo>
                  <a:lnTo>
                    <a:pt x="777798" y="279319"/>
                  </a:lnTo>
                  <a:lnTo>
                    <a:pt x="1037065" y="119708"/>
                  </a:lnTo>
                  <a:lnTo>
                    <a:pt x="1296331" y="0"/>
                  </a:lnTo>
                  <a:lnTo>
                    <a:pt x="1555597" y="39902"/>
                  </a:lnTo>
                  <a:lnTo>
                    <a:pt x="1814863" y="119708"/>
                  </a:lnTo>
                  <a:lnTo>
                    <a:pt x="2074130" y="119708"/>
                  </a:lnTo>
                  <a:lnTo>
                    <a:pt x="2333396" y="159610"/>
                  </a:lnTo>
                  <a:lnTo>
                    <a:pt x="2592662" y="159610"/>
                  </a:lnTo>
                  <a:lnTo>
                    <a:pt x="2851928" y="199513"/>
                  </a:lnTo>
                  <a:lnTo>
                    <a:pt x="3111195"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04"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58" y="1474546"/>
              <a:ext cx="240783" cy="3414"/>
            </a:xfrm>
            <a:custGeom>
              <a:avLst/>
              <a:pathLst>
                <a:path w="240783" h="3414">
                  <a:moveTo>
                    <a:pt x="240783" y="0"/>
                  </a:moveTo>
                  <a:lnTo>
                    <a:pt x="0" y="3414"/>
                  </a:lnTo>
                </a:path>
              </a:pathLst>
            </a:custGeom>
          </p:spPr>
          <p:txBody>
            <a:bodyPr/>
            <a:lstStyle/>
            <a:p/>
          </p:txBody>
        </p:sp>
        <p:sp>
          <p:nvSpPr>
            <p:cNvPr id="42" name="pl42"/>
            <p:cNvSpPr/>
            <p:nvPr/>
          </p:nvSpPr>
          <p:spPr>
            <a:xfrm>
              <a:off x="7930393" y="1487405"/>
              <a:ext cx="249549" cy="235797"/>
            </a:xfrm>
            <a:custGeom>
              <a:avLst/>
              <a:pathLst>
                <a:path w="249549" h="235797">
                  <a:moveTo>
                    <a:pt x="249549" y="235797"/>
                  </a:moveTo>
                  <a:lnTo>
                    <a:pt x="0" y="0"/>
                  </a:lnTo>
                </a:path>
              </a:pathLst>
            </a:custGeom>
          </p:spPr>
          <p:txBody>
            <a:bodyPr/>
            <a:lstStyle/>
            <a:p/>
          </p:txBody>
        </p:sp>
        <p:sp>
          <p:nvSpPr>
            <p:cNvPr id="43" name="pl43"/>
            <p:cNvSpPr/>
            <p:nvPr/>
          </p:nvSpPr>
          <p:spPr>
            <a:xfrm>
              <a:off x="7930111" y="1223187"/>
              <a:ext cx="249830" cy="245754"/>
            </a:xfrm>
            <a:custGeom>
              <a:avLst/>
              <a:pathLst>
                <a:path w="249830" h="245754">
                  <a:moveTo>
                    <a:pt x="249830" y="0"/>
                  </a:moveTo>
                  <a:lnTo>
                    <a:pt x="0" y="245754"/>
                  </a:lnTo>
                </a:path>
              </a:pathLst>
            </a:custGeom>
          </p:spPr>
          <p:txBody>
            <a:bodyPr/>
            <a:lstStyle/>
            <a:p/>
          </p:txBody>
        </p:sp>
        <p:sp>
          <p:nvSpPr>
            <p:cNvPr id="44" name="pl44"/>
            <p:cNvSpPr/>
            <p:nvPr/>
          </p:nvSpPr>
          <p:spPr>
            <a:xfrm>
              <a:off x="7937864" y="1961030"/>
              <a:ext cx="242077" cy="55967"/>
            </a:xfrm>
            <a:custGeom>
              <a:avLst/>
              <a:pathLst>
                <a:path w="242077" h="55967">
                  <a:moveTo>
                    <a:pt x="242077" y="55967"/>
                  </a:moveTo>
                  <a:lnTo>
                    <a:pt x="0" y="0"/>
                  </a:lnTo>
                </a:path>
              </a:pathLst>
            </a:custGeom>
          </p:spPr>
          <p:txBody>
            <a:bodyPr/>
            <a:lstStyle/>
            <a:p/>
          </p:txBody>
        </p:sp>
        <p:sp>
          <p:nvSpPr>
            <p:cNvPr id="45" name="pg45"/>
            <p:cNvSpPr/>
            <p:nvPr/>
          </p:nvSpPr>
          <p:spPr>
            <a:xfrm>
              <a:off x="8111362" y="13835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2440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6543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952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11033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15117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19313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721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2865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Italy,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999349"/>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363905"/>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105257"/>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575720"/>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834368"/>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4740702"/>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4793655"/>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4227598"/>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(83%)</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(72%)</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58085" y="6568512"/>
              <a:ext cx="640524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ita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52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537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122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707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292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744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329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914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499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084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925726"/>
              <a:ext cx="239399" cy="190270"/>
            </a:xfrm>
            <a:prstGeom prst="rect">
              <a:avLst/>
            </a:prstGeom>
            <a:solidFill>
              <a:srgbClr val="1CABE2">
                <a:alpha val="85098"/>
              </a:srgbClr>
            </a:solidFill>
          </p:spPr>
          <p:txBody>
            <a:bodyPr/>
            <a:lstStyle/>
            <a:p/>
          </p:txBody>
        </p:sp>
        <p:sp>
          <p:nvSpPr>
            <p:cNvPr id="28" name="rc28"/>
            <p:cNvSpPr/>
            <p:nvPr/>
          </p:nvSpPr>
          <p:spPr>
            <a:xfrm>
              <a:off x="1577053" y="3833928"/>
              <a:ext cx="239399" cy="282068"/>
            </a:xfrm>
            <a:prstGeom prst="rect">
              <a:avLst/>
            </a:prstGeom>
            <a:solidFill>
              <a:srgbClr val="1CABE2">
                <a:alpha val="85098"/>
              </a:srgbClr>
            </a:solidFill>
          </p:spPr>
          <p:txBody>
            <a:bodyPr/>
            <a:lstStyle/>
            <a:p/>
          </p:txBody>
        </p:sp>
        <p:sp>
          <p:nvSpPr>
            <p:cNvPr id="29" name="rc29"/>
            <p:cNvSpPr/>
            <p:nvPr/>
          </p:nvSpPr>
          <p:spPr>
            <a:xfrm>
              <a:off x="1843053" y="3833187"/>
              <a:ext cx="239399" cy="282810"/>
            </a:xfrm>
            <a:prstGeom prst="rect">
              <a:avLst/>
            </a:prstGeom>
            <a:solidFill>
              <a:srgbClr val="1CABE2">
                <a:alpha val="85098"/>
              </a:srgbClr>
            </a:solidFill>
          </p:spPr>
          <p:txBody>
            <a:bodyPr/>
            <a:lstStyle/>
            <a:p/>
          </p:txBody>
        </p:sp>
        <p:sp>
          <p:nvSpPr>
            <p:cNvPr id="30" name="rc30"/>
            <p:cNvSpPr/>
            <p:nvPr/>
          </p:nvSpPr>
          <p:spPr>
            <a:xfrm>
              <a:off x="2109053" y="3830785"/>
              <a:ext cx="239399" cy="285212"/>
            </a:xfrm>
            <a:prstGeom prst="rect">
              <a:avLst/>
            </a:prstGeom>
            <a:solidFill>
              <a:srgbClr val="1CABE2">
                <a:alpha val="85098"/>
              </a:srgbClr>
            </a:solidFill>
          </p:spPr>
          <p:txBody>
            <a:bodyPr/>
            <a:lstStyle/>
            <a:p/>
          </p:txBody>
        </p:sp>
        <p:sp>
          <p:nvSpPr>
            <p:cNvPr id="31" name="rc31"/>
            <p:cNvSpPr/>
            <p:nvPr/>
          </p:nvSpPr>
          <p:spPr>
            <a:xfrm>
              <a:off x="2375052" y="3820454"/>
              <a:ext cx="239399" cy="295543"/>
            </a:xfrm>
            <a:prstGeom prst="rect">
              <a:avLst/>
            </a:prstGeom>
            <a:solidFill>
              <a:srgbClr val="1CABE2">
                <a:alpha val="85098"/>
              </a:srgbClr>
            </a:solidFill>
          </p:spPr>
          <p:txBody>
            <a:bodyPr/>
            <a:lstStyle/>
            <a:p/>
          </p:txBody>
        </p:sp>
        <p:sp>
          <p:nvSpPr>
            <p:cNvPr id="32" name="rc32"/>
            <p:cNvSpPr/>
            <p:nvPr/>
          </p:nvSpPr>
          <p:spPr>
            <a:xfrm>
              <a:off x="2641052" y="3823580"/>
              <a:ext cx="239399" cy="292417"/>
            </a:xfrm>
            <a:prstGeom prst="rect">
              <a:avLst/>
            </a:prstGeom>
            <a:solidFill>
              <a:srgbClr val="1CABE2">
                <a:alpha val="85098"/>
              </a:srgbClr>
            </a:solidFill>
          </p:spPr>
          <p:txBody>
            <a:bodyPr/>
            <a:lstStyle/>
            <a:p/>
          </p:txBody>
        </p:sp>
        <p:sp>
          <p:nvSpPr>
            <p:cNvPr id="33" name="rc33"/>
            <p:cNvSpPr/>
            <p:nvPr/>
          </p:nvSpPr>
          <p:spPr>
            <a:xfrm>
              <a:off x="2907052" y="3820666"/>
              <a:ext cx="239399" cy="295331"/>
            </a:xfrm>
            <a:prstGeom prst="rect">
              <a:avLst/>
            </a:prstGeom>
            <a:solidFill>
              <a:srgbClr val="1CABE2">
                <a:alpha val="85098"/>
              </a:srgbClr>
            </a:solidFill>
          </p:spPr>
          <p:txBody>
            <a:bodyPr/>
            <a:lstStyle/>
            <a:p/>
          </p:txBody>
        </p:sp>
        <p:sp>
          <p:nvSpPr>
            <p:cNvPr id="34" name="rc34"/>
            <p:cNvSpPr/>
            <p:nvPr/>
          </p:nvSpPr>
          <p:spPr>
            <a:xfrm>
              <a:off x="3173051" y="3819659"/>
              <a:ext cx="239399" cy="296338"/>
            </a:xfrm>
            <a:prstGeom prst="rect">
              <a:avLst/>
            </a:prstGeom>
            <a:solidFill>
              <a:srgbClr val="1CABE2">
                <a:alpha val="85098"/>
              </a:srgbClr>
            </a:solidFill>
          </p:spPr>
          <p:txBody>
            <a:bodyPr/>
            <a:lstStyle/>
            <a:p/>
          </p:txBody>
        </p:sp>
        <p:sp>
          <p:nvSpPr>
            <p:cNvPr id="35" name="rc35"/>
            <p:cNvSpPr/>
            <p:nvPr/>
          </p:nvSpPr>
          <p:spPr>
            <a:xfrm>
              <a:off x="3439051" y="3711561"/>
              <a:ext cx="239399" cy="404436"/>
            </a:xfrm>
            <a:prstGeom prst="rect">
              <a:avLst/>
            </a:prstGeom>
            <a:solidFill>
              <a:srgbClr val="1CABE2">
                <a:alpha val="85098"/>
              </a:srgbClr>
            </a:solidFill>
          </p:spPr>
          <p:txBody>
            <a:bodyPr/>
            <a:lstStyle/>
            <a:p/>
          </p:txBody>
        </p:sp>
        <p:sp>
          <p:nvSpPr>
            <p:cNvPr id="36" name="rc36"/>
            <p:cNvSpPr/>
            <p:nvPr/>
          </p:nvSpPr>
          <p:spPr>
            <a:xfrm>
              <a:off x="3705050" y="3715199"/>
              <a:ext cx="239399" cy="400798"/>
            </a:xfrm>
            <a:prstGeom prst="rect">
              <a:avLst/>
            </a:prstGeom>
            <a:solidFill>
              <a:srgbClr val="1CABE2">
                <a:alpha val="85098"/>
              </a:srgbClr>
            </a:solidFill>
          </p:spPr>
          <p:txBody>
            <a:bodyPr/>
            <a:lstStyle/>
            <a:p/>
          </p:txBody>
        </p:sp>
        <p:sp>
          <p:nvSpPr>
            <p:cNvPr id="37" name="rc37"/>
            <p:cNvSpPr/>
            <p:nvPr/>
          </p:nvSpPr>
          <p:spPr>
            <a:xfrm>
              <a:off x="3971050" y="3719808"/>
              <a:ext cx="239399" cy="396188"/>
            </a:xfrm>
            <a:prstGeom prst="rect">
              <a:avLst/>
            </a:prstGeom>
            <a:solidFill>
              <a:srgbClr val="1CABE2">
                <a:alpha val="85098"/>
              </a:srgbClr>
            </a:solidFill>
          </p:spPr>
          <p:txBody>
            <a:bodyPr/>
            <a:lstStyle/>
            <a:p/>
          </p:txBody>
        </p:sp>
        <p:sp>
          <p:nvSpPr>
            <p:cNvPr id="38" name="rc38"/>
            <p:cNvSpPr/>
            <p:nvPr/>
          </p:nvSpPr>
          <p:spPr>
            <a:xfrm>
              <a:off x="4237050" y="3730034"/>
              <a:ext cx="239399" cy="385963"/>
            </a:xfrm>
            <a:prstGeom prst="rect">
              <a:avLst/>
            </a:prstGeom>
            <a:solidFill>
              <a:srgbClr val="1CABE2">
                <a:alpha val="85098"/>
              </a:srgbClr>
            </a:solidFill>
          </p:spPr>
          <p:txBody>
            <a:bodyPr/>
            <a:lstStyle/>
            <a:p/>
          </p:txBody>
        </p:sp>
        <p:sp>
          <p:nvSpPr>
            <p:cNvPr id="39" name="rc39"/>
            <p:cNvSpPr/>
            <p:nvPr/>
          </p:nvSpPr>
          <p:spPr>
            <a:xfrm>
              <a:off x="4503049" y="4022045"/>
              <a:ext cx="239399" cy="93952"/>
            </a:xfrm>
            <a:prstGeom prst="rect">
              <a:avLst/>
            </a:prstGeom>
            <a:solidFill>
              <a:srgbClr val="1CABE2">
                <a:alpha val="85098"/>
              </a:srgbClr>
            </a:solidFill>
          </p:spPr>
          <p:txBody>
            <a:bodyPr/>
            <a:lstStyle/>
            <a:p/>
          </p:txBody>
        </p:sp>
        <p:sp>
          <p:nvSpPr>
            <p:cNvPr id="40" name="rc40"/>
            <p:cNvSpPr/>
            <p:nvPr/>
          </p:nvSpPr>
          <p:spPr>
            <a:xfrm>
              <a:off x="4769049" y="3755641"/>
              <a:ext cx="239399" cy="360356"/>
            </a:xfrm>
            <a:prstGeom prst="rect">
              <a:avLst/>
            </a:prstGeom>
            <a:solidFill>
              <a:srgbClr val="1CABE2">
                <a:alpha val="85098"/>
              </a:srgbClr>
            </a:solidFill>
          </p:spPr>
          <p:txBody>
            <a:bodyPr/>
            <a:lstStyle/>
            <a:p/>
          </p:txBody>
        </p:sp>
        <p:sp>
          <p:nvSpPr>
            <p:cNvPr id="41" name="rc41"/>
            <p:cNvSpPr/>
            <p:nvPr/>
          </p:nvSpPr>
          <p:spPr>
            <a:xfrm>
              <a:off x="5035049" y="3766308"/>
              <a:ext cx="239399" cy="349689"/>
            </a:xfrm>
            <a:prstGeom prst="rect">
              <a:avLst/>
            </a:prstGeom>
            <a:solidFill>
              <a:srgbClr val="1CABE2">
                <a:alpha val="85098"/>
              </a:srgbClr>
            </a:solidFill>
          </p:spPr>
          <p:txBody>
            <a:bodyPr/>
            <a:lstStyle/>
            <a:p/>
          </p:txBody>
        </p:sp>
        <p:sp>
          <p:nvSpPr>
            <p:cNvPr id="42" name="rc42"/>
            <p:cNvSpPr/>
            <p:nvPr/>
          </p:nvSpPr>
          <p:spPr>
            <a:xfrm>
              <a:off x="5301048" y="3693548"/>
              <a:ext cx="239399" cy="422449"/>
            </a:xfrm>
            <a:prstGeom prst="rect">
              <a:avLst/>
            </a:prstGeom>
            <a:solidFill>
              <a:srgbClr val="1CABE2">
                <a:alpha val="85098"/>
              </a:srgbClr>
            </a:solidFill>
          </p:spPr>
          <p:txBody>
            <a:bodyPr/>
            <a:lstStyle/>
            <a:p/>
          </p:txBody>
        </p:sp>
        <p:sp>
          <p:nvSpPr>
            <p:cNvPr id="43" name="rc43"/>
            <p:cNvSpPr/>
            <p:nvPr/>
          </p:nvSpPr>
          <p:spPr>
            <a:xfrm>
              <a:off x="5567048" y="3704462"/>
              <a:ext cx="239399" cy="411535"/>
            </a:xfrm>
            <a:prstGeom prst="rect">
              <a:avLst/>
            </a:prstGeom>
            <a:solidFill>
              <a:srgbClr val="1CABE2">
                <a:alpha val="85098"/>
              </a:srgbClr>
            </a:solidFill>
          </p:spPr>
          <p:txBody>
            <a:bodyPr/>
            <a:lstStyle/>
            <a:p/>
          </p:txBody>
        </p:sp>
        <p:sp>
          <p:nvSpPr>
            <p:cNvPr id="44" name="rc44"/>
            <p:cNvSpPr/>
            <p:nvPr/>
          </p:nvSpPr>
          <p:spPr>
            <a:xfrm>
              <a:off x="5833047" y="3717248"/>
              <a:ext cx="239399" cy="398749"/>
            </a:xfrm>
            <a:prstGeom prst="rect">
              <a:avLst/>
            </a:prstGeom>
            <a:solidFill>
              <a:srgbClr val="1CABE2">
                <a:alpha val="85098"/>
              </a:srgbClr>
            </a:solidFill>
          </p:spPr>
          <p:txBody>
            <a:bodyPr/>
            <a:lstStyle/>
            <a:p/>
          </p:txBody>
        </p:sp>
        <p:sp>
          <p:nvSpPr>
            <p:cNvPr id="45" name="rc45"/>
            <p:cNvSpPr/>
            <p:nvPr/>
          </p:nvSpPr>
          <p:spPr>
            <a:xfrm>
              <a:off x="6099047" y="3732912"/>
              <a:ext cx="239399" cy="383085"/>
            </a:xfrm>
            <a:prstGeom prst="rect">
              <a:avLst/>
            </a:prstGeom>
            <a:solidFill>
              <a:srgbClr val="1CABE2">
                <a:alpha val="85098"/>
              </a:srgbClr>
            </a:solidFill>
          </p:spPr>
          <p:txBody>
            <a:bodyPr/>
            <a:lstStyle/>
            <a:p/>
          </p:txBody>
        </p:sp>
        <p:sp>
          <p:nvSpPr>
            <p:cNvPr id="46" name="rc46"/>
            <p:cNvSpPr/>
            <p:nvPr/>
          </p:nvSpPr>
          <p:spPr>
            <a:xfrm>
              <a:off x="6365047" y="3820207"/>
              <a:ext cx="239399" cy="295790"/>
            </a:xfrm>
            <a:prstGeom prst="rect">
              <a:avLst/>
            </a:prstGeom>
            <a:solidFill>
              <a:srgbClr val="1CABE2">
                <a:alpha val="85098"/>
              </a:srgbClr>
            </a:solidFill>
          </p:spPr>
          <p:txBody>
            <a:bodyPr/>
            <a:lstStyle/>
            <a:p/>
          </p:txBody>
        </p:sp>
        <p:sp>
          <p:nvSpPr>
            <p:cNvPr id="47" name="rc47"/>
            <p:cNvSpPr/>
            <p:nvPr/>
          </p:nvSpPr>
          <p:spPr>
            <a:xfrm>
              <a:off x="6631046" y="3684541"/>
              <a:ext cx="239399" cy="431456"/>
            </a:xfrm>
            <a:prstGeom prst="rect">
              <a:avLst/>
            </a:prstGeom>
            <a:solidFill>
              <a:srgbClr val="1CABE2">
                <a:alpha val="85098"/>
              </a:srgbClr>
            </a:solidFill>
          </p:spPr>
          <p:txBody>
            <a:bodyPr/>
            <a:lstStyle/>
            <a:p/>
          </p:txBody>
        </p:sp>
        <p:sp>
          <p:nvSpPr>
            <p:cNvPr id="48" name="rc48"/>
            <p:cNvSpPr/>
            <p:nvPr/>
          </p:nvSpPr>
          <p:spPr>
            <a:xfrm>
              <a:off x="6897046" y="3685512"/>
              <a:ext cx="239399" cy="430484"/>
            </a:xfrm>
            <a:prstGeom prst="rect">
              <a:avLst/>
            </a:prstGeom>
            <a:solidFill>
              <a:srgbClr val="1CABE2">
                <a:alpha val="85098"/>
              </a:srgbClr>
            </a:solidFill>
          </p:spPr>
          <p:txBody>
            <a:bodyPr/>
            <a:lstStyle/>
            <a:p/>
          </p:txBody>
        </p:sp>
        <p:sp>
          <p:nvSpPr>
            <p:cNvPr id="49" name="rc49"/>
            <p:cNvSpPr/>
            <p:nvPr/>
          </p:nvSpPr>
          <p:spPr>
            <a:xfrm>
              <a:off x="7163045" y="3763818"/>
              <a:ext cx="239399" cy="352179"/>
            </a:xfrm>
            <a:prstGeom prst="rect">
              <a:avLst/>
            </a:prstGeom>
            <a:solidFill>
              <a:srgbClr val="1CABE2">
                <a:alpha val="85098"/>
              </a:srgbClr>
            </a:solidFill>
          </p:spPr>
          <p:txBody>
            <a:bodyPr/>
            <a:lstStyle/>
            <a:p/>
          </p:txBody>
        </p:sp>
        <p:sp>
          <p:nvSpPr>
            <p:cNvPr id="50" name="rc50"/>
            <p:cNvSpPr/>
            <p:nvPr/>
          </p:nvSpPr>
          <p:spPr>
            <a:xfrm>
              <a:off x="7429045" y="3777027"/>
              <a:ext cx="239399" cy="338969"/>
            </a:xfrm>
            <a:prstGeom prst="rect">
              <a:avLst/>
            </a:prstGeom>
            <a:solidFill>
              <a:srgbClr val="1CABE2">
                <a:alpha val="85098"/>
              </a:srgbClr>
            </a:solidFill>
          </p:spPr>
          <p:txBody>
            <a:bodyPr/>
            <a:lstStyle/>
            <a:p/>
          </p:txBody>
        </p:sp>
        <p:sp>
          <p:nvSpPr>
            <p:cNvPr id="51" name="rc51"/>
            <p:cNvSpPr/>
            <p:nvPr/>
          </p:nvSpPr>
          <p:spPr>
            <a:xfrm>
              <a:off x="7695045" y="3709142"/>
              <a:ext cx="239399" cy="406855"/>
            </a:xfrm>
            <a:prstGeom prst="rect">
              <a:avLst/>
            </a:prstGeom>
            <a:solidFill>
              <a:srgbClr val="1CABE2">
                <a:alpha val="85098"/>
              </a:srgbClr>
            </a:solidFill>
          </p:spPr>
          <p:txBody>
            <a:bodyPr/>
            <a:lstStyle/>
            <a:p/>
          </p:txBody>
        </p:sp>
        <p:sp>
          <p:nvSpPr>
            <p:cNvPr id="52" name="rc52"/>
            <p:cNvSpPr/>
            <p:nvPr/>
          </p:nvSpPr>
          <p:spPr>
            <a:xfrm>
              <a:off x="7961044" y="3778846"/>
              <a:ext cx="239399" cy="337150"/>
            </a:xfrm>
            <a:prstGeom prst="rect">
              <a:avLst/>
            </a:prstGeom>
            <a:solidFill>
              <a:srgbClr val="1CABE2">
                <a:alpha val="85098"/>
              </a:srgbClr>
            </a:solidFill>
          </p:spPr>
          <p:txBody>
            <a:bodyPr/>
            <a:lstStyle/>
            <a:p/>
          </p:txBody>
        </p:sp>
        <p:sp>
          <p:nvSpPr>
            <p:cNvPr id="53" name="rc53"/>
            <p:cNvSpPr/>
            <p:nvPr/>
          </p:nvSpPr>
          <p:spPr>
            <a:xfrm>
              <a:off x="1311054" y="2879289"/>
              <a:ext cx="239399" cy="1046437"/>
            </a:xfrm>
            <a:prstGeom prst="rect">
              <a:avLst/>
            </a:prstGeom>
            <a:solidFill>
              <a:srgbClr val="B3B3B3">
                <a:alpha val="85098"/>
              </a:srgbClr>
            </a:solidFill>
          </p:spPr>
          <p:txBody>
            <a:bodyPr/>
            <a:lstStyle/>
            <a:p/>
          </p:txBody>
        </p:sp>
        <p:sp>
          <p:nvSpPr>
            <p:cNvPr id="54" name="rc54"/>
            <p:cNvSpPr/>
            <p:nvPr/>
          </p:nvSpPr>
          <p:spPr>
            <a:xfrm>
              <a:off x="1577053" y="3457837"/>
              <a:ext cx="239399" cy="376091"/>
            </a:xfrm>
            <a:prstGeom prst="rect">
              <a:avLst/>
            </a:prstGeom>
            <a:solidFill>
              <a:srgbClr val="B3B3B3">
                <a:alpha val="85098"/>
              </a:srgbClr>
            </a:solidFill>
          </p:spPr>
          <p:txBody>
            <a:bodyPr/>
            <a:lstStyle/>
            <a:p/>
          </p:txBody>
        </p:sp>
        <p:sp>
          <p:nvSpPr>
            <p:cNvPr id="55" name="rc55"/>
            <p:cNvSpPr/>
            <p:nvPr/>
          </p:nvSpPr>
          <p:spPr>
            <a:xfrm>
              <a:off x="1843053" y="3456124"/>
              <a:ext cx="239399" cy="377062"/>
            </a:xfrm>
            <a:prstGeom prst="rect">
              <a:avLst/>
            </a:prstGeom>
            <a:solidFill>
              <a:srgbClr val="B3B3B3">
                <a:alpha val="85098"/>
              </a:srgbClr>
            </a:solidFill>
          </p:spPr>
          <p:txBody>
            <a:bodyPr/>
            <a:lstStyle/>
            <a:p/>
          </p:txBody>
        </p:sp>
        <p:sp>
          <p:nvSpPr>
            <p:cNvPr id="56" name="rc56"/>
            <p:cNvSpPr/>
            <p:nvPr/>
          </p:nvSpPr>
          <p:spPr>
            <a:xfrm>
              <a:off x="2109053" y="3735720"/>
              <a:ext cx="239399" cy="95064"/>
            </a:xfrm>
            <a:prstGeom prst="rect">
              <a:avLst/>
            </a:prstGeom>
            <a:solidFill>
              <a:srgbClr val="B3B3B3">
                <a:alpha val="85098"/>
              </a:srgbClr>
            </a:solidFill>
          </p:spPr>
          <p:txBody>
            <a:bodyPr/>
            <a:lstStyle/>
            <a:p/>
          </p:txBody>
        </p:sp>
        <p:sp>
          <p:nvSpPr>
            <p:cNvPr id="57" name="rc57"/>
            <p:cNvSpPr/>
            <p:nvPr/>
          </p:nvSpPr>
          <p:spPr>
            <a:xfrm>
              <a:off x="2375052" y="3524928"/>
              <a:ext cx="239399" cy="295525"/>
            </a:xfrm>
            <a:prstGeom prst="rect">
              <a:avLst/>
            </a:prstGeom>
            <a:solidFill>
              <a:srgbClr val="B3B3B3">
                <a:alpha val="85098"/>
              </a:srgbClr>
            </a:solidFill>
          </p:spPr>
          <p:txBody>
            <a:bodyPr/>
            <a:lstStyle/>
            <a:p/>
          </p:txBody>
        </p:sp>
        <p:sp>
          <p:nvSpPr>
            <p:cNvPr id="58" name="rc58"/>
            <p:cNvSpPr/>
            <p:nvPr/>
          </p:nvSpPr>
          <p:spPr>
            <a:xfrm>
              <a:off x="2641052" y="3628629"/>
              <a:ext cx="239399" cy="194950"/>
            </a:xfrm>
            <a:prstGeom prst="rect">
              <a:avLst/>
            </a:prstGeom>
            <a:solidFill>
              <a:srgbClr val="B3B3B3">
                <a:alpha val="85098"/>
              </a:srgbClr>
            </a:solidFill>
          </p:spPr>
          <p:txBody>
            <a:bodyPr/>
            <a:lstStyle/>
            <a:p/>
          </p:txBody>
        </p:sp>
        <p:sp>
          <p:nvSpPr>
            <p:cNvPr id="59" name="rc59"/>
            <p:cNvSpPr/>
            <p:nvPr/>
          </p:nvSpPr>
          <p:spPr>
            <a:xfrm>
              <a:off x="2907052" y="3722228"/>
              <a:ext cx="239399" cy="98437"/>
            </a:xfrm>
            <a:prstGeom prst="rect">
              <a:avLst/>
            </a:prstGeom>
            <a:solidFill>
              <a:srgbClr val="B3B3B3">
                <a:alpha val="85098"/>
              </a:srgbClr>
            </a:solidFill>
          </p:spPr>
          <p:txBody>
            <a:bodyPr/>
            <a:lstStyle/>
            <a:p/>
          </p:txBody>
        </p:sp>
        <p:sp>
          <p:nvSpPr>
            <p:cNvPr id="60" name="rc60"/>
            <p:cNvSpPr/>
            <p:nvPr/>
          </p:nvSpPr>
          <p:spPr>
            <a:xfrm>
              <a:off x="3173051" y="3819659"/>
              <a:ext cx="239399" cy="0"/>
            </a:xfrm>
            <a:prstGeom prst="rect">
              <a:avLst/>
            </a:prstGeom>
            <a:solidFill>
              <a:srgbClr val="B3B3B3">
                <a:alpha val="85098"/>
              </a:srgbClr>
            </a:solidFill>
          </p:spPr>
          <p:txBody>
            <a:bodyPr/>
            <a:lstStyle/>
            <a:p/>
          </p:txBody>
        </p:sp>
        <p:sp>
          <p:nvSpPr>
            <p:cNvPr id="61" name="rc61"/>
            <p:cNvSpPr/>
            <p:nvPr/>
          </p:nvSpPr>
          <p:spPr>
            <a:xfrm>
              <a:off x="3439051" y="3711561"/>
              <a:ext cx="239399" cy="0"/>
            </a:xfrm>
            <a:prstGeom prst="rect">
              <a:avLst/>
            </a:prstGeom>
            <a:solidFill>
              <a:srgbClr val="B3B3B3">
                <a:alpha val="85098"/>
              </a:srgbClr>
            </a:solidFill>
          </p:spPr>
          <p:txBody>
            <a:bodyPr/>
            <a:lstStyle/>
            <a:p/>
          </p:txBody>
        </p:sp>
        <p:sp>
          <p:nvSpPr>
            <p:cNvPr id="62" name="rc62"/>
            <p:cNvSpPr/>
            <p:nvPr/>
          </p:nvSpPr>
          <p:spPr>
            <a:xfrm>
              <a:off x="3705050" y="3715199"/>
              <a:ext cx="239399" cy="0"/>
            </a:xfrm>
            <a:prstGeom prst="rect">
              <a:avLst/>
            </a:prstGeom>
            <a:solidFill>
              <a:srgbClr val="B3B3B3">
                <a:alpha val="85098"/>
              </a:srgbClr>
            </a:solidFill>
          </p:spPr>
          <p:txBody>
            <a:bodyPr/>
            <a:lstStyle/>
            <a:p/>
          </p:txBody>
        </p:sp>
        <p:sp>
          <p:nvSpPr>
            <p:cNvPr id="63" name="rc63"/>
            <p:cNvSpPr/>
            <p:nvPr/>
          </p:nvSpPr>
          <p:spPr>
            <a:xfrm>
              <a:off x="3971050" y="3719808"/>
              <a:ext cx="239399" cy="0"/>
            </a:xfrm>
            <a:prstGeom prst="rect">
              <a:avLst/>
            </a:prstGeom>
            <a:solidFill>
              <a:srgbClr val="B3B3B3">
                <a:alpha val="85098"/>
              </a:srgbClr>
            </a:solidFill>
          </p:spPr>
          <p:txBody>
            <a:bodyPr/>
            <a:lstStyle/>
            <a:p/>
          </p:txBody>
        </p:sp>
        <p:sp>
          <p:nvSpPr>
            <p:cNvPr id="64" name="rc64"/>
            <p:cNvSpPr/>
            <p:nvPr/>
          </p:nvSpPr>
          <p:spPr>
            <a:xfrm>
              <a:off x="4237050" y="3730034"/>
              <a:ext cx="239399" cy="0"/>
            </a:xfrm>
            <a:prstGeom prst="rect">
              <a:avLst/>
            </a:prstGeom>
            <a:solidFill>
              <a:srgbClr val="B3B3B3">
                <a:alpha val="85098"/>
              </a:srgbClr>
            </a:solidFill>
          </p:spPr>
          <p:txBody>
            <a:bodyPr/>
            <a:lstStyle/>
            <a:p/>
          </p:txBody>
        </p:sp>
        <p:sp>
          <p:nvSpPr>
            <p:cNvPr id="65" name="rc65"/>
            <p:cNvSpPr/>
            <p:nvPr/>
          </p:nvSpPr>
          <p:spPr>
            <a:xfrm>
              <a:off x="4503049" y="3834140"/>
              <a:ext cx="239399" cy="187904"/>
            </a:xfrm>
            <a:prstGeom prst="rect">
              <a:avLst/>
            </a:prstGeom>
            <a:solidFill>
              <a:srgbClr val="B3B3B3">
                <a:alpha val="85098"/>
              </a:srgbClr>
            </a:solidFill>
          </p:spPr>
          <p:txBody>
            <a:bodyPr/>
            <a:lstStyle/>
            <a:p/>
          </p:txBody>
        </p:sp>
        <p:sp>
          <p:nvSpPr>
            <p:cNvPr id="66" name="rc66"/>
            <p:cNvSpPr/>
            <p:nvPr/>
          </p:nvSpPr>
          <p:spPr>
            <a:xfrm>
              <a:off x="4769049" y="3755641"/>
              <a:ext cx="239399" cy="0"/>
            </a:xfrm>
            <a:prstGeom prst="rect">
              <a:avLst/>
            </a:prstGeom>
            <a:solidFill>
              <a:srgbClr val="B3B3B3">
                <a:alpha val="85098"/>
              </a:srgbClr>
            </a:solidFill>
          </p:spPr>
          <p:txBody>
            <a:bodyPr/>
            <a:lstStyle/>
            <a:p/>
          </p:txBody>
        </p:sp>
        <p:sp>
          <p:nvSpPr>
            <p:cNvPr id="67" name="rc67"/>
            <p:cNvSpPr/>
            <p:nvPr/>
          </p:nvSpPr>
          <p:spPr>
            <a:xfrm>
              <a:off x="5035049" y="3678872"/>
              <a:ext cx="239399" cy="87435"/>
            </a:xfrm>
            <a:prstGeom prst="rect">
              <a:avLst/>
            </a:prstGeom>
            <a:solidFill>
              <a:srgbClr val="B3B3B3">
                <a:alpha val="85098"/>
              </a:srgbClr>
            </a:solidFill>
          </p:spPr>
          <p:txBody>
            <a:bodyPr/>
            <a:lstStyle/>
            <a:p/>
          </p:txBody>
        </p:sp>
        <p:sp>
          <p:nvSpPr>
            <p:cNvPr id="68" name="rc68"/>
            <p:cNvSpPr/>
            <p:nvPr/>
          </p:nvSpPr>
          <p:spPr>
            <a:xfrm>
              <a:off x="5301048" y="3524575"/>
              <a:ext cx="239399" cy="168972"/>
            </a:xfrm>
            <a:prstGeom prst="rect">
              <a:avLst/>
            </a:prstGeom>
            <a:solidFill>
              <a:srgbClr val="B3B3B3">
                <a:alpha val="85098"/>
              </a:srgbClr>
            </a:solidFill>
          </p:spPr>
          <p:txBody>
            <a:bodyPr/>
            <a:lstStyle/>
            <a:p/>
          </p:txBody>
        </p:sp>
        <p:sp>
          <p:nvSpPr>
            <p:cNvPr id="69" name="rc69"/>
            <p:cNvSpPr/>
            <p:nvPr/>
          </p:nvSpPr>
          <p:spPr>
            <a:xfrm>
              <a:off x="5567048" y="3622147"/>
              <a:ext cx="239399" cy="82314"/>
            </a:xfrm>
            <a:prstGeom prst="rect">
              <a:avLst/>
            </a:prstGeom>
            <a:solidFill>
              <a:srgbClr val="B3B3B3">
                <a:alpha val="85098"/>
              </a:srgbClr>
            </a:solidFill>
          </p:spPr>
          <p:txBody>
            <a:bodyPr/>
            <a:lstStyle/>
            <a:p/>
          </p:txBody>
        </p:sp>
        <p:sp>
          <p:nvSpPr>
            <p:cNvPr id="70" name="rc70"/>
            <p:cNvSpPr/>
            <p:nvPr/>
          </p:nvSpPr>
          <p:spPr>
            <a:xfrm>
              <a:off x="5833047" y="3717248"/>
              <a:ext cx="239399" cy="0"/>
            </a:xfrm>
            <a:prstGeom prst="rect">
              <a:avLst/>
            </a:prstGeom>
            <a:solidFill>
              <a:srgbClr val="B3B3B3">
                <a:alpha val="85098"/>
              </a:srgbClr>
            </a:solidFill>
          </p:spPr>
          <p:txBody>
            <a:bodyPr/>
            <a:lstStyle/>
            <a:p/>
          </p:txBody>
        </p:sp>
        <p:sp>
          <p:nvSpPr>
            <p:cNvPr id="71" name="rc71"/>
            <p:cNvSpPr/>
            <p:nvPr/>
          </p:nvSpPr>
          <p:spPr>
            <a:xfrm>
              <a:off x="6099047" y="3732912"/>
              <a:ext cx="239399" cy="0"/>
            </a:xfrm>
            <a:prstGeom prst="rect">
              <a:avLst/>
            </a:prstGeom>
            <a:solidFill>
              <a:srgbClr val="B3B3B3">
                <a:alpha val="85098"/>
              </a:srgbClr>
            </a:solidFill>
          </p:spPr>
          <p:txBody>
            <a:bodyPr/>
            <a:lstStyle/>
            <a:p/>
          </p:txBody>
        </p:sp>
        <p:sp>
          <p:nvSpPr>
            <p:cNvPr id="72" name="rc72"/>
            <p:cNvSpPr/>
            <p:nvPr/>
          </p:nvSpPr>
          <p:spPr>
            <a:xfrm>
              <a:off x="6365047" y="3820207"/>
              <a:ext cx="239399" cy="0"/>
            </a:xfrm>
            <a:prstGeom prst="rect">
              <a:avLst/>
            </a:prstGeom>
            <a:solidFill>
              <a:srgbClr val="B3B3B3">
                <a:alpha val="85098"/>
              </a:srgbClr>
            </a:solidFill>
          </p:spPr>
          <p:txBody>
            <a:bodyPr/>
            <a:lstStyle/>
            <a:p/>
          </p:txBody>
        </p:sp>
        <p:sp>
          <p:nvSpPr>
            <p:cNvPr id="73" name="rc73"/>
            <p:cNvSpPr/>
            <p:nvPr/>
          </p:nvSpPr>
          <p:spPr>
            <a:xfrm>
              <a:off x="6631046" y="3684541"/>
              <a:ext cx="239399" cy="0"/>
            </a:xfrm>
            <a:prstGeom prst="rect">
              <a:avLst/>
            </a:prstGeom>
            <a:solidFill>
              <a:srgbClr val="B3B3B3">
                <a:alpha val="85098"/>
              </a:srgbClr>
            </a:solidFill>
          </p:spPr>
          <p:txBody>
            <a:bodyPr/>
            <a:lstStyle/>
            <a:p/>
          </p:txBody>
        </p:sp>
        <p:sp>
          <p:nvSpPr>
            <p:cNvPr id="74" name="rc74"/>
            <p:cNvSpPr/>
            <p:nvPr/>
          </p:nvSpPr>
          <p:spPr>
            <a:xfrm>
              <a:off x="6897046" y="3685512"/>
              <a:ext cx="239399" cy="0"/>
            </a:xfrm>
            <a:prstGeom prst="rect">
              <a:avLst/>
            </a:prstGeom>
            <a:solidFill>
              <a:srgbClr val="B3B3B3">
                <a:alpha val="85098"/>
              </a:srgbClr>
            </a:solidFill>
          </p:spPr>
          <p:txBody>
            <a:bodyPr/>
            <a:lstStyle/>
            <a:p/>
          </p:txBody>
        </p:sp>
        <p:sp>
          <p:nvSpPr>
            <p:cNvPr id="75" name="rc75"/>
            <p:cNvSpPr/>
            <p:nvPr/>
          </p:nvSpPr>
          <p:spPr>
            <a:xfrm>
              <a:off x="7163045" y="3763818"/>
              <a:ext cx="239399" cy="0"/>
            </a:xfrm>
            <a:prstGeom prst="rect">
              <a:avLst/>
            </a:prstGeom>
            <a:solidFill>
              <a:srgbClr val="B3B3B3">
                <a:alpha val="85098"/>
              </a:srgbClr>
            </a:solidFill>
          </p:spPr>
          <p:txBody>
            <a:bodyPr/>
            <a:lstStyle/>
            <a:p/>
          </p:txBody>
        </p:sp>
        <p:sp>
          <p:nvSpPr>
            <p:cNvPr id="76" name="rc76"/>
            <p:cNvSpPr/>
            <p:nvPr/>
          </p:nvSpPr>
          <p:spPr>
            <a:xfrm>
              <a:off x="7429045" y="3777027"/>
              <a:ext cx="239399" cy="0"/>
            </a:xfrm>
            <a:prstGeom prst="rect">
              <a:avLst/>
            </a:prstGeom>
            <a:solidFill>
              <a:srgbClr val="B3B3B3">
                <a:alpha val="85098"/>
              </a:srgbClr>
            </a:solidFill>
          </p:spPr>
          <p:txBody>
            <a:bodyPr/>
            <a:lstStyle/>
            <a:p/>
          </p:txBody>
        </p:sp>
        <p:sp>
          <p:nvSpPr>
            <p:cNvPr id="77" name="rc77"/>
            <p:cNvSpPr/>
            <p:nvPr/>
          </p:nvSpPr>
          <p:spPr>
            <a:xfrm>
              <a:off x="7695045" y="3709142"/>
              <a:ext cx="239399" cy="0"/>
            </a:xfrm>
            <a:prstGeom prst="rect">
              <a:avLst/>
            </a:prstGeom>
            <a:solidFill>
              <a:srgbClr val="B3B3B3">
                <a:alpha val="85098"/>
              </a:srgbClr>
            </a:solidFill>
          </p:spPr>
          <p:txBody>
            <a:bodyPr/>
            <a:lstStyle/>
            <a:p/>
          </p:txBody>
        </p:sp>
        <p:sp>
          <p:nvSpPr>
            <p:cNvPr id="78" name="rc78"/>
            <p:cNvSpPr/>
            <p:nvPr/>
          </p:nvSpPr>
          <p:spPr>
            <a:xfrm>
              <a:off x="7961044" y="3778846"/>
              <a:ext cx="239399" cy="0"/>
            </a:xfrm>
            <a:prstGeom prst="rect">
              <a:avLst/>
            </a:prstGeom>
            <a:solidFill>
              <a:srgbClr val="B3B3B3">
                <a:alpha val="85098"/>
              </a:srgbClr>
            </a:solidFill>
          </p:spPr>
          <p:txBody>
            <a:bodyPr/>
            <a:lstStyle/>
            <a:p/>
          </p:txBody>
        </p:sp>
        <p:sp>
          <p:nvSpPr>
            <p:cNvPr id="79" name="pl79"/>
            <p:cNvSpPr/>
            <p:nvPr/>
          </p:nvSpPr>
          <p:spPr>
            <a:xfrm>
              <a:off x="1430754" y="2075428"/>
              <a:ext cx="6649990" cy="103059"/>
            </a:xfrm>
            <a:custGeom>
              <a:avLst/>
              <a:pathLst>
                <a:path w="6649990" h="103059">
                  <a:moveTo>
                    <a:pt x="0" y="20611"/>
                  </a:moveTo>
                  <a:lnTo>
                    <a:pt x="265999" y="41223"/>
                  </a:lnTo>
                  <a:lnTo>
                    <a:pt x="531999" y="41223"/>
                  </a:lnTo>
                  <a:lnTo>
                    <a:pt x="797998" y="41223"/>
                  </a:lnTo>
                  <a:lnTo>
                    <a:pt x="1063998" y="41223"/>
                  </a:lnTo>
                  <a:lnTo>
                    <a:pt x="1329998" y="41223"/>
                  </a:lnTo>
                  <a:lnTo>
                    <a:pt x="1595997" y="41223"/>
                  </a:lnTo>
                  <a:lnTo>
                    <a:pt x="1861997" y="41223"/>
                  </a:lnTo>
                  <a:lnTo>
                    <a:pt x="2127996" y="61835"/>
                  </a:lnTo>
                  <a:lnTo>
                    <a:pt x="2393996" y="61835"/>
                  </a:lnTo>
                  <a:lnTo>
                    <a:pt x="2659996" y="61835"/>
                  </a:lnTo>
                  <a:lnTo>
                    <a:pt x="2925995" y="61835"/>
                  </a:lnTo>
                  <a:lnTo>
                    <a:pt x="3191995" y="0"/>
                  </a:lnTo>
                  <a:lnTo>
                    <a:pt x="3457995" y="61835"/>
                  </a:lnTo>
                  <a:lnTo>
                    <a:pt x="3723994" y="61835"/>
                  </a:lnTo>
                  <a:lnTo>
                    <a:pt x="3989994" y="82447"/>
                  </a:lnTo>
                  <a:lnTo>
                    <a:pt x="4255993" y="82447"/>
                  </a:lnTo>
                  <a:lnTo>
                    <a:pt x="4521993" y="82447"/>
                  </a:lnTo>
                  <a:lnTo>
                    <a:pt x="4787993" y="82447"/>
                  </a:lnTo>
                  <a:lnTo>
                    <a:pt x="5053992" y="61835"/>
                  </a:lnTo>
                  <a:lnTo>
                    <a:pt x="5319992" y="103059"/>
                  </a:lnTo>
                  <a:lnTo>
                    <a:pt x="5585991" y="103059"/>
                  </a:lnTo>
                  <a:lnTo>
                    <a:pt x="5851991" y="82447"/>
                  </a:lnTo>
                  <a:lnTo>
                    <a:pt x="6117991" y="82447"/>
                  </a:lnTo>
                  <a:lnTo>
                    <a:pt x="6383990" y="103059"/>
                  </a:lnTo>
                  <a:lnTo>
                    <a:pt x="6649990" y="82447"/>
                  </a:lnTo>
                </a:path>
              </a:pathLst>
            </a:custGeom>
            <a:ln w="27101" cap="flat">
              <a:solidFill>
                <a:srgbClr val="0058AB">
                  <a:alpha val="100000"/>
                </a:srgbClr>
              </a:solidFill>
              <a:prstDash val="solid"/>
              <a:round/>
            </a:ln>
          </p:spPr>
          <p:txBody>
            <a:bodyPr/>
            <a:lstStyle/>
            <a:p/>
          </p:txBody>
        </p:sp>
        <p:sp>
          <p:nvSpPr>
            <p:cNvPr id="80" name="pl80"/>
            <p:cNvSpPr/>
            <p:nvPr/>
          </p:nvSpPr>
          <p:spPr>
            <a:xfrm>
              <a:off x="1430754" y="2116652"/>
              <a:ext cx="6649990" cy="206118"/>
            </a:xfrm>
            <a:custGeom>
              <a:avLst/>
              <a:pathLst>
                <a:path w="6649990" h="206118">
                  <a:moveTo>
                    <a:pt x="0" y="206118"/>
                  </a:moveTo>
                  <a:lnTo>
                    <a:pt x="265999" y="82447"/>
                  </a:lnTo>
                  <a:lnTo>
                    <a:pt x="531999" y="82447"/>
                  </a:lnTo>
                  <a:lnTo>
                    <a:pt x="797998" y="20611"/>
                  </a:lnTo>
                  <a:lnTo>
                    <a:pt x="1063998" y="61835"/>
                  </a:lnTo>
                  <a:lnTo>
                    <a:pt x="1329998" y="41223"/>
                  </a:lnTo>
                  <a:lnTo>
                    <a:pt x="1595997" y="20611"/>
                  </a:lnTo>
                  <a:lnTo>
                    <a:pt x="1861997" y="0"/>
                  </a:lnTo>
                  <a:lnTo>
                    <a:pt x="2127996" y="20611"/>
                  </a:lnTo>
                  <a:lnTo>
                    <a:pt x="2393996" y="20611"/>
                  </a:lnTo>
                  <a:lnTo>
                    <a:pt x="2659996" y="20611"/>
                  </a:lnTo>
                  <a:lnTo>
                    <a:pt x="2925995" y="20611"/>
                  </a:lnTo>
                  <a:lnTo>
                    <a:pt x="3191995" y="0"/>
                  </a:lnTo>
                  <a:lnTo>
                    <a:pt x="3457995" y="20611"/>
                  </a:lnTo>
                  <a:lnTo>
                    <a:pt x="3723994" y="41223"/>
                  </a:lnTo>
                  <a:lnTo>
                    <a:pt x="3989994" y="82447"/>
                  </a:lnTo>
                  <a:lnTo>
                    <a:pt x="4255993" y="61835"/>
                  </a:lnTo>
                  <a:lnTo>
                    <a:pt x="4521993" y="41223"/>
                  </a:lnTo>
                  <a:lnTo>
                    <a:pt x="4787993" y="41223"/>
                  </a:lnTo>
                  <a:lnTo>
                    <a:pt x="5053992" y="20611"/>
                  </a:lnTo>
                  <a:lnTo>
                    <a:pt x="5319992" y="61835"/>
                  </a:lnTo>
                  <a:lnTo>
                    <a:pt x="5585991" y="61835"/>
                  </a:lnTo>
                  <a:lnTo>
                    <a:pt x="5851991" y="41223"/>
                  </a:lnTo>
                  <a:lnTo>
                    <a:pt x="6117991" y="41223"/>
                  </a:lnTo>
                  <a:lnTo>
                    <a:pt x="6383990" y="61835"/>
                  </a:lnTo>
                  <a:lnTo>
                    <a:pt x="6649990" y="41223"/>
                  </a:lnTo>
                </a:path>
              </a:pathLst>
            </a:custGeom>
            <a:ln w="27101" cap="flat">
              <a:solidFill>
                <a:srgbClr val="F26A21">
                  <a:alpha val="100000"/>
                </a:srgbClr>
              </a:solidFill>
              <a:prstDash val="solid"/>
              <a:round/>
            </a:ln>
          </p:spPr>
          <p:txBody>
            <a:bodyPr/>
            <a:lstStyle/>
            <a:p/>
          </p:txBody>
        </p:sp>
        <p:sp>
          <p:nvSpPr>
            <p:cNvPr id="81" name="tx81"/>
            <p:cNvSpPr/>
            <p:nvPr/>
          </p:nvSpPr>
          <p:spPr>
            <a:xfrm>
              <a:off x="137046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536045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6690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7222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48845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7754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802045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2" name="tx92"/>
            <p:cNvSpPr/>
            <p:nvPr/>
          </p:nvSpPr>
          <p:spPr>
            <a:xfrm>
              <a:off x="137046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3" name="tx93"/>
            <p:cNvSpPr/>
            <p:nvPr/>
          </p:nvSpPr>
          <p:spPr>
            <a:xfrm>
              <a:off x="2700462"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403046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536045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42445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6690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6956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722245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748845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1" name="tx101"/>
            <p:cNvSpPr/>
            <p:nvPr/>
          </p:nvSpPr>
          <p:spPr>
            <a:xfrm>
              <a:off x="775445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2" name="tx102"/>
            <p:cNvSpPr/>
            <p:nvPr/>
          </p:nvSpPr>
          <p:spPr>
            <a:xfrm>
              <a:off x="802045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3" name="tx103"/>
            <p:cNvSpPr/>
            <p:nvPr/>
          </p:nvSpPr>
          <p:spPr>
            <a:xfrm>
              <a:off x="1325260" y="39804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4" name="tx104"/>
            <p:cNvSpPr/>
            <p:nvPr/>
          </p:nvSpPr>
          <p:spPr>
            <a:xfrm>
              <a:off x="2655258" y="3929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05" name="tx105"/>
            <p:cNvSpPr/>
            <p:nvPr/>
          </p:nvSpPr>
          <p:spPr>
            <a:xfrm>
              <a:off x="3985256" y="387878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06" name="tx106"/>
            <p:cNvSpPr/>
            <p:nvPr/>
          </p:nvSpPr>
          <p:spPr>
            <a:xfrm>
              <a:off x="5315254" y="38642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07" name="tx107"/>
            <p:cNvSpPr/>
            <p:nvPr/>
          </p:nvSpPr>
          <p:spPr>
            <a:xfrm>
              <a:off x="6379253" y="39276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08" name="tx108"/>
            <p:cNvSpPr/>
            <p:nvPr/>
          </p:nvSpPr>
          <p:spPr>
            <a:xfrm>
              <a:off x="6645252" y="38611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09" name="tx109"/>
            <p:cNvSpPr/>
            <p:nvPr/>
          </p:nvSpPr>
          <p:spPr>
            <a:xfrm>
              <a:off x="6911252" y="38616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10" name="tx110"/>
            <p:cNvSpPr/>
            <p:nvPr/>
          </p:nvSpPr>
          <p:spPr>
            <a:xfrm>
              <a:off x="7177252" y="38994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11" name="tx111"/>
            <p:cNvSpPr/>
            <p:nvPr/>
          </p:nvSpPr>
          <p:spPr>
            <a:xfrm>
              <a:off x="7443251" y="39060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12" name="tx112"/>
            <p:cNvSpPr/>
            <p:nvPr/>
          </p:nvSpPr>
          <p:spPr>
            <a:xfrm>
              <a:off x="7754455" y="38720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7975250" y="39069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14" name="tx114"/>
            <p:cNvSpPr/>
            <p:nvPr/>
          </p:nvSpPr>
          <p:spPr>
            <a:xfrm>
              <a:off x="1325260" y="33620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15" name="tx115"/>
            <p:cNvSpPr/>
            <p:nvPr/>
          </p:nvSpPr>
          <p:spPr>
            <a:xfrm>
              <a:off x="2700462" y="36869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6" name="tx116"/>
            <p:cNvSpPr/>
            <p:nvPr/>
          </p:nvSpPr>
          <p:spPr>
            <a:xfrm>
              <a:off x="5345399" y="35686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17" name="tx117"/>
            <p:cNvSpPr/>
            <p:nvPr/>
          </p:nvSpPr>
          <p:spPr>
            <a:xfrm>
              <a:off x="1370464" y="27612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8" name="tx118"/>
            <p:cNvSpPr/>
            <p:nvPr/>
          </p:nvSpPr>
          <p:spPr>
            <a:xfrm>
              <a:off x="2655258" y="35105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19" name="tx119"/>
            <p:cNvSpPr/>
            <p:nvPr/>
          </p:nvSpPr>
          <p:spPr>
            <a:xfrm>
              <a:off x="3985256" y="36030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20" name="tx120"/>
            <p:cNvSpPr/>
            <p:nvPr/>
          </p:nvSpPr>
          <p:spPr>
            <a:xfrm>
              <a:off x="5315254" y="34064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33.5</a:t>
              </a:r>
            </a:p>
          </p:txBody>
        </p:sp>
        <p:sp>
          <p:nvSpPr>
            <p:cNvPr id="121" name="tx121"/>
            <p:cNvSpPr/>
            <p:nvPr/>
          </p:nvSpPr>
          <p:spPr>
            <a:xfrm>
              <a:off x="6379253" y="37021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2" name="tx122"/>
            <p:cNvSpPr/>
            <p:nvPr/>
          </p:nvSpPr>
          <p:spPr>
            <a:xfrm>
              <a:off x="6645252" y="35678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23" name="tx123"/>
            <p:cNvSpPr/>
            <p:nvPr/>
          </p:nvSpPr>
          <p:spPr>
            <a:xfrm>
              <a:off x="6911252" y="35687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24" name="tx124"/>
            <p:cNvSpPr/>
            <p:nvPr/>
          </p:nvSpPr>
          <p:spPr>
            <a:xfrm>
              <a:off x="7177252" y="36457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25" name="tx125"/>
            <p:cNvSpPr/>
            <p:nvPr/>
          </p:nvSpPr>
          <p:spPr>
            <a:xfrm>
              <a:off x="7443251" y="36589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26" name="tx126"/>
            <p:cNvSpPr/>
            <p:nvPr/>
          </p:nvSpPr>
          <p:spPr>
            <a:xfrm>
              <a:off x="7754455" y="35910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7" name="tx127"/>
            <p:cNvSpPr/>
            <p:nvPr/>
          </p:nvSpPr>
          <p:spPr>
            <a:xfrm>
              <a:off x="7975250" y="36608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19.1</a:t>
              </a:r>
            </a:p>
          </p:txBody>
        </p:sp>
        <p:sp>
          <p:nvSpPr>
            <p:cNvPr id="128" name="tx128"/>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55386" y="36223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0" name="tx130"/>
            <p:cNvSpPr/>
            <p:nvPr/>
          </p:nvSpPr>
          <p:spPr>
            <a:xfrm>
              <a:off x="655386" y="31808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1" name="tx131"/>
            <p:cNvSpPr/>
            <p:nvPr/>
          </p:nvSpPr>
          <p:spPr>
            <a:xfrm>
              <a:off x="655386" y="2739777"/>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2" name="tx132"/>
            <p:cNvSpPr/>
            <p:nvPr/>
          </p:nvSpPr>
          <p:spPr>
            <a:xfrm>
              <a:off x="577692" y="229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18563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82906"/>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2000-2025</a:t>
              </a:r>
            </a:p>
          </p:txBody>
        </p:sp>
        <p:sp>
          <p:nvSpPr>
            <p:cNvPr id="162" name="pl162"/>
            <p:cNvSpPr/>
            <p:nvPr/>
          </p:nvSpPr>
          <p:spPr>
            <a:xfrm>
              <a:off x="20586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5538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0491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5443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0395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0627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3015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967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919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5008698" cy="119033"/>
            </a:xfrm>
            <a:prstGeom prst="rect">
              <a:avLst/>
            </a:prstGeom>
            <a:solidFill>
              <a:srgbClr val="1CABE2">
                <a:alpha val="85098"/>
              </a:srgbClr>
            </a:solidFill>
          </p:spPr>
          <p:txBody>
            <a:bodyPr/>
            <a:lstStyle/>
            <a:p/>
          </p:txBody>
        </p:sp>
        <p:sp>
          <p:nvSpPr>
            <p:cNvPr id="176" name="rc176"/>
            <p:cNvSpPr/>
            <p:nvPr/>
          </p:nvSpPr>
          <p:spPr>
            <a:xfrm>
              <a:off x="1311054" y="5577352"/>
              <a:ext cx="6889390" cy="119033"/>
            </a:xfrm>
            <a:prstGeom prst="rect">
              <a:avLst/>
            </a:prstGeom>
            <a:solidFill>
              <a:srgbClr val="1CABE2">
                <a:alpha val="85098"/>
              </a:srgbClr>
            </a:solidFill>
          </p:spPr>
          <p:txBody>
            <a:bodyPr/>
            <a:lstStyle/>
            <a:p/>
          </p:txBody>
        </p:sp>
        <p:sp>
          <p:nvSpPr>
            <p:cNvPr id="177" name="rc177"/>
            <p:cNvSpPr/>
            <p:nvPr/>
          </p:nvSpPr>
          <p:spPr>
            <a:xfrm>
              <a:off x="1311054" y="5428560"/>
              <a:ext cx="5709060" cy="119033"/>
            </a:xfrm>
            <a:prstGeom prst="rect">
              <a:avLst/>
            </a:prstGeom>
            <a:solidFill>
              <a:srgbClr val="1CABE2">
                <a:alpha val="85098"/>
              </a:srgbClr>
            </a:solidFill>
          </p:spPr>
          <p:txBody>
            <a:bodyPr/>
            <a:lstStyle/>
            <a:p/>
          </p:txBody>
        </p:sp>
        <p:sp>
          <p:nvSpPr>
            <p:cNvPr id="178" name="rc178"/>
            <p:cNvSpPr/>
            <p:nvPr/>
          </p:nvSpPr>
          <p:spPr>
            <a:xfrm>
              <a:off x="6319752" y="5726143"/>
              <a:ext cx="0" cy="119033"/>
            </a:xfrm>
            <a:prstGeom prst="rect">
              <a:avLst/>
            </a:prstGeom>
            <a:solidFill>
              <a:srgbClr val="B3B3B3">
                <a:alpha val="85098"/>
              </a:srgbClr>
            </a:solidFill>
          </p:spPr>
          <p:txBody>
            <a:bodyPr/>
            <a:lstStyle/>
            <a:p/>
          </p:txBody>
        </p:sp>
        <p:sp>
          <p:nvSpPr>
            <p:cNvPr id="179" name="rc179"/>
            <p:cNvSpPr/>
            <p:nvPr/>
          </p:nvSpPr>
          <p:spPr>
            <a:xfrm>
              <a:off x="8200444" y="5577352"/>
              <a:ext cx="0" cy="119033"/>
            </a:xfrm>
            <a:prstGeom prst="rect">
              <a:avLst/>
            </a:prstGeom>
            <a:solidFill>
              <a:srgbClr val="B3B3B3">
                <a:alpha val="85098"/>
              </a:srgbClr>
            </a:solidFill>
          </p:spPr>
          <p:txBody>
            <a:bodyPr/>
            <a:lstStyle/>
            <a:p/>
          </p:txBody>
        </p:sp>
        <p:sp>
          <p:nvSpPr>
            <p:cNvPr id="180" name="rc180"/>
            <p:cNvSpPr/>
            <p:nvPr/>
          </p:nvSpPr>
          <p:spPr>
            <a:xfrm>
              <a:off x="7020115" y="5428560"/>
              <a:ext cx="0" cy="119033"/>
            </a:xfrm>
            <a:prstGeom prst="rect">
              <a:avLst/>
            </a:prstGeom>
            <a:solidFill>
              <a:srgbClr val="B3B3B3">
                <a:alpha val="85098"/>
              </a:srgbClr>
            </a:solidFill>
          </p:spPr>
          <p:txBody>
            <a:bodyPr/>
            <a:lstStyle/>
            <a:p/>
          </p:txBody>
        </p:sp>
        <p:sp>
          <p:nvSpPr>
            <p:cNvPr id="181" name="tx181"/>
            <p:cNvSpPr/>
            <p:nvPr/>
          </p:nvSpPr>
          <p:spPr>
            <a:xfrm>
              <a:off x="643227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82" name="tx182"/>
            <p:cNvSpPr/>
            <p:nvPr/>
          </p:nvSpPr>
          <p:spPr>
            <a:xfrm>
              <a:off x="8264753"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3" name="tx183"/>
            <p:cNvSpPr/>
            <p:nvPr/>
          </p:nvSpPr>
          <p:spPr>
            <a:xfrm>
              <a:off x="713264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19.1</a:t>
              </a:r>
            </a:p>
          </p:txBody>
        </p:sp>
        <p:sp>
          <p:nvSpPr>
            <p:cNvPr id="184" name="tx184"/>
            <p:cNvSpPr/>
            <p:nvPr/>
          </p:nvSpPr>
          <p:spPr>
            <a:xfrm>
              <a:off x="3702876"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a:t>
              </a:r>
            </a:p>
          </p:txBody>
        </p:sp>
        <p:sp>
          <p:nvSpPr>
            <p:cNvPr id="185" name="tx185"/>
            <p:cNvSpPr/>
            <p:nvPr/>
          </p:nvSpPr>
          <p:spPr>
            <a:xfrm>
              <a:off x="4691440"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86" name="tx186"/>
            <p:cNvSpPr/>
            <p:nvPr/>
          </p:nvSpPr>
          <p:spPr>
            <a:xfrm>
              <a:off x="405305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19.1</a:t>
              </a:r>
            </a:p>
          </p:txBody>
        </p:sp>
        <p:sp>
          <p:nvSpPr>
            <p:cNvPr id="187" name="tx187"/>
            <p:cNvSpPr/>
            <p:nvPr/>
          </p:nvSpPr>
          <p:spPr>
            <a:xfrm>
              <a:off x="620561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808630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9" name="tx189"/>
            <p:cNvSpPr/>
            <p:nvPr/>
          </p:nvSpPr>
          <p:spPr>
            <a:xfrm>
              <a:off x="6905979"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720840"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5" name="tx195"/>
            <p:cNvSpPr/>
            <p:nvPr/>
          </p:nvSpPr>
          <p:spPr>
            <a:xfrm>
              <a:off x="417721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567243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7" name="tx197"/>
            <p:cNvSpPr/>
            <p:nvPr/>
          </p:nvSpPr>
          <p:spPr>
            <a:xfrm>
              <a:off x="716766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Italy.
In 2025, DTP1 coverage in Italy remained relatively constant within 1% at 95%. The number of children missing out on any DTP vaccination (zero-dose children) improved from 23,000 in 2024 to 19,000 in 2025.
DTP3 coverage remained relatively constant within 1% at 95% in 2025, leaving 19,000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95%, leaving 19,000 children un- or under-vaccinated, including 19,000 zero-dose and &lt;100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21871"/>
                  </a:moveTo>
                  <a:lnTo>
                    <a:pt x="135891" y="43742"/>
                  </a:lnTo>
                  <a:lnTo>
                    <a:pt x="271783" y="43742"/>
                  </a:lnTo>
                  <a:lnTo>
                    <a:pt x="407675" y="43742"/>
                  </a:lnTo>
                  <a:lnTo>
                    <a:pt x="543566" y="43742"/>
                  </a:lnTo>
                  <a:lnTo>
                    <a:pt x="679458" y="43742"/>
                  </a:lnTo>
                  <a:lnTo>
                    <a:pt x="815350" y="43742"/>
                  </a:lnTo>
                  <a:lnTo>
                    <a:pt x="951242" y="43742"/>
                  </a:lnTo>
                  <a:lnTo>
                    <a:pt x="1087133" y="65614"/>
                  </a:lnTo>
                  <a:lnTo>
                    <a:pt x="1223025" y="65614"/>
                  </a:lnTo>
                  <a:lnTo>
                    <a:pt x="1358917" y="65614"/>
                  </a:lnTo>
                  <a:lnTo>
                    <a:pt x="1494809" y="65614"/>
                  </a:lnTo>
                  <a:lnTo>
                    <a:pt x="1630700" y="0"/>
                  </a:lnTo>
                  <a:lnTo>
                    <a:pt x="1766592" y="65614"/>
                  </a:lnTo>
                  <a:lnTo>
                    <a:pt x="1902484" y="65614"/>
                  </a:lnTo>
                  <a:lnTo>
                    <a:pt x="2038375" y="87485"/>
                  </a:lnTo>
                  <a:lnTo>
                    <a:pt x="2174267" y="87485"/>
                  </a:lnTo>
                  <a:lnTo>
                    <a:pt x="2310159" y="87485"/>
                  </a:lnTo>
                  <a:lnTo>
                    <a:pt x="2446051" y="87485"/>
                  </a:lnTo>
                  <a:lnTo>
                    <a:pt x="2581942" y="65614"/>
                  </a:lnTo>
                  <a:lnTo>
                    <a:pt x="2717834" y="109356"/>
                  </a:lnTo>
                  <a:lnTo>
                    <a:pt x="2853726" y="109356"/>
                  </a:lnTo>
                  <a:lnTo>
                    <a:pt x="2989618" y="87485"/>
                  </a:lnTo>
                  <a:lnTo>
                    <a:pt x="3125509" y="87485"/>
                  </a:lnTo>
                  <a:lnTo>
                    <a:pt x="3261401" y="109356"/>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21871"/>
                  </a:moveTo>
                  <a:lnTo>
                    <a:pt x="135891" y="43742"/>
                  </a:lnTo>
                  <a:lnTo>
                    <a:pt x="271783" y="43742"/>
                  </a:lnTo>
                  <a:lnTo>
                    <a:pt x="407675" y="43742"/>
                  </a:lnTo>
                  <a:lnTo>
                    <a:pt x="543566" y="43742"/>
                  </a:lnTo>
                  <a:lnTo>
                    <a:pt x="679458" y="43742"/>
                  </a:lnTo>
                  <a:lnTo>
                    <a:pt x="815350" y="43742"/>
                  </a:lnTo>
                  <a:lnTo>
                    <a:pt x="951242" y="43742"/>
                  </a:lnTo>
                  <a:lnTo>
                    <a:pt x="1087133" y="65614"/>
                  </a:lnTo>
                  <a:lnTo>
                    <a:pt x="1223025" y="65614"/>
                  </a:lnTo>
                  <a:lnTo>
                    <a:pt x="1358917" y="65614"/>
                  </a:lnTo>
                  <a:lnTo>
                    <a:pt x="1494809" y="65614"/>
                  </a:lnTo>
                  <a:lnTo>
                    <a:pt x="1630700" y="0"/>
                  </a:lnTo>
                  <a:lnTo>
                    <a:pt x="1766592" y="65614"/>
                  </a:lnTo>
                  <a:lnTo>
                    <a:pt x="1902484" y="65614"/>
                  </a:lnTo>
                  <a:lnTo>
                    <a:pt x="2038375" y="87485"/>
                  </a:lnTo>
                  <a:lnTo>
                    <a:pt x="2174267" y="87485"/>
                  </a:lnTo>
                  <a:lnTo>
                    <a:pt x="2310159" y="87485"/>
                  </a:lnTo>
                  <a:lnTo>
                    <a:pt x="2446051" y="87485"/>
                  </a:lnTo>
                  <a:lnTo>
                    <a:pt x="2581942" y="65614"/>
                  </a:lnTo>
                  <a:lnTo>
                    <a:pt x="2717834" y="109356"/>
                  </a:lnTo>
                  <a:lnTo>
                    <a:pt x="2853726" y="109356"/>
                  </a:lnTo>
                  <a:lnTo>
                    <a:pt x="2989618" y="87485"/>
                  </a:lnTo>
                  <a:lnTo>
                    <a:pt x="3125509" y="87485"/>
                  </a:lnTo>
                  <a:lnTo>
                    <a:pt x="3261401" y="109356"/>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21871"/>
                  </a:moveTo>
                  <a:lnTo>
                    <a:pt x="135891" y="43742"/>
                  </a:lnTo>
                  <a:lnTo>
                    <a:pt x="271783" y="43742"/>
                  </a:lnTo>
                  <a:lnTo>
                    <a:pt x="407675" y="43742"/>
                  </a:lnTo>
                  <a:lnTo>
                    <a:pt x="543566" y="43742"/>
                  </a:lnTo>
                  <a:lnTo>
                    <a:pt x="679458" y="43742"/>
                  </a:lnTo>
                  <a:lnTo>
                    <a:pt x="815350" y="43742"/>
                  </a:lnTo>
                  <a:lnTo>
                    <a:pt x="951242" y="43742"/>
                  </a:lnTo>
                  <a:lnTo>
                    <a:pt x="1087133" y="65614"/>
                  </a:lnTo>
                  <a:lnTo>
                    <a:pt x="1223025" y="65614"/>
                  </a:lnTo>
                  <a:lnTo>
                    <a:pt x="1358917" y="65614"/>
                  </a:lnTo>
                  <a:lnTo>
                    <a:pt x="1494809" y="65614"/>
                  </a:lnTo>
                  <a:lnTo>
                    <a:pt x="1630700" y="0"/>
                  </a:lnTo>
                  <a:lnTo>
                    <a:pt x="1766592" y="65614"/>
                  </a:lnTo>
                  <a:lnTo>
                    <a:pt x="1902484" y="65614"/>
                  </a:lnTo>
                  <a:lnTo>
                    <a:pt x="2038375" y="87485"/>
                  </a:lnTo>
                  <a:lnTo>
                    <a:pt x="2174267" y="87485"/>
                  </a:lnTo>
                  <a:lnTo>
                    <a:pt x="2310159" y="87485"/>
                  </a:lnTo>
                  <a:lnTo>
                    <a:pt x="2446051" y="87485"/>
                  </a:lnTo>
                  <a:lnTo>
                    <a:pt x="2581942" y="65614"/>
                  </a:lnTo>
                  <a:lnTo>
                    <a:pt x="2717834" y="109356"/>
                  </a:lnTo>
                  <a:lnTo>
                    <a:pt x="2853726" y="109356"/>
                  </a:lnTo>
                  <a:lnTo>
                    <a:pt x="2989618" y="87485"/>
                  </a:lnTo>
                  <a:lnTo>
                    <a:pt x="3125509" y="87485"/>
                  </a:lnTo>
                  <a:lnTo>
                    <a:pt x="3261401" y="109356"/>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998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998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147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771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66959" y="4962980"/>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0" name="tx60"/>
            <p:cNvSpPr/>
            <p:nvPr/>
          </p:nvSpPr>
          <p:spPr>
            <a:xfrm>
              <a:off x="23818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442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701354" y="1405107"/>
              <a:ext cx="223651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Italy,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521929"/>
            </a:xfrm>
            <a:custGeom>
              <a:avLst/>
              <a:pathLst>
                <a:path w="3397293" h="521929">
                  <a:moveTo>
                    <a:pt x="0" y="104385"/>
                  </a:moveTo>
                  <a:lnTo>
                    <a:pt x="135891" y="208771"/>
                  </a:lnTo>
                  <a:lnTo>
                    <a:pt x="271783" y="208771"/>
                  </a:lnTo>
                  <a:lnTo>
                    <a:pt x="407675" y="208771"/>
                  </a:lnTo>
                  <a:lnTo>
                    <a:pt x="543566" y="208771"/>
                  </a:lnTo>
                  <a:lnTo>
                    <a:pt x="679458" y="208771"/>
                  </a:lnTo>
                  <a:lnTo>
                    <a:pt x="815350" y="208771"/>
                  </a:lnTo>
                  <a:lnTo>
                    <a:pt x="951242" y="208771"/>
                  </a:lnTo>
                  <a:lnTo>
                    <a:pt x="1087133" y="313157"/>
                  </a:lnTo>
                  <a:lnTo>
                    <a:pt x="1223025" y="313157"/>
                  </a:lnTo>
                  <a:lnTo>
                    <a:pt x="1358917" y="313157"/>
                  </a:lnTo>
                  <a:lnTo>
                    <a:pt x="1494809" y="313157"/>
                  </a:lnTo>
                  <a:lnTo>
                    <a:pt x="1630700" y="0"/>
                  </a:lnTo>
                  <a:lnTo>
                    <a:pt x="1766592" y="313157"/>
                  </a:lnTo>
                  <a:lnTo>
                    <a:pt x="1902484" y="313157"/>
                  </a:lnTo>
                  <a:lnTo>
                    <a:pt x="2038375" y="417543"/>
                  </a:lnTo>
                  <a:lnTo>
                    <a:pt x="2174267" y="417543"/>
                  </a:lnTo>
                  <a:lnTo>
                    <a:pt x="2310159" y="417543"/>
                  </a:lnTo>
                  <a:lnTo>
                    <a:pt x="2446051" y="417543"/>
                  </a:lnTo>
                  <a:lnTo>
                    <a:pt x="2581942" y="313157"/>
                  </a:lnTo>
                  <a:lnTo>
                    <a:pt x="2717834" y="521929"/>
                  </a:lnTo>
                  <a:lnTo>
                    <a:pt x="2853726" y="521929"/>
                  </a:lnTo>
                  <a:lnTo>
                    <a:pt x="2989618" y="417543"/>
                  </a:lnTo>
                  <a:lnTo>
                    <a:pt x="3125509" y="417543"/>
                  </a:lnTo>
                  <a:lnTo>
                    <a:pt x="3261401" y="521929"/>
                  </a:lnTo>
                  <a:lnTo>
                    <a:pt x="3397293" y="41754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15835"/>
              <a:ext cx="3397293" cy="208771"/>
            </a:xfrm>
            <a:custGeom>
              <a:avLst/>
              <a:pathLst>
                <a:path w="3397293" h="208771">
                  <a:moveTo>
                    <a:pt x="0" y="104385"/>
                  </a:moveTo>
                  <a:lnTo>
                    <a:pt x="135891" y="104385"/>
                  </a:lnTo>
                  <a:lnTo>
                    <a:pt x="271783" y="104385"/>
                  </a:lnTo>
                  <a:lnTo>
                    <a:pt x="407675" y="104385"/>
                  </a:lnTo>
                  <a:lnTo>
                    <a:pt x="543566" y="104385"/>
                  </a:lnTo>
                  <a:lnTo>
                    <a:pt x="679458" y="0"/>
                  </a:lnTo>
                  <a:lnTo>
                    <a:pt x="815350" y="0"/>
                  </a:lnTo>
                  <a:lnTo>
                    <a:pt x="951242" y="0"/>
                  </a:lnTo>
                  <a:lnTo>
                    <a:pt x="1087133" y="104385"/>
                  </a:lnTo>
                  <a:lnTo>
                    <a:pt x="1223025" y="104385"/>
                  </a:lnTo>
                  <a:lnTo>
                    <a:pt x="1358917" y="104385"/>
                  </a:lnTo>
                  <a:lnTo>
                    <a:pt x="1494809" y="104385"/>
                  </a:lnTo>
                  <a:lnTo>
                    <a:pt x="1630700" y="104385"/>
                  </a:lnTo>
                  <a:lnTo>
                    <a:pt x="1766592" y="104385"/>
                  </a:lnTo>
                  <a:lnTo>
                    <a:pt x="1902484" y="104385"/>
                  </a:lnTo>
                  <a:lnTo>
                    <a:pt x="2038375" y="104385"/>
                  </a:lnTo>
                  <a:lnTo>
                    <a:pt x="2174267" y="104385"/>
                  </a:lnTo>
                  <a:lnTo>
                    <a:pt x="2310159" y="104385"/>
                  </a:lnTo>
                  <a:lnTo>
                    <a:pt x="2446051" y="104385"/>
                  </a:lnTo>
                  <a:lnTo>
                    <a:pt x="2581942" y="104385"/>
                  </a:lnTo>
                  <a:lnTo>
                    <a:pt x="2717834" y="104385"/>
                  </a:lnTo>
                  <a:lnTo>
                    <a:pt x="2853726" y="104385"/>
                  </a:lnTo>
                  <a:lnTo>
                    <a:pt x="2989618" y="104385"/>
                  </a:lnTo>
                  <a:lnTo>
                    <a:pt x="3125509" y="104385"/>
                  </a:lnTo>
                  <a:lnTo>
                    <a:pt x="3261401" y="104385"/>
                  </a:lnTo>
                  <a:lnTo>
                    <a:pt x="3397293" y="20877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521929"/>
            </a:xfrm>
            <a:custGeom>
              <a:avLst/>
              <a:pathLst>
                <a:path w="3397293" h="521929">
                  <a:moveTo>
                    <a:pt x="0" y="104385"/>
                  </a:moveTo>
                  <a:lnTo>
                    <a:pt x="135891" y="208771"/>
                  </a:lnTo>
                  <a:lnTo>
                    <a:pt x="271783" y="208771"/>
                  </a:lnTo>
                  <a:lnTo>
                    <a:pt x="407675" y="208771"/>
                  </a:lnTo>
                  <a:lnTo>
                    <a:pt x="543566" y="208771"/>
                  </a:lnTo>
                  <a:lnTo>
                    <a:pt x="679458" y="208771"/>
                  </a:lnTo>
                  <a:lnTo>
                    <a:pt x="815350" y="208771"/>
                  </a:lnTo>
                  <a:lnTo>
                    <a:pt x="951242" y="208771"/>
                  </a:lnTo>
                  <a:lnTo>
                    <a:pt x="1087133" y="313157"/>
                  </a:lnTo>
                  <a:lnTo>
                    <a:pt x="1223025" y="313157"/>
                  </a:lnTo>
                  <a:lnTo>
                    <a:pt x="1358917" y="313157"/>
                  </a:lnTo>
                  <a:lnTo>
                    <a:pt x="1494809" y="313157"/>
                  </a:lnTo>
                  <a:lnTo>
                    <a:pt x="1630700" y="0"/>
                  </a:lnTo>
                  <a:lnTo>
                    <a:pt x="1766592" y="313157"/>
                  </a:lnTo>
                  <a:lnTo>
                    <a:pt x="1902484" y="313157"/>
                  </a:lnTo>
                  <a:lnTo>
                    <a:pt x="2038375" y="417543"/>
                  </a:lnTo>
                  <a:lnTo>
                    <a:pt x="2174267" y="417543"/>
                  </a:lnTo>
                  <a:lnTo>
                    <a:pt x="2310159" y="417543"/>
                  </a:lnTo>
                  <a:lnTo>
                    <a:pt x="2446051" y="417543"/>
                  </a:lnTo>
                  <a:lnTo>
                    <a:pt x="2581942" y="313157"/>
                  </a:lnTo>
                  <a:lnTo>
                    <a:pt x="2717834" y="521929"/>
                  </a:lnTo>
                  <a:lnTo>
                    <a:pt x="2853726" y="521929"/>
                  </a:lnTo>
                  <a:lnTo>
                    <a:pt x="2989618" y="417543"/>
                  </a:lnTo>
                  <a:lnTo>
                    <a:pt x="3125509" y="417543"/>
                  </a:lnTo>
                  <a:lnTo>
                    <a:pt x="3261401" y="521929"/>
                  </a:lnTo>
                  <a:lnTo>
                    <a:pt x="3397293" y="41754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848817"/>
              <a:ext cx="0" cy="62631"/>
            </a:xfrm>
            <a:custGeom>
              <a:avLst/>
              <a:pathLst>
                <a:path w="0" h="62631">
                  <a:moveTo>
                    <a:pt x="0" y="6263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848817"/>
              <a:ext cx="0" cy="167017"/>
            </a:xfrm>
            <a:custGeom>
              <a:avLst/>
              <a:pathLst>
                <a:path w="0" h="167017">
                  <a:moveTo>
                    <a:pt x="0" y="1670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848817"/>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848817"/>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848817"/>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848817"/>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848817"/>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521929"/>
            </a:xfrm>
            <a:custGeom>
              <a:avLst/>
              <a:pathLst>
                <a:path w="3397293" h="521929">
                  <a:moveTo>
                    <a:pt x="0" y="104385"/>
                  </a:moveTo>
                  <a:lnTo>
                    <a:pt x="135891" y="208771"/>
                  </a:lnTo>
                  <a:lnTo>
                    <a:pt x="271783" y="208771"/>
                  </a:lnTo>
                  <a:lnTo>
                    <a:pt x="407675" y="208771"/>
                  </a:lnTo>
                  <a:lnTo>
                    <a:pt x="543566" y="208771"/>
                  </a:lnTo>
                  <a:lnTo>
                    <a:pt x="679458" y="208771"/>
                  </a:lnTo>
                  <a:lnTo>
                    <a:pt x="815350" y="208771"/>
                  </a:lnTo>
                  <a:lnTo>
                    <a:pt x="951242" y="208771"/>
                  </a:lnTo>
                  <a:lnTo>
                    <a:pt x="1087133" y="313157"/>
                  </a:lnTo>
                  <a:lnTo>
                    <a:pt x="1223025" y="313157"/>
                  </a:lnTo>
                  <a:lnTo>
                    <a:pt x="1358917" y="313157"/>
                  </a:lnTo>
                  <a:lnTo>
                    <a:pt x="1494809" y="313157"/>
                  </a:lnTo>
                  <a:lnTo>
                    <a:pt x="1630700" y="0"/>
                  </a:lnTo>
                  <a:lnTo>
                    <a:pt x="1766592" y="313157"/>
                  </a:lnTo>
                  <a:lnTo>
                    <a:pt x="1902484" y="313157"/>
                  </a:lnTo>
                  <a:lnTo>
                    <a:pt x="2038375" y="417543"/>
                  </a:lnTo>
                  <a:lnTo>
                    <a:pt x="2174267" y="417543"/>
                  </a:lnTo>
                  <a:lnTo>
                    <a:pt x="2310159" y="417543"/>
                  </a:lnTo>
                  <a:lnTo>
                    <a:pt x="2446051" y="417543"/>
                  </a:lnTo>
                  <a:lnTo>
                    <a:pt x="2581942" y="313157"/>
                  </a:lnTo>
                  <a:lnTo>
                    <a:pt x="2717834" y="521929"/>
                  </a:lnTo>
                  <a:lnTo>
                    <a:pt x="2853726" y="521929"/>
                  </a:lnTo>
                  <a:lnTo>
                    <a:pt x="2989618" y="417543"/>
                  </a:lnTo>
                  <a:lnTo>
                    <a:pt x="3125509" y="417543"/>
                  </a:lnTo>
                  <a:lnTo>
                    <a:pt x="3261401" y="521929"/>
                  </a:lnTo>
                  <a:lnTo>
                    <a:pt x="3397293" y="417543"/>
                  </a:lnTo>
                </a:path>
              </a:pathLst>
            </a:custGeom>
            <a:ln w="27101" cap="flat">
              <a:solidFill>
                <a:srgbClr val="0058AB">
                  <a:alpha val="100000"/>
                </a:srgbClr>
              </a:solidFill>
              <a:prstDash val="solid"/>
              <a:round/>
            </a:ln>
          </p:spPr>
          <p:txBody>
            <a:bodyPr/>
            <a:lstStyle/>
            <a:p/>
          </p:txBody>
        </p:sp>
        <p:sp>
          <p:nvSpPr>
            <p:cNvPr id="93" name="tx93"/>
            <p:cNvSpPr/>
            <p:nvPr/>
          </p:nvSpPr>
          <p:spPr>
            <a:xfrm>
              <a:off x="5407519" y="27679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86977" y="27679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766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27845" y="2767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766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767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767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16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16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4314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9385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83658" y="4962980"/>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20" name="tx120"/>
            <p:cNvSpPr/>
            <p:nvPr/>
          </p:nvSpPr>
          <p:spPr>
            <a:xfrm>
              <a:off x="669849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46095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116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007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897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8787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67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06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4952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842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732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322896"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6067193"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5566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0679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56569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72459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Italy (95%) was 5 percentage points higher than the global average (90%) and 1 percentage point lower than the average across all non-programme countries (96%).
National DTP1 coverage was 1 percentage point lower than in 2019 (96%).
This equates to 19,000 zero-dose children in 2025 compared to 17,000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DTP1 coverage was 95% - this is 1 percentage point lower than in 2019, but 5 percentage points higher than the global average (90%).</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Italy ranked number 12 out of 41 countries for lowest DTP1 coverage (based on tied ranks).
Italy was in the top 10 non-programme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F26A21">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Italy ranked number 5 out of 41 countries with 24,000 zero-dose children.
In 2025, Italy ranked number 8 out of 41 countries with 19,000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503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0432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836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6289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6467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4396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2325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025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559516"/>
              <a:ext cx="200644" cy="1125870"/>
            </a:xfrm>
            <a:prstGeom prst="rect">
              <a:avLst/>
            </a:prstGeom>
            <a:solidFill>
              <a:srgbClr val="80BD41">
                <a:alpha val="100000"/>
              </a:srgbClr>
            </a:solidFill>
          </p:spPr>
          <p:txBody>
            <a:bodyPr/>
            <a:lstStyle/>
            <a:p/>
          </p:txBody>
        </p:sp>
        <p:sp>
          <p:nvSpPr>
            <p:cNvPr id="28" name="rc28"/>
            <p:cNvSpPr/>
            <p:nvPr/>
          </p:nvSpPr>
          <p:spPr>
            <a:xfrm>
              <a:off x="1423662" y="3391283"/>
              <a:ext cx="200644" cy="25883"/>
            </a:xfrm>
            <a:prstGeom prst="rect">
              <a:avLst/>
            </a:prstGeom>
            <a:solidFill>
              <a:srgbClr val="0058AB">
                <a:alpha val="100000"/>
              </a:srgbClr>
            </a:solidFill>
          </p:spPr>
          <p:txBody>
            <a:bodyPr/>
            <a:lstStyle/>
            <a:p/>
          </p:txBody>
        </p:sp>
        <p:sp>
          <p:nvSpPr>
            <p:cNvPr id="29" name="rc29"/>
            <p:cNvSpPr/>
            <p:nvPr/>
          </p:nvSpPr>
          <p:spPr>
            <a:xfrm>
              <a:off x="1423662" y="3417166"/>
              <a:ext cx="200644" cy="142350"/>
            </a:xfrm>
            <a:prstGeom prst="rect">
              <a:avLst/>
            </a:prstGeom>
            <a:solidFill>
              <a:srgbClr val="1CABE2">
                <a:alpha val="100000"/>
              </a:srgbClr>
            </a:solidFill>
          </p:spPr>
          <p:txBody>
            <a:bodyPr/>
            <a:lstStyle/>
            <a:p/>
          </p:txBody>
        </p:sp>
        <p:sp>
          <p:nvSpPr>
            <p:cNvPr id="30" name="rc30"/>
            <p:cNvSpPr/>
            <p:nvPr/>
          </p:nvSpPr>
          <p:spPr>
            <a:xfrm>
              <a:off x="1646600" y="3495896"/>
              <a:ext cx="200644" cy="1189490"/>
            </a:xfrm>
            <a:prstGeom prst="rect">
              <a:avLst/>
            </a:prstGeom>
            <a:solidFill>
              <a:srgbClr val="80BD41">
                <a:alpha val="100000"/>
              </a:srgbClr>
            </a:solidFill>
          </p:spPr>
          <p:txBody>
            <a:bodyPr/>
            <a:lstStyle/>
            <a:p/>
          </p:txBody>
        </p:sp>
        <p:sp>
          <p:nvSpPr>
            <p:cNvPr id="31" name="rc31"/>
            <p:cNvSpPr/>
            <p:nvPr/>
          </p:nvSpPr>
          <p:spPr>
            <a:xfrm>
              <a:off x="1646600" y="3406365"/>
              <a:ext cx="200644" cy="38370"/>
            </a:xfrm>
            <a:prstGeom prst="rect">
              <a:avLst/>
            </a:prstGeom>
            <a:solidFill>
              <a:srgbClr val="0058AB">
                <a:alpha val="100000"/>
              </a:srgbClr>
            </a:solidFill>
          </p:spPr>
          <p:txBody>
            <a:bodyPr/>
            <a:lstStyle/>
            <a:p/>
          </p:txBody>
        </p:sp>
        <p:sp>
          <p:nvSpPr>
            <p:cNvPr id="32" name="rc32"/>
            <p:cNvSpPr/>
            <p:nvPr/>
          </p:nvSpPr>
          <p:spPr>
            <a:xfrm>
              <a:off x="1646600" y="3444735"/>
              <a:ext cx="200644" cy="51160"/>
            </a:xfrm>
            <a:prstGeom prst="rect">
              <a:avLst/>
            </a:prstGeom>
            <a:solidFill>
              <a:srgbClr val="1CABE2">
                <a:alpha val="100000"/>
              </a:srgbClr>
            </a:solidFill>
          </p:spPr>
          <p:txBody>
            <a:bodyPr/>
            <a:lstStyle/>
            <a:p/>
          </p:txBody>
        </p:sp>
        <p:sp>
          <p:nvSpPr>
            <p:cNvPr id="33" name="rc33"/>
            <p:cNvSpPr/>
            <p:nvPr/>
          </p:nvSpPr>
          <p:spPr>
            <a:xfrm>
              <a:off x="1869538" y="3492792"/>
              <a:ext cx="200644" cy="1192594"/>
            </a:xfrm>
            <a:prstGeom prst="rect">
              <a:avLst/>
            </a:prstGeom>
            <a:solidFill>
              <a:srgbClr val="80BD41">
                <a:alpha val="100000"/>
              </a:srgbClr>
            </a:solidFill>
          </p:spPr>
          <p:txBody>
            <a:bodyPr/>
            <a:lstStyle/>
            <a:p/>
          </p:txBody>
        </p:sp>
        <p:sp>
          <p:nvSpPr>
            <p:cNvPr id="34" name="rc34"/>
            <p:cNvSpPr/>
            <p:nvPr/>
          </p:nvSpPr>
          <p:spPr>
            <a:xfrm>
              <a:off x="1869538" y="3403028"/>
              <a:ext cx="200644" cy="38471"/>
            </a:xfrm>
            <a:prstGeom prst="rect">
              <a:avLst/>
            </a:prstGeom>
            <a:solidFill>
              <a:srgbClr val="0058AB">
                <a:alpha val="100000"/>
              </a:srgbClr>
            </a:solidFill>
          </p:spPr>
          <p:txBody>
            <a:bodyPr/>
            <a:lstStyle/>
            <a:p/>
          </p:txBody>
        </p:sp>
        <p:sp>
          <p:nvSpPr>
            <p:cNvPr id="35" name="rc35"/>
            <p:cNvSpPr/>
            <p:nvPr/>
          </p:nvSpPr>
          <p:spPr>
            <a:xfrm>
              <a:off x="1869538" y="3441499"/>
              <a:ext cx="200644" cy="51293"/>
            </a:xfrm>
            <a:prstGeom prst="rect">
              <a:avLst/>
            </a:prstGeom>
            <a:solidFill>
              <a:srgbClr val="1CABE2">
                <a:alpha val="100000"/>
              </a:srgbClr>
            </a:solidFill>
          </p:spPr>
          <p:txBody>
            <a:bodyPr/>
            <a:lstStyle/>
            <a:p/>
          </p:txBody>
        </p:sp>
        <p:sp>
          <p:nvSpPr>
            <p:cNvPr id="36" name="rc36"/>
            <p:cNvSpPr/>
            <p:nvPr/>
          </p:nvSpPr>
          <p:spPr>
            <a:xfrm>
              <a:off x="2092476" y="3443839"/>
              <a:ext cx="200644" cy="1241547"/>
            </a:xfrm>
            <a:prstGeom prst="rect">
              <a:avLst/>
            </a:prstGeom>
            <a:solidFill>
              <a:srgbClr val="80BD41">
                <a:alpha val="100000"/>
              </a:srgbClr>
            </a:solidFill>
          </p:spPr>
          <p:txBody>
            <a:bodyPr/>
            <a:lstStyle/>
            <a:p/>
          </p:txBody>
        </p:sp>
        <p:sp>
          <p:nvSpPr>
            <p:cNvPr id="37" name="rc37"/>
            <p:cNvSpPr/>
            <p:nvPr/>
          </p:nvSpPr>
          <p:spPr>
            <a:xfrm>
              <a:off x="2092476" y="3392109"/>
              <a:ext cx="200644" cy="38798"/>
            </a:xfrm>
            <a:prstGeom prst="rect">
              <a:avLst/>
            </a:prstGeom>
            <a:solidFill>
              <a:srgbClr val="0058AB">
                <a:alpha val="100000"/>
              </a:srgbClr>
            </a:solidFill>
          </p:spPr>
          <p:txBody>
            <a:bodyPr/>
            <a:lstStyle/>
            <a:p/>
          </p:txBody>
        </p:sp>
        <p:sp>
          <p:nvSpPr>
            <p:cNvPr id="38" name="rc38"/>
            <p:cNvSpPr/>
            <p:nvPr/>
          </p:nvSpPr>
          <p:spPr>
            <a:xfrm>
              <a:off x="2092476" y="3430907"/>
              <a:ext cx="200644" cy="12931"/>
            </a:xfrm>
            <a:prstGeom prst="rect">
              <a:avLst/>
            </a:prstGeom>
            <a:solidFill>
              <a:srgbClr val="1CABE2">
                <a:alpha val="100000"/>
              </a:srgbClr>
            </a:solidFill>
          </p:spPr>
          <p:txBody>
            <a:bodyPr/>
            <a:lstStyle/>
            <a:p/>
          </p:txBody>
        </p:sp>
        <p:sp>
          <p:nvSpPr>
            <p:cNvPr id="39" name="rc39"/>
            <p:cNvSpPr/>
            <p:nvPr/>
          </p:nvSpPr>
          <p:spPr>
            <a:xfrm>
              <a:off x="2315413" y="3425701"/>
              <a:ext cx="200644" cy="1259685"/>
            </a:xfrm>
            <a:prstGeom prst="rect">
              <a:avLst/>
            </a:prstGeom>
            <a:solidFill>
              <a:srgbClr val="80BD41">
                <a:alpha val="100000"/>
              </a:srgbClr>
            </a:solidFill>
          </p:spPr>
          <p:txBody>
            <a:bodyPr/>
            <a:lstStyle/>
            <a:p/>
          </p:txBody>
        </p:sp>
        <p:sp>
          <p:nvSpPr>
            <p:cNvPr id="40" name="rc40"/>
            <p:cNvSpPr/>
            <p:nvPr/>
          </p:nvSpPr>
          <p:spPr>
            <a:xfrm>
              <a:off x="2315413" y="3345296"/>
              <a:ext cx="200644" cy="40203"/>
            </a:xfrm>
            <a:prstGeom prst="rect">
              <a:avLst/>
            </a:prstGeom>
            <a:solidFill>
              <a:srgbClr val="0058AB">
                <a:alpha val="100000"/>
              </a:srgbClr>
            </a:solidFill>
          </p:spPr>
          <p:txBody>
            <a:bodyPr/>
            <a:lstStyle/>
            <a:p/>
          </p:txBody>
        </p:sp>
        <p:sp>
          <p:nvSpPr>
            <p:cNvPr id="41" name="rc41"/>
            <p:cNvSpPr/>
            <p:nvPr/>
          </p:nvSpPr>
          <p:spPr>
            <a:xfrm>
              <a:off x="2315413" y="3385500"/>
              <a:ext cx="200644" cy="40201"/>
            </a:xfrm>
            <a:prstGeom prst="rect">
              <a:avLst/>
            </a:prstGeom>
            <a:solidFill>
              <a:srgbClr val="1CABE2">
                <a:alpha val="100000"/>
              </a:srgbClr>
            </a:solidFill>
          </p:spPr>
          <p:txBody>
            <a:bodyPr/>
            <a:lstStyle/>
            <a:p/>
          </p:txBody>
        </p:sp>
        <p:sp>
          <p:nvSpPr>
            <p:cNvPr id="42" name="rc42"/>
            <p:cNvSpPr/>
            <p:nvPr/>
          </p:nvSpPr>
          <p:spPr>
            <a:xfrm>
              <a:off x="2538351" y="3425701"/>
              <a:ext cx="200644" cy="1259685"/>
            </a:xfrm>
            <a:prstGeom prst="rect">
              <a:avLst/>
            </a:prstGeom>
            <a:solidFill>
              <a:srgbClr val="80BD41">
                <a:alpha val="100000"/>
              </a:srgbClr>
            </a:solidFill>
          </p:spPr>
          <p:txBody>
            <a:bodyPr/>
            <a:lstStyle/>
            <a:p/>
          </p:txBody>
        </p:sp>
        <p:sp>
          <p:nvSpPr>
            <p:cNvPr id="43" name="rc43"/>
            <p:cNvSpPr/>
            <p:nvPr/>
          </p:nvSpPr>
          <p:spPr>
            <a:xfrm>
              <a:off x="2538351" y="3359403"/>
              <a:ext cx="200644" cy="39778"/>
            </a:xfrm>
            <a:prstGeom prst="rect">
              <a:avLst/>
            </a:prstGeom>
            <a:solidFill>
              <a:srgbClr val="0058AB">
                <a:alpha val="100000"/>
              </a:srgbClr>
            </a:solidFill>
          </p:spPr>
          <p:txBody>
            <a:bodyPr/>
            <a:lstStyle/>
            <a:p/>
          </p:txBody>
        </p:sp>
        <p:sp>
          <p:nvSpPr>
            <p:cNvPr id="44" name="rc44"/>
            <p:cNvSpPr/>
            <p:nvPr/>
          </p:nvSpPr>
          <p:spPr>
            <a:xfrm>
              <a:off x="2538351" y="3399182"/>
              <a:ext cx="200644" cy="26519"/>
            </a:xfrm>
            <a:prstGeom prst="rect">
              <a:avLst/>
            </a:prstGeom>
            <a:solidFill>
              <a:srgbClr val="1CABE2">
                <a:alpha val="100000"/>
              </a:srgbClr>
            </a:solidFill>
          </p:spPr>
          <p:txBody>
            <a:bodyPr/>
            <a:lstStyle/>
            <a:p/>
          </p:txBody>
        </p:sp>
        <p:sp>
          <p:nvSpPr>
            <p:cNvPr id="45" name="rc45"/>
            <p:cNvSpPr/>
            <p:nvPr/>
          </p:nvSpPr>
          <p:spPr>
            <a:xfrm>
              <a:off x="2761289" y="3399806"/>
              <a:ext cx="200644" cy="1285580"/>
            </a:xfrm>
            <a:prstGeom prst="rect">
              <a:avLst/>
            </a:prstGeom>
            <a:solidFill>
              <a:srgbClr val="80BD41">
                <a:alpha val="100000"/>
              </a:srgbClr>
            </a:solidFill>
          </p:spPr>
          <p:txBody>
            <a:bodyPr/>
            <a:lstStyle/>
            <a:p/>
          </p:txBody>
        </p:sp>
        <p:sp>
          <p:nvSpPr>
            <p:cNvPr id="46" name="rc46"/>
            <p:cNvSpPr/>
            <p:nvPr/>
          </p:nvSpPr>
          <p:spPr>
            <a:xfrm>
              <a:off x="2761289" y="3346241"/>
              <a:ext cx="200644" cy="40174"/>
            </a:xfrm>
            <a:prstGeom prst="rect">
              <a:avLst/>
            </a:prstGeom>
            <a:solidFill>
              <a:srgbClr val="0058AB">
                <a:alpha val="100000"/>
              </a:srgbClr>
            </a:solidFill>
          </p:spPr>
          <p:txBody>
            <a:bodyPr/>
            <a:lstStyle/>
            <a:p/>
          </p:txBody>
        </p:sp>
        <p:sp>
          <p:nvSpPr>
            <p:cNvPr id="47" name="rc47"/>
            <p:cNvSpPr/>
            <p:nvPr/>
          </p:nvSpPr>
          <p:spPr>
            <a:xfrm>
              <a:off x="2761289" y="3386415"/>
              <a:ext cx="200644" cy="13390"/>
            </a:xfrm>
            <a:prstGeom prst="rect">
              <a:avLst/>
            </a:prstGeom>
            <a:solidFill>
              <a:srgbClr val="1CABE2">
                <a:alpha val="100000"/>
              </a:srgbClr>
            </a:solidFill>
          </p:spPr>
          <p:txBody>
            <a:bodyPr/>
            <a:lstStyle/>
            <a:p/>
          </p:txBody>
        </p:sp>
        <p:sp>
          <p:nvSpPr>
            <p:cNvPr id="48" name="rc48"/>
            <p:cNvSpPr/>
            <p:nvPr/>
          </p:nvSpPr>
          <p:spPr>
            <a:xfrm>
              <a:off x="2984227" y="3381995"/>
              <a:ext cx="200644" cy="1303391"/>
            </a:xfrm>
            <a:prstGeom prst="rect">
              <a:avLst/>
            </a:prstGeom>
            <a:solidFill>
              <a:srgbClr val="80BD41">
                <a:alpha val="100000"/>
              </a:srgbClr>
            </a:solidFill>
          </p:spPr>
          <p:txBody>
            <a:bodyPr/>
            <a:lstStyle/>
            <a:p/>
          </p:txBody>
        </p:sp>
        <p:sp>
          <p:nvSpPr>
            <p:cNvPr id="49" name="rc49"/>
            <p:cNvSpPr/>
            <p:nvPr/>
          </p:nvSpPr>
          <p:spPr>
            <a:xfrm>
              <a:off x="2984227" y="3341683"/>
              <a:ext cx="200644" cy="40311"/>
            </a:xfrm>
            <a:prstGeom prst="rect">
              <a:avLst/>
            </a:prstGeom>
            <a:solidFill>
              <a:srgbClr val="0058AB">
                <a:alpha val="100000"/>
              </a:srgbClr>
            </a:solidFill>
          </p:spPr>
          <p:txBody>
            <a:bodyPr/>
            <a:lstStyle/>
            <a:p/>
          </p:txBody>
        </p:sp>
        <p:sp>
          <p:nvSpPr>
            <p:cNvPr id="50" name="rc50"/>
            <p:cNvSpPr/>
            <p:nvPr/>
          </p:nvSpPr>
          <p:spPr>
            <a:xfrm>
              <a:off x="2984227" y="3381995"/>
              <a:ext cx="200644" cy="0"/>
            </a:xfrm>
            <a:prstGeom prst="rect">
              <a:avLst/>
            </a:prstGeom>
            <a:solidFill>
              <a:srgbClr val="1CABE2">
                <a:alpha val="100000"/>
              </a:srgbClr>
            </a:solidFill>
          </p:spPr>
          <p:txBody>
            <a:bodyPr/>
            <a:lstStyle/>
            <a:p/>
          </p:txBody>
        </p:sp>
        <p:sp>
          <p:nvSpPr>
            <p:cNvPr id="51" name="rc51"/>
            <p:cNvSpPr/>
            <p:nvPr/>
          </p:nvSpPr>
          <p:spPr>
            <a:xfrm>
              <a:off x="3207165" y="3365010"/>
              <a:ext cx="200644" cy="1320376"/>
            </a:xfrm>
            <a:prstGeom prst="rect">
              <a:avLst/>
            </a:prstGeom>
            <a:solidFill>
              <a:srgbClr val="80BD41">
                <a:alpha val="100000"/>
              </a:srgbClr>
            </a:solidFill>
          </p:spPr>
          <p:txBody>
            <a:bodyPr/>
            <a:lstStyle/>
            <a:p/>
          </p:txBody>
        </p:sp>
        <p:sp>
          <p:nvSpPr>
            <p:cNvPr id="52" name="rc52"/>
            <p:cNvSpPr/>
            <p:nvPr/>
          </p:nvSpPr>
          <p:spPr>
            <a:xfrm>
              <a:off x="3207165" y="3309994"/>
              <a:ext cx="200644" cy="55016"/>
            </a:xfrm>
            <a:prstGeom prst="rect">
              <a:avLst/>
            </a:prstGeom>
            <a:solidFill>
              <a:srgbClr val="0058AB">
                <a:alpha val="100000"/>
              </a:srgbClr>
            </a:solidFill>
          </p:spPr>
          <p:txBody>
            <a:bodyPr/>
            <a:lstStyle/>
            <a:p/>
          </p:txBody>
        </p:sp>
        <p:sp>
          <p:nvSpPr>
            <p:cNvPr id="53" name="rc53"/>
            <p:cNvSpPr/>
            <p:nvPr/>
          </p:nvSpPr>
          <p:spPr>
            <a:xfrm>
              <a:off x="3207165" y="3365010"/>
              <a:ext cx="200644" cy="0"/>
            </a:xfrm>
            <a:prstGeom prst="rect">
              <a:avLst/>
            </a:prstGeom>
            <a:solidFill>
              <a:srgbClr val="1CABE2">
                <a:alpha val="100000"/>
              </a:srgbClr>
            </a:solidFill>
          </p:spPr>
          <p:txBody>
            <a:bodyPr/>
            <a:lstStyle/>
            <a:p/>
          </p:txBody>
        </p:sp>
        <p:sp>
          <p:nvSpPr>
            <p:cNvPr id="54" name="rc54"/>
            <p:cNvSpPr/>
            <p:nvPr/>
          </p:nvSpPr>
          <p:spPr>
            <a:xfrm>
              <a:off x="3430103" y="3376864"/>
              <a:ext cx="200644" cy="1308523"/>
            </a:xfrm>
            <a:prstGeom prst="rect">
              <a:avLst/>
            </a:prstGeom>
            <a:solidFill>
              <a:srgbClr val="80BD41">
                <a:alpha val="100000"/>
              </a:srgbClr>
            </a:solidFill>
          </p:spPr>
          <p:txBody>
            <a:bodyPr/>
            <a:lstStyle/>
            <a:p/>
          </p:txBody>
        </p:sp>
        <p:sp>
          <p:nvSpPr>
            <p:cNvPr id="55" name="rc55"/>
            <p:cNvSpPr/>
            <p:nvPr/>
          </p:nvSpPr>
          <p:spPr>
            <a:xfrm>
              <a:off x="3430103" y="3322342"/>
              <a:ext cx="200644" cy="54521"/>
            </a:xfrm>
            <a:prstGeom prst="rect">
              <a:avLst/>
            </a:prstGeom>
            <a:solidFill>
              <a:srgbClr val="0058AB">
                <a:alpha val="100000"/>
              </a:srgbClr>
            </a:solidFill>
          </p:spPr>
          <p:txBody>
            <a:bodyPr/>
            <a:lstStyle/>
            <a:p/>
          </p:txBody>
        </p:sp>
        <p:sp>
          <p:nvSpPr>
            <p:cNvPr id="56" name="rc56"/>
            <p:cNvSpPr/>
            <p:nvPr/>
          </p:nvSpPr>
          <p:spPr>
            <a:xfrm>
              <a:off x="3430103" y="3376864"/>
              <a:ext cx="200644" cy="0"/>
            </a:xfrm>
            <a:prstGeom prst="rect">
              <a:avLst/>
            </a:prstGeom>
            <a:solidFill>
              <a:srgbClr val="1CABE2">
                <a:alpha val="100000"/>
              </a:srgbClr>
            </a:solidFill>
          </p:spPr>
          <p:txBody>
            <a:bodyPr/>
            <a:lstStyle/>
            <a:p/>
          </p:txBody>
        </p:sp>
        <p:sp>
          <p:nvSpPr>
            <p:cNvPr id="57" name="rc57"/>
            <p:cNvSpPr/>
            <p:nvPr/>
          </p:nvSpPr>
          <p:spPr>
            <a:xfrm>
              <a:off x="3653041" y="3391888"/>
              <a:ext cx="200644" cy="1293498"/>
            </a:xfrm>
            <a:prstGeom prst="rect">
              <a:avLst/>
            </a:prstGeom>
            <a:solidFill>
              <a:srgbClr val="80BD41">
                <a:alpha val="100000"/>
              </a:srgbClr>
            </a:solidFill>
          </p:spPr>
          <p:txBody>
            <a:bodyPr/>
            <a:lstStyle/>
            <a:p/>
          </p:txBody>
        </p:sp>
        <p:sp>
          <p:nvSpPr>
            <p:cNvPr id="58" name="rc58"/>
            <p:cNvSpPr/>
            <p:nvPr/>
          </p:nvSpPr>
          <p:spPr>
            <a:xfrm>
              <a:off x="3653041" y="3337993"/>
              <a:ext cx="200644" cy="53894"/>
            </a:xfrm>
            <a:prstGeom prst="rect">
              <a:avLst/>
            </a:prstGeom>
            <a:solidFill>
              <a:srgbClr val="0058AB">
                <a:alpha val="100000"/>
              </a:srgbClr>
            </a:solidFill>
          </p:spPr>
          <p:txBody>
            <a:bodyPr/>
            <a:lstStyle/>
            <a:p/>
          </p:txBody>
        </p:sp>
        <p:sp>
          <p:nvSpPr>
            <p:cNvPr id="59" name="rc59"/>
            <p:cNvSpPr/>
            <p:nvPr/>
          </p:nvSpPr>
          <p:spPr>
            <a:xfrm>
              <a:off x="3653041" y="3391888"/>
              <a:ext cx="200644" cy="0"/>
            </a:xfrm>
            <a:prstGeom prst="rect">
              <a:avLst/>
            </a:prstGeom>
            <a:solidFill>
              <a:srgbClr val="1CABE2">
                <a:alpha val="100000"/>
              </a:srgbClr>
            </a:solidFill>
          </p:spPr>
          <p:txBody>
            <a:bodyPr/>
            <a:lstStyle/>
            <a:p/>
          </p:txBody>
        </p:sp>
        <p:sp>
          <p:nvSpPr>
            <p:cNvPr id="60" name="rc60"/>
            <p:cNvSpPr/>
            <p:nvPr/>
          </p:nvSpPr>
          <p:spPr>
            <a:xfrm>
              <a:off x="3875979" y="3425317"/>
              <a:ext cx="200644" cy="1260069"/>
            </a:xfrm>
            <a:prstGeom prst="rect">
              <a:avLst/>
            </a:prstGeom>
            <a:solidFill>
              <a:srgbClr val="80BD41">
                <a:alpha val="100000"/>
              </a:srgbClr>
            </a:solidFill>
          </p:spPr>
          <p:txBody>
            <a:bodyPr/>
            <a:lstStyle/>
            <a:p/>
          </p:txBody>
        </p:sp>
        <p:sp>
          <p:nvSpPr>
            <p:cNvPr id="61" name="rc61"/>
            <p:cNvSpPr/>
            <p:nvPr/>
          </p:nvSpPr>
          <p:spPr>
            <a:xfrm>
              <a:off x="3875979" y="3372813"/>
              <a:ext cx="200644" cy="52503"/>
            </a:xfrm>
            <a:prstGeom prst="rect">
              <a:avLst/>
            </a:prstGeom>
            <a:solidFill>
              <a:srgbClr val="0058AB">
                <a:alpha val="100000"/>
              </a:srgbClr>
            </a:solidFill>
          </p:spPr>
          <p:txBody>
            <a:bodyPr/>
            <a:lstStyle/>
            <a:p/>
          </p:txBody>
        </p:sp>
        <p:sp>
          <p:nvSpPr>
            <p:cNvPr id="62" name="rc62"/>
            <p:cNvSpPr/>
            <p:nvPr/>
          </p:nvSpPr>
          <p:spPr>
            <a:xfrm>
              <a:off x="3875979" y="3425317"/>
              <a:ext cx="200644" cy="0"/>
            </a:xfrm>
            <a:prstGeom prst="rect">
              <a:avLst/>
            </a:prstGeom>
            <a:solidFill>
              <a:srgbClr val="1CABE2">
                <a:alpha val="100000"/>
              </a:srgbClr>
            </a:solidFill>
          </p:spPr>
          <p:txBody>
            <a:bodyPr/>
            <a:lstStyle/>
            <a:p/>
          </p:txBody>
        </p:sp>
        <p:sp>
          <p:nvSpPr>
            <p:cNvPr id="63" name="rc63"/>
            <p:cNvSpPr/>
            <p:nvPr/>
          </p:nvSpPr>
          <p:spPr>
            <a:xfrm>
              <a:off x="4098916" y="3445679"/>
              <a:ext cx="200644" cy="1239707"/>
            </a:xfrm>
            <a:prstGeom prst="rect">
              <a:avLst/>
            </a:prstGeom>
            <a:solidFill>
              <a:srgbClr val="80BD41">
                <a:alpha val="100000"/>
              </a:srgbClr>
            </a:solidFill>
          </p:spPr>
          <p:txBody>
            <a:bodyPr/>
            <a:lstStyle/>
            <a:p/>
          </p:txBody>
        </p:sp>
        <p:sp>
          <p:nvSpPr>
            <p:cNvPr id="64" name="rc64"/>
            <p:cNvSpPr/>
            <p:nvPr/>
          </p:nvSpPr>
          <p:spPr>
            <a:xfrm>
              <a:off x="4098916" y="3407338"/>
              <a:ext cx="200644" cy="12780"/>
            </a:xfrm>
            <a:prstGeom prst="rect">
              <a:avLst/>
            </a:prstGeom>
            <a:solidFill>
              <a:srgbClr val="0058AB">
                <a:alpha val="100000"/>
              </a:srgbClr>
            </a:solidFill>
          </p:spPr>
          <p:txBody>
            <a:bodyPr/>
            <a:lstStyle/>
            <a:p/>
          </p:txBody>
        </p:sp>
        <p:sp>
          <p:nvSpPr>
            <p:cNvPr id="65" name="rc65"/>
            <p:cNvSpPr/>
            <p:nvPr/>
          </p:nvSpPr>
          <p:spPr>
            <a:xfrm>
              <a:off x="4098916" y="3420118"/>
              <a:ext cx="200644" cy="25561"/>
            </a:xfrm>
            <a:prstGeom prst="rect">
              <a:avLst/>
            </a:prstGeom>
            <a:solidFill>
              <a:srgbClr val="1CABE2">
                <a:alpha val="100000"/>
              </a:srgbClr>
            </a:solidFill>
          </p:spPr>
          <p:txBody>
            <a:bodyPr/>
            <a:lstStyle/>
            <a:p/>
          </p:txBody>
        </p:sp>
        <p:sp>
          <p:nvSpPr>
            <p:cNvPr id="66" name="rc66"/>
            <p:cNvSpPr/>
            <p:nvPr/>
          </p:nvSpPr>
          <p:spPr>
            <a:xfrm>
              <a:off x="4321854" y="3508881"/>
              <a:ext cx="200644" cy="1176505"/>
            </a:xfrm>
            <a:prstGeom prst="rect">
              <a:avLst/>
            </a:prstGeom>
            <a:solidFill>
              <a:srgbClr val="80BD41">
                <a:alpha val="100000"/>
              </a:srgbClr>
            </a:solidFill>
          </p:spPr>
          <p:txBody>
            <a:bodyPr/>
            <a:lstStyle/>
            <a:p/>
          </p:txBody>
        </p:sp>
        <p:sp>
          <p:nvSpPr>
            <p:cNvPr id="67" name="rc67"/>
            <p:cNvSpPr/>
            <p:nvPr/>
          </p:nvSpPr>
          <p:spPr>
            <a:xfrm>
              <a:off x="4321854" y="3459861"/>
              <a:ext cx="200644" cy="49020"/>
            </a:xfrm>
            <a:prstGeom prst="rect">
              <a:avLst/>
            </a:prstGeom>
            <a:solidFill>
              <a:srgbClr val="0058AB">
                <a:alpha val="100000"/>
              </a:srgbClr>
            </a:solidFill>
          </p:spPr>
          <p:txBody>
            <a:bodyPr/>
            <a:lstStyle/>
            <a:p/>
          </p:txBody>
        </p:sp>
        <p:sp>
          <p:nvSpPr>
            <p:cNvPr id="68" name="rc68"/>
            <p:cNvSpPr/>
            <p:nvPr/>
          </p:nvSpPr>
          <p:spPr>
            <a:xfrm>
              <a:off x="4321854" y="3508881"/>
              <a:ext cx="200644" cy="0"/>
            </a:xfrm>
            <a:prstGeom prst="rect">
              <a:avLst/>
            </a:prstGeom>
            <a:solidFill>
              <a:srgbClr val="1CABE2">
                <a:alpha val="100000"/>
              </a:srgbClr>
            </a:solidFill>
          </p:spPr>
          <p:txBody>
            <a:bodyPr/>
            <a:lstStyle/>
            <a:p/>
          </p:txBody>
        </p:sp>
        <p:sp>
          <p:nvSpPr>
            <p:cNvPr id="69" name="rc69"/>
            <p:cNvSpPr/>
            <p:nvPr/>
          </p:nvSpPr>
          <p:spPr>
            <a:xfrm>
              <a:off x="4544792" y="3555600"/>
              <a:ext cx="200644" cy="1129786"/>
            </a:xfrm>
            <a:prstGeom prst="rect">
              <a:avLst/>
            </a:prstGeom>
            <a:solidFill>
              <a:srgbClr val="80BD41">
                <a:alpha val="100000"/>
              </a:srgbClr>
            </a:solidFill>
          </p:spPr>
          <p:txBody>
            <a:bodyPr/>
            <a:lstStyle/>
            <a:p/>
          </p:txBody>
        </p:sp>
        <p:sp>
          <p:nvSpPr>
            <p:cNvPr id="70" name="rc70"/>
            <p:cNvSpPr/>
            <p:nvPr/>
          </p:nvSpPr>
          <p:spPr>
            <a:xfrm>
              <a:off x="4544792" y="3496136"/>
              <a:ext cx="200644" cy="47569"/>
            </a:xfrm>
            <a:prstGeom prst="rect">
              <a:avLst/>
            </a:prstGeom>
            <a:solidFill>
              <a:srgbClr val="0058AB">
                <a:alpha val="100000"/>
              </a:srgbClr>
            </a:solidFill>
          </p:spPr>
          <p:txBody>
            <a:bodyPr/>
            <a:lstStyle/>
            <a:p/>
          </p:txBody>
        </p:sp>
        <p:sp>
          <p:nvSpPr>
            <p:cNvPr id="71" name="rc71"/>
            <p:cNvSpPr/>
            <p:nvPr/>
          </p:nvSpPr>
          <p:spPr>
            <a:xfrm>
              <a:off x="4544792" y="3543706"/>
              <a:ext cx="200644" cy="11894"/>
            </a:xfrm>
            <a:prstGeom prst="rect">
              <a:avLst/>
            </a:prstGeom>
            <a:solidFill>
              <a:srgbClr val="1CABE2">
                <a:alpha val="100000"/>
              </a:srgbClr>
            </a:solidFill>
          </p:spPr>
          <p:txBody>
            <a:bodyPr/>
            <a:lstStyle/>
            <a:p/>
          </p:txBody>
        </p:sp>
        <p:sp>
          <p:nvSpPr>
            <p:cNvPr id="72" name="rc72"/>
            <p:cNvSpPr/>
            <p:nvPr/>
          </p:nvSpPr>
          <p:spPr>
            <a:xfrm>
              <a:off x="4767730" y="3616505"/>
              <a:ext cx="200644" cy="1068881"/>
            </a:xfrm>
            <a:prstGeom prst="rect">
              <a:avLst/>
            </a:prstGeom>
            <a:solidFill>
              <a:srgbClr val="80BD41">
                <a:alpha val="100000"/>
              </a:srgbClr>
            </a:solidFill>
          </p:spPr>
          <p:txBody>
            <a:bodyPr/>
            <a:lstStyle/>
            <a:p/>
          </p:txBody>
        </p:sp>
        <p:sp>
          <p:nvSpPr>
            <p:cNvPr id="73" name="rc73"/>
            <p:cNvSpPr/>
            <p:nvPr/>
          </p:nvSpPr>
          <p:spPr>
            <a:xfrm>
              <a:off x="4767730" y="3536052"/>
              <a:ext cx="200644" cy="57467"/>
            </a:xfrm>
            <a:prstGeom prst="rect">
              <a:avLst/>
            </a:prstGeom>
            <a:solidFill>
              <a:srgbClr val="0058AB">
                <a:alpha val="100000"/>
              </a:srgbClr>
            </a:solidFill>
          </p:spPr>
          <p:txBody>
            <a:bodyPr/>
            <a:lstStyle/>
            <a:p/>
          </p:txBody>
        </p:sp>
        <p:sp>
          <p:nvSpPr>
            <p:cNvPr id="74" name="rc74"/>
            <p:cNvSpPr/>
            <p:nvPr/>
          </p:nvSpPr>
          <p:spPr>
            <a:xfrm>
              <a:off x="4767730" y="3593519"/>
              <a:ext cx="200644" cy="22985"/>
            </a:xfrm>
            <a:prstGeom prst="rect">
              <a:avLst/>
            </a:prstGeom>
            <a:solidFill>
              <a:srgbClr val="1CABE2">
                <a:alpha val="100000"/>
              </a:srgbClr>
            </a:solidFill>
          </p:spPr>
          <p:txBody>
            <a:bodyPr/>
            <a:lstStyle/>
            <a:p/>
          </p:txBody>
        </p:sp>
        <p:sp>
          <p:nvSpPr>
            <p:cNvPr id="75" name="rc75"/>
            <p:cNvSpPr/>
            <p:nvPr/>
          </p:nvSpPr>
          <p:spPr>
            <a:xfrm>
              <a:off x="4990668" y="3632903"/>
              <a:ext cx="200644" cy="1052483"/>
            </a:xfrm>
            <a:prstGeom prst="rect">
              <a:avLst/>
            </a:prstGeom>
            <a:solidFill>
              <a:srgbClr val="80BD41">
                <a:alpha val="100000"/>
              </a:srgbClr>
            </a:solidFill>
          </p:spPr>
          <p:txBody>
            <a:bodyPr/>
            <a:lstStyle/>
            <a:p/>
          </p:txBody>
        </p:sp>
        <p:sp>
          <p:nvSpPr>
            <p:cNvPr id="76" name="rc76"/>
            <p:cNvSpPr/>
            <p:nvPr/>
          </p:nvSpPr>
          <p:spPr>
            <a:xfrm>
              <a:off x="4990668" y="3565723"/>
              <a:ext cx="200644" cy="55982"/>
            </a:xfrm>
            <a:prstGeom prst="rect">
              <a:avLst/>
            </a:prstGeom>
            <a:solidFill>
              <a:srgbClr val="0058AB">
                <a:alpha val="100000"/>
              </a:srgbClr>
            </a:solidFill>
          </p:spPr>
          <p:txBody>
            <a:bodyPr/>
            <a:lstStyle/>
            <a:p/>
          </p:txBody>
        </p:sp>
        <p:sp>
          <p:nvSpPr>
            <p:cNvPr id="77" name="rc77"/>
            <p:cNvSpPr/>
            <p:nvPr/>
          </p:nvSpPr>
          <p:spPr>
            <a:xfrm>
              <a:off x="4990668" y="3621706"/>
              <a:ext cx="200644" cy="11197"/>
            </a:xfrm>
            <a:prstGeom prst="rect">
              <a:avLst/>
            </a:prstGeom>
            <a:solidFill>
              <a:srgbClr val="1CABE2">
                <a:alpha val="100000"/>
              </a:srgbClr>
            </a:solidFill>
          </p:spPr>
          <p:txBody>
            <a:bodyPr/>
            <a:lstStyle/>
            <a:p/>
          </p:txBody>
        </p:sp>
        <p:sp>
          <p:nvSpPr>
            <p:cNvPr id="78" name="rc78"/>
            <p:cNvSpPr/>
            <p:nvPr/>
          </p:nvSpPr>
          <p:spPr>
            <a:xfrm>
              <a:off x="5213606" y="3654758"/>
              <a:ext cx="200644" cy="1030628"/>
            </a:xfrm>
            <a:prstGeom prst="rect">
              <a:avLst/>
            </a:prstGeom>
            <a:solidFill>
              <a:srgbClr val="80BD41">
                <a:alpha val="100000"/>
              </a:srgbClr>
            </a:solidFill>
          </p:spPr>
          <p:txBody>
            <a:bodyPr/>
            <a:lstStyle/>
            <a:p/>
          </p:txBody>
        </p:sp>
        <p:sp>
          <p:nvSpPr>
            <p:cNvPr id="79" name="rc79"/>
            <p:cNvSpPr/>
            <p:nvPr/>
          </p:nvSpPr>
          <p:spPr>
            <a:xfrm>
              <a:off x="5213606" y="3600515"/>
              <a:ext cx="200644" cy="54243"/>
            </a:xfrm>
            <a:prstGeom prst="rect">
              <a:avLst/>
            </a:prstGeom>
            <a:solidFill>
              <a:srgbClr val="0058AB">
                <a:alpha val="100000"/>
              </a:srgbClr>
            </a:solidFill>
          </p:spPr>
          <p:txBody>
            <a:bodyPr/>
            <a:lstStyle/>
            <a:p/>
          </p:txBody>
        </p:sp>
        <p:sp>
          <p:nvSpPr>
            <p:cNvPr id="80" name="rc80"/>
            <p:cNvSpPr/>
            <p:nvPr/>
          </p:nvSpPr>
          <p:spPr>
            <a:xfrm>
              <a:off x="5213606" y="3654758"/>
              <a:ext cx="200644" cy="0"/>
            </a:xfrm>
            <a:prstGeom prst="rect">
              <a:avLst/>
            </a:prstGeom>
            <a:solidFill>
              <a:srgbClr val="1CABE2">
                <a:alpha val="100000"/>
              </a:srgbClr>
            </a:solidFill>
          </p:spPr>
          <p:txBody>
            <a:bodyPr/>
            <a:lstStyle/>
            <a:p/>
          </p:txBody>
        </p:sp>
        <p:sp>
          <p:nvSpPr>
            <p:cNvPr id="81" name="rc81"/>
            <p:cNvSpPr/>
            <p:nvPr/>
          </p:nvSpPr>
          <p:spPr>
            <a:xfrm>
              <a:off x="5436544" y="3695269"/>
              <a:ext cx="200644" cy="990117"/>
            </a:xfrm>
            <a:prstGeom prst="rect">
              <a:avLst/>
            </a:prstGeom>
            <a:solidFill>
              <a:srgbClr val="80BD41">
                <a:alpha val="100000"/>
              </a:srgbClr>
            </a:solidFill>
          </p:spPr>
          <p:txBody>
            <a:bodyPr/>
            <a:lstStyle/>
            <a:p/>
          </p:txBody>
        </p:sp>
        <p:sp>
          <p:nvSpPr>
            <p:cNvPr id="82" name="rc82"/>
            <p:cNvSpPr/>
            <p:nvPr/>
          </p:nvSpPr>
          <p:spPr>
            <a:xfrm>
              <a:off x="5436544" y="3643157"/>
              <a:ext cx="200644" cy="52112"/>
            </a:xfrm>
            <a:prstGeom prst="rect">
              <a:avLst/>
            </a:prstGeom>
            <a:solidFill>
              <a:srgbClr val="0058AB">
                <a:alpha val="100000"/>
              </a:srgbClr>
            </a:solidFill>
          </p:spPr>
          <p:txBody>
            <a:bodyPr/>
            <a:lstStyle/>
            <a:p/>
          </p:txBody>
        </p:sp>
        <p:sp>
          <p:nvSpPr>
            <p:cNvPr id="83" name="rc83"/>
            <p:cNvSpPr/>
            <p:nvPr/>
          </p:nvSpPr>
          <p:spPr>
            <a:xfrm>
              <a:off x="5436544" y="3695269"/>
              <a:ext cx="200644" cy="0"/>
            </a:xfrm>
            <a:prstGeom prst="rect">
              <a:avLst/>
            </a:prstGeom>
            <a:solidFill>
              <a:srgbClr val="1CABE2">
                <a:alpha val="100000"/>
              </a:srgbClr>
            </a:solidFill>
          </p:spPr>
          <p:txBody>
            <a:bodyPr/>
            <a:lstStyle/>
            <a:p/>
          </p:txBody>
        </p:sp>
        <p:sp>
          <p:nvSpPr>
            <p:cNvPr id="84" name="rc84"/>
            <p:cNvSpPr/>
            <p:nvPr/>
          </p:nvSpPr>
          <p:spPr>
            <a:xfrm>
              <a:off x="5659482" y="3719715"/>
              <a:ext cx="200644" cy="965671"/>
            </a:xfrm>
            <a:prstGeom prst="rect">
              <a:avLst/>
            </a:prstGeom>
            <a:solidFill>
              <a:srgbClr val="80BD41">
                <a:alpha val="100000"/>
              </a:srgbClr>
            </a:solidFill>
          </p:spPr>
          <p:txBody>
            <a:bodyPr/>
            <a:lstStyle/>
            <a:p/>
          </p:txBody>
        </p:sp>
        <p:sp>
          <p:nvSpPr>
            <p:cNvPr id="85" name="rc85"/>
            <p:cNvSpPr/>
            <p:nvPr/>
          </p:nvSpPr>
          <p:spPr>
            <a:xfrm>
              <a:off x="5659482" y="3679478"/>
              <a:ext cx="200644" cy="40237"/>
            </a:xfrm>
            <a:prstGeom prst="rect">
              <a:avLst/>
            </a:prstGeom>
            <a:solidFill>
              <a:srgbClr val="0058AB">
                <a:alpha val="100000"/>
              </a:srgbClr>
            </a:solidFill>
          </p:spPr>
          <p:txBody>
            <a:bodyPr/>
            <a:lstStyle/>
            <a:p/>
          </p:txBody>
        </p:sp>
        <p:sp>
          <p:nvSpPr>
            <p:cNvPr id="86" name="rc86"/>
            <p:cNvSpPr/>
            <p:nvPr/>
          </p:nvSpPr>
          <p:spPr>
            <a:xfrm>
              <a:off x="5659482" y="3719715"/>
              <a:ext cx="200644" cy="0"/>
            </a:xfrm>
            <a:prstGeom prst="rect">
              <a:avLst/>
            </a:prstGeom>
            <a:solidFill>
              <a:srgbClr val="1CABE2">
                <a:alpha val="100000"/>
              </a:srgbClr>
            </a:solidFill>
          </p:spPr>
          <p:txBody>
            <a:bodyPr/>
            <a:lstStyle/>
            <a:p/>
          </p:txBody>
        </p:sp>
        <p:sp>
          <p:nvSpPr>
            <p:cNvPr id="87" name="rc87"/>
            <p:cNvSpPr/>
            <p:nvPr/>
          </p:nvSpPr>
          <p:spPr>
            <a:xfrm>
              <a:off x="5882419" y="3765887"/>
              <a:ext cx="200644" cy="919500"/>
            </a:xfrm>
            <a:prstGeom prst="rect">
              <a:avLst/>
            </a:prstGeom>
            <a:solidFill>
              <a:srgbClr val="80BD41">
                <a:alpha val="100000"/>
              </a:srgbClr>
            </a:solidFill>
          </p:spPr>
          <p:txBody>
            <a:bodyPr/>
            <a:lstStyle/>
            <a:p/>
          </p:txBody>
        </p:sp>
        <p:sp>
          <p:nvSpPr>
            <p:cNvPr id="88" name="rc88"/>
            <p:cNvSpPr/>
            <p:nvPr/>
          </p:nvSpPr>
          <p:spPr>
            <a:xfrm>
              <a:off x="5882419" y="3707194"/>
              <a:ext cx="200644" cy="58692"/>
            </a:xfrm>
            <a:prstGeom prst="rect">
              <a:avLst/>
            </a:prstGeom>
            <a:solidFill>
              <a:srgbClr val="0058AB">
                <a:alpha val="100000"/>
              </a:srgbClr>
            </a:solidFill>
          </p:spPr>
          <p:txBody>
            <a:bodyPr/>
            <a:lstStyle/>
            <a:p/>
          </p:txBody>
        </p:sp>
        <p:sp>
          <p:nvSpPr>
            <p:cNvPr id="89" name="rc89"/>
            <p:cNvSpPr/>
            <p:nvPr/>
          </p:nvSpPr>
          <p:spPr>
            <a:xfrm>
              <a:off x="5882419" y="3765887"/>
              <a:ext cx="200644" cy="0"/>
            </a:xfrm>
            <a:prstGeom prst="rect">
              <a:avLst/>
            </a:prstGeom>
            <a:solidFill>
              <a:srgbClr val="1CABE2">
                <a:alpha val="100000"/>
              </a:srgbClr>
            </a:solidFill>
          </p:spPr>
          <p:txBody>
            <a:bodyPr/>
            <a:lstStyle/>
            <a:p/>
          </p:txBody>
        </p:sp>
        <p:sp>
          <p:nvSpPr>
            <p:cNvPr id="90" name="rc90"/>
            <p:cNvSpPr/>
            <p:nvPr/>
          </p:nvSpPr>
          <p:spPr>
            <a:xfrm>
              <a:off x="6105357" y="3767955"/>
              <a:ext cx="200644" cy="917431"/>
            </a:xfrm>
            <a:prstGeom prst="rect">
              <a:avLst/>
            </a:prstGeom>
            <a:solidFill>
              <a:srgbClr val="80BD41">
                <a:alpha val="100000"/>
              </a:srgbClr>
            </a:solidFill>
          </p:spPr>
          <p:txBody>
            <a:bodyPr/>
            <a:lstStyle/>
            <a:p/>
          </p:txBody>
        </p:sp>
        <p:sp>
          <p:nvSpPr>
            <p:cNvPr id="91" name="rc91"/>
            <p:cNvSpPr/>
            <p:nvPr/>
          </p:nvSpPr>
          <p:spPr>
            <a:xfrm>
              <a:off x="6105357" y="3709395"/>
              <a:ext cx="200644" cy="58560"/>
            </a:xfrm>
            <a:prstGeom prst="rect">
              <a:avLst/>
            </a:prstGeom>
            <a:solidFill>
              <a:srgbClr val="0058AB">
                <a:alpha val="100000"/>
              </a:srgbClr>
            </a:solidFill>
          </p:spPr>
          <p:txBody>
            <a:bodyPr/>
            <a:lstStyle/>
            <a:p/>
          </p:txBody>
        </p:sp>
        <p:sp>
          <p:nvSpPr>
            <p:cNvPr id="92" name="rc92"/>
            <p:cNvSpPr/>
            <p:nvPr/>
          </p:nvSpPr>
          <p:spPr>
            <a:xfrm>
              <a:off x="6105357" y="3767955"/>
              <a:ext cx="200644" cy="0"/>
            </a:xfrm>
            <a:prstGeom prst="rect">
              <a:avLst/>
            </a:prstGeom>
            <a:solidFill>
              <a:srgbClr val="1CABE2">
                <a:alpha val="100000"/>
              </a:srgbClr>
            </a:solidFill>
          </p:spPr>
          <p:txBody>
            <a:bodyPr/>
            <a:lstStyle/>
            <a:p/>
          </p:txBody>
        </p:sp>
        <p:sp>
          <p:nvSpPr>
            <p:cNvPr id="93" name="rc93"/>
            <p:cNvSpPr/>
            <p:nvPr/>
          </p:nvSpPr>
          <p:spPr>
            <a:xfrm>
              <a:off x="6328295" y="3775117"/>
              <a:ext cx="200644" cy="910270"/>
            </a:xfrm>
            <a:prstGeom prst="rect">
              <a:avLst/>
            </a:prstGeom>
            <a:solidFill>
              <a:srgbClr val="80BD41">
                <a:alpha val="100000"/>
              </a:srgbClr>
            </a:solidFill>
          </p:spPr>
          <p:txBody>
            <a:bodyPr/>
            <a:lstStyle/>
            <a:p/>
          </p:txBody>
        </p:sp>
        <p:sp>
          <p:nvSpPr>
            <p:cNvPr id="94" name="rc94"/>
            <p:cNvSpPr/>
            <p:nvPr/>
          </p:nvSpPr>
          <p:spPr>
            <a:xfrm>
              <a:off x="6328295" y="3727208"/>
              <a:ext cx="200644" cy="47908"/>
            </a:xfrm>
            <a:prstGeom prst="rect">
              <a:avLst/>
            </a:prstGeom>
            <a:solidFill>
              <a:srgbClr val="0058AB">
                <a:alpha val="100000"/>
              </a:srgbClr>
            </a:solidFill>
          </p:spPr>
          <p:txBody>
            <a:bodyPr/>
            <a:lstStyle/>
            <a:p/>
          </p:txBody>
        </p:sp>
        <p:sp>
          <p:nvSpPr>
            <p:cNvPr id="95" name="rc95"/>
            <p:cNvSpPr/>
            <p:nvPr/>
          </p:nvSpPr>
          <p:spPr>
            <a:xfrm>
              <a:off x="6328295" y="3775117"/>
              <a:ext cx="200644" cy="0"/>
            </a:xfrm>
            <a:prstGeom prst="rect">
              <a:avLst/>
            </a:prstGeom>
            <a:solidFill>
              <a:srgbClr val="1CABE2">
                <a:alpha val="100000"/>
              </a:srgbClr>
            </a:solidFill>
          </p:spPr>
          <p:txBody>
            <a:bodyPr/>
            <a:lstStyle/>
            <a:p/>
          </p:txBody>
        </p:sp>
        <p:sp>
          <p:nvSpPr>
            <p:cNvPr id="96" name="rc96"/>
            <p:cNvSpPr/>
            <p:nvPr/>
          </p:nvSpPr>
          <p:spPr>
            <a:xfrm>
              <a:off x="6551233" y="3809254"/>
              <a:ext cx="200644" cy="876132"/>
            </a:xfrm>
            <a:prstGeom prst="rect">
              <a:avLst/>
            </a:prstGeom>
            <a:solidFill>
              <a:srgbClr val="80BD41">
                <a:alpha val="100000"/>
              </a:srgbClr>
            </a:solidFill>
          </p:spPr>
          <p:txBody>
            <a:bodyPr/>
            <a:lstStyle/>
            <a:p/>
          </p:txBody>
        </p:sp>
        <p:sp>
          <p:nvSpPr>
            <p:cNvPr id="97" name="rc97"/>
            <p:cNvSpPr/>
            <p:nvPr/>
          </p:nvSpPr>
          <p:spPr>
            <a:xfrm>
              <a:off x="6551233" y="3763143"/>
              <a:ext cx="200644" cy="46111"/>
            </a:xfrm>
            <a:prstGeom prst="rect">
              <a:avLst/>
            </a:prstGeom>
            <a:solidFill>
              <a:srgbClr val="0058AB">
                <a:alpha val="100000"/>
              </a:srgbClr>
            </a:solidFill>
          </p:spPr>
          <p:txBody>
            <a:bodyPr/>
            <a:lstStyle/>
            <a:p/>
          </p:txBody>
        </p:sp>
        <p:sp>
          <p:nvSpPr>
            <p:cNvPr id="98" name="rc98"/>
            <p:cNvSpPr/>
            <p:nvPr/>
          </p:nvSpPr>
          <p:spPr>
            <a:xfrm>
              <a:off x="6551233" y="3809254"/>
              <a:ext cx="200644" cy="0"/>
            </a:xfrm>
            <a:prstGeom prst="rect">
              <a:avLst/>
            </a:prstGeom>
            <a:solidFill>
              <a:srgbClr val="1CABE2">
                <a:alpha val="100000"/>
              </a:srgbClr>
            </a:solidFill>
          </p:spPr>
          <p:txBody>
            <a:bodyPr/>
            <a:lstStyle/>
            <a:p/>
          </p:txBody>
        </p:sp>
        <p:sp>
          <p:nvSpPr>
            <p:cNvPr id="99" name="rc99"/>
            <p:cNvSpPr/>
            <p:nvPr/>
          </p:nvSpPr>
          <p:spPr>
            <a:xfrm>
              <a:off x="6774171" y="3818290"/>
              <a:ext cx="200644" cy="867097"/>
            </a:xfrm>
            <a:prstGeom prst="rect">
              <a:avLst/>
            </a:prstGeom>
            <a:solidFill>
              <a:srgbClr val="80BD41">
                <a:alpha val="100000"/>
              </a:srgbClr>
            </a:solidFill>
          </p:spPr>
          <p:txBody>
            <a:bodyPr/>
            <a:lstStyle/>
            <a:p/>
          </p:txBody>
        </p:sp>
        <p:sp>
          <p:nvSpPr>
            <p:cNvPr id="100" name="rc100"/>
            <p:cNvSpPr/>
            <p:nvPr/>
          </p:nvSpPr>
          <p:spPr>
            <a:xfrm>
              <a:off x="6774171" y="3762944"/>
              <a:ext cx="200644" cy="55345"/>
            </a:xfrm>
            <a:prstGeom prst="rect">
              <a:avLst/>
            </a:prstGeom>
            <a:solidFill>
              <a:srgbClr val="0058AB">
                <a:alpha val="100000"/>
              </a:srgbClr>
            </a:solidFill>
          </p:spPr>
          <p:txBody>
            <a:bodyPr/>
            <a:lstStyle/>
            <a:p/>
          </p:txBody>
        </p:sp>
        <p:sp>
          <p:nvSpPr>
            <p:cNvPr id="101" name="rc101"/>
            <p:cNvSpPr/>
            <p:nvPr/>
          </p:nvSpPr>
          <p:spPr>
            <a:xfrm>
              <a:off x="6774171" y="3818290"/>
              <a:ext cx="200644" cy="0"/>
            </a:xfrm>
            <a:prstGeom prst="rect">
              <a:avLst/>
            </a:prstGeom>
            <a:solidFill>
              <a:srgbClr val="1CABE2">
                <a:alpha val="100000"/>
              </a:srgbClr>
            </a:solidFill>
          </p:spPr>
          <p:txBody>
            <a:bodyPr/>
            <a:lstStyle/>
            <a:p/>
          </p:txBody>
        </p:sp>
        <p:sp>
          <p:nvSpPr>
            <p:cNvPr id="102" name="rc102"/>
            <p:cNvSpPr/>
            <p:nvPr/>
          </p:nvSpPr>
          <p:spPr>
            <a:xfrm>
              <a:off x="6997109" y="3813968"/>
              <a:ext cx="200644" cy="871419"/>
            </a:xfrm>
            <a:prstGeom prst="rect">
              <a:avLst/>
            </a:prstGeom>
            <a:solidFill>
              <a:srgbClr val="80BD41">
                <a:alpha val="100000"/>
              </a:srgbClr>
            </a:solidFill>
          </p:spPr>
          <p:txBody>
            <a:bodyPr/>
            <a:lstStyle/>
            <a:p/>
          </p:txBody>
        </p:sp>
        <p:sp>
          <p:nvSpPr>
            <p:cNvPr id="103" name="rc103"/>
            <p:cNvSpPr/>
            <p:nvPr/>
          </p:nvSpPr>
          <p:spPr>
            <a:xfrm>
              <a:off x="6997109" y="3768104"/>
              <a:ext cx="200644" cy="45863"/>
            </a:xfrm>
            <a:prstGeom prst="rect">
              <a:avLst/>
            </a:prstGeom>
            <a:solidFill>
              <a:srgbClr val="0058AB">
                <a:alpha val="100000"/>
              </a:srgbClr>
            </a:solidFill>
          </p:spPr>
          <p:txBody>
            <a:bodyPr/>
            <a:lstStyle/>
            <a:p/>
          </p:txBody>
        </p:sp>
        <p:sp>
          <p:nvSpPr>
            <p:cNvPr id="104" name="rc104"/>
            <p:cNvSpPr/>
            <p:nvPr/>
          </p:nvSpPr>
          <p:spPr>
            <a:xfrm>
              <a:off x="6997109" y="3813968"/>
              <a:ext cx="200644" cy="0"/>
            </a:xfrm>
            <a:prstGeom prst="rect">
              <a:avLst/>
            </a:prstGeom>
            <a:solidFill>
              <a:srgbClr val="1CABE2">
                <a:alpha val="100000"/>
              </a:srgbClr>
            </a:solidFill>
          </p:spPr>
          <p:txBody>
            <a:bodyPr/>
            <a:lstStyle/>
            <a:p/>
          </p:txBody>
        </p:sp>
        <p:sp>
          <p:nvSpPr>
            <p:cNvPr id="105" name="rc105"/>
            <p:cNvSpPr/>
            <p:nvPr/>
          </p:nvSpPr>
          <p:spPr>
            <a:xfrm>
              <a:off x="7220047" y="3775008"/>
              <a:ext cx="200644" cy="38895"/>
            </a:xfrm>
            <a:prstGeom prst="rect">
              <a:avLst/>
            </a:prstGeom>
            <a:solidFill>
              <a:srgbClr val="F26A21">
                <a:alpha val="100000"/>
              </a:srgbClr>
            </a:solidFill>
          </p:spPr>
          <p:txBody>
            <a:bodyPr/>
            <a:lstStyle/>
            <a:p/>
          </p:txBody>
        </p:sp>
        <p:sp>
          <p:nvSpPr>
            <p:cNvPr id="106" name="rc106"/>
            <p:cNvSpPr/>
            <p:nvPr/>
          </p:nvSpPr>
          <p:spPr>
            <a:xfrm>
              <a:off x="7220047" y="3813903"/>
              <a:ext cx="200644" cy="871483"/>
            </a:xfrm>
            <a:prstGeom prst="rect">
              <a:avLst/>
            </a:prstGeom>
            <a:solidFill>
              <a:srgbClr val="FFC20E">
                <a:alpha val="100000"/>
              </a:srgbClr>
            </a:solidFill>
          </p:spPr>
          <p:txBody>
            <a:bodyPr/>
            <a:lstStyle/>
            <a:p/>
          </p:txBody>
        </p:sp>
        <p:sp>
          <p:nvSpPr>
            <p:cNvPr id="107" name="rc107"/>
            <p:cNvSpPr/>
            <p:nvPr/>
          </p:nvSpPr>
          <p:spPr>
            <a:xfrm>
              <a:off x="7442985" y="3778415"/>
              <a:ext cx="200644" cy="32985"/>
            </a:xfrm>
            <a:prstGeom prst="rect">
              <a:avLst/>
            </a:prstGeom>
            <a:solidFill>
              <a:srgbClr val="F26A21">
                <a:alpha val="100000"/>
              </a:srgbClr>
            </a:solidFill>
          </p:spPr>
          <p:txBody>
            <a:bodyPr/>
            <a:lstStyle/>
            <a:p/>
          </p:txBody>
        </p:sp>
        <p:sp>
          <p:nvSpPr>
            <p:cNvPr id="108" name="rc108"/>
            <p:cNvSpPr/>
            <p:nvPr/>
          </p:nvSpPr>
          <p:spPr>
            <a:xfrm>
              <a:off x="7442985" y="3811400"/>
              <a:ext cx="200644" cy="873986"/>
            </a:xfrm>
            <a:prstGeom prst="rect">
              <a:avLst/>
            </a:prstGeom>
            <a:solidFill>
              <a:srgbClr val="FFC20E">
                <a:alpha val="100000"/>
              </a:srgbClr>
            </a:solidFill>
          </p:spPr>
          <p:txBody>
            <a:bodyPr/>
            <a:lstStyle/>
            <a:p/>
          </p:txBody>
        </p:sp>
        <p:sp>
          <p:nvSpPr>
            <p:cNvPr id="109" name="rc109"/>
            <p:cNvSpPr/>
            <p:nvPr/>
          </p:nvSpPr>
          <p:spPr>
            <a:xfrm>
              <a:off x="7665922" y="3781889"/>
              <a:ext cx="200644" cy="27973"/>
            </a:xfrm>
            <a:prstGeom prst="rect">
              <a:avLst/>
            </a:prstGeom>
            <a:solidFill>
              <a:srgbClr val="F26A21">
                <a:alpha val="100000"/>
              </a:srgbClr>
            </a:solidFill>
          </p:spPr>
          <p:txBody>
            <a:bodyPr/>
            <a:lstStyle/>
            <a:p/>
          </p:txBody>
        </p:sp>
        <p:sp>
          <p:nvSpPr>
            <p:cNvPr id="110" name="rc110"/>
            <p:cNvSpPr/>
            <p:nvPr/>
          </p:nvSpPr>
          <p:spPr>
            <a:xfrm>
              <a:off x="7665922" y="3809862"/>
              <a:ext cx="200644" cy="875524"/>
            </a:xfrm>
            <a:prstGeom prst="rect">
              <a:avLst/>
            </a:prstGeom>
            <a:solidFill>
              <a:srgbClr val="FFC20E">
                <a:alpha val="100000"/>
              </a:srgbClr>
            </a:solidFill>
          </p:spPr>
          <p:txBody>
            <a:bodyPr/>
            <a:lstStyle/>
            <a:p/>
          </p:txBody>
        </p:sp>
        <p:sp>
          <p:nvSpPr>
            <p:cNvPr id="111" name="rc111"/>
            <p:cNvSpPr/>
            <p:nvPr/>
          </p:nvSpPr>
          <p:spPr>
            <a:xfrm>
              <a:off x="7888860" y="3785802"/>
              <a:ext cx="200644" cy="23723"/>
            </a:xfrm>
            <a:prstGeom prst="rect">
              <a:avLst/>
            </a:prstGeom>
            <a:solidFill>
              <a:srgbClr val="F26A21">
                <a:alpha val="100000"/>
              </a:srgbClr>
            </a:solidFill>
          </p:spPr>
          <p:txBody>
            <a:bodyPr/>
            <a:lstStyle/>
            <a:p/>
          </p:txBody>
        </p:sp>
        <p:sp>
          <p:nvSpPr>
            <p:cNvPr id="112" name="rc112"/>
            <p:cNvSpPr/>
            <p:nvPr/>
          </p:nvSpPr>
          <p:spPr>
            <a:xfrm>
              <a:off x="7888860" y="3809525"/>
              <a:ext cx="200644" cy="875861"/>
            </a:xfrm>
            <a:prstGeom prst="rect">
              <a:avLst/>
            </a:prstGeom>
            <a:solidFill>
              <a:srgbClr val="FFC20E">
                <a:alpha val="100000"/>
              </a:srgbClr>
            </a:solidFill>
          </p:spPr>
          <p:txBody>
            <a:bodyPr/>
            <a:lstStyle/>
            <a:p/>
          </p:txBody>
        </p:sp>
        <p:sp>
          <p:nvSpPr>
            <p:cNvPr id="113" name="rc113"/>
            <p:cNvSpPr/>
            <p:nvPr/>
          </p:nvSpPr>
          <p:spPr>
            <a:xfrm>
              <a:off x="8111798" y="3787227"/>
              <a:ext cx="200644" cy="20118"/>
            </a:xfrm>
            <a:prstGeom prst="rect">
              <a:avLst/>
            </a:prstGeom>
            <a:solidFill>
              <a:srgbClr val="F26A21">
                <a:alpha val="100000"/>
              </a:srgbClr>
            </a:solidFill>
          </p:spPr>
          <p:txBody>
            <a:bodyPr/>
            <a:lstStyle/>
            <a:p/>
          </p:txBody>
        </p:sp>
        <p:sp>
          <p:nvSpPr>
            <p:cNvPr id="114" name="rc114"/>
            <p:cNvSpPr/>
            <p:nvPr/>
          </p:nvSpPr>
          <p:spPr>
            <a:xfrm>
              <a:off x="8111798" y="3807346"/>
              <a:ext cx="200644" cy="878041"/>
            </a:xfrm>
            <a:prstGeom prst="rect">
              <a:avLst/>
            </a:prstGeom>
            <a:solidFill>
              <a:srgbClr val="FFC20E">
                <a:alpha val="100000"/>
              </a:srgbClr>
            </a:solidFill>
          </p:spPr>
          <p:txBody>
            <a:bodyPr/>
            <a:lstStyle/>
            <a:p/>
          </p:txBody>
        </p:sp>
        <p:sp>
          <p:nvSpPr>
            <p:cNvPr id="115" name="pl115"/>
            <p:cNvSpPr/>
            <p:nvPr/>
          </p:nvSpPr>
          <p:spPr>
            <a:xfrm>
              <a:off x="1523984" y="2071041"/>
              <a:ext cx="5573446" cy="132037"/>
            </a:xfrm>
            <a:custGeom>
              <a:avLst/>
              <a:pathLst>
                <a:path w="5573446" h="132037">
                  <a:moveTo>
                    <a:pt x="0" y="26407"/>
                  </a:moveTo>
                  <a:lnTo>
                    <a:pt x="222937" y="52815"/>
                  </a:lnTo>
                  <a:lnTo>
                    <a:pt x="445875" y="52815"/>
                  </a:lnTo>
                  <a:lnTo>
                    <a:pt x="668813" y="52815"/>
                  </a:lnTo>
                  <a:lnTo>
                    <a:pt x="891751" y="52815"/>
                  </a:lnTo>
                  <a:lnTo>
                    <a:pt x="1114689" y="52815"/>
                  </a:lnTo>
                  <a:lnTo>
                    <a:pt x="1337627" y="52815"/>
                  </a:lnTo>
                  <a:lnTo>
                    <a:pt x="1560565" y="52815"/>
                  </a:lnTo>
                  <a:lnTo>
                    <a:pt x="1783502" y="79222"/>
                  </a:lnTo>
                  <a:lnTo>
                    <a:pt x="2006440" y="79222"/>
                  </a:lnTo>
                  <a:lnTo>
                    <a:pt x="2229378" y="79222"/>
                  </a:lnTo>
                  <a:lnTo>
                    <a:pt x="2452316" y="79222"/>
                  </a:lnTo>
                  <a:lnTo>
                    <a:pt x="2675254" y="0"/>
                  </a:lnTo>
                  <a:lnTo>
                    <a:pt x="2898192" y="79222"/>
                  </a:lnTo>
                  <a:lnTo>
                    <a:pt x="3121130" y="79222"/>
                  </a:lnTo>
                  <a:lnTo>
                    <a:pt x="3344068" y="105630"/>
                  </a:lnTo>
                  <a:lnTo>
                    <a:pt x="3567005" y="105630"/>
                  </a:lnTo>
                  <a:lnTo>
                    <a:pt x="3789943" y="105630"/>
                  </a:lnTo>
                  <a:lnTo>
                    <a:pt x="4012881" y="105630"/>
                  </a:lnTo>
                  <a:lnTo>
                    <a:pt x="4235819" y="79222"/>
                  </a:lnTo>
                  <a:lnTo>
                    <a:pt x="4458757" y="132037"/>
                  </a:lnTo>
                  <a:lnTo>
                    <a:pt x="4681695" y="132037"/>
                  </a:lnTo>
                  <a:lnTo>
                    <a:pt x="4904633" y="105630"/>
                  </a:lnTo>
                  <a:lnTo>
                    <a:pt x="5127571" y="105630"/>
                  </a:lnTo>
                  <a:lnTo>
                    <a:pt x="5350508" y="132037"/>
                  </a:lnTo>
                  <a:lnTo>
                    <a:pt x="5573446" y="105630"/>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123856"/>
              <a:ext cx="5573446" cy="264075"/>
            </a:xfrm>
            <a:custGeom>
              <a:avLst/>
              <a:pathLst>
                <a:path w="5573446" h="264075">
                  <a:moveTo>
                    <a:pt x="0" y="264075"/>
                  </a:moveTo>
                  <a:lnTo>
                    <a:pt x="222937" y="105630"/>
                  </a:lnTo>
                  <a:lnTo>
                    <a:pt x="445875" y="105630"/>
                  </a:lnTo>
                  <a:lnTo>
                    <a:pt x="668813" y="26407"/>
                  </a:lnTo>
                  <a:lnTo>
                    <a:pt x="891751" y="79222"/>
                  </a:lnTo>
                  <a:lnTo>
                    <a:pt x="1114689" y="52815"/>
                  </a:lnTo>
                  <a:lnTo>
                    <a:pt x="1337627" y="26407"/>
                  </a:lnTo>
                  <a:lnTo>
                    <a:pt x="1560565" y="0"/>
                  </a:lnTo>
                  <a:lnTo>
                    <a:pt x="1783502" y="26407"/>
                  </a:lnTo>
                  <a:lnTo>
                    <a:pt x="2006440" y="26407"/>
                  </a:lnTo>
                  <a:lnTo>
                    <a:pt x="2229378" y="26407"/>
                  </a:lnTo>
                  <a:lnTo>
                    <a:pt x="2452316" y="26407"/>
                  </a:lnTo>
                  <a:lnTo>
                    <a:pt x="2675254" y="0"/>
                  </a:lnTo>
                  <a:lnTo>
                    <a:pt x="2898192" y="26407"/>
                  </a:lnTo>
                  <a:lnTo>
                    <a:pt x="3121130" y="52815"/>
                  </a:lnTo>
                  <a:lnTo>
                    <a:pt x="3344068" y="105630"/>
                  </a:lnTo>
                  <a:lnTo>
                    <a:pt x="3567005" y="79222"/>
                  </a:lnTo>
                  <a:lnTo>
                    <a:pt x="3789943" y="52815"/>
                  </a:lnTo>
                  <a:lnTo>
                    <a:pt x="4012881" y="52815"/>
                  </a:lnTo>
                  <a:lnTo>
                    <a:pt x="4235819" y="26407"/>
                  </a:lnTo>
                  <a:lnTo>
                    <a:pt x="4458757" y="79222"/>
                  </a:lnTo>
                  <a:lnTo>
                    <a:pt x="4681695" y="79222"/>
                  </a:lnTo>
                  <a:lnTo>
                    <a:pt x="4904633" y="52815"/>
                  </a:lnTo>
                  <a:lnTo>
                    <a:pt x="5127571" y="52815"/>
                  </a:lnTo>
                  <a:lnTo>
                    <a:pt x="5350508" y="79222"/>
                  </a:lnTo>
                  <a:lnTo>
                    <a:pt x="5573446" y="52815"/>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57034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9972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91441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13735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360289"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583227"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80616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7" name="tx127"/>
            <p:cNvSpPr/>
            <p:nvPr/>
          </p:nvSpPr>
          <p:spPr>
            <a:xfrm>
              <a:off x="702910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1455656"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9" name="tx129"/>
            <p:cNvSpPr/>
            <p:nvPr/>
          </p:nvSpPr>
          <p:spPr>
            <a:xfrm>
              <a:off x="257034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368503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479972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569147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591441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13735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360289"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58322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680616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702910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072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603427" y="31865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2" name="tx142"/>
            <p:cNvSpPr/>
            <p:nvPr/>
          </p:nvSpPr>
          <p:spPr>
            <a:xfrm>
              <a:off x="603427" y="24658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3" name="tx143"/>
            <p:cNvSpPr/>
            <p:nvPr/>
          </p:nvSpPr>
          <p:spPr>
            <a:xfrm>
              <a:off x="508103" y="17451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39795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Italy</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Italy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Italy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136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3968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3657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9178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178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7666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70271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02876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5481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68086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3598384"/>
              <a:ext cx="215906" cy="1452226"/>
            </a:xfrm>
            <a:prstGeom prst="rect">
              <a:avLst/>
            </a:prstGeom>
            <a:solidFill>
              <a:srgbClr val="0058AB">
                <a:alpha val="100000"/>
              </a:srgbClr>
            </a:solidFill>
          </p:spPr>
          <p:txBody>
            <a:bodyPr/>
            <a:lstStyle/>
            <a:p/>
          </p:txBody>
        </p:sp>
        <p:sp>
          <p:nvSpPr>
            <p:cNvPr id="44" name="rc44"/>
            <p:cNvSpPr/>
            <p:nvPr/>
          </p:nvSpPr>
          <p:spPr>
            <a:xfrm>
              <a:off x="1530867" y="2897746"/>
              <a:ext cx="215906" cy="2152865"/>
            </a:xfrm>
            <a:prstGeom prst="rect">
              <a:avLst/>
            </a:prstGeom>
            <a:solidFill>
              <a:srgbClr val="0058AB">
                <a:alpha val="100000"/>
              </a:srgbClr>
            </a:solidFill>
          </p:spPr>
          <p:txBody>
            <a:bodyPr/>
            <a:lstStyle/>
            <a:p/>
          </p:txBody>
        </p:sp>
        <p:sp>
          <p:nvSpPr>
            <p:cNvPr id="45" name="rc45"/>
            <p:cNvSpPr/>
            <p:nvPr/>
          </p:nvSpPr>
          <p:spPr>
            <a:xfrm>
              <a:off x="1770763" y="2892085"/>
              <a:ext cx="215906" cy="2158526"/>
            </a:xfrm>
            <a:prstGeom prst="rect">
              <a:avLst/>
            </a:prstGeom>
            <a:solidFill>
              <a:srgbClr val="0058AB">
                <a:alpha val="100000"/>
              </a:srgbClr>
            </a:solidFill>
          </p:spPr>
          <p:txBody>
            <a:bodyPr/>
            <a:lstStyle/>
            <a:p/>
          </p:txBody>
        </p:sp>
        <p:sp>
          <p:nvSpPr>
            <p:cNvPr id="46" name="rc46"/>
            <p:cNvSpPr/>
            <p:nvPr/>
          </p:nvSpPr>
          <p:spPr>
            <a:xfrm>
              <a:off x="2010660" y="2873754"/>
              <a:ext cx="215906" cy="2176857"/>
            </a:xfrm>
            <a:prstGeom prst="rect">
              <a:avLst/>
            </a:prstGeom>
            <a:solidFill>
              <a:srgbClr val="0058AB">
                <a:alpha val="100000"/>
              </a:srgbClr>
            </a:solidFill>
          </p:spPr>
          <p:txBody>
            <a:bodyPr/>
            <a:lstStyle/>
            <a:p/>
          </p:txBody>
        </p:sp>
        <p:sp>
          <p:nvSpPr>
            <p:cNvPr id="47" name="rc47"/>
            <p:cNvSpPr/>
            <p:nvPr/>
          </p:nvSpPr>
          <p:spPr>
            <a:xfrm>
              <a:off x="2250556" y="2794901"/>
              <a:ext cx="215906" cy="2255709"/>
            </a:xfrm>
            <a:prstGeom prst="rect">
              <a:avLst/>
            </a:prstGeom>
            <a:solidFill>
              <a:srgbClr val="0058AB">
                <a:alpha val="100000"/>
              </a:srgbClr>
            </a:solidFill>
          </p:spPr>
          <p:txBody>
            <a:bodyPr/>
            <a:lstStyle/>
            <a:p/>
          </p:txBody>
        </p:sp>
        <p:sp>
          <p:nvSpPr>
            <p:cNvPr id="48" name="rc48"/>
            <p:cNvSpPr/>
            <p:nvPr/>
          </p:nvSpPr>
          <p:spPr>
            <a:xfrm>
              <a:off x="2490453" y="2818759"/>
              <a:ext cx="215906" cy="2231851"/>
            </a:xfrm>
            <a:prstGeom prst="rect">
              <a:avLst/>
            </a:prstGeom>
            <a:solidFill>
              <a:srgbClr val="0058AB">
                <a:alpha val="100000"/>
              </a:srgbClr>
            </a:solidFill>
          </p:spPr>
          <p:txBody>
            <a:bodyPr/>
            <a:lstStyle/>
            <a:p/>
          </p:txBody>
        </p:sp>
        <p:sp>
          <p:nvSpPr>
            <p:cNvPr id="49" name="rc49"/>
            <p:cNvSpPr/>
            <p:nvPr/>
          </p:nvSpPr>
          <p:spPr>
            <a:xfrm>
              <a:off x="2730349" y="2796519"/>
              <a:ext cx="215906" cy="2254092"/>
            </a:xfrm>
            <a:prstGeom prst="rect">
              <a:avLst/>
            </a:prstGeom>
            <a:solidFill>
              <a:srgbClr val="0058AB">
                <a:alpha val="100000"/>
              </a:srgbClr>
            </a:solidFill>
          </p:spPr>
          <p:txBody>
            <a:bodyPr/>
            <a:lstStyle/>
            <a:p/>
          </p:txBody>
        </p:sp>
        <p:sp>
          <p:nvSpPr>
            <p:cNvPr id="50" name="rc50"/>
            <p:cNvSpPr/>
            <p:nvPr/>
          </p:nvSpPr>
          <p:spPr>
            <a:xfrm>
              <a:off x="2970245" y="2788836"/>
              <a:ext cx="215906" cy="2261775"/>
            </a:xfrm>
            <a:prstGeom prst="rect">
              <a:avLst/>
            </a:prstGeom>
            <a:solidFill>
              <a:srgbClr val="0058AB">
                <a:alpha val="100000"/>
              </a:srgbClr>
            </a:solidFill>
          </p:spPr>
          <p:txBody>
            <a:bodyPr/>
            <a:lstStyle/>
            <a:p/>
          </p:txBody>
        </p:sp>
        <p:sp>
          <p:nvSpPr>
            <p:cNvPr id="51" name="rc51"/>
            <p:cNvSpPr/>
            <p:nvPr/>
          </p:nvSpPr>
          <p:spPr>
            <a:xfrm>
              <a:off x="3210142" y="1963787"/>
              <a:ext cx="215906" cy="3086824"/>
            </a:xfrm>
            <a:prstGeom prst="rect">
              <a:avLst/>
            </a:prstGeom>
            <a:solidFill>
              <a:srgbClr val="0058AB">
                <a:alpha val="100000"/>
              </a:srgbClr>
            </a:solidFill>
          </p:spPr>
          <p:txBody>
            <a:bodyPr/>
            <a:lstStyle/>
            <a:p/>
          </p:txBody>
        </p:sp>
        <p:sp>
          <p:nvSpPr>
            <p:cNvPr id="52" name="rc52"/>
            <p:cNvSpPr/>
            <p:nvPr/>
          </p:nvSpPr>
          <p:spPr>
            <a:xfrm>
              <a:off x="3450038" y="1991553"/>
              <a:ext cx="215906" cy="3059057"/>
            </a:xfrm>
            <a:prstGeom prst="rect">
              <a:avLst/>
            </a:prstGeom>
            <a:solidFill>
              <a:srgbClr val="0058AB">
                <a:alpha val="100000"/>
              </a:srgbClr>
            </a:solidFill>
          </p:spPr>
          <p:txBody>
            <a:bodyPr/>
            <a:lstStyle/>
            <a:p/>
          </p:txBody>
        </p:sp>
        <p:sp>
          <p:nvSpPr>
            <p:cNvPr id="53" name="rc53"/>
            <p:cNvSpPr/>
            <p:nvPr/>
          </p:nvSpPr>
          <p:spPr>
            <a:xfrm>
              <a:off x="3689935" y="2026734"/>
              <a:ext cx="215906" cy="3023877"/>
            </a:xfrm>
            <a:prstGeom prst="rect">
              <a:avLst/>
            </a:prstGeom>
            <a:solidFill>
              <a:srgbClr val="0058AB">
                <a:alpha val="100000"/>
              </a:srgbClr>
            </a:solidFill>
          </p:spPr>
          <p:txBody>
            <a:bodyPr/>
            <a:lstStyle/>
            <a:p/>
          </p:txBody>
        </p:sp>
        <p:sp>
          <p:nvSpPr>
            <p:cNvPr id="54" name="rc54"/>
            <p:cNvSpPr/>
            <p:nvPr/>
          </p:nvSpPr>
          <p:spPr>
            <a:xfrm>
              <a:off x="3929831" y="2104777"/>
              <a:ext cx="215906" cy="2945834"/>
            </a:xfrm>
            <a:prstGeom prst="rect">
              <a:avLst/>
            </a:prstGeom>
            <a:solidFill>
              <a:srgbClr val="0058AB">
                <a:alpha val="100000"/>
              </a:srgbClr>
            </a:solidFill>
          </p:spPr>
          <p:txBody>
            <a:bodyPr/>
            <a:lstStyle/>
            <a:p/>
          </p:txBody>
        </p:sp>
        <p:sp>
          <p:nvSpPr>
            <p:cNvPr id="55" name="rc55"/>
            <p:cNvSpPr/>
            <p:nvPr/>
          </p:nvSpPr>
          <p:spPr>
            <a:xfrm>
              <a:off x="4169728" y="4333529"/>
              <a:ext cx="215906" cy="717082"/>
            </a:xfrm>
            <a:prstGeom prst="rect">
              <a:avLst/>
            </a:prstGeom>
            <a:solidFill>
              <a:srgbClr val="0058AB">
                <a:alpha val="100000"/>
              </a:srgbClr>
            </a:solidFill>
          </p:spPr>
          <p:txBody>
            <a:bodyPr/>
            <a:lstStyle/>
            <a:p/>
          </p:txBody>
        </p:sp>
        <p:sp>
          <p:nvSpPr>
            <p:cNvPr id="56" name="rc56"/>
            <p:cNvSpPr/>
            <p:nvPr/>
          </p:nvSpPr>
          <p:spPr>
            <a:xfrm>
              <a:off x="4409624" y="2300222"/>
              <a:ext cx="215906" cy="2750388"/>
            </a:xfrm>
            <a:prstGeom prst="rect">
              <a:avLst/>
            </a:prstGeom>
            <a:solidFill>
              <a:srgbClr val="0058AB">
                <a:alpha val="100000"/>
              </a:srgbClr>
            </a:solidFill>
          </p:spPr>
          <p:txBody>
            <a:bodyPr/>
            <a:lstStyle/>
            <a:p/>
          </p:txBody>
        </p:sp>
        <p:sp>
          <p:nvSpPr>
            <p:cNvPr id="57" name="rc57"/>
            <p:cNvSpPr/>
            <p:nvPr/>
          </p:nvSpPr>
          <p:spPr>
            <a:xfrm>
              <a:off x="4649521" y="2381636"/>
              <a:ext cx="215906" cy="2668975"/>
            </a:xfrm>
            <a:prstGeom prst="rect">
              <a:avLst/>
            </a:prstGeom>
            <a:solidFill>
              <a:srgbClr val="0058AB">
                <a:alpha val="100000"/>
              </a:srgbClr>
            </a:solidFill>
          </p:spPr>
          <p:txBody>
            <a:bodyPr/>
            <a:lstStyle/>
            <a:p/>
          </p:txBody>
        </p:sp>
        <p:sp>
          <p:nvSpPr>
            <p:cNvPr id="58" name="rc58"/>
            <p:cNvSpPr/>
            <p:nvPr/>
          </p:nvSpPr>
          <p:spPr>
            <a:xfrm>
              <a:off x="4889417" y="1826301"/>
              <a:ext cx="215906" cy="3224310"/>
            </a:xfrm>
            <a:prstGeom prst="rect">
              <a:avLst/>
            </a:prstGeom>
            <a:solidFill>
              <a:srgbClr val="0058AB">
                <a:alpha val="100000"/>
              </a:srgbClr>
            </a:solidFill>
          </p:spPr>
          <p:txBody>
            <a:bodyPr/>
            <a:lstStyle/>
            <a:p/>
          </p:txBody>
        </p:sp>
        <p:sp>
          <p:nvSpPr>
            <p:cNvPr id="59" name="rc59"/>
            <p:cNvSpPr/>
            <p:nvPr/>
          </p:nvSpPr>
          <p:spPr>
            <a:xfrm>
              <a:off x="5129313" y="1909601"/>
              <a:ext cx="215906" cy="3141010"/>
            </a:xfrm>
            <a:prstGeom prst="rect">
              <a:avLst/>
            </a:prstGeom>
            <a:solidFill>
              <a:srgbClr val="0058AB">
                <a:alpha val="100000"/>
              </a:srgbClr>
            </a:solidFill>
          </p:spPr>
          <p:txBody>
            <a:bodyPr/>
            <a:lstStyle/>
            <a:p/>
          </p:txBody>
        </p:sp>
        <p:sp>
          <p:nvSpPr>
            <p:cNvPr id="60" name="rc60"/>
            <p:cNvSpPr/>
            <p:nvPr/>
          </p:nvSpPr>
          <p:spPr>
            <a:xfrm>
              <a:off x="5369210" y="2007189"/>
              <a:ext cx="215906" cy="3043422"/>
            </a:xfrm>
            <a:prstGeom prst="rect">
              <a:avLst/>
            </a:prstGeom>
            <a:solidFill>
              <a:srgbClr val="0058AB">
                <a:alpha val="100000"/>
              </a:srgbClr>
            </a:solidFill>
          </p:spPr>
          <p:txBody>
            <a:bodyPr/>
            <a:lstStyle/>
            <a:p/>
          </p:txBody>
        </p:sp>
        <p:sp>
          <p:nvSpPr>
            <p:cNvPr id="61" name="rc61"/>
            <p:cNvSpPr/>
            <p:nvPr/>
          </p:nvSpPr>
          <p:spPr>
            <a:xfrm>
              <a:off x="5609106" y="2126748"/>
              <a:ext cx="215906" cy="2923863"/>
            </a:xfrm>
            <a:prstGeom prst="rect">
              <a:avLst/>
            </a:prstGeom>
            <a:solidFill>
              <a:srgbClr val="0058AB">
                <a:alpha val="100000"/>
              </a:srgbClr>
            </a:solidFill>
          </p:spPr>
          <p:txBody>
            <a:bodyPr/>
            <a:lstStyle/>
            <a:p/>
          </p:txBody>
        </p:sp>
        <p:sp>
          <p:nvSpPr>
            <p:cNvPr id="62" name="rc62"/>
            <p:cNvSpPr/>
            <p:nvPr/>
          </p:nvSpPr>
          <p:spPr>
            <a:xfrm>
              <a:off x="5849003" y="2793014"/>
              <a:ext cx="215906" cy="2257596"/>
            </a:xfrm>
            <a:prstGeom prst="rect">
              <a:avLst/>
            </a:prstGeom>
            <a:solidFill>
              <a:srgbClr val="0058AB">
                <a:alpha val="100000"/>
              </a:srgbClr>
            </a:solidFill>
          </p:spPr>
          <p:txBody>
            <a:bodyPr/>
            <a:lstStyle/>
            <a:p/>
          </p:txBody>
        </p:sp>
        <p:sp>
          <p:nvSpPr>
            <p:cNvPr id="63" name="rc63"/>
            <p:cNvSpPr/>
            <p:nvPr/>
          </p:nvSpPr>
          <p:spPr>
            <a:xfrm>
              <a:off x="6088899" y="1757558"/>
              <a:ext cx="215906" cy="3293053"/>
            </a:xfrm>
            <a:prstGeom prst="rect">
              <a:avLst/>
            </a:prstGeom>
            <a:solidFill>
              <a:srgbClr val="0058AB">
                <a:alpha val="100000"/>
              </a:srgbClr>
            </a:solidFill>
          </p:spPr>
          <p:txBody>
            <a:bodyPr/>
            <a:lstStyle/>
            <a:p/>
          </p:txBody>
        </p:sp>
        <p:sp>
          <p:nvSpPr>
            <p:cNvPr id="64" name="rc64"/>
            <p:cNvSpPr/>
            <p:nvPr/>
          </p:nvSpPr>
          <p:spPr>
            <a:xfrm>
              <a:off x="6328796" y="1764972"/>
              <a:ext cx="215906" cy="3285639"/>
            </a:xfrm>
            <a:prstGeom prst="rect">
              <a:avLst/>
            </a:prstGeom>
            <a:solidFill>
              <a:srgbClr val="0058AB">
                <a:alpha val="100000"/>
              </a:srgbClr>
            </a:solidFill>
          </p:spPr>
          <p:txBody>
            <a:bodyPr/>
            <a:lstStyle/>
            <a:p/>
          </p:txBody>
        </p:sp>
        <p:sp>
          <p:nvSpPr>
            <p:cNvPr id="65" name="rc65"/>
            <p:cNvSpPr/>
            <p:nvPr/>
          </p:nvSpPr>
          <p:spPr>
            <a:xfrm>
              <a:off x="6568692" y="2362630"/>
              <a:ext cx="215906" cy="2687981"/>
            </a:xfrm>
            <a:prstGeom prst="rect">
              <a:avLst/>
            </a:prstGeom>
            <a:solidFill>
              <a:srgbClr val="0058AB">
                <a:alpha val="100000"/>
              </a:srgbClr>
            </a:solidFill>
          </p:spPr>
          <p:txBody>
            <a:bodyPr/>
            <a:lstStyle/>
            <a:p/>
          </p:txBody>
        </p:sp>
        <p:sp>
          <p:nvSpPr>
            <p:cNvPr id="66" name="rc66"/>
            <p:cNvSpPr/>
            <p:nvPr/>
          </p:nvSpPr>
          <p:spPr>
            <a:xfrm>
              <a:off x="6808589" y="2463453"/>
              <a:ext cx="215906" cy="2587158"/>
            </a:xfrm>
            <a:prstGeom prst="rect">
              <a:avLst/>
            </a:prstGeom>
            <a:solidFill>
              <a:srgbClr val="0058AB">
                <a:alpha val="100000"/>
              </a:srgbClr>
            </a:solidFill>
          </p:spPr>
          <p:txBody>
            <a:bodyPr/>
            <a:lstStyle/>
            <a:p/>
          </p:txBody>
        </p:sp>
        <p:sp>
          <p:nvSpPr>
            <p:cNvPr id="67" name="rc67"/>
            <p:cNvSpPr/>
            <p:nvPr/>
          </p:nvSpPr>
          <p:spPr>
            <a:xfrm>
              <a:off x="7048485" y="1945320"/>
              <a:ext cx="215906" cy="3105290"/>
            </a:xfrm>
            <a:prstGeom prst="rect">
              <a:avLst/>
            </a:prstGeom>
            <a:solidFill>
              <a:srgbClr val="0058AB">
                <a:alpha val="100000"/>
              </a:srgbClr>
            </a:solidFill>
          </p:spPr>
          <p:txBody>
            <a:bodyPr/>
            <a:lstStyle/>
            <a:p/>
          </p:txBody>
        </p:sp>
        <p:sp>
          <p:nvSpPr>
            <p:cNvPr id="68" name="rc68"/>
            <p:cNvSpPr/>
            <p:nvPr/>
          </p:nvSpPr>
          <p:spPr>
            <a:xfrm>
              <a:off x="7288381" y="2477336"/>
              <a:ext cx="215906" cy="2573274"/>
            </a:xfrm>
            <a:prstGeom prst="rect">
              <a:avLst/>
            </a:prstGeom>
            <a:solidFill>
              <a:srgbClr val="0058AB">
                <a:alpha val="100000"/>
              </a:srgbClr>
            </a:solidFill>
          </p:spPr>
          <p:txBody>
            <a:bodyPr/>
            <a:lstStyle/>
            <a:p/>
          </p:txBody>
        </p:sp>
        <p:sp>
          <p:nvSpPr>
            <p:cNvPr id="69" name="rc69"/>
            <p:cNvSpPr/>
            <p:nvPr/>
          </p:nvSpPr>
          <p:spPr>
            <a:xfrm>
              <a:off x="8487864" y="3921880"/>
              <a:ext cx="215906" cy="1128731"/>
            </a:xfrm>
            <a:prstGeom prst="rect">
              <a:avLst/>
            </a:prstGeom>
            <a:solidFill>
              <a:srgbClr val="69DBFF">
                <a:alpha val="100000"/>
              </a:srgbClr>
            </a:solidFill>
          </p:spPr>
          <p:txBody>
            <a:bodyPr/>
            <a:lstStyle/>
            <a:p/>
          </p:txBody>
        </p:sp>
        <p:sp>
          <p:nvSpPr>
            <p:cNvPr id="70" name="pl70"/>
            <p:cNvSpPr/>
            <p:nvPr/>
          </p:nvSpPr>
          <p:spPr>
            <a:xfrm>
              <a:off x="6196853" y="2793014"/>
              <a:ext cx="2398964" cy="1128798"/>
            </a:xfrm>
            <a:custGeom>
              <a:avLst/>
              <a:pathLst>
                <a:path w="2398964" h="1128798">
                  <a:moveTo>
                    <a:pt x="0" y="0"/>
                  </a:moveTo>
                  <a:lnTo>
                    <a:pt x="239896" y="112879"/>
                  </a:lnTo>
                  <a:lnTo>
                    <a:pt x="479792" y="225759"/>
                  </a:lnTo>
                  <a:lnTo>
                    <a:pt x="719689" y="338639"/>
                  </a:lnTo>
                  <a:lnTo>
                    <a:pt x="959585" y="451519"/>
                  </a:lnTo>
                  <a:lnTo>
                    <a:pt x="1199482" y="564399"/>
                  </a:lnTo>
                  <a:lnTo>
                    <a:pt x="1439378" y="677279"/>
                  </a:lnTo>
                  <a:lnTo>
                    <a:pt x="1679275" y="790158"/>
                  </a:lnTo>
                  <a:lnTo>
                    <a:pt x="1919171" y="903038"/>
                  </a:lnTo>
                  <a:lnTo>
                    <a:pt x="2159067" y="1015918"/>
                  </a:lnTo>
                  <a:lnTo>
                    <a:pt x="2398964" y="1128798"/>
                  </a:lnTo>
                </a:path>
              </a:pathLst>
            </a:custGeom>
            <a:ln w="13550" cap="flat">
              <a:solidFill>
                <a:srgbClr val="000000">
                  <a:alpha val="100000"/>
                </a:srgbClr>
              </a:solidFill>
              <a:prstDash val="solid"/>
              <a:round/>
            </a:ln>
          </p:spPr>
          <p:txBody>
            <a:bodyPr/>
            <a:lstStyle/>
            <a:p/>
          </p:txBody>
        </p:sp>
        <p:sp>
          <p:nvSpPr>
            <p:cNvPr id="71" name="pt71"/>
            <p:cNvSpPr/>
            <p:nvPr/>
          </p:nvSpPr>
          <p:spPr>
            <a:xfrm>
              <a:off x="6172027" y="27681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2881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29939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31068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32197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3332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34454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35583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36712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3784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3896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31923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4" name="tx84"/>
            <p:cNvSpPr/>
            <p:nvPr/>
          </p:nvSpPr>
          <p:spPr>
            <a:xfrm>
              <a:off x="508103" y="36452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a:off x="508103" y="29713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6" name="tx86"/>
            <p:cNvSpPr/>
            <p:nvPr/>
          </p:nvSpPr>
          <p:spPr>
            <a:xfrm>
              <a:off x="508103" y="22973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7" name="tx87"/>
            <p:cNvSpPr/>
            <p:nvPr/>
          </p:nvSpPr>
          <p:spPr>
            <a:xfrm>
              <a:off x="508103" y="162343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8" name="tx88"/>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61384" y="5900002"/>
              <a:ext cx="201456" cy="201456"/>
            </a:xfrm>
            <a:prstGeom prst="rect">
              <a:avLst/>
            </a:prstGeom>
            <a:solidFill>
              <a:srgbClr val="0058AB">
                <a:alpha val="100000"/>
              </a:srgbClr>
            </a:solidFill>
          </p:spPr>
          <p:txBody>
            <a:bodyPr/>
            <a:lstStyle/>
            <a:p/>
          </p:txBody>
        </p:sp>
        <p:sp>
          <p:nvSpPr>
            <p:cNvPr id="118" name="rc118"/>
            <p:cNvSpPr/>
            <p:nvPr/>
          </p:nvSpPr>
          <p:spPr>
            <a:xfrm>
              <a:off x="4563470" y="5900002"/>
              <a:ext cx="201456" cy="201456"/>
            </a:xfrm>
            <a:prstGeom prst="rect">
              <a:avLst/>
            </a:prstGeom>
            <a:solidFill>
              <a:srgbClr val="69DBFF">
                <a:alpha val="100000"/>
              </a:srgbClr>
            </a:solidFill>
          </p:spPr>
          <p:txBody>
            <a:bodyPr/>
            <a:lstStyle/>
            <a:p/>
          </p:txBody>
        </p:sp>
        <p:sp>
          <p:nvSpPr>
            <p:cNvPr id="119" name="tx119"/>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141106" y="1330710"/>
              <a:ext cx="57125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Italy</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52%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52%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51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2952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438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581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223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366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510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6535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071328"/>
              <a:ext cx="238662" cy="1236693"/>
            </a:xfrm>
            <a:prstGeom prst="rect">
              <a:avLst/>
            </a:prstGeom>
            <a:solidFill>
              <a:srgbClr val="80BD41">
                <a:alpha val="100000"/>
              </a:srgbClr>
            </a:solidFill>
          </p:spPr>
          <p:txBody>
            <a:bodyPr/>
            <a:lstStyle/>
            <a:p/>
          </p:txBody>
        </p:sp>
        <p:sp>
          <p:nvSpPr>
            <p:cNvPr id="26" name="rc26"/>
            <p:cNvSpPr/>
            <p:nvPr/>
          </p:nvSpPr>
          <p:spPr>
            <a:xfrm>
              <a:off x="1333322" y="3046098"/>
              <a:ext cx="238662" cy="25230"/>
            </a:xfrm>
            <a:prstGeom prst="rect">
              <a:avLst/>
            </a:prstGeom>
            <a:solidFill>
              <a:srgbClr val="1CABE2">
                <a:alpha val="100000"/>
              </a:srgbClr>
            </a:solidFill>
          </p:spPr>
          <p:txBody>
            <a:bodyPr/>
            <a:lstStyle/>
            <a:p/>
          </p:txBody>
        </p:sp>
        <p:sp>
          <p:nvSpPr>
            <p:cNvPr id="27" name="rc27"/>
            <p:cNvSpPr/>
            <p:nvPr/>
          </p:nvSpPr>
          <p:spPr>
            <a:xfrm>
              <a:off x="1598503" y="3098198"/>
              <a:ext cx="238662" cy="1209822"/>
            </a:xfrm>
            <a:prstGeom prst="rect">
              <a:avLst/>
            </a:prstGeom>
            <a:solidFill>
              <a:srgbClr val="80BD41">
                <a:alpha val="100000"/>
              </a:srgbClr>
            </a:solidFill>
          </p:spPr>
          <p:txBody>
            <a:bodyPr/>
            <a:lstStyle/>
            <a:p/>
          </p:txBody>
        </p:sp>
        <p:sp>
          <p:nvSpPr>
            <p:cNvPr id="28" name="rc28"/>
            <p:cNvSpPr/>
            <p:nvPr/>
          </p:nvSpPr>
          <p:spPr>
            <a:xfrm>
              <a:off x="1598503" y="3060786"/>
              <a:ext cx="238662" cy="37412"/>
            </a:xfrm>
            <a:prstGeom prst="rect">
              <a:avLst/>
            </a:prstGeom>
            <a:solidFill>
              <a:srgbClr val="1CABE2">
                <a:alpha val="100000"/>
              </a:srgbClr>
            </a:solidFill>
          </p:spPr>
          <p:txBody>
            <a:bodyPr/>
            <a:lstStyle/>
            <a:p/>
          </p:txBody>
        </p:sp>
        <p:sp>
          <p:nvSpPr>
            <p:cNvPr id="29" name="rc29"/>
            <p:cNvSpPr/>
            <p:nvPr/>
          </p:nvSpPr>
          <p:spPr>
            <a:xfrm>
              <a:off x="1863684" y="3095036"/>
              <a:ext cx="238662" cy="1212985"/>
            </a:xfrm>
            <a:prstGeom prst="rect">
              <a:avLst/>
            </a:prstGeom>
            <a:solidFill>
              <a:srgbClr val="80BD41">
                <a:alpha val="100000"/>
              </a:srgbClr>
            </a:solidFill>
          </p:spPr>
          <p:txBody>
            <a:bodyPr/>
            <a:lstStyle/>
            <a:p/>
          </p:txBody>
        </p:sp>
        <p:sp>
          <p:nvSpPr>
            <p:cNvPr id="30" name="rc30"/>
            <p:cNvSpPr/>
            <p:nvPr/>
          </p:nvSpPr>
          <p:spPr>
            <a:xfrm>
              <a:off x="1863684" y="3057530"/>
              <a:ext cx="238662" cy="37506"/>
            </a:xfrm>
            <a:prstGeom prst="rect">
              <a:avLst/>
            </a:prstGeom>
            <a:solidFill>
              <a:srgbClr val="1CABE2">
                <a:alpha val="100000"/>
              </a:srgbClr>
            </a:solidFill>
          </p:spPr>
          <p:txBody>
            <a:bodyPr/>
            <a:lstStyle/>
            <a:p/>
          </p:txBody>
        </p:sp>
        <p:sp>
          <p:nvSpPr>
            <p:cNvPr id="31" name="rc31"/>
            <p:cNvSpPr/>
            <p:nvPr/>
          </p:nvSpPr>
          <p:spPr>
            <a:xfrm>
              <a:off x="2128865" y="3084728"/>
              <a:ext cx="238662" cy="1223293"/>
            </a:xfrm>
            <a:prstGeom prst="rect">
              <a:avLst/>
            </a:prstGeom>
            <a:solidFill>
              <a:srgbClr val="80BD41">
                <a:alpha val="100000"/>
              </a:srgbClr>
            </a:solidFill>
          </p:spPr>
          <p:txBody>
            <a:bodyPr/>
            <a:lstStyle/>
            <a:p/>
          </p:txBody>
        </p:sp>
        <p:sp>
          <p:nvSpPr>
            <p:cNvPr id="32" name="rc32"/>
            <p:cNvSpPr/>
            <p:nvPr/>
          </p:nvSpPr>
          <p:spPr>
            <a:xfrm>
              <a:off x="2128865" y="3046894"/>
              <a:ext cx="238662" cy="37834"/>
            </a:xfrm>
            <a:prstGeom prst="rect">
              <a:avLst/>
            </a:prstGeom>
            <a:solidFill>
              <a:srgbClr val="1CABE2">
                <a:alpha val="100000"/>
              </a:srgbClr>
            </a:solidFill>
          </p:spPr>
          <p:txBody>
            <a:bodyPr/>
            <a:lstStyle/>
            <a:p/>
          </p:txBody>
        </p:sp>
        <p:sp>
          <p:nvSpPr>
            <p:cNvPr id="33" name="rc33"/>
            <p:cNvSpPr/>
            <p:nvPr/>
          </p:nvSpPr>
          <p:spPr>
            <a:xfrm>
              <a:off x="2394045" y="3040452"/>
              <a:ext cx="238662" cy="1267569"/>
            </a:xfrm>
            <a:prstGeom prst="rect">
              <a:avLst/>
            </a:prstGeom>
            <a:solidFill>
              <a:srgbClr val="80BD41">
                <a:alpha val="100000"/>
              </a:srgbClr>
            </a:solidFill>
          </p:spPr>
          <p:txBody>
            <a:bodyPr/>
            <a:lstStyle/>
            <a:p/>
          </p:txBody>
        </p:sp>
        <p:sp>
          <p:nvSpPr>
            <p:cNvPr id="34" name="rc34"/>
            <p:cNvSpPr/>
            <p:nvPr/>
          </p:nvSpPr>
          <p:spPr>
            <a:xfrm>
              <a:off x="2394045" y="3001235"/>
              <a:ext cx="238662" cy="39216"/>
            </a:xfrm>
            <a:prstGeom prst="rect">
              <a:avLst/>
            </a:prstGeom>
            <a:solidFill>
              <a:srgbClr val="1CABE2">
                <a:alpha val="100000"/>
              </a:srgbClr>
            </a:solidFill>
          </p:spPr>
          <p:txBody>
            <a:bodyPr/>
            <a:lstStyle/>
            <a:p/>
          </p:txBody>
        </p:sp>
        <p:sp>
          <p:nvSpPr>
            <p:cNvPr id="35" name="rc35"/>
            <p:cNvSpPr/>
            <p:nvPr/>
          </p:nvSpPr>
          <p:spPr>
            <a:xfrm>
              <a:off x="2659226" y="3053781"/>
              <a:ext cx="238662" cy="1254239"/>
            </a:xfrm>
            <a:prstGeom prst="rect">
              <a:avLst/>
            </a:prstGeom>
            <a:solidFill>
              <a:srgbClr val="80BD41">
                <a:alpha val="100000"/>
              </a:srgbClr>
            </a:solidFill>
          </p:spPr>
          <p:txBody>
            <a:bodyPr/>
            <a:lstStyle/>
            <a:p/>
          </p:txBody>
        </p:sp>
        <p:sp>
          <p:nvSpPr>
            <p:cNvPr id="36" name="rc36"/>
            <p:cNvSpPr/>
            <p:nvPr/>
          </p:nvSpPr>
          <p:spPr>
            <a:xfrm>
              <a:off x="2659226" y="3014987"/>
              <a:ext cx="238662" cy="38794"/>
            </a:xfrm>
            <a:prstGeom prst="rect">
              <a:avLst/>
            </a:prstGeom>
            <a:solidFill>
              <a:srgbClr val="1CABE2">
                <a:alpha val="100000"/>
              </a:srgbClr>
            </a:solidFill>
          </p:spPr>
          <p:txBody>
            <a:bodyPr/>
            <a:lstStyle/>
            <a:p/>
          </p:txBody>
        </p:sp>
        <p:sp>
          <p:nvSpPr>
            <p:cNvPr id="37" name="rc37"/>
            <p:cNvSpPr/>
            <p:nvPr/>
          </p:nvSpPr>
          <p:spPr>
            <a:xfrm>
              <a:off x="2924407" y="3041342"/>
              <a:ext cx="238662" cy="1266679"/>
            </a:xfrm>
            <a:prstGeom prst="rect">
              <a:avLst/>
            </a:prstGeom>
            <a:solidFill>
              <a:srgbClr val="80BD41">
                <a:alpha val="100000"/>
              </a:srgbClr>
            </a:solidFill>
          </p:spPr>
          <p:txBody>
            <a:bodyPr/>
            <a:lstStyle/>
            <a:p/>
          </p:txBody>
        </p:sp>
        <p:sp>
          <p:nvSpPr>
            <p:cNvPr id="38" name="rc38"/>
            <p:cNvSpPr/>
            <p:nvPr/>
          </p:nvSpPr>
          <p:spPr>
            <a:xfrm>
              <a:off x="2924407" y="3002173"/>
              <a:ext cx="238662" cy="39169"/>
            </a:xfrm>
            <a:prstGeom prst="rect">
              <a:avLst/>
            </a:prstGeom>
            <a:solidFill>
              <a:srgbClr val="1CABE2">
                <a:alpha val="100000"/>
              </a:srgbClr>
            </a:solidFill>
          </p:spPr>
          <p:txBody>
            <a:bodyPr/>
            <a:lstStyle/>
            <a:p/>
          </p:txBody>
        </p:sp>
        <p:sp>
          <p:nvSpPr>
            <p:cNvPr id="39" name="rc39"/>
            <p:cNvSpPr/>
            <p:nvPr/>
          </p:nvSpPr>
          <p:spPr>
            <a:xfrm>
              <a:off x="3189588" y="3037031"/>
              <a:ext cx="238662" cy="1270989"/>
            </a:xfrm>
            <a:prstGeom prst="rect">
              <a:avLst/>
            </a:prstGeom>
            <a:solidFill>
              <a:srgbClr val="80BD41">
                <a:alpha val="100000"/>
              </a:srgbClr>
            </a:solidFill>
          </p:spPr>
          <p:txBody>
            <a:bodyPr/>
            <a:lstStyle/>
            <a:p/>
          </p:txBody>
        </p:sp>
        <p:sp>
          <p:nvSpPr>
            <p:cNvPr id="40" name="rc40"/>
            <p:cNvSpPr/>
            <p:nvPr/>
          </p:nvSpPr>
          <p:spPr>
            <a:xfrm>
              <a:off x="3189588" y="2997721"/>
              <a:ext cx="238662" cy="39309"/>
            </a:xfrm>
            <a:prstGeom prst="rect">
              <a:avLst/>
            </a:prstGeom>
            <a:solidFill>
              <a:srgbClr val="1CABE2">
                <a:alpha val="100000"/>
              </a:srgbClr>
            </a:solidFill>
          </p:spPr>
          <p:txBody>
            <a:bodyPr/>
            <a:lstStyle/>
            <a:p/>
          </p:txBody>
        </p:sp>
        <p:sp>
          <p:nvSpPr>
            <p:cNvPr id="41" name="rc41"/>
            <p:cNvSpPr/>
            <p:nvPr/>
          </p:nvSpPr>
          <p:spPr>
            <a:xfrm>
              <a:off x="3454768" y="3020469"/>
              <a:ext cx="238662" cy="1287552"/>
            </a:xfrm>
            <a:prstGeom prst="rect">
              <a:avLst/>
            </a:prstGeom>
            <a:solidFill>
              <a:srgbClr val="80BD41">
                <a:alpha val="100000"/>
              </a:srgbClr>
            </a:solidFill>
          </p:spPr>
          <p:txBody>
            <a:bodyPr/>
            <a:lstStyle/>
            <a:p/>
          </p:txBody>
        </p:sp>
        <p:sp>
          <p:nvSpPr>
            <p:cNvPr id="42" name="rc42"/>
            <p:cNvSpPr/>
            <p:nvPr/>
          </p:nvSpPr>
          <p:spPr>
            <a:xfrm>
              <a:off x="3454768" y="2966822"/>
              <a:ext cx="238662" cy="53647"/>
            </a:xfrm>
            <a:prstGeom prst="rect">
              <a:avLst/>
            </a:prstGeom>
            <a:solidFill>
              <a:srgbClr val="1CABE2">
                <a:alpha val="100000"/>
              </a:srgbClr>
            </a:solidFill>
          </p:spPr>
          <p:txBody>
            <a:bodyPr/>
            <a:lstStyle/>
            <a:p/>
          </p:txBody>
        </p:sp>
        <p:sp>
          <p:nvSpPr>
            <p:cNvPr id="43" name="rc43"/>
            <p:cNvSpPr/>
            <p:nvPr/>
          </p:nvSpPr>
          <p:spPr>
            <a:xfrm>
              <a:off x="3719949" y="3032018"/>
              <a:ext cx="238662" cy="1276003"/>
            </a:xfrm>
            <a:prstGeom prst="rect">
              <a:avLst/>
            </a:prstGeom>
            <a:solidFill>
              <a:srgbClr val="80BD41">
                <a:alpha val="100000"/>
              </a:srgbClr>
            </a:solidFill>
          </p:spPr>
          <p:txBody>
            <a:bodyPr/>
            <a:lstStyle/>
            <a:p/>
          </p:txBody>
        </p:sp>
        <p:sp>
          <p:nvSpPr>
            <p:cNvPr id="44" name="rc44"/>
            <p:cNvSpPr/>
            <p:nvPr/>
          </p:nvSpPr>
          <p:spPr>
            <a:xfrm>
              <a:off x="3719949" y="2978840"/>
              <a:ext cx="238662" cy="53178"/>
            </a:xfrm>
            <a:prstGeom prst="rect">
              <a:avLst/>
            </a:prstGeom>
            <a:solidFill>
              <a:srgbClr val="1CABE2">
                <a:alpha val="100000"/>
              </a:srgbClr>
            </a:solidFill>
          </p:spPr>
          <p:txBody>
            <a:bodyPr/>
            <a:lstStyle/>
            <a:p/>
          </p:txBody>
        </p:sp>
        <p:sp>
          <p:nvSpPr>
            <p:cNvPr id="45" name="rc45"/>
            <p:cNvSpPr/>
            <p:nvPr/>
          </p:nvSpPr>
          <p:spPr>
            <a:xfrm>
              <a:off x="3985130" y="3046660"/>
              <a:ext cx="238662" cy="1261361"/>
            </a:xfrm>
            <a:prstGeom prst="rect">
              <a:avLst/>
            </a:prstGeom>
            <a:solidFill>
              <a:srgbClr val="80BD41">
                <a:alpha val="100000"/>
              </a:srgbClr>
            </a:solidFill>
          </p:spPr>
          <p:txBody>
            <a:bodyPr/>
            <a:lstStyle/>
            <a:p/>
          </p:txBody>
        </p:sp>
        <p:sp>
          <p:nvSpPr>
            <p:cNvPr id="46" name="rc46"/>
            <p:cNvSpPr/>
            <p:nvPr/>
          </p:nvSpPr>
          <p:spPr>
            <a:xfrm>
              <a:off x="3985130" y="2994114"/>
              <a:ext cx="238662" cy="52545"/>
            </a:xfrm>
            <a:prstGeom prst="rect">
              <a:avLst/>
            </a:prstGeom>
            <a:solidFill>
              <a:srgbClr val="1CABE2">
                <a:alpha val="100000"/>
              </a:srgbClr>
            </a:solidFill>
          </p:spPr>
          <p:txBody>
            <a:bodyPr/>
            <a:lstStyle/>
            <a:p/>
          </p:txBody>
        </p:sp>
        <p:sp>
          <p:nvSpPr>
            <p:cNvPr id="47" name="rc47"/>
            <p:cNvSpPr/>
            <p:nvPr/>
          </p:nvSpPr>
          <p:spPr>
            <a:xfrm>
              <a:off x="4250311" y="3079270"/>
              <a:ext cx="238662" cy="1228751"/>
            </a:xfrm>
            <a:prstGeom prst="rect">
              <a:avLst/>
            </a:prstGeom>
            <a:solidFill>
              <a:srgbClr val="80BD41">
                <a:alpha val="100000"/>
              </a:srgbClr>
            </a:solidFill>
          </p:spPr>
          <p:txBody>
            <a:bodyPr/>
            <a:lstStyle/>
            <a:p/>
          </p:txBody>
        </p:sp>
        <p:sp>
          <p:nvSpPr>
            <p:cNvPr id="48" name="rc48"/>
            <p:cNvSpPr/>
            <p:nvPr/>
          </p:nvSpPr>
          <p:spPr>
            <a:xfrm>
              <a:off x="4250311" y="3028059"/>
              <a:ext cx="238662" cy="51210"/>
            </a:xfrm>
            <a:prstGeom prst="rect">
              <a:avLst/>
            </a:prstGeom>
            <a:solidFill>
              <a:srgbClr val="1CABE2">
                <a:alpha val="100000"/>
              </a:srgbClr>
            </a:solidFill>
          </p:spPr>
          <p:txBody>
            <a:bodyPr/>
            <a:lstStyle/>
            <a:p/>
          </p:txBody>
        </p:sp>
        <p:sp>
          <p:nvSpPr>
            <p:cNvPr id="49" name="rc49"/>
            <p:cNvSpPr/>
            <p:nvPr/>
          </p:nvSpPr>
          <p:spPr>
            <a:xfrm>
              <a:off x="4515492" y="3074186"/>
              <a:ext cx="238662" cy="1233835"/>
            </a:xfrm>
            <a:prstGeom prst="rect">
              <a:avLst/>
            </a:prstGeom>
            <a:solidFill>
              <a:srgbClr val="80BD41">
                <a:alpha val="100000"/>
              </a:srgbClr>
            </a:solidFill>
          </p:spPr>
          <p:txBody>
            <a:bodyPr/>
            <a:lstStyle/>
            <a:p/>
          </p:txBody>
        </p:sp>
        <p:sp>
          <p:nvSpPr>
            <p:cNvPr id="50" name="rc50"/>
            <p:cNvSpPr/>
            <p:nvPr/>
          </p:nvSpPr>
          <p:spPr>
            <a:xfrm>
              <a:off x="4515492" y="3061723"/>
              <a:ext cx="238662" cy="12462"/>
            </a:xfrm>
            <a:prstGeom prst="rect">
              <a:avLst/>
            </a:prstGeom>
            <a:solidFill>
              <a:srgbClr val="1CABE2">
                <a:alpha val="100000"/>
              </a:srgbClr>
            </a:solidFill>
          </p:spPr>
          <p:txBody>
            <a:bodyPr/>
            <a:lstStyle/>
            <a:p/>
          </p:txBody>
        </p:sp>
        <p:sp>
          <p:nvSpPr>
            <p:cNvPr id="51" name="rc51"/>
            <p:cNvSpPr/>
            <p:nvPr/>
          </p:nvSpPr>
          <p:spPr>
            <a:xfrm>
              <a:off x="4780672" y="3160748"/>
              <a:ext cx="238662" cy="1147273"/>
            </a:xfrm>
            <a:prstGeom prst="rect">
              <a:avLst/>
            </a:prstGeom>
            <a:solidFill>
              <a:srgbClr val="80BD41">
                <a:alpha val="100000"/>
              </a:srgbClr>
            </a:solidFill>
          </p:spPr>
          <p:txBody>
            <a:bodyPr/>
            <a:lstStyle/>
            <a:p/>
          </p:txBody>
        </p:sp>
        <p:sp>
          <p:nvSpPr>
            <p:cNvPr id="52" name="rc52"/>
            <p:cNvSpPr/>
            <p:nvPr/>
          </p:nvSpPr>
          <p:spPr>
            <a:xfrm>
              <a:off x="4780672" y="3112934"/>
              <a:ext cx="238662" cy="47813"/>
            </a:xfrm>
            <a:prstGeom prst="rect">
              <a:avLst/>
            </a:prstGeom>
            <a:solidFill>
              <a:srgbClr val="1CABE2">
                <a:alpha val="100000"/>
              </a:srgbClr>
            </a:solidFill>
          </p:spPr>
          <p:txBody>
            <a:bodyPr/>
            <a:lstStyle/>
            <a:p/>
          </p:txBody>
        </p:sp>
        <p:sp>
          <p:nvSpPr>
            <p:cNvPr id="53" name="rc53"/>
            <p:cNvSpPr/>
            <p:nvPr/>
          </p:nvSpPr>
          <p:spPr>
            <a:xfrm>
              <a:off x="5045853" y="3194716"/>
              <a:ext cx="238662" cy="1113304"/>
            </a:xfrm>
            <a:prstGeom prst="rect">
              <a:avLst/>
            </a:prstGeom>
            <a:solidFill>
              <a:srgbClr val="80BD41">
                <a:alpha val="100000"/>
              </a:srgbClr>
            </a:solidFill>
          </p:spPr>
          <p:txBody>
            <a:bodyPr/>
            <a:lstStyle/>
            <a:p/>
          </p:txBody>
        </p:sp>
        <p:sp>
          <p:nvSpPr>
            <p:cNvPr id="54" name="rc54"/>
            <p:cNvSpPr/>
            <p:nvPr/>
          </p:nvSpPr>
          <p:spPr>
            <a:xfrm>
              <a:off x="5045853" y="3148331"/>
              <a:ext cx="238662" cy="46384"/>
            </a:xfrm>
            <a:prstGeom prst="rect">
              <a:avLst/>
            </a:prstGeom>
            <a:solidFill>
              <a:srgbClr val="1CABE2">
                <a:alpha val="100000"/>
              </a:srgbClr>
            </a:solidFill>
          </p:spPr>
          <p:txBody>
            <a:bodyPr/>
            <a:lstStyle/>
            <a:p/>
          </p:txBody>
        </p:sp>
        <p:sp>
          <p:nvSpPr>
            <p:cNvPr id="55" name="rc55"/>
            <p:cNvSpPr/>
            <p:nvPr/>
          </p:nvSpPr>
          <p:spPr>
            <a:xfrm>
              <a:off x="5311034" y="3243280"/>
              <a:ext cx="238662" cy="1064741"/>
            </a:xfrm>
            <a:prstGeom prst="rect">
              <a:avLst/>
            </a:prstGeom>
            <a:solidFill>
              <a:srgbClr val="80BD41">
                <a:alpha val="100000"/>
              </a:srgbClr>
            </a:solidFill>
          </p:spPr>
          <p:txBody>
            <a:bodyPr/>
            <a:lstStyle/>
            <a:p/>
          </p:txBody>
        </p:sp>
        <p:sp>
          <p:nvSpPr>
            <p:cNvPr id="56" name="rc56"/>
            <p:cNvSpPr/>
            <p:nvPr/>
          </p:nvSpPr>
          <p:spPr>
            <a:xfrm>
              <a:off x="5311034" y="3187243"/>
              <a:ext cx="238662" cy="56036"/>
            </a:xfrm>
            <a:prstGeom prst="rect">
              <a:avLst/>
            </a:prstGeom>
            <a:solidFill>
              <a:srgbClr val="1CABE2">
                <a:alpha val="100000"/>
              </a:srgbClr>
            </a:solidFill>
          </p:spPr>
          <p:txBody>
            <a:bodyPr/>
            <a:lstStyle/>
            <a:p/>
          </p:txBody>
        </p:sp>
        <p:sp>
          <p:nvSpPr>
            <p:cNvPr id="57" name="rc57"/>
            <p:cNvSpPr/>
            <p:nvPr/>
          </p:nvSpPr>
          <p:spPr>
            <a:xfrm>
              <a:off x="5576215" y="3270783"/>
              <a:ext cx="238662" cy="1037238"/>
            </a:xfrm>
            <a:prstGeom prst="rect">
              <a:avLst/>
            </a:prstGeom>
            <a:solidFill>
              <a:srgbClr val="80BD41">
                <a:alpha val="100000"/>
              </a:srgbClr>
            </a:solidFill>
          </p:spPr>
          <p:txBody>
            <a:bodyPr/>
            <a:lstStyle/>
            <a:p/>
          </p:txBody>
        </p:sp>
        <p:sp>
          <p:nvSpPr>
            <p:cNvPr id="58" name="rc58"/>
            <p:cNvSpPr/>
            <p:nvPr/>
          </p:nvSpPr>
          <p:spPr>
            <a:xfrm>
              <a:off x="5576215" y="3216198"/>
              <a:ext cx="238662" cy="54584"/>
            </a:xfrm>
            <a:prstGeom prst="rect">
              <a:avLst/>
            </a:prstGeom>
            <a:solidFill>
              <a:srgbClr val="1CABE2">
                <a:alpha val="100000"/>
              </a:srgbClr>
            </a:solidFill>
          </p:spPr>
          <p:txBody>
            <a:bodyPr/>
            <a:lstStyle/>
            <a:p/>
          </p:txBody>
        </p:sp>
        <p:sp>
          <p:nvSpPr>
            <p:cNvPr id="59" name="rc59"/>
            <p:cNvSpPr/>
            <p:nvPr/>
          </p:nvSpPr>
          <p:spPr>
            <a:xfrm>
              <a:off x="5841395" y="3303018"/>
              <a:ext cx="238662" cy="1005003"/>
            </a:xfrm>
            <a:prstGeom prst="rect">
              <a:avLst/>
            </a:prstGeom>
            <a:solidFill>
              <a:srgbClr val="80BD41">
                <a:alpha val="100000"/>
              </a:srgbClr>
            </a:solidFill>
          </p:spPr>
          <p:txBody>
            <a:bodyPr/>
            <a:lstStyle/>
            <a:p/>
          </p:txBody>
        </p:sp>
        <p:sp>
          <p:nvSpPr>
            <p:cNvPr id="60" name="rc60"/>
            <p:cNvSpPr/>
            <p:nvPr/>
          </p:nvSpPr>
          <p:spPr>
            <a:xfrm>
              <a:off x="5841395" y="3250120"/>
              <a:ext cx="238662" cy="52897"/>
            </a:xfrm>
            <a:prstGeom prst="rect">
              <a:avLst/>
            </a:prstGeom>
            <a:solidFill>
              <a:srgbClr val="1CABE2">
                <a:alpha val="100000"/>
              </a:srgbClr>
            </a:solidFill>
          </p:spPr>
          <p:txBody>
            <a:bodyPr/>
            <a:lstStyle/>
            <a:p/>
          </p:txBody>
        </p:sp>
        <p:sp>
          <p:nvSpPr>
            <p:cNvPr id="61" name="rc61"/>
            <p:cNvSpPr/>
            <p:nvPr/>
          </p:nvSpPr>
          <p:spPr>
            <a:xfrm>
              <a:off x="6106576" y="3342515"/>
              <a:ext cx="238662" cy="965506"/>
            </a:xfrm>
            <a:prstGeom prst="rect">
              <a:avLst/>
            </a:prstGeom>
            <a:solidFill>
              <a:srgbClr val="80BD41">
                <a:alpha val="100000"/>
              </a:srgbClr>
            </a:solidFill>
          </p:spPr>
          <p:txBody>
            <a:bodyPr/>
            <a:lstStyle/>
            <a:p/>
          </p:txBody>
        </p:sp>
        <p:sp>
          <p:nvSpPr>
            <p:cNvPr id="62" name="rc62"/>
            <p:cNvSpPr/>
            <p:nvPr/>
          </p:nvSpPr>
          <p:spPr>
            <a:xfrm>
              <a:off x="6106576" y="3291703"/>
              <a:ext cx="238662" cy="50812"/>
            </a:xfrm>
            <a:prstGeom prst="rect">
              <a:avLst/>
            </a:prstGeom>
            <a:solidFill>
              <a:srgbClr val="1CABE2">
                <a:alpha val="100000"/>
              </a:srgbClr>
            </a:solidFill>
          </p:spPr>
          <p:txBody>
            <a:bodyPr/>
            <a:lstStyle/>
            <a:p/>
          </p:txBody>
        </p:sp>
        <p:sp>
          <p:nvSpPr>
            <p:cNvPr id="63" name="rc63"/>
            <p:cNvSpPr/>
            <p:nvPr/>
          </p:nvSpPr>
          <p:spPr>
            <a:xfrm>
              <a:off x="6371757" y="3366340"/>
              <a:ext cx="238662" cy="941681"/>
            </a:xfrm>
            <a:prstGeom prst="rect">
              <a:avLst/>
            </a:prstGeom>
            <a:solidFill>
              <a:srgbClr val="80BD41">
                <a:alpha val="100000"/>
              </a:srgbClr>
            </a:solidFill>
          </p:spPr>
          <p:txBody>
            <a:bodyPr/>
            <a:lstStyle/>
            <a:p/>
          </p:txBody>
        </p:sp>
        <p:sp>
          <p:nvSpPr>
            <p:cNvPr id="64" name="rc64"/>
            <p:cNvSpPr/>
            <p:nvPr/>
          </p:nvSpPr>
          <p:spPr>
            <a:xfrm>
              <a:off x="6371757" y="3327100"/>
              <a:ext cx="238662" cy="39239"/>
            </a:xfrm>
            <a:prstGeom prst="rect">
              <a:avLst/>
            </a:prstGeom>
            <a:solidFill>
              <a:srgbClr val="1CABE2">
                <a:alpha val="100000"/>
              </a:srgbClr>
            </a:solidFill>
          </p:spPr>
          <p:txBody>
            <a:bodyPr/>
            <a:lstStyle/>
            <a:p/>
          </p:txBody>
        </p:sp>
        <p:sp>
          <p:nvSpPr>
            <p:cNvPr id="65" name="rc65"/>
            <p:cNvSpPr/>
            <p:nvPr/>
          </p:nvSpPr>
          <p:spPr>
            <a:xfrm>
              <a:off x="6636938" y="3411366"/>
              <a:ext cx="238662" cy="896655"/>
            </a:xfrm>
            <a:prstGeom prst="rect">
              <a:avLst/>
            </a:prstGeom>
            <a:solidFill>
              <a:srgbClr val="80BD41">
                <a:alpha val="100000"/>
              </a:srgbClr>
            </a:solidFill>
          </p:spPr>
          <p:txBody>
            <a:bodyPr/>
            <a:lstStyle/>
            <a:p/>
          </p:txBody>
        </p:sp>
        <p:sp>
          <p:nvSpPr>
            <p:cNvPr id="66" name="rc66"/>
            <p:cNvSpPr/>
            <p:nvPr/>
          </p:nvSpPr>
          <p:spPr>
            <a:xfrm>
              <a:off x="6636938" y="3354135"/>
              <a:ext cx="238662" cy="57231"/>
            </a:xfrm>
            <a:prstGeom prst="rect">
              <a:avLst/>
            </a:prstGeom>
            <a:solidFill>
              <a:srgbClr val="1CABE2">
                <a:alpha val="100000"/>
              </a:srgbClr>
            </a:solidFill>
          </p:spPr>
          <p:txBody>
            <a:bodyPr/>
            <a:lstStyle/>
            <a:p/>
          </p:txBody>
        </p:sp>
        <p:sp>
          <p:nvSpPr>
            <p:cNvPr id="67" name="rc67"/>
            <p:cNvSpPr/>
            <p:nvPr/>
          </p:nvSpPr>
          <p:spPr>
            <a:xfrm>
              <a:off x="6902119" y="3413381"/>
              <a:ext cx="238662" cy="894640"/>
            </a:xfrm>
            <a:prstGeom prst="rect">
              <a:avLst/>
            </a:prstGeom>
            <a:solidFill>
              <a:srgbClr val="80BD41">
                <a:alpha val="100000"/>
              </a:srgbClr>
            </a:solidFill>
          </p:spPr>
          <p:txBody>
            <a:bodyPr/>
            <a:lstStyle/>
            <a:p/>
          </p:txBody>
        </p:sp>
        <p:sp>
          <p:nvSpPr>
            <p:cNvPr id="68" name="rc68"/>
            <p:cNvSpPr/>
            <p:nvPr/>
          </p:nvSpPr>
          <p:spPr>
            <a:xfrm>
              <a:off x="6902119" y="3356266"/>
              <a:ext cx="238662" cy="57114"/>
            </a:xfrm>
            <a:prstGeom prst="rect">
              <a:avLst/>
            </a:prstGeom>
            <a:solidFill>
              <a:srgbClr val="1CABE2">
                <a:alpha val="100000"/>
              </a:srgbClr>
            </a:solidFill>
          </p:spPr>
          <p:txBody>
            <a:bodyPr/>
            <a:lstStyle/>
            <a:p/>
          </p:txBody>
        </p:sp>
        <p:sp>
          <p:nvSpPr>
            <p:cNvPr id="69" name="rc69"/>
            <p:cNvSpPr/>
            <p:nvPr/>
          </p:nvSpPr>
          <p:spPr>
            <a:xfrm>
              <a:off x="7167299" y="3420385"/>
              <a:ext cx="238662" cy="887635"/>
            </a:xfrm>
            <a:prstGeom prst="rect">
              <a:avLst/>
            </a:prstGeom>
            <a:solidFill>
              <a:srgbClr val="80BD41">
                <a:alpha val="100000"/>
              </a:srgbClr>
            </a:solidFill>
          </p:spPr>
          <p:txBody>
            <a:bodyPr/>
            <a:lstStyle/>
            <a:p/>
          </p:txBody>
        </p:sp>
        <p:sp>
          <p:nvSpPr>
            <p:cNvPr id="70" name="rc70"/>
            <p:cNvSpPr/>
            <p:nvPr/>
          </p:nvSpPr>
          <p:spPr>
            <a:xfrm>
              <a:off x="7167299" y="3373672"/>
              <a:ext cx="238662" cy="46712"/>
            </a:xfrm>
            <a:prstGeom prst="rect">
              <a:avLst/>
            </a:prstGeom>
            <a:solidFill>
              <a:srgbClr val="1CABE2">
                <a:alpha val="100000"/>
              </a:srgbClr>
            </a:solidFill>
          </p:spPr>
          <p:txBody>
            <a:bodyPr/>
            <a:lstStyle/>
            <a:p/>
          </p:txBody>
        </p:sp>
        <p:sp>
          <p:nvSpPr>
            <p:cNvPr id="71" name="rc71"/>
            <p:cNvSpPr/>
            <p:nvPr/>
          </p:nvSpPr>
          <p:spPr>
            <a:xfrm>
              <a:off x="7432480" y="3453651"/>
              <a:ext cx="238662" cy="854370"/>
            </a:xfrm>
            <a:prstGeom prst="rect">
              <a:avLst/>
            </a:prstGeom>
            <a:solidFill>
              <a:srgbClr val="80BD41">
                <a:alpha val="100000"/>
              </a:srgbClr>
            </a:solidFill>
          </p:spPr>
          <p:txBody>
            <a:bodyPr/>
            <a:lstStyle/>
            <a:p/>
          </p:txBody>
        </p:sp>
        <p:sp>
          <p:nvSpPr>
            <p:cNvPr id="72" name="rc72"/>
            <p:cNvSpPr/>
            <p:nvPr/>
          </p:nvSpPr>
          <p:spPr>
            <a:xfrm>
              <a:off x="7432480" y="3408695"/>
              <a:ext cx="238662" cy="44955"/>
            </a:xfrm>
            <a:prstGeom prst="rect">
              <a:avLst/>
            </a:prstGeom>
            <a:solidFill>
              <a:srgbClr val="1CABE2">
                <a:alpha val="100000"/>
              </a:srgbClr>
            </a:solidFill>
          </p:spPr>
          <p:txBody>
            <a:bodyPr/>
            <a:lstStyle/>
            <a:p/>
          </p:txBody>
        </p:sp>
        <p:sp>
          <p:nvSpPr>
            <p:cNvPr id="73" name="rc73"/>
            <p:cNvSpPr/>
            <p:nvPr/>
          </p:nvSpPr>
          <p:spPr>
            <a:xfrm>
              <a:off x="7697661" y="3462483"/>
              <a:ext cx="238662" cy="845538"/>
            </a:xfrm>
            <a:prstGeom prst="rect">
              <a:avLst/>
            </a:prstGeom>
            <a:solidFill>
              <a:srgbClr val="80BD41">
                <a:alpha val="100000"/>
              </a:srgbClr>
            </a:solidFill>
          </p:spPr>
          <p:txBody>
            <a:bodyPr/>
            <a:lstStyle/>
            <a:p/>
          </p:txBody>
        </p:sp>
        <p:sp>
          <p:nvSpPr>
            <p:cNvPr id="74" name="rc74"/>
            <p:cNvSpPr/>
            <p:nvPr/>
          </p:nvSpPr>
          <p:spPr>
            <a:xfrm>
              <a:off x="7697661" y="3408508"/>
              <a:ext cx="238662" cy="53975"/>
            </a:xfrm>
            <a:prstGeom prst="rect">
              <a:avLst/>
            </a:prstGeom>
            <a:solidFill>
              <a:srgbClr val="1CABE2">
                <a:alpha val="100000"/>
              </a:srgbClr>
            </a:solidFill>
          </p:spPr>
          <p:txBody>
            <a:bodyPr/>
            <a:lstStyle/>
            <a:p/>
          </p:txBody>
        </p:sp>
        <p:sp>
          <p:nvSpPr>
            <p:cNvPr id="75" name="rc75"/>
            <p:cNvSpPr/>
            <p:nvPr/>
          </p:nvSpPr>
          <p:spPr>
            <a:xfrm>
              <a:off x="7962842" y="3458266"/>
              <a:ext cx="238662" cy="849755"/>
            </a:xfrm>
            <a:prstGeom prst="rect">
              <a:avLst/>
            </a:prstGeom>
            <a:solidFill>
              <a:srgbClr val="80BD41">
                <a:alpha val="100000"/>
              </a:srgbClr>
            </a:solidFill>
          </p:spPr>
          <p:txBody>
            <a:bodyPr/>
            <a:lstStyle/>
            <a:p/>
          </p:txBody>
        </p:sp>
        <p:sp>
          <p:nvSpPr>
            <p:cNvPr id="76" name="rc76"/>
            <p:cNvSpPr/>
            <p:nvPr/>
          </p:nvSpPr>
          <p:spPr>
            <a:xfrm>
              <a:off x="7962842" y="3413545"/>
              <a:ext cx="238662" cy="44721"/>
            </a:xfrm>
            <a:prstGeom prst="rect">
              <a:avLst/>
            </a:prstGeom>
            <a:solidFill>
              <a:srgbClr val="1CABE2">
                <a:alpha val="100000"/>
              </a:srgbClr>
            </a:solidFill>
          </p:spPr>
          <p:txBody>
            <a:bodyPr/>
            <a:lstStyle/>
            <a:p/>
          </p:txBody>
        </p:sp>
        <p:sp>
          <p:nvSpPr>
            <p:cNvPr id="77" name="pl77"/>
            <p:cNvSpPr/>
            <p:nvPr/>
          </p:nvSpPr>
          <p:spPr>
            <a:xfrm>
              <a:off x="1452654" y="2095023"/>
              <a:ext cx="6629519" cy="111767"/>
            </a:xfrm>
            <a:custGeom>
              <a:avLst/>
              <a:pathLst>
                <a:path w="6629519" h="111767">
                  <a:moveTo>
                    <a:pt x="0" y="22353"/>
                  </a:moveTo>
                  <a:lnTo>
                    <a:pt x="265180" y="44707"/>
                  </a:lnTo>
                  <a:lnTo>
                    <a:pt x="530361" y="44707"/>
                  </a:lnTo>
                  <a:lnTo>
                    <a:pt x="795542" y="44707"/>
                  </a:lnTo>
                  <a:lnTo>
                    <a:pt x="1060723" y="44707"/>
                  </a:lnTo>
                  <a:lnTo>
                    <a:pt x="1325903" y="44707"/>
                  </a:lnTo>
                  <a:lnTo>
                    <a:pt x="1591084" y="44707"/>
                  </a:lnTo>
                  <a:lnTo>
                    <a:pt x="1856265" y="44707"/>
                  </a:lnTo>
                  <a:lnTo>
                    <a:pt x="2121446" y="67060"/>
                  </a:lnTo>
                  <a:lnTo>
                    <a:pt x="2386626" y="67060"/>
                  </a:lnTo>
                  <a:lnTo>
                    <a:pt x="2651807" y="67060"/>
                  </a:lnTo>
                  <a:lnTo>
                    <a:pt x="2916988" y="67060"/>
                  </a:lnTo>
                  <a:lnTo>
                    <a:pt x="3182169" y="0"/>
                  </a:lnTo>
                  <a:lnTo>
                    <a:pt x="3447350" y="67060"/>
                  </a:lnTo>
                  <a:lnTo>
                    <a:pt x="3712530" y="67060"/>
                  </a:lnTo>
                  <a:lnTo>
                    <a:pt x="3977711" y="89414"/>
                  </a:lnTo>
                  <a:lnTo>
                    <a:pt x="4242892" y="89414"/>
                  </a:lnTo>
                  <a:lnTo>
                    <a:pt x="4508073" y="89414"/>
                  </a:lnTo>
                  <a:lnTo>
                    <a:pt x="4773253" y="89414"/>
                  </a:lnTo>
                  <a:lnTo>
                    <a:pt x="5038434" y="67060"/>
                  </a:lnTo>
                  <a:lnTo>
                    <a:pt x="5303615" y="111767"/>
                  </a:lnTo>
                  <a:lnTo>
                    <a:pt x="5568796" y="111767"/>
                  </a:lnTo>
                  <a:lnTo>
                    <a:pt x="5833977" y="89414"/>
                  </a:lnTo>
                  <a:lnTo>
                    <a:pt x="6099157" y="89414"/>
                  </a:lnTo>
                  <a:lnTo>
                    <a:pt x="6364338" y="111767"/>
                  </a:lnTo>
                  <a:lnTo>
                    <a:pt x="6629519" y="89414"/>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35100" y="29101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538.7</a:t>
              </a:r>
            </a:p>
          </p:txBody>
        </p:sp>
        <p:sp>
          <p:nvSpPr>
            <p:cNvPr id="90" name="tx90"/>
            <p:cNvSpPr/>
            <p:nvPr/>
          </p:nvSpPr>
          <p:spPr>
            <a:xfrm>
              <a:off x="2700181" y="28790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552</a:t>
              </a:r>
            </a:p>
          </p:txBody>
        </p:sp>
        <p:sp>
          <p:nvSpPr>
            <p:cNvPr id="91" name="tx91"/>
            <p:cNvSpPr/>
            <p:nvPr/>
          </p:nvSpPr>
          <p:spPr>
            <a:xfrm>
              <a:off x="3986908" y="2858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560.9</a:t>
              </a:r>
            </a:p>
          </p:txBody>
        </p:sp>
        <p:sp>
          <p:nvSpPr>
            <p:cNvPr id="92" name="tx92"/>
            <p:cNvSpPr/>
            <p:nvPr/>
          </p:nvSpPr>
          <p:spPr>
            <a:xfrm>
              <a:off x="5312812" y="3051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478.4</a:t>
              </a:r>
            </a:p>
          </p:txBody>
        </p:sp>
        <p:sp>
          <p:nvSpPr>
            <p:cNvPr id="93" name="tx93"/>
            <p:cNvSpPr/>
            <p:nvPr/>
          </p:nvSpPr>
          <p:spPr>
            <a:xfrm>
              <a:off x="6373535" y="3191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418.7</a:t>
              </a:r>
            </a:p>
          </p:txBody>
        </p:sp>
        <p:sp>
          <p:nvSpPr>
            <p:cNvPr id="94" name="tx94"/>
            <p:cNvSpPr/>
            <p:nvPr/>
          </p:nvSpPr>
          <p:spPr>
            <a:xfrm>
              <a:off x="6638716" y="3218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407.2</a:t>
              </a:r>
            </a:p>
          </p:txBody>
        </p:sp>
        <p:sp>
          <p:nvSpPr>
            <p:cNvPr id="95" name="tx95"/>
            <p:cNvSpPr/>
            <p:nvPr/>
          </p:nvSpPr>
          <p:spPr>
            <a:xfrm>
              <a:off x="6903896" y="3220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406.3</a:t>
              </a:r>
            </a:p>
          </p:txBody>
        </p:sp>
        <p:sp>
          <p:nvSpPr>
            <p:cNvPr id="96" name="tx96"/>
            <p:cNvSpPr/>
            <p:nvPr/>
          </p:nvSpPr>
          <p:spPr>
            <a:xfrm>
              <a:off x="7169077" y="3237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398.9</a:t>
              </a:r>
            </a:p>
          </p:txBody>
        </p:sp>
        <p:sp>
          <p:nvSpPr>
            <p:cNvPr id="97" name="tx97"/>
            <p:cNvSpPr/>
            <p:nvPr/>
          </p:nvSpPr>
          <p:spPr>
            <a:xfrm>
              <a:off x="7434258" y="3272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383.9</a:t>
              </a:r>
            </a:p>
          </p:txBody>
        </p:sp>
        <p:sp>
          <p:nvSpPr>
            <p:cNvPr id="98" name="tx98"/>
            <p:cNvSpPr/>
            <p:nvPr/>
          </p:nvSpPr>
          <p:spPr>
            <a:xfrm>
              <a:off x="7738616" y="32725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9" name="tx99"/>
            <p:cNvSpPr/>
            <p:nvPr/>
          </p:nvSpPr>
          <p:spPr>
            <a:xfrm>
              <a:off x="7964620" y="3277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381.8</a:t>
              </a:r>
            </a:p>
          </p:txBody>
        </p:sp>
        <p:sp>
          <p:nvSpPr>
            <p:cNvPr id="100" name="pl100"/>
            <p:cNvSpPr/>
            <p:nvPr/>
          </p:nvSpPr>
          <p:spPr>
            <a:xfrm>
              <a:off x="1452654"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654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527.9</a:t>
              </a:r>
            </a:p>
          </p:txBody>
        </p:sp>
        <p:sp>
          <p:nvSpPr>
            <p:cNvPr id="112" name="tx112"/>
            <p:cNvSpPr/>
            <p:nvPr/>
          </p:nvSpPr>
          <p:spPr>
            <a:xfrm>
              <a:off x="1361226" y="3023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3" name="tx113"/>
            <p:cNvSpPr/>
            <p:nvPr/>
          </p:nvSpPr>
          <p:spPr>
            <a:xfrm>
              <a:off x="2661004" y="36458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535.4</a:t>
              </a:r>
            </a:p>
          </p:txBody>
        </p:sp>
        <p:sp>
          <p:nvSpPr>
            <p:cNvPr id="114" name="tx114"/>
            <p:cNvSpPr/>
            <p:nvPr/>
          </p:nvSpPr>
          <p:spPr>
            <a:xfrm>
              <a:off x="2687130" y="29993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5" name="tx115"/>
            <p:cNvSpPr/>
            <p:nvPr/>
          </p:nvSpPr>
          <p:spPr>
            <a:xfrm>
              <a:off x="3986908" y="36422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538.4</a:t>
              </a:r>
            </a:p>
          </p:txBody>
        </p:sp>
        <p:sp>
          <p:nvSpPr>
            <p:cNvPr id="116" name="tx116"/>
            <p:cNvSpPr/>
            <p:nvPr/>
          </p:nvSpPr>
          <p:spPr>
            <a:xfrm>
              <a:off x="4013033" y="29864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7" name="tx117"/>
            <p:cNvSpPr/>
            <p:nvPr/>
          </p:nvSpPr>
          <p:spPr>
            <a:xfrm>
              <a:off x="5312812" y="3740878"/>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454.5</a:t>
              </a:r>
            </a:p>
          </p:txBody>
        </p:sp>
        <p:sp>
          <p:nvSpPr>
            <p:cNvPr id="118" name="tx118"/>
            <p:cNvSpPr/>
            <p:nvPr/>
          </p:nvSpPr>
          <p:spPr>
            <a:xfrm>
              <a:off x="5338937" y="31801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9" name="tx119"/>
            <p:cNvSpPr/>
            <p:nvPr/>
          </p:nvSpPr>
          <p:spPr>
            <a:xfrm>
              <a:off x="6412712" y="38021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20" name="tx120"/>
            <p:cNvSpPr/>
            <p:nvPr/>
          </p:nvSpPr>
          <p:spPr>
            <a:xfrm>
              <a:off x="6399660" y="3311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1" name="tx121"/>
            <p:cNvSpPr/>
            <p:nvPr/>
          </p:nvSpPr>
          <p:spPr>
            <a:xfrm>
              <a:off x="6638716" y="38246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382.8</a:t>
              </a:r>
            </a:p>
          </p:txBody>
        </p:sp>
        <p:sp>
          <p:nvSpPr>
            <p:cNvPr id="122" name="tx122"/>
            <p:cNvSpPr/>
            <p:nvPr/>
          </p:nvSpPr>
          <p:spPr>
            <a:xfrm>
              <a:off x="6664841" y="33488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3" name="tx123"/>
            <p:cNvSpPr/>
            <p:nvPr/>
          </p:nvSpPr>
          <p:spPr>
            <a:xfrm>
              <a:off x="6903896" y="38256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381.9</a:t>
              </a:r>
            </a:p>
          </p:txBody>
        </p:sp>
        <p:sp>
          <p:nvSpPr>
            <p:cNvPr id="124" name="tx124"/>
            <p:cNvSpPr/>
            <p:nvPr/>
          </p:nvSpPr>
          <p:spPr>
            <a:xfrm>
              <a:off x="6930022" y="33509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5" name="tx125"/>
            <p:cNvSpPr/>
            <p:nvPr/>
          </p:nvSpPr>
          <p:spPr>
            <a:xfrm>
              <a:off x="7169077" y="38291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378.9</a:t>
              </a:r>
            </a:p>
          </p:txBody>
        </p:sp>
        <p:sp>
          <p:nvSpPr>
            <p:cNvPr id="126" name="tx126"/>
            <p:cNvSpPr/>
            <p:nvPr/>
          </p:nvSpPr>
          <p:spPr>
            <a:xfrm>
              <a:off x="7195203" y="3361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7" name="tx127"/>
            <p:cNvSpPr/>
            <p:nvPr/>
          </p:nvSpPr>
          <p:spPr>
            <a:xfrm>
              <a:off x="7434258" y="38457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364.7</a:t>
              </a:r>
            </a:p>
          </p:txBody>
        </p:sp>
        <p:sp>
          <p:nvSpPr>
            <p:cNvPr id="128" name="tx128"/>
            <p:cNvSpPr/>
            <p:nvPr/>
          </p:nvSpPr>
          <p:spPr>
            <a:xfrm>
              <a:off x="7460384" y="3396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9" name="tx129"/>
            <p:cNvSpPr/>
            <p:nvPr/>
          </p:nvSpPr>
          <p:spPr>
            <a:xfrm>
              <a:off x="7699439" y="38501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360.9</a:t>
              </a:r>
            </a:p>
          </p:txBody>
        </p:sp>
        <p:sp>
          <p:nvSpPr>
            <p:cNvPr id="130" name="tx130"/>
            <p:cNvSpPr/>
            <p:nvPr/>
          </p:nvSpPr>
          <p:spPr>
            <a:xfrm>
              <a:off x="7764741" y="340040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1" name="tx131"/>
            <p:cNvSpPr/>
            <p:nvPr/>
          </p:nvSpPr>
          <p:spPr>
            <a:xfrm>
              <a:off x="7964620" y="3848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362.7</a:t>
              </a:r>
            </a:p>
          </p:txBody>
        </p:sp>
        <p:sp>
          <p:nvSpPr>
            <p:cNvPr id="132" name="tx132"/>
            <p:cNvSpPr/>
            <p:nvPr/>
          </p:nvSpPr>
          <p:spPr>
            <a:xfrm>
              <a:off x="7990745" y="3400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702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845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989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951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82906"/>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2000-2025</a:t>
              </a:r>
            </a:p>
          </p:txBody>
        </p:sp>
        <p:sp>
          <p:nvSpPr>
            <p:cNvPr id="164" name="pl164"/>
            <p:cNvSpPr/>
            <p:nvPr/>
          </p:nvSpPr>
          <p:spPr>
            <a:xfrm>
              <a:off x="2114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766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388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010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632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955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577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199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821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33322" y="5954972"/>
              <a:ext cx="6279611" cy="129091"/>
            </a:xfrm>
            <a:prstGeom prst="rect">
              <a:avLst/>
            </a:prstGeom>
            <a:solidFill>
              <a:srgbClr val="80BD41">
                <a:alpha val="100000"/>
              </a:srgbClr>
            </a:solidFill>
          </p:spPr>
          <p:txBody>
            <a:bodyPr/>
            <a:lstStyle/>
            <a:p/>
          </p:txBody>
        </p:sp>
        <p:sp>
          <p:nvSpPr>
            <p:cNvPr id="178" name="rc178"/>
            <p:cNvSpPr/>
            <p:nvPr/>
          </p:nvSpPr>
          <p:spPr>
            <a:xfrm>
              <a:off x="7612934" y="5954972"/>
              <a:ext cx="261670" cy="129091"/>
            </a:xfrm>
            <a:prstGeom prst="rect">
              <a:avLst/>
            </a:prstGeom>
            <a:solidFill>
              <a:srgbClr val="1CABE2">
                <a:alpha val="100000"/>
              </a:srgbClr>
            </a:solidFill>
          </p:spPr>
          <p:txBody>
            <a:bodyPr/>
            <a:lstStyle/>
            <a:p/>
          </p:txBody>
        </p:sp>
        <p:sp>
          <p:nvSpPr>
            <p:cNvPr id="179" name="rc179"/>
            <p:cNvSpPr/>
            <p:nvPr/>
          </p:nvSpPr>
          <p:spPr>
            <a:xfrm>
              <a:off x="1333322" y="5793607"/>
              <a:ext cx="5638481" cy="129091"/>
            </a:xfrm>
            <a:prstGeom prst="rect">
              <a:avLst/>
            </a:prstGeom>
            <a:solidFill>
              <a:srgbClr val="80BD41">
                <a:alpha val="100000"/>
              </a:srgbClr>
            </a:solidFill>
          </p:spPr>
          <p:txBody>
            <a:bodyPr/>
            <a:lstStyle/>
            <a:p/>
          </p:txBody>
        </p:sp>
        <p:sp>
          <p:nvSpPr>
            <p:cNvPr id="180" name="rc180"/>
            <p:cNvSpPr/>
            <p:nvPr/>
          </p:nvSpPr>
          <p:spPr>
            <a:xfrm>
              <a:off x="6971804" y="5793607"/>
              <a:ext cx="359932" cy="129091"/>
            </a:xfrm>
            <a:prstGeom prst="rect">
              <a:avLst/>
            </a:prstGeom>
            <a:solidFill>
              <a:srgbClr val="1CABE2">
                <a:alpha val="100000"/>
              </a:srgbClr>
            </a:solidFill>
          </p:spPr>
          <p:txBody>
            <a:bodyPr/>
            <a:lstStyle/>
            <a:p/>
          </p:txBody>
        </p:sp>
        <p:sp>
          <p:nvSpPr>
            <p:cNvPr id="181" name="rc181"/>
            <p:cNvSpPr/>
            <p:nvPr/>
          </p:nvSpPr>
          <p:spPr>
            <a:xfrm>
              <a:off x="1333322" y="5632243"/>
              <a:ext cx="5666601" cy="129091"/>
            </a:xfrm>
            <a:prstGeom prst="rect">
              <a:avLst/>
            </a:prstGeom>
            <a:solidFill>
              <a:srgbClr val="80BD41">
                <a:alpha val="100000"/>
              </a:srgbClr>
            </a:solidFill>
          </p:spPr>
          <p:txBody>
            <a:bodyPr/>
            <a:lstStyle/>
            <a:p/>
          </p:txBody>
        </p:sp>
        <p:sp>
          <p:nvSpPr>
            <p:cNvPr id="182" name="rc182"/>
            <p:cNvSpPr/>
            <p:nvPr/>
          </p:nvSpPr>
          <p:spPr>
            <a:xfrm>
              <a:off x="6999923" y="5632243"/>
              <a:ext cx="298225" cy="129091"/>
            </a:xfrm>
            <a:prstGeom prst="rect">
              <a:avLst/>
            </a:prstGeom>
            <a:solidFill>
              <a:srgbClr val="1CABE2">
                <a:alpha val="100000"/>
              </a:srgbClr>
            </a:solidFill>
          </p:spPr>
          <p:txBody>
            <a:bodyPr/>
            <a:lstStyle/>
            <a:p/>
          </p:txBody>
        </p:sp>
        <p:sp>
          <p:nvSpPr>
            <p:cNvPr id="183" name="tx183"/>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418.7</a:t>
              </a:r>
            </a:p>
          </p:txBody>
        </p:sp>
        <p:sp>
          <p:nvSpPr>
            <p:cNvPr id="184" name="tx184"/>
            <p:cNvSpPr/>
            <p:nvPr/>
          </p:nvSpPr>
          <p:spPr>
            <a:xfrm>
              <a:off x="7535194" y="581496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85" name="tx185"/>
            <p:cNvSpPr/>
            <p:nvPr/>
          </p:nvSpPr>
          <p:spPr>
            <a:xfrm>
              <a:off x="745170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381.8</a:t>
              </a:r>
            </a:p>
          </p:txBody>
        </p:sp>
        <p:sp>
          <p:nvSpPr>
            <p:cNvPr id="186" name="tx186"/>
            <p:cNvSpPr/>
            <p:nvPr/>
          </p:nvSpPr>
          <p:spPr>
            <a:xfrm>
              <a:off x="4382694"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87" name="tx187"/>
            <p:cNvSpPr/>
            <p:nvPr/>
          </p:nvSpPr>
          <p:spPr>
            <a:xfrm>
              <a:off x="763827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8" name="tx188"/>
            <p:cNvSpPr/>
            <p:nvPr/>
          </p:nvSpPr>
          <p:spPr>
            <a:xfrm>
              <a:off x="401692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360.9</a:t>
              </a:r>
            </a:p>
          </p:txBody>
        </p:sp>
        <p:sp>
          <p:nvSpPr>
            <p:cNvPr id="189" name="tx189"/>
            <p:cNvSpPr/>
            <p:nvPr/>
          </p:nvSpPr>
          <p:spPr>
            <a:xfrm>
              <a:off x="7091480"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0" name="tx190"/>
            <p:cNvSpPr/>
            <p:nvPr/>
          </p:nvSpPr>
          <p:spPr>
            <a:xfrm>
              <a:off x="403098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362.7</a:t>
              </a:r>
            </a:p>
          </p:txBody>
        </p:sp>
        <p:sp>
          <p:nvSpPr>
            <p:cNvPr id="191" name="tx191"/>
            <p:cNvSpPr/>
            <p:nvPr/>
          </p:nvSpPr>
          <p:spPr>
            <a:xfrm>
              <a:off x="704354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92" name="tx192"/>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7789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3411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903408"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746561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0" name="tx200"/>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relatively constant within 1% compared to 2019 (96%).
The number of children vaccinated with DTP1 decreased 10%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Italy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218713"/>
            </a:xfrm>
            <a:custGeom>
              <a:avLst/>
              <a:pathLst>
                <a:path w="3397293" h="218713">
                  <a:moveTo>
                    <a:pt x="0" y="218713"/>
                  </a:moveTo>
                  <a:lnTo>
                    <a:pt x="135891" y="87485"/>
                  </a:lnTo>
                  <a:lnTo>
                    <a:pt x="271783" y="87485"/>
                  </a:lnTo>
                  <a:lnTo>
                    <a:pt x="407675" y="21871"/>
                  </a:lnTo>
                  <a:lnTo>
                    <a:pt x="543566" y="65614"/>
                  </a:lnTo>
                  <a:lnTo>
                    <a:pt x="679458" y="43742"/>
                  </a:lnTo>
                  <a:lnTo>
                    <a:pt x="815350" y="21871"/>
                  </a:lnTo>
                  <a:lnTo>
                    <a:pt x="951242" y="0"/>
                  </a:lnTo>
                  <a:lnTo>
                    <a:pt x="1087133" y="21871"/>
                  </a:lnTo>
                  <a:lnTo>
                    <a:pt x="1223025" y="21871"/>
                  </a:lnTo>
                  <a:lnTo>
                    <a:pt x="1358917" y="21871"/>
                  </a:lnTo>
                  <a:lnTo>
                    <a:pt x="1494809" y="21871"/>
                  </a:lnTo>
                  <a:lnTo>
                    <a:pt x="1630700" y="0"/>
                  </a:lnTo>
                  <a:lnTo>
                    <a:pt x="1766592" y="21871"/>
                  </a:lnTo>
                  <a:lnTo>
                    <a:pt x="1902484" y="43742"/>
                  </a:lnTo>
                  <a:lnTo>
                    <a:pt x="2038375" y="87485"/>
                  </a:lnTo>
                  <a:lnTo>
                    <a:pt x="2174267" y="65614"/>
                  </a:lnTo>
                  <a:lnTo>
                    <a:pt x="2310159" y="43742"/>
                  </a:lnTo>
                  <a:lnTo>
                    <a:pt x="2446051" y="43742"/>
                  </a:lnTo>
                  <a:lnTo>
                    <a:pt x="2581942" y="21871"/>
                  </a:lnTo>
                  <a:lnTo>
                    <a:pt x="2717834" y="65614"/>
                  </a:lnTo>
                  <a:lnTo>
                    <a:pt x="2853726" y="65614"/>
                  </a:lnTo>
                  <a:lnTo>
                    <a:pt x="2989618" y="43742"/>
                  </a:lnTo>
                  <a:lnTo>
                    <a:pt x="3125509" y="43742"/>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218713"/>
            </a:xfrm>
            <a:custGeom>
              <a:avLst/>
              <a:pathLst>
                <a:path w="3397293" h="218713">
                  <a:moveTo>
                    <a:pt x="0" y="218713"/>
                  </a:moveTo>
                  <a:lnTo>
                    <a:pt x="135891" y="87485"/>
                  </a:lnTo>
                  <a:lnTo>
                    <a:pt x="271783" y="87485"/>
                  </a:lnTo>
                  <a:lnTo>
                    <a:pt x="407675" y="21871"/>
                  </a:lnTo>
                  <a:lnTo>
                    <a:pt x="543566" y="65614"/>
                  </a:lnTo>
                  <a:lnTo>
                    <a:pt x="679458" y="43742"/>
                  </a:lnTo>
                  <a:lnTo>
                    <a:pt x="815350" y="21871"/>
                  </a:lnTo>
                  <a:lnTo>
                    <a:pt x="951242" y="0"/>
                  </a:lnTo>
                  <a:lnTo>
                    <a:pt x="1087133" y="21871"/>
                  </a:lnTo>
                  <a:lnTo>
                    <a:pt x="1223025" y="21871"/>
                  </a:lnTo>
                  <a:lnTo>
                    <a:pt x="1358917" y="21871"/>
                  </a:lnTo>
                  <a:lnTo>
                    <a:pt x="1494809" y="21871"/>
                  </a:lnTo>
                  <a:lnTo>
                    <a:pt x="1630700" y="0"/>
                  </a:lnTo>
                  <a:lnTo>
                    <a:pt x="1766592" y="21871"/>
                  </a:lnTo>
                  <a:lnTo>
                    <a:pt x="1902484" y="43742"/>
                  </a:lnTo>
                  <a:lnTo>
                    <a:pt x="2038375" y="87485"/>
                  </a:lnTo>
                  <a:lnTo>
                    <a:pt x="2174267" y="65614"/>
                  </a:lnTo>
                  <a:lnTo>
                    <a:pt x="2310159" y="43742"/>
                  </a:lnTo>
                  <a:lnTo>
                    <a:pt x="2446051" y="43742"/>
                  </a:lnTo>
                  <a:lnTo>
                    <a:pt x="2581942" y="21871"/>
                  </a:lnTo>
                  <a:lnTo>
                    <a:pt x="2717834" y="65614"/>
                  </a:lnTo>
                  <a:lnTo>
                    <a:pt x="2853726" y="65614"/>
                  </a:lnTo>
                  <a:lnTo>
                    <a:pt x="2989618" y="43742"/>
                  </a:lnTo>
                  <a:lnTo>
                    <a:pt x="3125509" y="43742"/>
                  </a:lnTo>
                  <a:lnTo>
                    <a:pt x="3261401" y="65614"/>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218713"/>
            </a:xfrm>
            <a:custGeom>
              <a:avLst/>
              <a:pathLst>
                <a:path w="3397293" h="218713">
                  <a:moveTo>
                    <a:pt x="0" y="218713"/>
                  </a:moveTo>
                  <a:lnTo>
                    <a:pt x="135891" y="87485"/>
                  </a:lnTo>
                  <a:lnTo>
                    <a:pt x="271783" y="87485"/>
                  </a:lnTo>
                  <a:lnTo>
                    <a:pt x="407675" y="21871"/>
                  </a:lnTo>
                  <a:lnTo>
                    <a:pt x="543566" y="65614"/>
                  </a:lnTo>
                  <a:lnTo>
                    <a:pt x="679458" y="43742"/>
                  </a:lnTo>
                  <a:lnTo>
                    <a:pt x="815350" y="21871"/>
                  </a:lnTo>
                  <a:lnTo>
                    <a:pt x="951242" y="0"/>
                  </a:lnTo>
                  <a:lnTo>
                    <a:pt x="1087133" y="21871"/>
                  </a:lnTo>
                  <a:lnTo>
                    <a:pt x="1223025" y="21871"/>
                  </a:lnTo>
                  <a:lnTo>
                    <a:pt x="1358917" y="21871"/>
                  </a:lnTo>
                  <a:lnTo>
                    <a:pt x="1494809" y="21871"/>
                  </a:lnTo>
                  <a:lnTo>
                    <a:pt x="1630700" y="0"/>
                  </a:lnTo>
                  <a:lnTo>
                    <a:pt x="1766592" y="21871"/>
                  </a:lnTo>
                  <a:lnTo>
                    <a:pt x="1902484" y="43742"/>
                  </a:lnTo>
                  <a:lnTo>
                    <a:pt x="2038375" y="87485"/>
                  </a:lnTo>
                  <a:lnTo>
                    <a:pt x="2174267" y="65614"/>
                  </a:lnTo>
                  <a:lnTo>
                    <a:pt x="2310159" y="43742"/>
                  </a:lnTo>
                  <a:lnTo>
                    <a:pt x="2446051" y="43742"/>
                  </a:lnTo>
                  <a:lnTo>
                    <a:pt x="2581942" y="21871"/>
                  </a:lnTo>
                  <a:lnTo>
                    <a:pt x="2717834" y="65614"/>
                  </a:lnTo>
                  <a:lnTo>
                    <a:pt x="2853726" y="65614"/>
                  </a:lnTo>
                  <a:lnTo>
                    <a:pt x="2989618" y="43742"/>
                  </a:lnTo>
                  <a:lnTo>
                    <a:pt x="3125509" y="43742"/>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998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998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147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771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66959" y="4962980"/>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0" name="tx60"/>
            <p:cNvSpPr/>
            <p:nvPr/>
          </p:nvSpPr>
          <p:spPr>
            <a:xfrm>
              <a:off x="23818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442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701354" y="1405107"/>
              <a:ext cx="223651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Italy,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918596"/>
            </a:xfrm>
            <a:custGeom>
              <a:avLst/>
              <a:pathLst>
                <a:path w="3397293" h="918596">
                  <a:moveTo>
                    <a:pt x="0" y="918596"/>
                  </a:moveTo>
                  <a:lnTo>
                    <a:pt x="135891" y="367438"/>
                  </a:lnTo>
                  <a:lnTo>
                    <a:pt x="271783" y="367438"/>
                  </a:lnTo>
                  <a:lnTo>
                    <a:pt x="407675" y="91859"/>
                  </a:lnTo>
                  <a:lnTo>
                    <a:pt x="543566" y="275579"/>
                  </a:lnTo>
                  <a:lnTo>
                    <a:pt x="679458" y="183719"/>
                  </a:lnTo>
                  <a:lnTo>
                    <a:pt x="815350" y="91859"/>
                  </a:lnTo>
                  <a:lnTo>
                    <a:pt x="951242" y="0"/>
                  </a:lnTo>
                  <a:lnTo>
                    <a:pt x="1087133" y="91859"/>
                  </a:lnTo>
                  <a:lnTo>
                    <a:pt x="1223025" y="91859"/>
                  </a:lnTo>
                  <a:lnTo>
                    <a:pt x="1358917" y="91859"/>
                  </a:lnTo>
                  <a:lnTo>
                    <a:pt x="1494809" y="91859"/>
                  </a:lnTo>
                  <a:lnTo>
                    <a:pt x="1630700" y="0"/>
                  </a:lnTo>
                  <a:lnTo>
                    <a:pt x="1766592" y="91859"/>
                  </a:lnTo>
                  <a:lnTo>
                    <a:pt x="1902484" y="183719"/>
                  </a:lnTo>
                  <a:lnTo>
                    <a:pt x="2038375" y="367438"/>
                  </a:lnTo>
                  <a:lnTo>
                    <a:pt x="2174267" y="275579"/>
                  </a:lnTo>
                  <a:lnTo>
                    <a:pt x="2310159" y="183719"/>
                  </a:lnTo>
                  <a:lnTo>
                    <a:pt x="2446051" y="183719"/>
                  </a:lnTo>
                  <a:lnTo>
                    <a:pt x="2581942" y="91859"/>
                  </a:lnTo>
                  <a:lnTo>
                    <a:pt x="2717834" y="275579"/>
                  </a:lnTo>
                  <a:lnTo>
                    <a:pt x="2853726" y="275579"/>
                  </a:lnTo>
                  <a:lnTo>
                    <a:pt x="2989618" y="183719"/>
                  </a:lnTo>
                  <a:lnTo>
                    <a:pt x="3125509" y="183719"/>
                  </a:lnTo>
                  <a:lnTo>
                    <a:pt x="3261401" y="275579"/>
                  </a:lnTo>
                  <a:lnTo>
                    <a:pt x="3397293" y="1837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918596"/>
            </a:xfrm>
            <a:custGeom>
              <a:avLst/>
              <a:pathLst>
                <a:path w="3397293" h="918596">
                  <a:moveTo>
                    <a:pt x="0" y="918596"/>
                  </a:moveTo>
                  <a:lnTo>
                    <a:pt x="135891" y="367438"/>
                  </a:lnTo>
                  <a:lnTo>
                    <a:pt x="271783" y="367438"/>
                  </a:lnTo>
                  <a:lnTo>
                    <a:pt x="407675" y="91859"/>
                  </a:lnTo>
                  <a:lnTo>
                    <a:pt x="543566" y="275579"/>
                  </a:lnTo>
                  <a:lnTo>
                    <a:pt x="679458" y="183719"/>
                  </a:lnTo>
                  <a:lnTo>
                    <a:pt x="815350" y="91859"/>
                  </a:lnTo>
                  <a:lnTo>
                    <a:pt x="951242" y="0"/>
                  </a:lnTo>
                  <a:lnTo>
                    <a:pt x="1087133" y="91859"/>
                  </a:lnTo>
                  <a:lnTo>
                    <a:pt x="1223025" y="91859"/>
                  </a:lnTo>
                  <a:lnTo>
                    <a:pt x="1358917" y="91859"/>
                  </a:lnTo>
                  <a:lnTo>
                    <a:pt x="1494809" y="91859"/>
                  </a:lnTo>
                  <a:lnTo>
                    <a:pt x="1630700" y="0"/>
                  </a:lnTo>
                  <a:lnTo>
                    <a:pt x="1766592" y="91859"/>
                  </a:lnTo>
                  <a:lnTo>
                    <a:pt x="1902484" y="183719"/>
                  </a:lnTo>
                  <a:lnTo>
                    <a:pt x="2038375" y="367438"/>
                  </a:lnTo>
                  <a:lnTo>
                    <a:pt x="2174267" y="275579"/>
                  </a:lnTo>
                  <a:lnTo>
                    <a:pt x="2310159" y="183719"/>
                  </a:lnTo>
                  <a:lnTo>
                    <a:pt x="2446051" y="183719"/>
                  </a:lnTo>
                  <a:lnTo>
                    <a:pt x="2581942" y="91859"/>
                  </a:lnTo>
                  <a:lnTo>
                    <a:pt x="2717834" y="275579"/>
                  </a:lnTo>
                  <a:lnTo>
                    <a:pt x="2853726" y="275579"/>
                  </a:lnTo>
                  <a:lnTo>
                    <a:pt x="2989618" y="183719"/>
                  </a:lnTo>
                  <a:lnTo>
                    <a:pt x="3125509" y="183719"/>
                  </a:lnTo>
                  <a:lnTo>
                    <a:pt x="3261401" y="275579"/>
                  </a:lnTo>
                  <a:lnTo>
                    <a:pt x="3397293" y="1837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065572"/>
            </a:xfrm>
            <a:custGeom>
              <a:avLst/>
              <a:pathLst>
                <a:path w="0" h="1065572">
                  <a:moveTo>
                    <a:pt x="0" y="10655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918596"/>
            </a:xfrm>
            <a:custGeom>
              <a:avLst/>
              <a:pathLst>
                <a:path w="3397293" h="918596">
                  <a:moveTo>
                    <a:pt x="0" y="918596"/>
                  </a:moveTo>
                  <a:lnTo>
                    <a:pt x="135891" y="367438"/>
                  </a:lnTo>
                  <a:lnTo>
                    <a:pt x="271783" y="367438"/>
                  </a:lnTo>
                  <a:lnTo>
                    <a:pt x="407675" y="91859"/>
                  </a:lnTo>
                  <a:lnTo>
                    <a:pt x="543566" y="275579"/>
                  </a:lnTo>
                  <a:lnTo>
                    <a:pt x="679458" y="183719"/>
                  </a:lnTo>
                  <a:lnTo>
                    <a:pt x="815350" y="91859"/>
                  </a:lnTo>
                  <a:lnTo>
                    <a:pt x="951242" y="0"/>
                  </a:lnTo>
                  <a:lnTo>
                    <a:pt x="1087133" y="91859"/>
                  </a:lnTo>
                  <a:lnTo>
                    <a:pt x="1223025" y="91859"/>
                  </a:lnTo>
                  <a:lnTo>
                    <a:pt x="1358917" y="91859"/>
                  </a:lnTo>
                  <a:lnTo>
                    <a:pt x="1494809" y="91859"/>
                  </a:lnTo>
                  <a:lnTo>
                    <a:pt x="1630700" y="0"/>
                  </a:lnTo>
                  <a:lnTo>
                    <a:pt x="1766592" y="91859"/>
                  </a:lnTo>
                  <a:lnTo>
                    <a:pt x="1902484" y="183719"/>
                  </a:lnTo>
                  <a:lnTo>
                    <a:pt x="2038375" y="367438"/>
                  </a:lnTo>
                  <a:lnTo>
                    <a:pt x="2174267" y="275579"/>
                  </a:lnTo>
                  <a:lnTo>
                    <a:pt x="2310159" y="183719"/>
                  </a:lnTo>
                  <a:lnTo>
                    <a:pt x="2446051" y="183719"/>
                  </a:lnTo>
                  <a:lnTo>
                    <a:pt x="2581942" y="91859"/>
                  </a:lnTo>
                  <a:lnTo>
                    <a:pt x="2717834" y="275579"/>
                  </a:lnTo>
                  <a:lnTo>
                    <a:pt x="2853726" y="275579"/>
                  </a:lnTo>
                  <a:lnTo>
                    <a:pt x="2989618" y="183719"/>
                  </a:lnTo>
                  <a:lnTo>
                    <a:pt x="3125509" y="183719"/>
                  </a:lnTo>
                  <a:lnTo>
                    <a:pt x="3261401" y="275579"/>
                  </a:lnTo>
                  <a:lnTo>
                    <a:pt x="3397293" y="18371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76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68928"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27845"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16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16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314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19385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83658" y="4962980"/>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22" name="tx122"/>
            <p:cNvSpPr/>
            <p:nvPr/>
          </p:nvSpPr>
          <p:spPr>
            <a:xfrm>
              <a:off x="669849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46095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116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007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897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8787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467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06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952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842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6732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5322896" cy="114824"/>
            </a:xfrm>
            <a:prstGeom prst="rect">
              <a:avLst/>
            </a:prstGeom>
            <a:solidFill>
              <a:srgbClr val="1CABE2">
                <a:alpha val="80000"/>
              </a:srgbClr>
            </a:solidFill>
          </p:spPr>
          <p:txBody>
            <a:bodyPr/>
            <a:lstStyle/>
            <a:p/>
          </p:txBody>
        </p:sp>
        <p:sp>
          <p:nvSpPr>
            <p:cNvPr id="139" name="rc139"/>
            <p:cNvSpPr/>
            <p:nvPr/>
          </p:nvSpPr>
          <p:spPr>
            <a:xfrm>
              <a:off x="1317178" y="5743865"/>
              <a:ext cx="7321564" cy="114824"/>
            </a:xfrm>
            <a:prstGeom prst="rect">
              <a:avLst/>
            </a:prstGeom>
            <a:solidFill>
              <a:srgbClr val="1CABE2">
                <a:alpha val="80000"/>
              </a:srgbClr>
            </a:solidFill>
          </p:spPr>
          <p:txBody>
            <a:bodyPr/>
            <a:lstStyle/>
            <a:p/>
          </p:txBody>
        </p:sp>
        <p:sp>
          <p:nvSpPr>
            <p:cNvPr id="140" name="rc140"/>
            <p:cNvSpPr/>
            <p:nvPr/>
          </p:nvSpPr>
          <p:spPr>
            <a:xfrm>
              <a:off x="1317178" y="5600334"/>
              <a:ext cx="6067193"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566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40679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6569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8" name="tx148"/>
            <p:cNvSpPr/>
            <p:nvPr/>
          </p:nvSpPr>
          <p:spPr>
            <a:xfrm>
              <a:off x="72459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Italy (95%) was 10 percentage points higher than the global average (85%) and 1 percentage point higher than average across all non-programme countries (94%).
National DTP3 coverage was 1 percentage point lower than in 2019 (96%).
This equates to 19,000 un- and undervaccinated children in 2025 compared to 17,000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DTP3 coverage was 95% - this is 1 percentage point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Italy ranked number 19 out of 41 countries for lowest DTP3 coverage (based on tied ranks).
Italy was in the top 10 non-programme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058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677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048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420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4915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863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34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606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156891"/>
              <a:ext cx="238662" cy="1055118"/>
            </a:xfrm>
            <a:prstGeom prst="rect">
              <a:avLst/>
            </a:prstGeom>
            <a:solidFill>
              <a:srgbClr val="80BD41">
                <a:alpha val="100000"/>
              </a:srgbClr>
            </a:solidFill>
          </p:spPr>
          <p:txBody>
            <a:bodyPr/>
            <a:lstStyle/>
            <a:p/>
          </p:txBody>
        </p:sp>
        <p:sp>
          <p:nvSpPr>
            <p:cNvPr id="26" name="rc26"/>
            <p:cNvSpPr/>
            <p:nvPr/>
          </p:nvSpPr>
          <p:spPr>
            <a:xfrm>
              <a:off x="1333322" y="2999226"/>
              <a:ext cx="238662" cy="157665"/>
            </a:xfrm>
            <a:prstGeom prst="rect">
              <a:avLst/>
            </a:prstGeom>
            <a:solidFill>
              <a:srgbClr val="1CABE2">
                <a:alpha val="100000"/>
              </a:srgbClr>
            </a:solidFill>
          </p:spPr>
          <p:txBody>
            <a:bodyPr/>
            <a:lstStyle/>
            <a:p/>
          </p:txBody>
        </p:sp>
        <p:sp>
          <p:nvSpPr>
            <p:cNvPr id="27" name="rc27"/>
            <p:cNvSpPr/>
            <p:nvPr/>
          </p:nvSpPr>
          <p:spPr>
            <a:xfrm>
              <a:off x="1598503" y="3097274"/>
              <a:ext cx="238662" cy="1114735"/>
            </a:xfrm>
            <a:prstGeom prst="rect">
              <a:avLst/>
            </a:prstGeom>
            <a:solidFill>
              <a:srgbClr val="80BD41">
                <a:alpha val="100000"/>
              </a:srgbClr>
            </a:solidFill>
          </p:spPr>
          <p:txBody>
            <a:bodyPr/>
            <a:lstStyle/>
            <a:p/>
          </p:txBody>
        </p:sp>
        <p:sp>
          <p:nvSpPr>
            <p:cNvPr id="28" name="rc28"/>
            <p:cNvSpPr/>
            <p:nvPr/>
          </p:nvSpPr>
          <p:spPr>
            <a:xfrm>
              <a:off x="1598503" y="3013364"/>
              <a:ext cx="238662" cy="83909"/>
            </a:xfrm>
            <a:prstGeom prst="rect">
              <a:avLst/>
            </a:prstGeom>
            <a:solidFill>
              <a:srgbClr val="1CABE2">
                <a:alpha val="100000"/>
              </a:srgbClr>
            </a:solidFill>
          </p:spPr>
          <p:txBody>
            <a:bodyPr/>
            <a:lstStyle/>
            <a:p/>
          </p:txBody>
        </p:sp>
        <p:sp>
          <p:nvSpPr>
            <p:cNvPr id="29" name="rc29"/>
            <p:cNvSpPr/>
            <p:nvPr/>
          </p:nvSpPr>
          <p:spPr>
            <a:xfrm>
              <a:off x="1863684" y="3094370"/>
              <a:ext cx="238662" cy="1117639"/>
            </a:xfrm>
            <a:prstGeom prst="rect">
              <a:avLst/>
            </a:prstGeom>
            <a:solidFill>
              <a:srgbClr val="80BD41">
                <a:alpha val="100000"/>
              </a:srgbClr>
            </a:solidFill>
          </p:spPr>
          <p:txBody>
            <a:bodyPr/>
            <a:lstStyle/>
            <a:p/>
          </p:txBody>
        </p:sp>
        <p:sp>
          <p:nvSpPr>
            <p:cNvPr id="30" name="rc30"/>
            <p:cNvSpPr/>
            <p:nvPr/>
          </p:nvSpPr>
          <p:spPr>
            <a:xfrm>
              <a:off x="1863684" y="3010235"/>
              <a:ext cx="238662" cy="84134"/>
            </a:xfrm>
            <a:prstGeom prst="rect">
              <a:avLst/>
            </a:prstGeom>
            <a:solidFill>
              <a:srgbClr val="1CABE2">
                <a:alpha val="100000"/>
              </a:srgbClr>
            </a:solidFill>
          </p:spPr>
          <p:txBody>
            <a:bodyPr/>
            <a:lstStyle/>
            <a:p/>
          </p:txBody>
        </p:sp>
        <p:sp>
          <p:nvSpPr>
            <p:cNvPr id="31" name="rc31"/>
            <p:cNvSpPr/>
            <p:nvPr/>
          </p:nvSpPr>
          <p:spPr>
            <a:xfrm>
              <a:off x="2128865" y="3048486"/>
              <a:ext cx="238662" cy="1163523"/>
            </a:xfrm>
            <a:prstGeom prst="rect">
              <a:avLst/>
            </a:prstGeom>
            <a:solidFill>
              <a:srgbClr val="80BD41">
                <a:alpha val="100000"/>
              </a:srgbClr>
            </a:solidFill>
          </p:spPr>
          <p:txBody>
            <a:bodyPr/>
            <a:lstStyle/>
            <a:p/>
          </p:txBody>
        </p:sp>
        <p:sp>
          <p:nvSpPr>
            <p:cNvPr id="32" name="rc32"/>
            <p:cNvSpPr/>
            <p:nvPr/>
          </p:nvSpPr>
          <p:spPr>
            <a:xfrm>
              <a:off x="2128865" y="3000014"/>
              <a:ext cx="238662" cy="48472"/>
            </a:xfrm>
            <a:prstGeom prst="rect">
              <a:avLst/>
            </a:prstGeom>
            <a:solidFill>
              <a:srgbClr val="1CABE2">
                <a:alpha val="100000"/>
              </a:srgbClr>
            </a:solidFill>
          </p:spPr>
          <p:txBody>
            <a:bodyPr/>
            <a:lstStyle/>
            <a:p/>
          </p:txBody>
        </p:sp>
        <p:sp>
          <p:nvSpPr>
            <p:cNvPr id="33" name="rc33"/>
            <p:cNvSpPr/>
            <p:nvPr/>
          </p:nvSpPr>
          <p:spPr>
            <a:xfrm>
              <a:off x="2394045" y="3031488"/>
              <a:ext cx="238662" cy="1180521"/>
            </a:xfrm>
            <a:prstGeom prst="rect">
              <a:avLst/>
            </a:prstGeom>
            <a:solidFill>
              <a:srgbClr val="80BD41">
                <a:alpha val="100000"/>
              </a:srgbClr>
            </a:solidFill>
          </p:spPr>
          <p:txBody>
            <a:bodyPr/>
            <a:lstStyle/>
            <a:p/>
          </p:txBody>
        </p:sp>
        <p:sp>
          <p:nvSpPr>
            <p:cNvPr id="34" name="rc34"/>
            <p:cNvSpPr/>
            <p:nvPr/>
          </p:nvSpPr>
          <p:spPr>
            <a:xfrm>
              <a:off x="2394045" y="2956134"/>
              <a:ext cx="238662" cy="75354"/>
            </a:xfrm>
            <a:prstGeom prst="rect">
              <a:avLst/>
            </a:prstGeom>
            <a:solidFill>
              <a:srgbClr val="1CABE2">
                <a:alpha val="100000"/>
              </a:srgbClr>
            </a:solidFill>
          </p:spPr>
          <p:txBody>
            <a:bodyPr/>
            <a:lstStyle/>
            <a:p/>
          </p:txBody>
        </p:sp>
        <p:sp>
          <p:nvSpPr>
            <p:cNvPr id="35" name="rc35"/>
            <p:cNvSpPr/>
            <p:nvPr/>
          </p:nvSpPr>
          <p:spPr>
            <a:xfrm>
              <a:off x="2659226" y="3031488"/>
              <a:ext cx="238662" cy="1180521"/>
            </a:xfrm>
            <a:prstGeom prst="rect">
              <a:avLst/>
            </a:prstGeom>
            <a:solidFill>
              <a:srgbClr val="80BD41">
                <a:alpha val="100000"/>
              </a:srgbClr>
            </a:solidFill>
          </p:spPr>
          <p:txBody>
            <a:bodyPr/>
            <a:lstStyle/>
            <a:p/>
          </p:txBody>
        </p:sp>
        <p:sp>
          <p:nvSpPr>
            <p:cNvPr id="36" name="rc36"/>
            <p:cNvSpPr/>
            <p:nvPr/>
          </p:nvSpPr>
          <p:spPr>
            <a:xfrm>
              <a:off x="2659226" y="2969349"/>
              <a:ext cx="238662" cy="62138"/>
            </a:xfrm>
            <a:prstGeom prst="rect">
              <a:avLst/>
            </a:prstGeom>
            <a:solidFill>
              <a:srgbClr val="1CABE2">
                <a:alpha val="100000"/>
              </a:srgbClr>
            </a:solidFill>
          </p:spPr>
          <p:txBody>
            <a:bodyPr/>
            <a:lstStyle/>
            <a:p/>
          </p:txBody>
        </p:sp>
        <p:sp>
          <p:nvSpPr>
            <p:cNvPr id="37" name="rc37"/>
            <p:cNvSpPr/>
            <p:nvPr/>
          </p:nvSpPr>
          <p:spPr>
            <a:xfrm>
              <a:off x="2924407" y="3007218"/>
              <a:ext cx="238662" cy="1204791"/>
            </a:xfrm>
            <a:prstGeom prst="rect">
              <a:avLst/>
            </a:prstGeom>
            <a:solidFill>
              <a:srgbClr val="80BD41">
                <a:alpha val="100000"/>
              </a:srgbClr>
            </a:solidFill>
          </p:spPr>
          <p:txBody>
            <a:bodyPr/>
            <a:lstStyle/>
            <a:p/>
          </p:txBody>
        </p:sp>
        <p:sp>
          <p:nvSpPr>
            <p:cNvPr id="38" name="rc38"/>
            <p:cNvSpPr/>
            <p:nvPr/>
          </p:nvSpPr>
          <p:spPr>
            <a:xfrm>
              <a:off x="2924407" y="2957012"/>
              <a:ext cx="238662" cy="50206"/>
            </a:xfrm>
            <a:prstGeom prst="rect">
              <a:avLst/>
            </a:prstGeom>
            <a:solidFill>
              <a:srgbClr val="1CABE2">
                <a:alpha val="100000"/>
              </a:srgbClr>
            </a:solidFill>
          </p:spPr>
          <p:txBody>
            <a:bodyPr/>
            <a:lstStyle/>
            <a:p/>
          </p:txBody>
        </p:sp>
        <p:sp>
          <p:nvSpPr>
            <p:cNvPr id="39" name="rc39"/>
            <p:cNvSpPr/>
            <p:nvPr/>
          </p:nvSpPr>
          <p:spPr>
            <a:xfrm>
              <a:off x="3189588" y="2990535"/>
              <a:ext cx="238662" cy="1221474"/>
            </a:xfrm>
            <a:prstGeom prst="rect">
              <a:avLst/>
            </a:prstGeom>
            <a:solidFill>
              <a:srgbClr val="80BD41">
                <a:alpha val="100000"/>
              </a:srgbClr>
            </a:solidFill>
          </p:spPr>
          <p:txBody>
            <a:bodyPr/>
            <a:lstStyle/>
            <a:p/>
          </p:txBody>
        </p:sp>
        <p:sp>
          <p:nvSpPr>
            <p:cNvPr id="40" name="rc40"/>
            <p:cNvSpPr/>
            <p:nvPr/>
          </p:nvSpPr>
          <p:spPr>
            <a:xfrm>
              <a:off x="3189588" y="2952757"/>
              <a:ext cx="238662" cy="37778"/>
            </a:xfrm>
            <a:prstGeom prst="rect">
              <a:avLst/>
            </a:prstGeom>
            <a:solidFill>
              <a:srgbClr val="1CABE2">
                <a:alpha val="100000"/>
              </a:srgbClr>
            </a:solidFill>
          </p:spPr>
          <p:txBody>
            <a:bodyPr/>
            <a:lstStyle/>
            <a:p/>
          </p:txBody>
        </p:sp>
        <p:sp>
          <p:nvSpPr>
            <p:cNvPr id="41" name="rc41"/>
            <p:cNvSpPr/>
            <p:nvPr/>
          </p:nvSpPr>
          <p:spPr>
            <a:xfrm>
              <a:off x="3454768" y="2974618"/>
              <a:ext cx="238662" cy="1237391"/>
            </a:xfrm>
            <a:prstGeom prst="rect">
              <a:avLst/>
            </a:prstGeom>
            <a:solidFill>
              <a:srgbClr val="80BD41">
                <a:alpha val="100000"/>
              </a:srgbClr>
            </a:solidFill>
          </p:spPr>
          <p:txBody>
            <a:bodyPr/>
            <a:lstStyle/>
            <a:p/>
          </p:txBody>
        </p:sp>
        <p:sp>
          <p:nvSpPr>
            <p:cNvPr id="42" name="rc42"/>
            <p:cNvSpPr/>
            <p:nvPr/>
          </p:nvSpPr>
          <p:spPr>
            <a:xfrm>
              <a:off x="3454768" y="2923061"/>
              <a:ext cx="238662" cy="51557"/>
            </a:xfrm>
            <a:prstGeom prst="rect">
              <a:avLst/>
            </a:prstGeom>
            <a:solidFill>
              <a:srgbClr val="1CABE2">
                <a:alpha val="100000"/>
              </a:srgbClr>
            </a:solidFill>
          </p:spPr>
          <p:txBody>
            <a:bodyPr/>
            <a:lstStyle/>
            <a:p/>
          </p:txBody>
        </p:sp>
        <p:sp>
          <p:nvSpPr>
            <p:cNvPr id="43" name="rc43"/>
            <p:cNvSpPr/>
            <p:nvPr/>
          </p:nvSpPr>
          <p:spPr>
            <a:xfrm>
              <a:off x="3719949" y="2985717"/>
              <a:ext cx="238662" cy="1226292"/>
            </a:xfrm>
            <a:prstGeom prst="rect">
              <a:avLst/>
            </a:prstGeom>
            <a:solidFill>
              <a:srgbClr val="80BD41">
                <a:alpha val="100000"/>
              </a:srgbClr>
            </a:solidFill>
          </p:spPr>
          <p:txBody>
            <a:bodyPr/>
            <a:lstStyle/>
            <a:p/>
          </p:txBody>
        </p:sp>
        <p:sp>
          <p:nvSpPr>
            <p:cNvPr id="44" name="rc44"/>
            <p:cNvSpPr/>
            <p:nvPr/>
          </p:nvSpPr>
          <p:spPr>
            <a:xfrm>
              <a:off x="3719949" y="2934610"/>
              <a:ext cx="238662" cy="51106"/>
            </a:xfrm>
            <a:prstGeom prst="rect">
              <a:avLst/>
            </a:prstGeom>
            <a:solidFill>
              <a:srgbClr val="1CABE2">
                <a:alpha val="100000"/>
              </a:srgbClr>
            </a:solidFill>
          </p:spPr>
          <p:txBody>
            <a:bodyPr/>
            <a:lstStyle/>
            <a:p/>
          </p:txBody>
        </p:sp>
        <p:sp>
          <p:nvSpPr>
            <p:cNvPr id="45" name="rc45"/>
            <p:cNvSpPr/>
            <p:nvPr/>
          </p:nvSpPr>
          <p:spPr>
            <a:xfrm>
              <a:off x="3985130" y="2999788"/>
              <a:ext cx="238662" cy="1212220"/>
            </a:xfrm>
            <a:prstGeom prst="rect">
              <a:avLst/>
            </a:prstGeom>
            <a:solidFill>
              <a:srgbClr val="80BD41">
                <a:alpha val="100000"/>
              </a:srgbClr>
            </a:solidFill>
          </p:spPr>
          <p:txBody>
            <a:bodyPr/>
            <a:lstStyle/>
            <a:p/>
          </p:txBody>
        </p:sp>
        <p:sp>
          <p:nvSpPr>
            <p:cNvPr id="46" name="rc46"/>
            <p:cNvSpPr/>
            <p:nvPr/>
          </p:nvSpPr>
          <p:spPr>
            <a:xfrm>
              <a:off x="3985130" y="2949289"/>
              <a:ext cx="238662" cy="50498"/>
            </a:xfrm>
            <a:prstGeom prst="rect">
              <a:avLst/>
            </a:prstGeom>
            <a:solidFill>
              <a:srgbClr val="1CABE2">
                <a:alpha val="100000"/>
              </a:srgbClr>
            </a:solidFill>
          </p:spPr>
          <p:txBody>
            <a:bodyPr/>
            <a:lstStyle/>
            <a:p/>
          </p:txBody>
        </p:sp>
        <p:sp>
          <p:nvSpPr>
            <p:cNvPr id="47" name="rc47"/>
            <p:cNvSpPr/>
            <p:nvPr/>
          </p:nvSpPr>
          <p:spPr>
            <a:xfrm>
              <a:off x="4250311" y="3031128"/>
              <a:ext cx="238662" cy="1180881"/>
            </a:xfrm>
            <a:prstGeom prst="rect">
              <a:avLst/>
            </a:prstGeom>
            <a:solidFill>
              <a:srgbClr val="80BD41">
                <a:alpha val="100000"/>
              </a:srgbClr>
            </a:solidFill>
          </p:spPr>
          <p:txBody>
            <a:bodyPr/>
            <a:lstStyle/>
            <a:p/>
          </p:txBody>
        </p:sp>
        <p:sp>
          <p:nvSpPr>
            <p:cNvPr id="48" name="rc48"/>
            <p:cNvSpPr/>
            <p:nvPr/>
          </p:nvSpPr>
          <p:spPr>
            <a:xfrm>
              <a:off x="4250311" y="2981912"/>
              <a:ext cx="238662" cy="49215"/>
            </a:xfrm>
            <a:prstGeom prst="rect">
              <a:avLst/>
            </a:prstGeom>
            <a:solidFill>
              <a:srgbClr val="1CABE2">
                <a:alpha val="100000"/>
              </a:srgbClr>
            </a:solidFill>
          </p:spPr>
          <p:txBody>
            <a:bodyPr/>
            <a:lstStyle/>
            <a:p/>
          </p:txBody>
        </p:sp>
        <p:sp>
          <p:nvSpPr>
            <p:cNvPr id="49" name="rc49"/>
            <p:cNvSpPr/>
            <p:nvPr/>
          </p:nvSpPr>
          <p:spPr>
            <a:xfrm>
              <a:off x="4515492" y="3050197"/>
              <a:ext cx="238662" cy="1161811"/>
            </a:xfrm>
            <a:prstGeom prst="rect">
              <a:avLst/>
            </a:prstGeom>
            <a:solidFill>
              <a:srgbClr val="80BD41">
                <a:alpha val="100000"/>
              </a:srgbClr>
            </a:solidFill>
          </p:spPr>
          <p:txBody>
            <a:bodyPr/>
            <a:lstStyle/>
            <a:p/>
          </p:txBody>
        </p:sp>
        <p:sp>
          <p:nvSpPr>
            <p:cNvPr id="50" name="rc50"/>
            <p:cNvSpPr/>
            <p:nvPr/>
          </p:nvSpPr>
          <p:spPr>
            <a:xfrm>
              <a:off x="4515492" y="3014265"/>
              <a:ext cx="238662" cy="35932"/>
            </a:xfrm>
            <a:prstGeom prst="rect">
              <a:avLst/>
            </a:prstGeom>
            <a:solidFill>
              <a:srgbClr val="1CABE2">
                <a:alpha val="100000"/>
              </a:srgbClr>
            </a:solidFill>
          </p:spPr>
          <p:txBody>
            <a:bodyPr/>
            <a:lstStyle/>
            <a:p/>
          </p:txBody>
        </p:sp>
        <p:sp>
          <p:nvSpPr>
            <p:cNvPr id="51" name="rc51"/>
            <p:cNvSpPr/>
            <p:nvPr/>
          </p:nvSpPr>
          <p:spPr>
            <a:xfrm>
              <a:off x="4780672" y="3109431"/>
              <a:ext cx="238662" cy="1102577"/>
            </a:xfrm>
            <a:prstGeom prst="rect">
              <a:avLst/>
            </a:prstGeom>
            <a:solidFill>
              <a:srgbClr val="80BD41">
                <a:alpha val="100000"/>
              </a:srgbClr>
            </a:solidFill>
          </p:spPr>
          <p:txBody>
            <a:bodyPr/>
            <a:lstStyle/>
            <a:p/>
          </p:txBody>
        </p:sp>
        <p:sp>
          <p:nvSpPr>
            <p:cNvPr id="52" name="rc52"/>
            <p:cNvSpPr/>
            <p:nvPr/>
          </p:nvSpPr>
          <p:spPr>
            <a:xfrm>
              <a:off x="4780672" y="3063480"/>
              <a:ext cx="238662" cy="45951"/>
            </a:xfrm>
            <a:prstGeom prst="rect">
              <a:avLst/>
            </a:prstGeom>
            <a:solidFill>
              <a:srgbClr val="1CABE2">
                <a:alpha val="100000"/>
              </a:srgbClr>
            </a:solidFill>
          </p:spPr>
          <p:txBody>
            <a:bodyPr/>
            <a:lstStyle/>
            <a:p/>
          </p:txBody>
        </p:sp>
        <p:sp>
          <p:nvSpPr>
            <p:cNvPr id="53" name="rc53"/>
            <p:cNvSpPr/>
            <p:nvPr/>
          </p:nvSpPr>
          <p:spPr>
            <a:xfrm>
              <a:off x="5045853" y="3153221"/>
              <a:ext cx="238662" cy="1058787"/>
            </a:xfrm>
            <a:prstGeom prst="rect">
              <a:avLst/>
            </a:prstGeom>
            <a:solidFill>
              <a:srgbClr val="80BD41">
                <a:alpha val="100000"/>
              </a:srgbClr>
            </a:solidFill>
          </p:spPr>
          <p:txBody>
            <a:bodyPr/>
            <a:lstStyle/>
            <a:p/>
          </p:txBody>
        </p:sp>
        <p:sp>
          <p:nvSpPr>
            <p:cNvPr id="54" name="rc54"/>
            <p:cNvSpPr/>
            <p:nvPr/>
          </p:nvSpPr>
          <p:spPr>
            <a:xfrm>
              <a:off x="5045853" y="3097499"/>
              <a:ext cx="238662" cy="55722"/>
            </a:xfrm>
            <a:prstGeom prst="rect">
              <a:avLst/>
            </a:prstGeom>
            <a:solidFill>
              <a:srgbClr val="1CABE2">
                <a:alpha val="100000"/>
              </a:srgbClr>
            </a:solidFill>
          </p:spPr>
          <p:txBody>
            <a:bodyPr/>
            <a:lstStyle/>
            <a:p/>
          </p:txBody>
        </p:sp>
        <p:sp>
          <p:nvSpPr>
            <p:cNvPr id="55" name="rc55"/>
            <p:cNvSpPr/>
            <p:nvPr/>
          </p:nvSpPr>
          <p:spPr>
            <a:xfrm>
              <a:off x="5311034" y="3210294"/>
              <a:ext cx="238662" cy="1001714"/>
            </a:xfrm>
            <a:prstGeom prst="rect">
              <a:avLst/>
            </a:prstGeom>
            <a:solidFill>
              <a:srgbClr val="80BD41">
                <a:alpha val="100000"/>
              </a:srgbClr>
            </a:solidFill>
          </p:spPr>
          <p:txBody>
            <a:bodyPr/>
            <a:lstStyle/>
            <a:p/>
          </p:txBody>
        </p:sp>
        <p:sp>
          <p:nvSpPr>
            <p:cNvPr id="56" name="rc56"/>
            <p:cNvSpPr/>
            <p:nvPr/>
          </p:nvSpPr>
          <p:spPr>
            <a:xfrm>
              <a:off x="5311034" y="3134895"/>
              <a:ext cx="238662" cy="75399"/>
            </a:xfrm>
            <a:prstGeom prst="rect">
              <a:avLst/>
            </a:prstGeom>
            <a:solidFill>
              <a:srgbClr val="1CABE2">
                <a:alpha val="100000"/>
              </a:srgbClr>
            </a:solidFill>
          </p:spPr>
          <p:txBody>
            <a:bodyPr/>
            <a:lstStyle/>
            <a:p/>
          </p:txBody>
        </p:sp>
        <p:sp>
          <p:nvSpPr>
            <p:cNvPr id="57" name="rc57"/>
            <p:cNvSpPr/>
            <p:nvPr/>
          </p:nvSpPr>
          <p:spPr>
            <a:xfrm>
              <a:off x="5576215" y="3225671"/>
              <a:ext cx="238662" cy="986337"/>
            </a:xfrm>
            <a:prstGeom prst="rect">
              <a:avLst/>
            </a:prstGeom>
            <a:solidFill>
              <a:srgbClr val="80BD41">
                <a:alpha val="100000"/>
              </a:srgbClr>
            </a:solidFill>
          </p:spPr>
          <p:txBody>
            <a:bodyPr/>
            <a:lstStyle/>
            <a:p/>
          </p:txBody>
        </p:sp>
        <p:sp>
          <p:nvSpPr>
            <p:cNvPr id="58" name="rc58"/>
            <p:cNvSpPr/>
            <p:nvPr/>
          </p:nvSpPr>
          <p:spPr>
            <a:xfrm>
              <a:off x="5576215" y="3162722"/>
              <a:ext cx="238662" cy="62949"/>
            </a:xfrm>
            <a:prstGeom prst="rect">
              <a:avLst/>
            </a:prstGeom>
            <a:solidFill>
              <a:srgbClr val="1CABE2">
                <a:alpha val="100000"/>
              </a:srgbClr>
            </a:solidFill>
          </p:spPr>
          <p:txBody>
            <a:bodyPr/>
            <a:lstStyle/>
            <a:p/>
          </p:txBody>
        </p:sp>
        <p:sp>
          <p:nvSpPr>
            <p:cNvPr id="59" name="rc59"/>
            <p:cNvSpPr/>
            <p:nvPr/>
          </p:nvSpPr>
          <p:spPr>
            <a:xfrm>
              <a:off x="5841395" y="3246159"/>
              <a:ext cx="238662" cy="965850"/>
            </a:xfrm>
            <a:prstGeom prst="rect">
              <a:avLst/>
            </a:prstGeom>
            <a:solidFill>
              <a:srgbClr val="80BD41">
                <a:alpha val="100000"/>
              </a:srgbClr>
            </a:solidFill>
          </p:spPr>
          <p:txBody>
            <a:bodyPr/>
            <a:lstStyle/>
            <a:p/>
          </p:txBody>
        </p:sp>
        <p:sp>
          <p:nvSpPr>
            <p:cNvPr id="60" name="rc60"/>
            <p:cNvSpPr/>
            <p:nvPr/>
          </p:nvSpPr>
          <p:spPr>
            <a:xfrm>
              <a:off x="5841395" y="3195322"/>
              <a:ext cx="238662" cy="50836"/>
            </a:xfrm>
            <a:prstGeom prst="rect">
              <a:avLst/>
            </a:prstGeom>
            <a:solidFill>
              <a:srgbClr val="1CABE2">
                <a:alpha val="100000"/>
              </a:srgbClr>
            </a:solidFill>
          </p:spPr>
          <p:txBody>
            <a:bodyPr/>
            <a:lstStyle/>
            <a:p/>
          </p:txBody>
        </p:sp>
        <p:sp>
          <p:nvSpPr>
            <p:cNvPr id="61" name="rc61"/>
            <p:cNvSpPr/>
            <p:nvPr/>
          </p:nvSpPr>
          <p:spPr>
            <a:xfrm>
              <a:off x="6106576" y="3284118"/>
              <a:ext cx="238662" cy="927891"/>
            </a:xfrm>
            <a:prstGeom prst="rect">
              <a:avLst/>
            </a:prstGeom>
            <a:solidFill>
              <a:srgbClr val="80BD41">
                <a:alpha val="100000"/>
              </a:srgbClr>
            </a:solidFill>
          </p:spPr>
          <p:txBody>
            <a:bodyPr/>
            <a:lstStyle/>
            <a:p/>
          </p:txBody>
        </p:sp>
        <p:sp>
          <p:nvSpPr>
            <p:cNvPr id="62" name="rc62"/>
            <p:cNvSpPr/>
            <p:nvPr/>
          </p:nvSpPr>
          <p:spPr>
            <a:xfrm>
              <a:off x="6106576" y="3235285"/>
              <a:ext cx="238662" cy="48832"/>
            </a:xfrm>
            <a:prstGeom prst="rect">
              <a:avLst/>
            </a:prstGeom>
            <a:solidFill>
              <a:srgbClr val="1CABE2">
                <a:alpha val="100000"/>
              </a:srgbClr>
            </a:solidFill>
          </p:spPr>
          <p:txBody>
            <a:bodyPr/>
            <a:lstStyle/>
            <a:p/>
          </p:txBody>
        </p:sp>
        <p:sp>
          <p:nvSpPr>
            <p:cNvPr id="63" name="rc63"/>
            <p:cNvSpPr/>
            <p:nvPr/>
          </p:nvSpPr>
          <p:spPr>
            <a:xfrm>
              <a:off x="6371757" y="3307014"/>
              <a:ext cx="238662" cy="904994"/>
            </a:xfrm>
            <a:prstGeom prst="rect">
              <a:avLst/>
            </a:prstGeom>
            <a:solidFill>
              <a:srgbClr val="80BD41">
                <a:alpha val="100000"/>
              </a:srgbClr>
            </a:solidFill>
          </p:spPr>
          <p:txBody>
            <a:bodyPr/>
            <a:lstStyle/>
            <a:p/>
          </p:txBody>
        </p:sp>
        <p:sp>
          <p:nvSpPr>
            <p:cNvPr id="64" name="rc64"/>
            <p:cNvSpPr/>
            <p:nvPr/>
          </p:nvSpPr>
          <p:spPr>
            <a:xfrm>
              <a:off x="6371757" y="3269303"/>
              <a:ext cx="238662" cy="37710"/>
            </a:xfrm>
            <a:prstGeom prst="rect">
              <a:avLst/>
            </a:prstGeom>
            <a:solidFill>
              <a:srgbClr val="1CABE2">
                <a:alpha val="100000"/>
              </a:srgbClr>
            </a:solidFill>
          </p:spPr>
          <p:txBody>
            <a:bodyPr/>
            <a:lstStyle/>
            <a:p/>
          </p:txBody>
        </p:sp>
        <p:sp>
          <p:nvSpPr>
            <p:cNvPr id="65" name="rc65"/>
            <p:cNvSpPr/>
            <p:nvPr/>
          </p:nvSpPr>
          <p:spPr>
            <a:xfrm>
              <a:off x="6636938" y="3350286"/>
              <a:ext cx="238662" cy="861722"/>
            </a:xfrm>
            <a:prstGeom prst="rect">
              <a:avLst/>
            </a:prstGeom>
            <a:solidFill>
              <a:srgbClr val="80BD41">
                <a:alpha val="100000"/>
              </a:srgbClr>
            </a:solidFill>
          </p:spPr>
          <p:txBody>
            <a:bodyPr/>
            <a:lstStyle/>
            <a:p/>
          </p:txBody>
        </p:sp>
        <p:sp>
          <p:nvSpPr>
            <p:cNvPr id="66" name="rc66"/>
            <p:cNvSpPr/>
            <p:nvPr/>
          </p:nvSpPr>
          <p:spPr>
            <a:xfrm>
              <a:off x="6636938" y="3295284"/>
              <a:ext cx="238662" cy="55001"/>
            </a:xfrm>
            <a:prstGeom prst="rect">
              <a:avLst/>
            </a:prstGeom>
            <a:solidFill>
              <a:srgbClr val="1CABE2">
                <a:alpha val="100000"/>
              </a:srgbClr>
            </a:solidFill>
          </p:spPr>
          <p:txBody>
            <a:bodyPr/>
            <a:lstStyle/>
            <a:p/>
          </p:txBody>
        </p:sp>
        <p:sp>
          <p:nvSpPr>
            <p:cNvPr id="67" name="rc67"/>
            <p:cNvSpPr/>
            <p:nvPr/>
          </p:nvSpPr>
          <p:spPr>
            <a:xfrm>
              <a:off x="6902119" y="3352222"/>
              <a:ext cx="238662" cy="859786"/>
            </a:xfrm>
            <a:prstGeom prst="rect">
              <a:avLst/>
            </a:prstGeom>
            <a:solidFill>
              <a:srgbClr val="80BD41">
                <a:alpha val="100000"/>
              </a:srgbClr>
            </a:solidFill>
          </p:spPr>
          <p:txBody>
            <a:bodyPr/>
            <a:lstStyle/>
            <a:p/>
          </p:txBody>
        </p:sp>
        <p:sp>
          <p:nvSpPr>
            <p:cNvPr id="68" name="rc68"/>
            <p:cNvSpPr/>
            <p:nvPr/>
          </p:nvSpPr>
          <p:spPr>
            <a:xfrm>
              <a:off x="6902119" y="3297333"/>
              <a:ext cx="238662" cy="54889"/>
            </a:xfrm>
            <a:prstGeom prst="rect">
              <a:avLst/>
            </a:prstGeom>
            <a:solidFill>
              <a:srgbClr val="1CABE2">
                <a:alpha val="100000"/>
              </a:srgbClr>
            </a:solidFill>
          </p:spPr>
          <p:txBody>
            <a:bodyPr/>
            <a:lstStyle/>
            <a:p/>
          </p:txBody>
        </p:sp>
        <p:sp>
          <p:nvSpPr>
            <p:cNvPr id="69" name="rc69"/>
            <p:cNvSpPr/>
            <p:nvPr/>
          </p:nvSpPr>
          <p:spPr>
            <a:xfrm>
              <a:off x="7167299" y="3358954"/>
              <a:ext cx="238662" cy="853055"/>
            </a:xfrm>
            <a:prstGeom prst="rect">
              <a:avLst/>
            </a:prstGeom>
            <a:solidFill>
              <a:srgbClr val="80BD41">
                <a:alpha val="100000"/>
              </a:srgbClr>
            </a:solidFill>
          </p:spPr>
          <p:txBody>
            <a:bodyPr/>
            <a:lstStyle/>
            <a:p/>
          </p:txBody>
        </p:sp>
        <p:sp>
          <p:nvSpPr>
            <p:cNvPr id="70" name="rc70"/>
            <p:cNvSpPr/>
            <p:nvPr/>
          </p:nvSpPr>
          <p:spPr>
            <a:xfrm>
              <a:off x="7167299" y="3314061"/>
              <a:ext cx="238662" cy="44892"/>
            </a:xfrm>
            <a:prstGeom prst="rect">
              <a:avLst/>
            </a:prstGeom>
            <a:solidFill>
              <a:srgbClr val="1CABE2">
                <a:alpha val="100000"/>
              </a:srgbClr>
            </a:solidFill>
          </p:spPr>
          <p:txBody>
            <a:bodyPr/>
            <a:lstStyle/>
            <a:p/>
          </p:txBody>
        </p:sp>
        <p:sp>
          <p:nvSpPr>
            <p:cNvPr id="71" name="rc71"/>
            <p:cNvSpPr/>
            <p:nvPr/>
          </p:nvSpPr>
          <p:spPr>
            <a:xfrm>
              <a:off x="7432480" y="3390924"/>
              <a:ext cx="238662" cy="821085"/>
            </a:xfrm>
            <a:prstGeom prst="rect">
              <a:avLst/>
            </a:prstGeom>
            <a:solidFill>
              <a:srgbClr val="80BD41">
                <a:alpha val="100000"/>
              </a:srgbClr>
            </a:solidFill>
          </p:spPr>
          <p:txBody>
            <a:bodyPr/>
            <a:lstStyle/>
            <a:p/>
          </p:txBody>
        </p:sp>
        <p:sp>
          <p:nvSpPr>
            <p:cNvPr id="72" name="rc72"/>
            <p:cNvSpPr/>
            <p:nvPr/>
          </p:nvSpPr>
          <p:spPr>
            <a:xfrm>
              <a:off x="7432480" y="3347720"/>
              <a:ext cx="238662" cy="43204"/>
            </a:xfrm>
            <a:prstGeom prst="rect">
              <a:avLst/>
            </a:prstGeom>
            <a:solidFill>
              <a:srgbClr val="1CABE2">
                <a:alpha val="100000"/>
              </a:srgbClr>
            </a:solidFill>
          </p:spPr>
          <p:txBody>
            <a:bodyPr/>
            <a:lstStyle/>
            <a:p/>
          </p:txBody>
        </p:sp>
        <p:sp>
          <p:nvSpPr>
            <p:cNvPr id="73" name="rc73"/>
            <p:cNvSpPr/>
            <p:nvPr/>
          </p:nvSpPr>
          <p:spPr>
            <a:xfrm>
              <a:off x="7697661" y="3399412"/>
              <a:ext cx="238662" cy="812597"/>
            </a:xfrm>
            <a:prstGeom prst="rect">
              <a:avLst/>
            </a:prstGeom>
            <a:solidFill>
              <a:srgbClr val="80BD41">
                <a:alpha val="100000"/>
              </a:srgbClr>
            </a:solidFill>
          </p:spPr>
          <p:txBody>
            <a:bodyPr/>
            <a:lstStyle/>
            <a:p/>
          </p:txBody>
        </p:sp>
        <p:sp>
          <p:nvSpPr>
            <p:cNvPr id="74" name="rc74"/>
            <p:cNvSpPr/>
            <p:nvPr/>
          </p:nvSpPr>
          <p:spPr>
            <a:xfrm>
              <a:off x="7697661" y="3347539"/>
              <a:ext cx="238662" cy="51872"/>
            </a:xfrm>
            <a:prstGeom prst="rect">
              <a:avLst/>
            </a:prstGeom>
            <a:solidFill>
              <a:srgbClr val="1CABE2">
                <a:alpha val="100000"/>
              </a:srgbClr>
            </a:solidFill>
          </p:spPr>
          <p:txBody>
            <a:bodyPr/>
            <a:lstStyle/>
            <a:p/>
          </p:txBody>
        </p:sp>
        <p:sp>
          <p:nvSpPr>
            <p:cNvPr id="75" name="rc75"/>
            <p:cNvSpPr/>
            <p:nvPr/>
          </p:nvSpPr>
          <p:spPr>
            <a:xfrm>
              <a:off x="7962842" y="3395359"/>
              <a:ext cx="238662" cy="816649"/>
            </a:xfrm>
            <a:prstGeom prst="rect">
              <a:avLst/>
            </a:prstGeom>
            <a:solidFill>
              <a:srgbClr val="80BD41">
                <a:alpha val="100000"/>
              </a:srgbClr>
            </a:solidFill>
          </p:spPr>
          <p:txBody>
            <a:bodyPr/>
            <a:lstStyle/>
            <a:p/>
          </p:txBody>
        </p:sp>
        <p:sp>
          <p:nvSpPr>
            <p:cNvPr id="76" name="rc76"/>
            <p:cNvSpPr/>
            <p:nvPr/>
          </p:nvSpPr>
          <p:spPr>
            <a:xfrm>
              <a:off x="7962842" y="3352380"/>
              <a:ext cx="238662" cy="42979"/>
            </a:xfrm>
            <a:prstGeom prst="rect">
              <a:avLst/>
            </a:prstGeom>
            <a:solidFill>
              <a:srgbClr val="1CABE2">
                <a:alpha val="100000"/>
              </a:srgbClr>
            </a:solidFill>
          </p:spPr>
          <p:txBody>
            <a:bodyPr/>
            <a:lstStyle/>
            <a:p/>
          </p:txBody>
        </p:sp>
        <p:sp>
          <p:nvSpPr>
            <p:cNvPr id="77" name="pl77"/>
            <p:cNvSpPr/>
            <p:nvPr/>
          </p:nvSpPr>
          <p:spPr>
            <a:xfrm>
              <a:off x="1452654" y="2128191"/>
              <a:ext cx="6629519" cy="214826"/>
            </a:xfrm>
            <a:custGeom>
              <a:avLst/>
              <a:pathLst>
                <a:path w="6629519" h="214826">
                  <a:moveTo>
                    <a:pt x="0" y="214826"/>
                  </a:moveTo>
                  <a:lnTo>
                    <a:pt x="265180" y="85930"/>
                  </a:lnTo>
                  <a:lnTo>
                    <a:pt x="530361" y="85930"/>
                  </a:lnTo>
                  <a:lnTo>
                    <a:pt x="795542" y="21482"/>
                  </a:lnTo>
                  <a:lnTo>
                    <a:pt x="1060723" y="64447"/>
                  </a:lnTo>
                  <a:lnTo>
                    <a:pt x="1325903" y="42965"/>
                  </a:lnTo>
                  <a:lnTo>
                    <a:pt x="1591084" y="21482"/>
                  </a:lnTo>
                  <a:lnTo>
                    <a:pt x="1856265" y="0"/>
                  </a:lnTo>
                  <a:lnTo>
                    <a:pt x="2121446" y="21482"/>
                  </a:lnTo>
                  <a:lnTo>
                    <a:pt x="2386626" y="21482"/>
                  </a:lnTo>
                  <a:lnTo>
                    <a:pt x="2651807" y="21482"/>
                  </a:lnTo>
                  <a:lnTo>
                    <a:pt x="2916988" y="21482"/>
                  </a:lnTo>
                  <a:lnTo>
                    <a:pt x="3182169" y="0"/>
                  </a:lnTo>
                  <a:lnTo>
                    <a:pt x="3447350" y="21482"/>
                  </a:lnTo>
                  <a:lnTo>
                    <a:pt x="3712530" y="42965"/>
                  </a:lnTo>
                  <a:lnTo>
                    <a:pt x="3977711" y="85930"/>
                  </a:lnTo>
                  <a:lnTo>
                    <a:pt x="4242892" y="64447"/>
                  </a:lnTo>
                  <a:lnTo>
                    <a:pt x="4508073" y="42965"/>
                  </a:lnTo>
                  <a:lnTo>
                    <a:pt x="4773253" y="42965"/>
                  </a:lnTo>
                  <a:lnTo>
                    <a:pt x="5038434" y="21482"/>
                  </a:lnTo>
                  <a:lnTo>
                    <a:pt x="5303615" y="64447"/>
                  </a:lnTo>
                  <a:lnTo>
                    <a:pt x="5568796" y="64447"/>
                  </a:lnTo>
                  <a:lnTo>
                    <a:pt x="5833977" y="42965"/>
                  </a:lnTo>
                  <a:lnTo>
                    <a:pt x="6099157" y="42965"/>
                  </a:lnTo>
                  <a:lnTo>
                    <a:pt x="6364338" y="64447"/>
                  </a:lnTo>
                  <a:lnTo>
                    <a:pt x="6629519" y="42965"/>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7007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35100" y="28632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538.7</a:t>
              </a:r>
            </a:p>
          </p:txBody>
        </p:sp>
        <p:sp>
          <p:nvSpPr>
            <p:cNvPr id="90" name="tx90"/>
            <p:cNvSpPr/>
            <p:nvPr/>
          </p:nvSpPr>
          <p:spPr>
            <a:xfrm>
              <a:off x="2700181" y="28334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552</a:t>
              </a:r>
            </a:p>
          </p:txBody>
        </p:sp>
        <p:sp>
          <p:nvSpPr>
            <p:cNvPr id="91" name="tx91"/>
            <p:cNvSpPr/>
            <p:nvPr/>
          </p:nvSpPr>
          <p:spPr>
            <a:xfrm>
              <a:off x="3986908" y="28133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560.9</a:t>
              </a:r>
            </a:p>
          </p:txBody>
        </p:sp>
        <p:sp>
          <p:nvSpPr>
            <p:cNvPr id="92" name="tx92"/>
            <p:cNvSpPr/>
            <p:nvPr/>
          </p:nvSpPr>
          <p:spPr>
            <a:xfrm>
              <a:off x="5312812" y="29989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478.4</a:t>
              </a:r>
            </a:p>
          </p:txBody>
        </p:sp>
        <p:sp>
          <p:nvSpPr>
            <p:cNvPr id="93" name="tx93"/>
            <p:cNvSpPr/>
            <p:nvPr/>
          </p:nvSpPr>
          <p:spPr>
            <a:xfrm>
              <a:off x="6373535" y="31334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418.7</a:t>
              </a:r>
            </a:p>
          </p:txBody>
        </p:sp>
        <p:sp>
          <p:nvSpPr>
            <p:cNvPr id="94" name="tx94"/>
            <p:cNvSpPr/>
            <p:nvPr/>
          </p:nvSpPr>
          <p:spPr>
            <a:xfrm>
              <a:off x="6638716" y="31593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407.2</a:t>
              </a:r>
            </a:p>
          </p:txBody>
        </p:sp>
        <p:sp>
          <p:nvSpPr>
            <p:cNvPr id="95" name="tx95"/>
            <p:cNvSpPr/>
            <p:nvPr/>
          </p:nvSpPr>
          <p:spPr>
            <a:xfrm>
              <a:off x="6903896" y="31613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406.3</a:t>
              </a:r>
            </a:p>
          </p:txBody>
        </p:sp>
        <p:sp>
          <p:nvSpPr>
            <p:cNvPr id="96" name="tx96"/>
            <p:cNvSpPr/>
            <p:nvPr/>
          </p:nvSpPr>
          <p:spPr>
            <a:xfrm>
              <a:off x="7169077" y="31780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398.9</a:t>
              </a:r>
            </a:p>
          </p:txBody>
        </p:sp>
        <p:sp>
          <p:nvSpPr>
            <p:cNvPr id="97" name="tx97"/>
            <p:cNvSpPr/>
            <p:nvPr/>
          </p:nvSpPr>
          <p:spPr>
            <a:xfrm>
              <a:off x="7434258" y="32117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383.9</a:t>
              </a:r>
            </a:p>
          </p:txBody>
        </p:sp>
        <p:sp>
          <p:nvSpPr>
            <p:cNvPr id="98" name="tx98"/>
            <p:cNvSpPr/>
            <p:nvPr/>
          </p:nvSpPr>
          <p:spPr>
            <a:xfrm>
              <a:off x="7738616" y="321156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9" name="tx99"/>
            <p:cNvSpPr/>
            <p:nvPr/>
          </p:nvSpPr>
          <p:spPr>
            <a:xfrm>
              <a:off x="7964620" y="32164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381.8</a:t>
              </a:r>
            </a:p>
          </p:txBody>
        </p:sp>
        <p:sp>
          <p:nvSpPr>
            <p:cNvPr id="100" name="pl100"/>
            <p:cNvSpPr/>
            <p:nvPr/>
          </p:nvSpPr>
          <p:spPr>
            <a:xfrm>
              <a:off x="1452654"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6494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468.6</a:t>
              </a:r>
            </a:p>
          </p:txBody>
        </p:sp>
        <p:sp>
          <p:nvSpPr>
            <p:cNvPr id="112" name="tx112"/>
            <p:cNvSpPr/>
            <p:nvPr/>
          </p:nvSpPr>
          <p:spPr>
            <a:xfrm>
              <a:off x="1400403" y="304301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13" name="tx113"/>
            <p:cNvSpPr/>
            <p:nvPr/>
          </p:nvSpPr>
          <p:spPr>
            <a:xfrm>
              <a:off x="2661004" y="3586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524.4</a:t>
              </a:r>
            </a:p>
          </p:txBody>
        </p:sp>
        <p:sp>
          <p:nvSpPr>
            <p:cNvPr id="114" name="tx114"/>
            <p:cNvSpPr/>
            <p:nvPr/>
          </p:nvSpPr>
          <p:spPr>
            <a:xfrm>
              <a:off x="2687130" y="2965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15" name="tx115"/>
            <p:cNvSpPr/>
            <p:nvPr/>
          </p:nvSpPr>
          <p:spPr>
            <a:xfrm>
              <a:off x="3986908" y="35708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538.4</a:t>
              </a:r>
            </a:p>
          </p:txBody>
        </p:sp>
        <p:sp>
          <p:nvSpPr>
            <p:cNvPr id="116" name="tx116"/>
            <p:cNvSpPr/>
            <p:nvPr/>
          </p:nvSpPr>
          <p:spPr>
            <a:xfrm>
              <a:off x="4013033" y="29406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7" name="tx117"/>
            <p:cNvSpPr/>
            <p:nvPr/>
          </p:nvSpPr>
          <p:spPr>
            <a:xfrm>
              <a:off x="5312812" y="3676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444.9</a:t>
              </a:r>
            </a:p>
          </p:txBody>
        </p:sp>
        <p:sp>
          <p:nvSpPr>
            <p:cNvPr id="118" name="tx118"/>
            <p:cNvSpPr/>
            <p:nvPr/>
          </p:nvSpPr>
          <p:spPr>
            <a:xfrm>
              <a:off x="5338937" y="31375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19" name="tx119"/>
            <p:cNvSpPr/>
            <p:nvPr/>
          </p:nvSpPr>
          <p:spPr>
            <a:xfrm>
              <a:off x="6412712" y="37244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20" name="tx120"/>
            <p:cNvSpPr/>
            <p:nvPr/>
          </p:nvSpPr>
          <p:spPr>
            <a:xfrm>
              <a:off x="6399660" y="3253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1" name="tx121"/>
            <p:cNvSpPr/>
            <p:nvPr/>
          </p:nvSpPr>
          <p:spPr>
            <a:xfrm>
              <a:off x="6638716" y="37460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382.8</a:t>
              </a:r>
            </a:p>
          </p:txBody>
        </p:sp>
        <p:sp>
          <p:nvSpPr>
            <p:cNvPr id="122" name="tx122"/>
            <p:cNvSpPr/>
            <p:nvPr/>
          </p:nvSpPr>
          <p:spPr>
            <a:xfrm>
              <a:off x="6664841" y="32888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3" name="tx123"/>
            <p:cNvSpPr/>
            <p:nvPr/>
          </p:nvSpPr>
          <p:spPr>
            <a:xfrm>
              <a:off x="6903896" y="37470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381.9</a:t>
              </a:r>
            </a:p>
          </p:txBody>
        </p:sp>
        <p:sp>
          <p:nvSpPr>
            <p:cNvPr id="124" name="tx124"/>
            <p:cNvSpPr/>
            <p:nvPr/>
          </p:nvSpPr>
          <p:spPr>
            <a:xfrm>
              <a:off x="6930022" y="32908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5" name="tx125"/>
            <p:cNvSpPr/>
            <p:nvPr/>
          </p:nvSpPr>
          <p:spPr>
            <a:xfrm>
              <a:off x="7169077" y="37503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378.9</a:t>
              </a:r>
            </a:p>
          </p:txBody>
        </p:sp>
        <p:sp>
          <p:nvSpPr>
            <p:cNvPr id="126" name="tx126"/>
            <p:cNvSpPr/>
            <p:nvPr/>
          </p:nvSpPr>
          <p:spPr>
            <a:xfrm>
              <a:off x="7195203" y="33014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7" name="tx127"/>
            <p:cNvSpPr/>
            <p:nvPr/>
          </p:nvSpPr>
          <p:spPr>
            <a:xfrm>
              <a:off x="7434258" y="37663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364.7</a:t>
              </a:r>
            </a:p>
          </p:txBody>
        </p:sp>
        <p:sp>
          <p:nvSpPr>
            <p:cNvPr id="128" name="tx128"/>
            <p:cNvSpPr/>
            <p:nvPr/>
          </p:nvSpPr>
          <p:spPr>
            <a:xfrm>
              <a:off x="7460384" y="3334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9" name="tx129"/>
            <p:cNvSpPr/>
            <p:nvPr/>
          </p:nvSpPr>
          <p:spPr>
            <a:xfrm>
              <a:off x="7699439" y="3770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360.9</a:t>
              </a:r>
            </a:p>
          </p:txBody>
        </p:sp>
        <p:sp>
          <p:nvSpPr>
            <p:cNvPr id="130" name="tx130"/>
            <p:cNvSpPr/>
            <p:nvPr/>
          </p:nvSpPr>
          <p:spPr>
            <a:xfrm>
              <a:off x="7764741" y="333838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1" name="tx131"/>
            <p:cNvSpPr/>
            <p:nvPr/>
          </p:nvSpPr>
          <p:spPr>
            <a:xfrm>
              <a:off x="7964620" y="3768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362.7</a:t>
              </a:r>
            </a:p>
          </p:txBody>
        </p:sp>
        <p:sp>
          <p:nvSpPr>
            <p:cNvPr id="132" name="tx132"/>
            <p:cNvSpPr/>
            <p:nvPr/>
          </p:nvSpPr>
          <p:spPr>
            <a:xfrm>
              <a:off x="7990745" y="3338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970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341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713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904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82906"/>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2000-2025</a:t>
              </a:r>
            </a:p>
          </p:txBody>
        </p:sp>
        <p:sp>
          <p:nvSpPr>
            <p:cNvPr id="164" name="pl164"/>
            <p:cNvSpPr/>
            <p:nvPr/>
          </p:nvSpPr>
          <p:spPr>
            <a:xfrm>
              <a:off x="2114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766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388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010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632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955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577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199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821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33322" y="5840557"/>
              <a:ext cx="6279611" cy="124062"/>
            </a:xfrm>
            <a:prstGeom prst="rect">
              <a:avLst/>
            </a:prstGeom>
            <a:solidFill>
              <a:srgbClr val="80BD41">
                <a:alpha val="100000"/>
              </a:srgbClr>
            </a:solidFill>
          </p:spPr>
          <p:txBody>
            <a:bodyPr/>
            <a:lstStyle/>
            <a:p/>
          </p:txBody>
        </p:sp>
        <p:sp>
          <p:nvSpPr>
            <p:cNvPr id="178" name="rc178"/>
            <p:cNvSpPr/>
            <p:nvPr/>
          </p:nvSpPr>
          <p:spPr>
            <a:xfrm>
              <a:off x="7612934" y="5840557"/>
              <a:ext cx="261670" cy="124062"/>
            </a:xfrm>
            <a:prstGeom prst="rect">
              <a:avLst/>
            </a:prstGeom>
            <a:solidFill>
              <a:srgbClr val="1CABE2">
                <a:alpha val="100000"/>
              </a:srgbClr>
            </a:solidFill>
          </p:spPr>
          <p:txBody>
            <a:bodyPr/>
            <a:lstStyle/>
            <a:p/>
          </p:txBody>
        </p:sp>
        <p:sp>
          <p:nvSpPr>
            <p:cNvPr id="179" name="rc179"/>
            <p:cNvSpPr/>
            <p:nvPr/>
          </p:nvSpPr>
          <p:spPr>
            <a:xfrm>
              <a:off x="1333322" y="5685479"/>
              <a:ext cx="5638481" cy="124062"/>
            </a:xfrm>
            <a:prstGeom prst="rect">
              <a:avLst/>
            </a:prstGeom>
            <a:solidFill>
              <a:srgbClr val="80BD41">
                <a:alpha val="100000"/>
              </a:srgbClr>
            </a:solidFill>
          </p:spPr>
          <p:txBody>
            <a:bodyPr/>
            <a:lstStyle/>
            <a:p/>
          </p:txBody>
        </p:sp>
        <p:sp>
          <p:nvSpPr>
            <p:cNvPr id="180" name="rc180"/>
            <p:cNvSpPr/>
            <p:nvPr/>
          </p:nvSpPr>
          <p:spPr>
            <a:xfrm>
              <a:off x="6971804" y="5685479"/>
              <a:ext cx="359932" cy="124062"/>
            </a:xfrm>
            <a:prstGeom prst="rect">
              <a:avLst/>
            </a:prstGeom>
            <a:solidFill>
              <a:srgbClr val="1CABE2">
                <a:alpha val="100000"/>
              </a:srgbClr>
            </a:solidFill>
          </p:spPr>
          <p:txBody>
            <a:bodyPr/>
            <a:lstStyle/>
            <a:p/>
          </p:txBody>
        </p:sp>
        <p:sp>
          <p:nvSpPr>
            <p:cNvPr id="181" name="rc181"/>
            <p:cNvSpPr/>
            <p:nvPr/>
          </p:nvSpPr>
          <p:spPr>
            <a:xfrm>
              <a:off x="1333322" y="5530401"/>
              <a:ext cx="5666601" cy="124062"/>
            </a:xfrm>
            <a:prstGeom prst="rect">
              <a:avLst/>
            </a:prstGeom>
            <a:solidFill>
              <a:srgbClr val="80BD41">
                <a:alpha val="100000"/>
              </a:srgbClr>
            </a:solidFill>
          </p:spPr>
          <p:txBody>
            <a:bodyPr/>
            <a:lstStyle/>
            <a:p/>
          </p:txBody>
        </p:sp>
        <p:sp>
          <p:nvSpPr>
            <p:cNvPr id="182" name="rc182"/>
            <p:cNvSpPr/>
            <p:nvPr/>
          </p:nvSpPr>
          <p:spPr>
            <a:xfrm>
              <a:off x="6999923" y="5530401"/>
              <a:ext cx="298225" cy="124062"/>
            </a:xfrm>
            <a:prstGeom prst="rect">
              <a:avLst/>
            </a:prstGeom>
            <a:solidFill>
              <a:srgbClr val="1CABE2">
                <a:alpha val="100000"/>
              </a:srgbClr>
            </a:solidFill>
          </p:spPr>
          <p:txBody>
            <a:bodyPr/>
            <a:lstStyle/>
            <a:p/>
          </p:txBody>
        </p:sp>
        <p:sp>
          <p:nvSpPr>
            <p:cNvPr id="183" name="tx183"/>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418.7</a:t>
              </a:r>
            </a:p>
          </p:txBody>
        </p:sp>
        <p:sp>
          <p:nvSpPr>
            <p:cNvPr id="184" name="tx184"/>
            <p:cNvSpPr/>
            <p:nvPr/>
          </p:nvSpPr>
          <p:spPr>
            <a:xfrm>
              <a:off x="7535194" y="5704318"/>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85" name="tx185"/>
            <p:cNvSpPr/>
            <p:nvPr/>
          </p:nvSpPr>
          <p:spPr>
            <a:xfrm>
              <a:off x="745170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381.8</a:t>
              </a:r>
            </a:p>
          </p:txBody>
        </p:sp>
        <p:sp>
          <p:nvSpPr>
            <p:cNvPr id="186" name="tx186"/>
            <p:cNvSpPr/>
            <p:nvPr/>
          </p:nvSpPr>
          <p:spPr>
            <a:xfrm>
              <a:off x="4382694" y="58621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87" name="tx187"/>
            <p:cNvSpPr/>
            <p:nvPr/>
          </p:nvSpPr>
          <p:spPr>
            <a:xfrm>
              <a:off x="763827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8" name="tx188"/>
            <p:cNvSpPr/>
            <p:nvPr/>
          </p:nvSpPr>
          <p:spPr>
            <a:xfrm>
              <a:off x="4016924"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360.9</a:t>
              </a:r>
            </a:p>
          </p:txBody>
        </p:sp>
        <p:sp>
          <p:nvSpPr>
            <p:cNvPr id="189" name="tx189"/>
            <p:cNvSpPr/>
            <p:nvPr/>
          </p:nvSpPr>
          <p:spPr>
            <a:xfrm>
              <a:off x="7091480"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0" name="tx190"/>
            <p:cNvSpPr/>
            <p:nvPr/>
          </p:nvSpPr>
          <p:spPr>
            <a:xfrm>
              <a:off x="4030984"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362.7</a:t>
              </a:r>
            </a:p>
          </p:txBody>
        </p:sp>
        <p:sp>
          <p:nvSpPr>
            <p:cNvPr id="191" name="tx191"/>
            <p:cNvSpPr/>
            <p:nvPr/>
          </p:nvSpPr>
          <p:spPr>
            <a:xfrm>
              <a:off x="704354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92" name="tx192"/>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77899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3411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903408"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746561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0" name="tx200"/>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relatively constant within 1% compared to 2019 (96%).
The number of children vaccinated with DTP3 decreased 10%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819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217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616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014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412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518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916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315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713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112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2923049"/>
              <a:ext cx="239399" cy="1288959"/>
            </a:xfrm>
            <a:prstGeom prst="rect">
              <a:avLst/>
            </a:prstGeom>
            <a:solidFill>
              <a:srgbClr val="E2231A">
                <a:alpha val="90196"/>
              </a:srgbClr>
            </a:solidFill>
          </p:spPr>
          <p:txBody>
            <a:bodyPr/>
            <a:lstStyle/>
            <a:p/>
          </p:txBody>
        </p:sp>
        <p:sp>
          <p:nvSpPr>
            <p:cNvPr id="28" name="rc28"/>
            <p:cNvSpPr/>
            <p:nvPr/>
          </p:nvSpPr>
          <p:spPr>
            <a:xfrm>
              <a:off x="1577053" y="3085062"/>
              <a:ext cx="239399" cy="1126947"/>
            </a:xfrm>
            <a:prstGeom prst="rect">
              <a:avLst/>
            </a:prstGeom>
            <a:solidFill>
              <a:srgbClr val="E2231A">
                <a:alpha val="90196"/>
              </a:srgbClr>
            </a:solidFill>
          </p:spPr>
          <p:txBody>
            <a:bodyPr/>
            <a:lstStyle/>
            <a:p/>
          </p:txBody>
        </p:sp>
        <p:sp>
          <p:nvSpPr>
            <p:cNvPr id="29" name="rc29"/>
            <p:cNvSpPr/>
            <p:nvPr/>
          </p:nvSpPr>
          <p:spPr>
            <a:xfrm>
              <a:off x="1843053" y="3278623"/>
              <a:ext cx="239399" cy="933385"/>
            </a:xfrm>
            <a:prstGeom prst="rect">
              <a:avLst/>
            </a:prstGeom>
            <a:solidFill>
              <a:srgbClr val="E2231A">
                <a:alpha val="90196"/>
              </a:srgbClr>
            </a:solidFill>
          </p:spPr>
          <p:txBody>
            <a:bodyPr/>
            <a:lstStyle/>
            <a:p/>
          </p:txBody>
        </p:sp>
        <p:sp>
          <p:nvSpPr>
            <p:cNvPr id="30" name="rc30"/>
            <p:cNvSpPr/>
            <p:nvPr/>
          </p:nvSpPr>
          <p:spPr>
            <a:xfrm>
              <a:off x="2109053" y="3419312"/>
              <a:ext cx="239399" cy="792696"/>
            </a:xfrm>
            <a:prstGeom prst="rect">
              <a:avLst/>
            </a:prstGeom>
            <a:solidFill>
              <a:srgbClr val="E2231A">
                <a:alpha val="90196"/>
              </a:srgbClr>
            </a:solidFill>
          </p:spPr>
          <p:txBody>
            <a:bodyPr/>
            <a:lstStyle/>
            <a:p/>
          </p:txBody>
        </p:sp>
        <p:sp>
          <p:nvSpPr>
            <p:cNvPr id="31" name="rc31"/>
            <p:cNvSpPr/>
            <p:nvPr/>
          </p:nvSpPr>
          <p:spPr>
            <a:xfrm>
              <a:off x="2375052" y="3493287"/>
              <a:ext cx="239399" cy="718721"/>
            </a:xfrm>
            <a:prstGeom prst="rect">
              <a:avLst/>
            </a:prstGeom>
            <a:solidFill>
              <a:srgbClr val="E2231A">
                <a:alpha val="90196"/>
              </a:srgbClr>
            </a:solidFill>
          </p:spPr>
          <p:txBody>
            <a:bodyPr/>
            <a:lstStyle/>
            <a:p/>
          </p:txBody>
        </p:sp>
        <p:sp>
          <p:nvSpPr>
            <p:cNvPr id="32" name="rc32"/>
            <p:cNvSpPr/>
            <p:nvPr/>
          </p:nvSpPr>
          <p:spPr>
            <a:xfrm>
              <a:off x="2641052" y="3551654"/>
              <a:ext cx="239399" cy="660355"/>
            </a:xfrm>
            <a:prstGeom prst="rect">
              <a:avLst/>
            </a:prstGeom>
            <a:solidFill>
              <a:srgbClr val="E2231A">
                <a:alpha val="90196"/>
              </a:srgbClr>
            </a:solidFill>
          </p:spPr>
          <p:txBody>
            <a:bodyPr/>
            <a:lstStyle/>
            <a:p/>
          </p:txBody>
        </p:sp>
        <p:sp>
          <p:nvSpPr>
            <p:cNvPr id="33" name="rc33"/>
            <p:cNvSpPr/>
            <p:nvPr/>
          </p:nvSpPr>
          <p:spPr>
            <a:xfrm>
              <a:off x="2907052" y="3596400"/>
              <a:ext cx="239399" cy="615609"/>
            </a:xfrm>
            <a:prstGeom prst="rect">
              <a:avLst/>
            </a:prstGeom>
            <a:solidFill>
              <a:srgbClr val="E2231A">
                <a:alpha val="90196"/>
              </a:srgbClr>
            </a:solidFill>
          </p:spPr>
          <p:txBody>
            <a:bodyPr/>
            <a:lstStyle/>
            <a:p/>
          </p:txBody>
        </p:sp>
        <p:sp>
          <p:nvSpPr>
            <p:cNvPr id="34" name="rc34"/>
            <p:cNvSpPr/>
            <p:nvPr/>
          </p:nvSpPr>
          <p:spPr>
            <a:xfrm>
              <a:off x="3173051" y="3697257"/>
              <a:ext cx="239399" cy="514751"/>
            </a:xfrm>
            <a:prstGeom prst="rect">
              <a:avLst/>
            </a:prstGeom>
            <a:solidFill>
              <a:srgbClr val="E2231A">
                <a:alpha val="90196"/>
              </a:srgbClr>
            </a:solidFill>
          </p:spPr>
          <p:txBody>
            <a:bodyPr/>
            <a:lstStyle/>
            <a:p/>
          </p:txBody>
        </p:sp>
        <p:sp>
          <p:nvSpPr>
            <p:cNvPr id="35" name="rc35"/>
            <p:cNvSpPr/>
            <p:nvPr/>
          </p:nvSpPr>
          <p:spPr>
            <a:xfrm>
              <a:off x="3439051" y="3685118"/>
              <a:ext cx="239399" cy="526890"/>
            </a:xfrm>
            <a:prstGeom prst="rect">
              <a:avLst/>
            </a:prstGeom>
            <a:solidFill>
              <a:srgbClr val="E2231A">
                <a:alpha val="90196"/>
              </a:srgbClr>
            </a:solidFill>
          </p:spPr>
          <p:txBody>
            <a:bodyPr/>
            <a:lstStyle/>
            <a:p/>
          </p:txBody>
        </p:sp>
        <p:sp>
          <p:nvSpPr>
            <p:cNvPr id="36" name="rc36"/>
            <p:cNvSpPr/>
            <p:nvPr/>
          </p:nvSpPr>
          <p:spPr>
            <a:xfrm>
              <a:off x="3705050" y="3689849"/>
              <a:ext cx="239399" cy="522160"/>
            </a:xfrm>
            <a:prstGeom prst="rect">
              <a:avLst/>
            </a:prstGeom>
            <a:solidFill>
              <a:srgbClr val="E2231A">
                <a:alpha val="90196"/>
              </a:srgbClr>
            </a:solidFill>
          </p:spPr>
          <p:txBody>
            <a:bodyPr/>
            <a:lstStyle/>
            <a:p/>
          </p:txBody>
        </p:sp>
        <p:sp>
          <p:nvSpPr>
            <p:cNvPr id="37" name="rc37"/>
            <p:cNvSpPr/>
            <p:nvPr/>
          </p:nvSpPr>
          <p:spPr>
            <a:xfrm>
              <a:off x="3971050" y="3747461"/>
              <a:ext cx="239399" cy="464548"/>
            </a:xfrm>
            <a:prstGeom prst="rect">
              <a:avLst/>
            </a:prstGeom>
            <a:solidFill>
              <a:srgbClr val="E2231A">
                <a:alpha val="90196"/>
              </a:srgbClr>
            </a:solidFill>
          </p:spPr>
          <p:txBody>
            <a:bodyPr/>
            <a:lstStyle/>
            <a:p/>
          </p:txBody>
        </p:sp>
        <p:sp>
          <p:nvSpPr>
            <p:cNvPr id="38" name="rc38"/>
            <p:cNvSpPr/>
            <p:nvPr/>
          </p:nvSpPr>
          <p:spPr>
            <a:xfrm>
              <a:off x="4237050" y="3709175"/>
              <a:ext cx="239399" cy="502833"/>
            </a:xfrm>
            <a:prstGeom prst="rect">
              <a:avLst/>
            </a:prstGeom>
            <a:solidFill>
              <a:srgbClr val="E2231A">
                <a:alpha val="90196"/>
              </a:srgbClr>
            </a:solidFill>
          </p:spPr>
          <p:txBody>
            <a:bodyPr/>
            <a:lstStyle/>
            <a:p/>
          </p:txBody>
        </p:sp>
        <p:sp>
          <p:nvSpPr>
            <p:cNvPr id="39" name="rc39"/>
            <p:cNvSpPr/>
            <p:nvPr/>
          </p:nvSpPr>
          <p:spPr>
            <a:xfrm>
              <a:off x="4503049" y="3722410"/>
              <a:ext cx="239399" cy="489599"/>
            </a:xfrm>
            <a:prstGeom prst="rect">
              <a:avLst/>
            </a:prstGeom>
            <a:solidFill>
              <a:srgbClr val="E2231A">
                <a:alpha val="90196"/>
              </a:srgbClr>
            </a:solidFill>
          </p:spPr>
          <p:txBody>
            <a:bodyPr/>
            <a:lstStyle/>
            <a:p/>
          </p:txBody>
        </p:sp>
        <p:sp>
          <p:nvSpPr>
            <p:cNvPr id="40" name="rc40"/>
            <p:cNvSpPr/>
            <p:nvPr/>
          </p:nvSpPr>
          <p:spPr>
            <a:xfrm>
              <a:off x="4769049" y="3742528"/>
              <a:ext cx="239399" cy="469481"/>
            </a:xfrm>
            <a:prstGeom prst="rect">
              <a:avLst/>
            </a:prstGeom>
            <a:solidFill>
              <a:srgbClr val="E2231A">
                <a:alpha val="90196"/>
              </a:srgbClr>
            </a:solidFill>
          </p:spPr>
          <p:txBody>
            <a:bodyPr/>
            <a:lstStyle/>
            <a:p/>
          </p:txBody>
        </p:sp>
        <p:sp>
          <p:nvSpPr>
            <p:cNvPr id="41" name="rc41"/>
            <p:cNvSpPr/>
            <p:nvPr/>
          </p:nvSpPr>
          <p:spPr>
            <a:xfrm>
              <a:off x="5035049" y="3619748"/>
              <a:ext cx="239399" cy="592261"/>
            </a:xfrm>
            <a:prstGeom prst="rect">
              <a:avLst/>
            </a:prstGeom>
            <a:solidFill>
              <a:srgbClr val="E2231A">
                <a:alpha val="90196"/>
              </a:srgbClr>
            </a:solidFill>
          </p:spPr>
          <p:txBody>
            <a:bodyPr/>
            <a:lstStyle/>
            <a:p/>
          </p:txBody>
        </p:sp>
        <p:sp>
          <p:nvSpPr>
            <p:cNvPr id="42" name="rc42"/>
            <p:cNvSpPr/>
            <p:nvPr/>
          </p:nvSpPr>
          <p:spPr>
            <a:xfrm>
              <a:off x="5301048" y="3551562"/>
              <a:ext cx="239399" cy="660447"/>
            </a:xfrm>
            <a:prstGeom prst="rect">
              <a:avLst/>
            </a:prstGeom>
            <a:solidFill>
              <a:srgbClr val="E2231A">
                <a:alpha val="90196"/>
              </a:srgbClr>
            </a:solidFill>
          </p:spPr>
          <p:txBody>
            <a:bodyPr/>
            <a:lstStyle/>
            <a:p/>
          </p:txBody>
        </p:sp>
        <p:sp>
          <p:nvSpPr>
            <p:cNvPr id="43" name="rc43"/>
            <p:cNvSpPr/>
            <p:nvPr/>
          </p:nvSpPr>
          <p:spPr>
            <a:xfrm>
              <a:off x="5567048" y="3654398"/>
              <a:ext cx="239399" cy="557611"/>
            </a:xfrm>
            <a:prstGeom prst="rect">
              <a:avLst/>
            </a:prstGeom>
            <a:solidFill>
              <a:srgbClr val="E2231A">
                <a:alpha val="90196"/>
              </a:srgbClr>
            </a:solidFill>
          </p:spPr>
          <p:txBody>
            <a:bodyPr/>
            <a:lstStyle/>
            <a:p/>
          </p:txBody>
        </p:sp>
        <p:sp>
          <p:nvSpPr>
            <p:cNvPr id="44" name="rc44"/>
            <p:cNvSpPr/>
            <p:nvPr/>
          </p:nvSpPr>
          <p:spPr>
            <a:xfrm>
              <a:off x="5833047" y="3879526"/>
              <a:ext cx="239399" cy="332483"/>
            </a:xfrm>
            <a:prstGeom prst="rect">
              <a:avLst/>
            </a:prstGeom>
            <a:solidFill>
              <a:srgbClr val="E2231A">
                <a:alpha val="90196"/>
              </a:srgbClr>
            </a:solidFill>
          </p:spPr>
          <p:txBody>
            <a:bodyPr/>
            <a:lstStyle/>
            <a:p/>
          </p:txBody>
        </p:sp>
        <p:sp>
          <p:nvSpPr>
            <p:cNvPr id="45" name="rc45"/>
            <p:cNvSpPr/>
            <p:nvPr/>
          </p:nvSpPr>
          <p:spPr>
            <a:xfrm>
              <a:off x="6099047" y="3932527"/>
              <a:ext cx="239399" cy="279481"/>
            </a:xfrm>
            <a:prstGeom prst="rect">
              <a:avLst/>
            </a:prstGeom>
            <a:solidFill>
              <a:srgbClr val="E2231A">
                <a:alpha val="90196"/>
              </a:srgbClr>
            </a:solidFill>
          </p:spPr>
          <p:txBody>
            <a:bodyPr/>
            <a:lstStyle/>
            <a:p/>
          </p:txBody>
        </p:sp>
        <p:sp>
          <p:nvSpPr>
            <p:cNvPr id="46" name="rc46"/>
            <p:cNvSpPr/>
            <p:nvPr/>
          </p:nvSpPr>
          <p:spPr>
            <a:xfrm>
              <a:off x="6365047" y="3980798"/>
              <a:ext cx="239399" cy="231211"/>
            </a:xfrm>
            <a:prstGeom prst="rect">
              <a:avLst/>
            </a:prstGeom>
            <a:solidFill>
              <a:srgbClr val="E2231A">
                <a:alpha val="90196"/>
              </a:srgbClr>
            </a:solidFill>
          </p:spPr>
          <p:txBody>
            <a:bodyPr/>
            <a:lstStyle/>
            <a:p/>
          </p:txBody>
        </p:sp>
        <p:sp>
          <p:nvSpPr>
            <p:cNvPr id="47" name="rc47"/>
            <p:cNvSpPr/>
            <p:nvPr/>
          </p:nvSpPr>
          <p:spPr>
            <a:xfrm>
              <a:off x="6631046" y="3912225"/>
              <a:ext cx="239399" cy="299784"/>
            </a:xfrm>
            <a:prstGeom prst="rect">
              <a:avLst/>
            </a:prstGeom>
            <a:solidFill>
              <a:srgbClr val="E2231A">
                <a:alpha val="90196"/>
              </a:srgbClr>
            </a:solidFill>
          </p:spPr>
          <p:txBody>
            <a:bodyPr/>
            <a:lstStyle/>
            <a:p/>
          </p:txBody>
        </p:sp>
        <p:sp>
          <p:nvSpPr>
            <p:cNvPr id="48" name="rc48"/>
            <p:cNvSpPr/>
            <p:nvPr/>
          </p:nvSpPr>
          <p:spPr>
            <a:xfrm>
              <a:off x="6897046" y="3987673"/>
              <a:ext cx="239399" cy="224336"/>
            </a:xfrm>
            <a:prstGeom prst="rect">
              <a:avLst/>
            </a:prstGeom>
            <a:solidFill>
              <a:srgbClr val="E2231A">
                <a:alpha val="90196"/>
              </a:srgbClr>
            </a:solidFill>
          </p:spPr>
          <p:txBody>
            <a:bodyPr/>
            <a:lstStyle/>
            <a:p/>
          </p:txBody>
        </p:sp>
        <p:sp>
          <p:nvSpPr>
            <p:cNvPr id="49" name="rc49"/>
            <p:cNvSpPr/>
            <p:nvPr/>
          </p:nvSpPr>
          <p:spPr>
            <a:xfrm>
              <a:off x="7163045" y="3991768"/>
              <a:ext cx="239399" cy="220241"/>
            </a:xfrm>
            <a:prstGeom prst="rect">
              <a:avLst/>
            </a:prstGeom>
            <a:solidFill>
              <a:srgbClr val="E2231A">
                <a:alpha val="90196"/>
              </a:srgbClr>
            </a:solidFill>
          </p:spPr>
          <p:txBody>
            <a:bodyPr/>
            <a:lstStyle/>
            <a:p/>
          </p:txBody>
        </p:sp>
        <p:sp>
          <p:nvSpPr>
            <p:cNvPr id="50" name="rc50"/>
            <p:cNvSpPr/>
            <p:nvPr/>
          </p:nvSpPr>
          <p:spPr>
            <a:xfrm>
              <a:off x="7429045" y="4035363"/>
              <a:ext cx="239399" cy="176645"/>
            </a:xfrm>
            <a:prstGeom prst="rect">
              <a:avLst/>
            </a:prstGeom>
            <a:solidFill>
              <a:srgbClr val="E2231A">
                <a:alpha val="90196"/>
              </a:srgbClr>
            </a:solidFill>
          </p:spPr>
          <p:txBody>
            <a:bodyPr/>
            <a:lstStyle/>
            <a:p/>
          </p:txBody>
        </p:sp>
        <p:sp>
          <p:nvSpPr>
            <p:cNvPr id="51" name="rc51"/>
            <p:cNvSpPr/>
            <p:nvPr/>
          </p:nvSpPr>
          <p:spPr>
            <a:xfrm>
              <a:off x="7695045" y="4035317"/>
              <a:ext cx="239399" cy="176691"/>
            </a:xfrm>
            <a:prstGeom prst="rect">
              <a:avLst/>
            </a:prstGeom>
            <a:solidFill>
              <a:srgbClr val="E2231A">
                <a:alpha val="90196"/>
              </a:srgbClr>
            </a:solidFill>
          </p:spPr>
          <p:txBody>
            <a:bodyPr/>
            <a:lstStyle/>
            <a:p/>
          </p:txBody>
        </p:sp>
        <p:sp>
          <p:nvSpPr>
            <p:cNvPr id="52" name="rc52"/>
            <p:cNvSpPr/>
            <p:nvPr/>
          </p:nvSpPr>
          <p:spPr>
            <a:xfrm>
              <a:off x="7961044" y="4036311"/>
              <a:ext cx="239399" cy="175697"/>
            </a:xfrm>
            <a:prstGeom prst="rect">
              <a:avLst/>
            </a:prstGeom>
            <a:solidFill>
              <a:srgbClr val="E2231A">
                <a:alpha val="90196"/>
              </a:srgbClr>
            </a:solidFill>
          </p:spPr>
          <p:txBody>
            <a:bodyPr/>
            <a:lstStyle/>
            <a:p/>
          </p:txBody>
        </p:sp>
        <p:sp>
          <p:nvSpPr>
            <p:cNvPr id="53" name="rc53"/>
            <p:cNvSpPr/>
            <p:nvPr/>
          </p:nvSpPr>
          <p:spPr>
            <a:xfrm>
              <a:off x="4769049" y="3370094"/>
              <a:ext cx="239399" cy="372434"/>
            </a:xfrm>
            <a:prstGeom prst="rect">
              <a:avLst/>
            </a:prstGeom>
            <a:solidFill>
              <a:srgbClr val="B3B3B3">
                <a:alpha val="90196"/>
              </a:srgbClr>
            </a:solidFill>
          </p:spPr>
          <p:txBody>
            <a:bodyPr/>
            <a:lstStyle/>
            <a:p/>
          </p:txBody>
        </p:sp>
        <p:sp>
          <p:nvSpPr>
            <p:cNvPr id="54" name="rc54"/>
            <p:cNvSpPr/>
            <p:nvPr/>
          </p:nvSpPr>
          <p:spPr>
            <a:xfrm>
              <a:off x="5035049" y="3319771"/>
              <a:ext cx="239399" cy="299977"/>
            </a:xfrm>
            <a:prstGeom prst="rect">
              <a:avLst/>
            </a:prstGeom>
            <a:solidFill>
              <a:srgbClr val="B3B3B3">
                <a:alpha val="90196"/>
              </a:srgbClr>
            </a:solidFill>
          </p:spPr>
          <p:txBody>
            <a:bodyPr/>
            <a:lstStyle/>
            <a:p/>
          </p:txBody>
        </p:sp>
        <p:sp>
          <p:nvSpPr>
            <p:cNvPr id="55" name="rc55"/>
            <p:cNvSpPr/>
            <p:nvPr/>
          </p:nvSpPr>
          <p:spPr>
            <a:xfrm>
              <a:off x="5301048" y="3332655"/>
              <a:ext cx="239399" cy="218906"/>
            </a:xfrm>
            <a:prstGeom prst="rect">
              <a:avLst/>
            </a:prstGeom>
            <a:solidFill>
              <a:srgbClr val="B3B3B3">
                <a:alpha val="90196"/>
              </a:srgbClr>
            </a:solidFill>
          </p:spPr>
          <p:txBody>
            <a:bodyPr/>
            <a:lstStyle/>
            <a:p/>
          </p:txBody>
        </p:sp>
        <p:sp>
          <p:nvSpPr>
            <p:cNvPr id="56" name="rc56"/>
            <p:cNvSpPr/>
            <p:nvPr/>
          </p:nvSpPr>
          <p:spPr>
            <a:xfrm>
              <a:off x="5567048" y="3303233"/>
              <a:ext cx="239399" cy="351165"/>
            </a:xfrm>
            <a:prstGeom prst="rect">
              <a:avLst/>
            </a:prstGeom>
            <a:solidFill>
              <a:srgbClr val="B3B3B3">
                <a:alpha val="90196"/>
              </a:srgbClr>
            </a:solidFill>
          </p:spPr>
          <p:txBody>
            <a:bodyPr/>
            <a:lstStyle/>
            <a:p/>
          </p:txBody>
        </p:sp>
        <p:sp>
          <p:nvSpPr>
            <p:cNvPr id="57" name="rc57"/>
            <p:cNvSpPr/>
            <p:nvPr/>
          </p:nvSpPr>
          <p:spPr>
            <a:xfrm>
              <a:off x="5833047" y="3522001"/>
              <a:ext cx="239399" cy="357524"/>
            </a:xfrm>
            <a:prstGeom prst="rect">
              <a:avLst/>
            </a:prstGeom>
            <a:solidFill>
              <a:srgbClr val="B3B3B3">
                <a:alpha val="90196"/>
              </a:srgbClr>
            </a:solidFill>
          </p:spPr>
          <p:txBody>
            <a:bodyPr/>
            <a:lstStyle/>
            <a:p/>
          </p:txBody>
        </p:sp>
        <p:sp>
          <p:nvSpPr>
            <p:cNvPr id="58" name="rc58"/>
            <p:cNvSpPr/>
            <p:nvPr/>
          </p:nvSpPr>
          <p:spPr>
            <a:xfrm>
              <a:off x="6099047" y="3686029"/>
              <a:ext cx="239399" cy="246497"/>
            </a:xfrm>
            <a:prstGeom prst="rect">
              <a:avLst/>
            </a:prstGeom>
            <a:solidFill>
              <a:srgbClr val="B3B3B3">
                <a:alpha val="90196"/>
              </a:srgbClr>
            </a:solidFill>
          </p:spPr>
          <p:txBody>
            <a:bodyPr/>
            <a:lstStyle/>
            <a:p/>
          </p:txBody>
        </p:sp>
        <p:sp>
          <p:nvSpPr>
            <p:cNvPr id="59" name="rc59"/>
            <p:cNvSpPr/>
            <p:nvPr/>
          </p:nvSpPr>
          <p:spPr>
            <a:xfrm>
              <a:off x="6365047" y="3654895"/>
              <a:ext cx="239399" cy="325902"/>
            </a:xfrm>
            <a:prstGeom prst="rect">
              <a:avLst/>
            </a:prstGeom>
            <a:solidFill>
              <a:srgbClr val="B3B3B3">
                <a:alpha val="90196"/>
              </a:srgbClr>
            </a:solidFill>
          </p:spPr>
          <p:txBody>
            <a:bodyPr/>
            <a:lstStyle/>
            <a:p/>
          </p:txBody>
        </p:sp>
        <p:sp>
          <p:nvSpPr>
            <p:cNvPr id="60" name="rc60"/>
            <p:cNvSpPr/>
            <p:nvPr/>
          </p:nvSpPr>
          <p:spPr>
            <a:xfrm>
              <a:off x="6631046" y="3575923"/>
              <a:ext cx="239399" cy="336302"/>
            </a:xfrm>
            <a:prstGeom prst="rect">
              <a:avLst/>
            </a:prstGeom>
            <a:solidFill>
              <a:srgbClr val="B3B3B3">
                <a:alpha val="90196"/>
              </a:srgbClr>
            </a:solidFill>
          </p:spPr>
          <p:txBody>
            <a:bodyPr/>
            <a:lstStyle/>
            <a:p/>
          </p:txBody>
        </p:sp>
        <p:sp>
          <p:nvSpPr>
            <p:cNvPr id="61" name="rc61"/>
            <p:cNvSpPr/>
            <p:nvPr/>
          </p:nvSpPr>
          <p:spPr>
            <a:xfrm>
              <a:off x="6897046" y="3589893"/>
              <a:ext cx="239399" cy="397779"/>
            </a:xfrm>
            <a:prstGeom prst="rect">
              <a:avLst/>
            </a:prstGeom>
            <a:solidFill>
              <a:srgbClr val="B3B3B3">
                <a:alpha val="90196"/>
              </a:srgbClr>
            </a:solidFill>
          </p:spPr>
          <p:txBody>
            <a:bodyPr/>
            <a:lstStyle/>
            <a:p/>
          </p:txBody>
        </p:sp>
        <p:sp>
          <p:nvSpPr>
            <p:cNvPr id="62" name="rc62"/>
            <p:cNvSpPr/>
            <p:nvPr/>
          </p:nvSpPr>
          <p:spPr>
            <a:xfrm>
              <a:off x="7163045" y="3560158"/>
              <a:ext cx="239399" cy="431610"/>
            </a:xfrm>
            <a:prstGeom prst="rect">
              <a:avLst/>
            </a:prstGeom>
            <a:solidFill>
              <a:srgbClr val="B3B3B3">
                <a:alpha val="90196"/>
              </a:srgbClr>
            </a:solidFill>
          </p:spPr>
          <p:txBody>
            <a:bodyPr/>
            <a:lstStyle/>
            <a:p/>
          </p:txBody>
        </p:sp>
        <p:sp>
          <p:nvSpPr>
            <p:cNvPr id="63" name="rc63"/>
            <p:cNvSpPr/>
            <p:nvPr/>
          </p:nvSpPr>
          <p:spPr>
            <a:xfrm>
              <a:off x="7429045" y="3583589"/>
              <a:ext cx="239399" cy="451774"/>
            </a:xfrm>
            <a:prstGeom prst="rect">
              <a:avLst/>
            </a:prstGeom>
            <a:solidFill>
              <a:srgbClr val="B3B3B3">
                <a:alpha val="90196"/>
              </a:srgbClr>
            </a:solidFill>
          </p:spPr>
          <p:txBody>
            <a:bodyPr/>
            <a:lstStyle/>
            <a:p/>
          </p:txBody>
        </p:sp>
        <p:sp>
          <p:nvSpPr>
            <p:cNvPr id="64" name="rc64"/>
            <p:cNvSpPr/>
            <p:nvPr/>
          </p:nvSpPr>
          <p:spPr>
            <a:xfrm>
              <a:off x="7695045" y="3570861"/>
              <a:ext cx="239399" cy="464456"/>
            </a:xfrm>
            <a:prstGeom prst="rect">
              <a:avLst/>
            </a:prstGeom>
            <a:solidFill>
              <a:srgbClr val="B3B3B3">
                <a:alpha val="90196"/>
              </a:srgbClr>
            </a:solidFill>
          </p:spPr>
          <p:txBody>
            <a:bodyPr/>
            <a:lstStyle/>
            <a:p/>
          </p:txBody>
        </p:sp>
        <p:sp>
          <p:nvSpPr>
            <p:cNvPr id="65" name="rc65"/>
            <p:cNvSpPr/>
            <p:nvPr/>
          </p:nvSpPr>
          <p:spPr>
            <a:xfrm>
              <a:off x="7961044" y="3552675"/>
              <a:ext cx="239399" cy="483635"/>
            </a:xfrm>
            <a:prstGeom prst="rect">
              <a:avLst/>
            </a:prstGeom>
            <a:solidFill>
              <a:srgbClr val="B3B3B3">
                <a:alpha val="90196"/>
              </a:srgbClr>
            </a:solidFill>
          </p:spPr>
          <p:txBody>
            <a:bodyPr/>
            <a:lstStyle/>
            <a:p/>
          </p:txBody>
        </p:sp>
        <p:sp>
          <p:nvSpPr>
            <p:cNvPr id="66" name="pl66"/>
            <p:cNvSpPr/>
            <p:nvPr/>
          </p:nvSpPr>
          <p:spPr>
            <a:xfrm>
              <a:off x="1430754" y="2171156"/>
              <a:ext cx="6649990" cy="451135"/>
            </a:xfrm>
            <a:custGeom>
              <a:avLst/>
              <a:pathLst>
                <a:path w="6649990" h="451135">
                  <a:moveTo>
                    <a:pt x="0" y="451135"/>
                  </a:moveTo>
                  <a:lnTo>
                    <a:pt x="265999" y="386687"/>
                  </a:lnTo>
                  <a:lnTo>
                    <a:pt x="531999" y="300757"/>
                  </a:lnTo>
                  <a:lnTo>
                    <a:pt x="797998" y="236309"/>
                  </a:lnTo>
                  <a:lnTo>
                    <a:pt x="1063998" y="193343"/>
                  </a:lnTo>
                  <a:lnTo>
                    <a:pt x="1329998" y="171861"/>
                  </a:lnTo>
                  <a:lnTo>
                    <a:pt x="1595997" y="150378"/>
                  </a:lnTo>
                  <a:lnTo>
                    <a:pt x="1861997" y="107413"/>
                  </a:lnTo>
                  <a:lnTo>
                    <a:pt x="2127996" y="107413"/>
                  </a:lnTo>
                  <a:lnTo>
                    <a:pt x="2393996" y="107413"/>
                  </a:lnTo>
                  <a:lnTo>
                    <a:pt x="2659996" y="85930"/>
                  </a:lnTo>
                  <a:lnTo>
                    <a:pt x="2925995" y="107413"/>
                  </a:lnTo>
                  <a:lnTo>
                    <a:pt x="3191995" y="107413"/>
                  </a:lnTo>
                  <a:lnTo>
                    <a:pt x="3457995" y="107413"/>
                  </a:lnTo>
                  <a:lnTo>
                    <a:pt x="3723994" y="171861"/>
                  </a:lnTo>
                  <a:lnTo>
                    <a:pt x="3989994" y="214826"/>
                  </a:lnTo>
                  <a:lnTo>
                    <a:pt x="4255993" y="171861"/>
                  </a:lnTo>
                  <a:lnTo>
                    <a:pt x="4521993" y="64447"/>
                  </a:lnTo>
                  <a:lnTo>
                    <a:pt x="4787993" y="42965"/>
                  </a:lnTo>
                  <a:lnTo>
                    <a:pt x="5053992" y="21482"/>
                  </a:lnTo>
                  <a:lnTo>
                    <a:pt x="5319992" y="64447"/>
                  </a:lnTo>
                  <a:lnTo>
                    <a:pt x="5585991" y="21482"/>
                  </a:lnTo>
                  <a:lnTo>
                    <a:pt x="5851991" y="21482"/>
                  </a:lnTo>
                  <a:lnTo>
                    <a:pt x="6117991" y="0"/>
                  </a:lnTo>
                  <a:lnTo>
                    <a:pt x="6383990" y="0"/>
                  </a:lnTo>
                  <a:lnTo>
                    <a:pt x="6649990" y="0"/>
                  </a:lnTo>
                </a:path>
              </a:pathLst>
            </a:custGeom>
            <a:ln w="27101" cap="flat">
              <a:solidFill>
                <a:srgbClr val="3283FE">
                  <a:alpha val="100000"/>
                </a:srgbClr>
              </a:solidFill>
              <a:prstDash val="solid"/>
              <a:round/>
            </a:ln>
          </p:spPr>
          <p:txBody>
            <a:bodyPr/>
            <a:lstStyle/>
            <a:p/>
          </p:txBody>
        </p:sp>
        <p:sp>
          <p:nvSpPr>
            <p:cNvPr id="67" name="pl67"/>
            <p:cNvSpPr/>
            <p:nvPr/>
          </p:nvSpPr>
          <p:spPr>
            <a:xfrm>
              <a:off x="4888749" y="2300052"/>
              <a:ext cx="3191995" cy="150378"/>
            </a:xfrm>
            <a:custGeom>
              <a:avLst/>
              <a:pathLst>
                <a:path w="3191995" h="150378">
                  <a:moveTo>
                    <a:pt x="0" y="107413"/>
                  </a:moveTo>
                  <a:lnTo>
                    <a:pt x="265999" y="128895"/>
                  </a:lnTo>
                  <a:lnTo>
                    <a:pt x="531999" y="128895"/>
                  </a:lnTo>
                  <a:lnTo>
                    <a:pt x="797998" y="150378"/>
                  </a:lnTo>
                  <a:lnTo>
                    <a:pt x="1063998" y="64447"/>
                  </a:lnTo>
                  <a:lnTo>
                    <a:pt x="1329998" y="0"/>
                  </a:lnTo>
                  <a:lnTo>
                    <a:pt x="1595997" y="21482"/>
                  </a:lnTo>
                  <a:lnTo>
                    <a:pt x="1861997" y="64447"/>
                  </a:lnTo>
                  <a:lnTo>
                    <a:pt x="2127996" y="64447"/>
                  </a:lnTo>
                  <a:lnTo>
                    <a:pt x="2393996" y="85930"/>
                  </a:lnTo>
                  <a:lnTo>
                    <a:pt x="2659996" y="85930"/>
                  </a:lnTo>
                  <a:lnTo>
                    <a:pt x="2925995" y="107413"/>
                  </a:lnTo>
                  <a:lnTo>
                    <a:pt x="3191995" y="128895"/>
                  </a:lnTo>
                </a:path>
              </a:pathLst>
            </a:custGeom>
            <a:ln w="27101" cap="flat">
              <a:solidFill>
                <a:srgbClr val="FFA500">
                  <a:alpha val="100000"/>
                </a:srgbClr>
              </a:solidFill>
              <a:prstDash val="solid"/>
              <a:round/>
            </a:ln>
          </p:spPr>
          <p:txBody>
            <a:bodyPr/>
            <a:lstStyle/>
            <a:p/>
          </p:txBody>
        </p:sp>
        <p:sp>
          <p:nvSpPr>
            <p:cNvPr id="68" name="tx68"/>
            <p:cNvSpPr/>
            <p:nvPr/>
          </p:nvSpPr>
          <p:spPr>
            <a:xfrm>
              <a:off x="1360416"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9" name="tx69"/>
            <p:cNvSpPr/>
            <p:nvPr/>
          </p:nvSpPr>
          <p:spPr>
            <a:xfrm>
              <a:off x="2690414"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0" name="tx70"/>
            <p:cNvSpPr/>
            <p:nvPr/>
          </p:nvSpPr>
          <p:spPr>
            <a:xfrm>
              <a:off x="402041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1" name="tx71"/>
            <p:cNvSpPr/>
            <p:nvPr/>
          </p:nvSpPr>
          <p:spPr>
            <a:xfrm>
              <a:off x="535041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2" name="tx72"/>
            <p:cNvSpPr/>
            <p:nvPr/>
          </p:nvSpPr>
          <p:spPr>
            <a:xfrm>
              <a:off x="5350410"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3" name="tx73"/>
            <p:cNvSpPr/>
            <p:nvPr/>
          </p:nvSpPr>
          <p:spPr>
            <a:xfrm>
              <a:off x="6414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4" name="tx74"/>
            <p:cNvSpPr/>
            <p:nvPr/>
          </p:nvSpPr>
          <p:spPr>
            <a:xfrm>
              <a:off x="641440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5" name="tx75"/>
            <p:cNvSpPr/>
            <p:nvPr/>
          </p:nvSpPr>
          <p:spPr>
            <a:xfrm>
              <a:off x="6680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6" name="tx76"/>
            <p:cNvSpPr/>
            <p:nvPr/>
          </p:nvSpPr>
          <p:spPr>
            <a:xfrm>
              <a:off x="6680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7" name="tx77"/>
            <p:cNvSpPr/>
            <p:nvPr/>
          </p:nvSpPr>
          <p:spPr>
            <a:xfrm>
              <a:off x="6946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8" name="tx78"/>
            <p:cNvSpPr/>
            <p:nvPr/>
          </p:nvSpPr>
          <p:spPr>
            <a:xfrm>
              <a:off x="6946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9" name="tx79"/>
            <p:cNvSpPr/>
            <p:nvPr/>
          </p:nvSpPr>
          <p:spPr>
            <a:xfrm>
              <a:off x="7212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0" name="tx80"/>
            <p:cNvSpPr/>
            <p:nvPr/>
          </p:nvSpPr>
          <p:spPr>
            <a:xfrm>
              <a:off x="721240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1" name="tx81"/>
            <p:cNvSpPr/>
            <p:nvPr/>
          </p:nvSpPr>
          <p:spPr>
            <a:xfrm>
              <a:off x="7478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2" name="tx82"/>
            <p:cNvSpPr/>
            <p:nvPr/>
          </p:nvSpPr>
          <p:spPr>
            <a:xfrm>
              <a:off x="747840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3" name="tx83"/>
            <p:cNvSpPr/>
            <p:nvPr/>
          </p:nvSpPr>
          <p:spPr>
            <a:xfrm>
              <a:off x="7744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4" name="tx84"/>
            <p:cNvSpPr/>
            <p:nvPr/>
          </p:nvSpPr>
          <p:spPr>
            <a:xfrm>
              <a:off x="774440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5" name="tx85"/>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6" name="tx86"/>
            <p:cNvSpPr/>
            <p:nvPr/>
          </p:nvSpPr>
          <p:spPr>
            <a:xfrm>
              <a:off x="8010406"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7" name="tx87"/>
            <p:cNvSpPr/>
            <p:nvPr/>
          </p:nvSpPr>
          <p:spPr>
            <a:xfrm>
              <a:off x="1340319" y="35270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88" name="tx88"/>
            <p:cNvSpPr/>
            <p:nvPr/>
          </p:nvSpPr>
          <p:spPr>
            <a:xfrm>
              <a:off x="2700462" y="38427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9" name="tx89"/>
            <p:cNvSpPr/>
            <p:nvPr/>
          </p:nvSpPr>
          <p:spPr>
            <a:xfrm>
              <a:off x="4030460" y="3939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0" name="tx90"/>
            <p:cNvSpPr/>
            <p:nvPr/>
          </p:nvSpPr>
          <p:spPr>
            <a:xfrm>
              <a:off x="5360458" y="38426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1" name="tx91"/>
            <p:cNvSpPr/>
            <p:nvPr/>
          </p:nvSpPr>
          <p:spPr>
            <a:xfrm>
              <a:off x="6424457" y="4055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6690456" y="40216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3" name="tx93"/>
            <p:cNvSpPr/>
            <p:nvPr/>
          </p:nvSpPr>
          <p:spPr>
            <a:xfrm>
              <a:off x="6956456" y="40607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4" name="tx94"/>
            <p:cNvSpPr/>
            <p:nvPr/>
          </p:nvSpPr>
          <p:spPr>
            <a:xfrm>
              <a:off x="7222456" y="40627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7488455" y="4083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6" name="tx96"/>
            <p:cNvSpPr/>
            <p:nvPr/>
          </p:nvSpPr>
          <p:spPr>
            <a:xfrm>
              <a:off x="7754455" y="408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8020454" y="4083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5360458" y="34029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9" name="tx99"/>
            <p:cNvSpPr/>
            <p:nvPr/>
          </p:nvSpPr>
          <p:spPr>
            <a:xfrm>
              <a:off x="6424457" y="37773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6690456" y="3703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1" name="tx101"/>
            <p:cNvSpPr/>
            <p:nvPr/>
          </p:nvSpPr>
          <p:spPr>
            <a:xfrm>
              <a:off x="6956456" y="37482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2" name="tx102"/>
            <p:cNvSpPr/>
            <p:nvPr/>
          </p:nvSpPr>
          <p:spPr>
            <a:xfrm>
              <a:off x="7222456" y="37371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3" name="tx103"/>
            <p:cNvSpPr/>
            <p:nvPr/>
          </p:nvSpPr>
          <p:spPr>
            <a:xfrm>
              <a:off x="7488455" y="37690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4" name="tx104"/>
            <p:cNvSpPr/>
            <p:nvPr/>
          </p:nvSpPr>
          <p:spPr>
            <a:xfrm>
              <a:off x="7754455" y="3762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5" name="tx105"/>
            <p:cNvSpPr/>
            <p:nvPr/>
          </p:nvSpPr>
          <p:spPr>
            <a:xfrm>
              <a:off x="8020454" y="3754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6" name="tx106"/>
            <p:cNvSpPr/>
            <p:nvPr/>
          </p:nvSpPr>
          <p:spPr>
            <a:xfrm>
              <a:off x="5366487" y="32264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7" name="tx107"/>
            <p:cNvSpPr/>
            <p:nvPr/>
          </p:nvSpPr>
          <p:spPr>
            <a:xfrm>
              <a:off x="6430486" y="35486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08" name="tx108"/>
            <p:cNvSpPr/>
            <p:nvPr/>
          </p:nvSpPr>
          <p:spPr>
            <a:xfrm>
              <a:off x="6696485" y="34696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09" name="tx109"/>
            <p:cNvSpPr/>
            <p:nvPr/>
          </p:nvSpPr>
          <p:spPr>
            <a:xfrm>
              <a:off x="6962485" y="34836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10" name="tx110"/>
            <p:cNvSpPr/>
            <p:nvPr/>
          </p:nvSpPr>
          <p:spPr>
            <a:xfrm>
              <a:off x="7228485" y="34551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1" name="tx111"/>
            <p:cNvSpPr/>
            <p:nvPr/>
          </p:nvSpPr>
          <p:spPr>
            <a:xfrm>
              <a:off x="7494484" y="34773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12" name="tx112"/>
            <p:cNvSpPr/>
            <p:nvPr/>
          </p:nvSpPr>
          <p:spPr>
            <a:xfrm>
              <a:off x="7760484" y="34646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13" name="tx113"/>
            <p:cNvSpPr/>
            <p:nvPr/>
          </p:nvSpPr>
          <p:spPr>
            <a:xfrm>
              <a:off x="8026483" y="34476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14" name="tx11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55386" y="36997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6" name="tx116"/>
            <p:cNvSpPr/>
            <p:nvPr/>
          </p:nvSpPr>
          <p:spPr>
            <a:xfrm>
              <a:off x="577692" y="32395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277941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8" name="tx118"/>
            <p:cNvSpPr/>
            <p:nvPr/>
          </p:nvSpPr>
          <p:spPr>
            <a:xfrm>
              <a:off x="577692" y="231926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18591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0" name="tx12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9" name="pl139"/>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0" name="tx140"/>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86533" y="5080163"/>
              <a:ext cx="201456" cy="201456"/>
            </a:xfrm>
            <a:prstGeom prst="rect">
              <a:avLst/>
            </a:prstGeom>
            <a:solidFill>
              <a:srgbClr val="E2231A">
                <a:alpha val="90196"/>
              </a:srgbClr>
            </a:solidFill>
          </p:spPr>
          <p:txBody>
            <a:bodyPr/>
            <a:lstStyle/>
            <a:p/>
          </p:txBody>
        </p:sp>
        <p:sp>
          <p:nvSpPr>
            <p:cNvPr id="143" name="rc143"/>
            <p:cNvSpPr/>
            <p:nvPr/>
          </p:nvSpPr>
          <p:spPr>
            <a:xfrm>
              <a:off x="5650692" y="5080163"/>
              <a:ext cx="201456" cy="201456"/>
            </a:xfrm>
            <a:prstGeom prst="rect">
              <a:avLst/>
            </a:prstGeom>
            <a:solidFill>
              <a:srgbClr val="B3B3B3">
                <a:alpha val="90196"/>
              </a:srgbClr>
            </a:solidFill>
          </p:spPr>
          <p:txBody>
            <a:bodyPr/>
            <a:lstStyle/>
            <a:p/>
          </p:txBody>
        </p:sp>
        <p:sp>
          <p:nvSpPr>
            <p:cNvPr id="144" name="tx144"/>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66584" y="1582906"/>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2000-2025</a:t>
              </a:r>
            </a:p>
          </p:txBody>
        </p:sp>
        <p:sp>
          <p:nvSpPr>
            <p:cNvPr id="148" name="pl148"/>
            <p:cNvSpPr/>
            <p:nvPr/>
          </p:nvSpPr>
          <p:spPr>
            <a:xfrm>
              <a:off x="22726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1959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1192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0425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2343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1576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809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840557"/>
              <a:ext cx="2415931" cy="124062"/>
            </a:xfrm>
            <a:prstGeom prst="rect">
              <a:avLst/>
            </a:prstGeom>
            <a:solidFill>
              <a:srgbClr val="E2231A">
                <a:alpha val="90196"/>
              </a:srgbClr>
            </a:solidFill>
          </p:spPr>
          <p:txBody>
            <a:bodyPr/>
            <a:lstStyle/>
            <a:p/>
          </p:txBody>
        </p:sp>
        <p:sp>
          <p:nvSpPr>
            <p:cNvPr id="160" name="rc160"/>
            <p:cNvSpPr/>
            <p:nvPr/>
          </p:nvSpPr>
          <p:spPr>
            <a:xfrm>
              <a:off x="1311054" y="5685479"/>
              <a:ext cx="1846254" cy="124062"/>
            </a:xfrm>
            <a:prstGeom prst="rect">
              <a:avLst/>
            </a:prstGeom>
            <a:solidFill>
              <a:srgbClr val="E2231A">
                <a:alpha val="90196"/>
              </a:srgbClr>
            </a:solidFill>
          </p:spPr>
          <p:txBody>
            <a:bodyPr/>
            <a:lstStyle/>
            <a:p/>
          </p:txBody>
        </p:sp>
        <p:sp>
          <p:nvSpPr>
            <p:cNvPr id="161" name="rc161"/>
            <p:cNvSpPr/>
            <p:nvPr/>
          </p:nvSpPr>
          <p:spPr>
            <a:xfrm>
              <a:off x="1311054" y="5530401"/>
              <a:ext cx="1835869" cy="124062"/>
            </a:xfrm>
            <a:prstGeom prst="rect">
              <a:avLst/>
            </a:prstGeom>
            <a:solidFill>
              <a:srgbClr val="E2231A">
                <a:alpha val="90196"/>
              </a:srgbClr>
            </a:solidFill>
          </p:spPr>
          <p:txBody>
            <a:bodyPr/>
            <a:lstStyle/>
            <a:p/>
          </p:txBody>
        </p:sp>
        <p:sp>
          <p:nvSpPr>
            <p:cNvPr id="162" name="rc162"/>
            <p:cNvSpPr/>
            <p:nvPr/>
          </p:nvSpPr>
          <p:spPr>
            <a:xfrm>
              <a:off x="3726985" y="5840557"/>
              <a:ext cx="3405363" cy="124062"/>
            </a:xfrm>
            <a:prstGeom prst="rect">
              <a:avLst/>
            </a:prstGeom>
            <a:solidFill>
              <a:srgbClr val="B3B3B3">
                <a:alpha val="90196"/>
              </a:srgbClr>
            </a:solidFill>
          </p:spPr>
          <p:txBody>
            <a:bodyPr/>
            <a:lstStyle/>
            <a:p/>
          </p:txBody>
        </p:sp>
        <p:sp>
          <p:nvSpPr>
            <p:cNvPr id="163" name="rc163"/>
            <p:cNvSpPr/>
            <p:nvPr/>
          </p:nvSpPr>
          <p:spPr>
            <a:xfrm>
              <a:off x="3157309" y="5685479"/>
              <a:ext cx="4853114" cy="124062"/>
            </a:xfrm>
            <a:prstGeom prst="rect">
              <a:avLst/>
            </a:prstGeom>
            <a:solidFill>
              <a:srgbClr val="B3B3B3">
                <a:alpha val="90196"/>
              </a:srgbClr>
            </a:solidFill>
          </p:spPr>
          <p:txBody>
            <a:bodyPr/>
            <a:lstStyle/>
            <a:p/>
          </p:txBody>
        </p:sp>
        <p:sp>
          <p:nvSpPr>
            <p:cNvPr id="164" name="rc164"/>
            <p:cNvSpPr/>
            <p:nvPr/>
          </p:nvSpPr>
          <p:spPr>
            <a:xfrm>
              <a:off x="3146923" y="5530401"/>
              <a:ext cx="5053520" cy="124062"/>
            </a:xfrm>
            <a:prstGeom prst="rect">
              <a:avLst/>
            </a:prstGeom>
            <a:solidFill>
              <a:srgbClr val="B3B3B3">
                <a:alpha val="90196"/>
              </a:srgbClr>
            </a:solidFill>
          </p:spPr>
          <p:txBody>
            <a:bodyPr/>
            <a:lstStyle/>
            <a:p/>
          </p:txBody>
        </p:sp>
        <p:sp>
          <p:nvSpPr>
            <p:cNvPr id="165" name="tx165"/>
            <p:cNvSpPr/>
            <p:nvPr/>
          </p:nvSpPr>
          <p:spPr>
            <a:xfrm>
              <a:off x="724487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60.5</a:t>
              </a:r>
            </a:p>
          </p:txBody>
        </p:sp>
        <p:sp>
          <p:nvSpPr>
            <p:cNvPr id="166" name="tx166"/>
            <p:cNvSpPr/>
            <p:nvPr/>
          </p:nvSpPr>
          <p:spPr>
            <a:xfrm>
              <a:off x="812295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a:t>
              </a:r>
            </a:p>
          </p:txBody>
        </p:sp>
        <p:sp>
          <p:nvSpPr>
            <p:cNvPr id="167" name="tx167"/>
            <p:cNvSpPr/>
            <p:nvPr/>
          </p:nvSpPr>
          <p:spPr>
            <a:xfrm>
              <a:off x="831297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71.6</a:t>
              </a:r>
            </a:p>
          </p:txBody>
        </p:sp>
        <p:sp>
          <p:nvSpPr>
            <p:cNvPr id="168" name="tx168"/>
            <p:cNvSpPr/>
            <p:nvPr/>
          </p:nvSpPr>
          <p:spPr>
            <a:xfrm>
              <a:off x="240649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25.1</a:t>
              </a:r>
            </a:p>
          </p:txBody>
        </p:sp>
        <p:sp>
          <p:nvSpPr>
            <p:cNvPr id="169" name="tx169"/>
            <p:cNvSpPr/>
            <p:nvPr/>
          </p:nvSpPr>
          <p:spPr>
            <a:xfrm>
              <a:off x="212165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19.2</a:t>
              </a:r>
            </a:p>
          </p:txBody>
        </p:sp>
        <p:sp>
          <p:nvSpPr>
            <p:cNvPr id="170" name="tx170"/>
            <p:cNvSpPr/>
            <p:nvPr/>
          </p:nvSpPr>
          <p:spPr>
            <a:xfrm>
              <a:off x="211646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19.1</a:t>
              </a:r>
            </a:p>
          </p:txBody>
        </p:sp>
        <p:sp>
          <p:nvSpPr>
            <p:cNvPr id="171" name="tx171"/>
            <p:cNvSpPr/>
            <p:nvPr/>
          </p:nvSpPr>
          <p:spPr>
            <a:xfrm>
              <a:off x="531714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35.4</a:t>
              </a:r>
            </a:p>
          </p:txBody>
        </p:sp>
        <p:sp>
          <p:nvSpPr>
            <p:cNvPr id="172" name="tx172"/>
            <p:cNvSpPr/>
            <p:nvPr/>
          </p:nvSpPr>
          <p:spPr>
            <a:xfrm>
              <a:off x="547134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50.5</a:t>
              </a:r>
            </a:p>
          </p:txBody>
        </p:sp>
        <p:sp>
          <p:nvSpPr>
            <p:cNvPr id="173" name="tx173"/>
            <p:cNvSpPr/>
            <p:nvPr/>
          </p:nvSpPr>
          <p:spPr>
            <a:xfrm>
              <a:off x="556115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52.6</a:t>
              </a:r>
            </a:p>
          </p:txBody>
        </p:sp>
        <p:sp>
          <p:nvSpPr>
            <p:cNvPr id="174" name="tx174"/>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11005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503333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0" name="tx180"/>
            <p:cNvSpPr/>
            <p:nvPr/>
          </p:nvSpPr>
          <p:spPr>
            <a:xfrm>
              <a:off x="695661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1" name="tx181"/>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similar to in 2019, where coverage was 94%.
19,000 children missed their routine first dose of measles vaccine.
MCV2 is typically administered to children between 18 months and five years old. MCV2 coverage remained relatively constant (within 1%) at 83% in 2025.</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95% in 2025, leaving 19,000 children without any protection against measles. MCV2 coverage also remained relatively constant (within 1%) at 84% - below the IA2030 target of 90%.</a:t>
            </a:r>
          </a:p>
        </p:txBody>
      </p:sp>
      <p:grpSp xmlns:pic="http://schemas.openxmlformats.org/drawingml/2006/picture">
        <p:nvGrpSpPr>
          <p:cNvPr id="186" name=""/>
          <p:cNvGrpSpPr/>
          <p:nvPr/>
        </p:nvGrpSpPr>
        <p:grpSpPr>
          <a:xfrm>
            <a:off x="292608" y="1097280"/>
            <a:ext cx="8595360" cy="28575"/>
            <a:chOff x="292608" y="1097280"/>
            <a:chExt cx="8595360" cy="28575"/>
          </a:xfrm>
        </p:grpSpPr>
        <p:sp>
          <p:nvSpPr>
            <p:cNvPr id="1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459298"/>
            </a:xfrm>
            <a:custGeom>
              <a:avLst/>
              <a:pathLst>
                <a:path w="3397293" h="459298">
                  <a:moveTo>
                    <a:pt x="0" y="459298"/>
                  </a:moveTo>
                  <a:lnTo>
                    <a:pt x="135891" y="393684"/>
                  </a:lnTo>
                  <a:lnTo>
                    <a:pt x="271783" y="306198"/>
                  </a:lnTo>
                  <a:lnTo>
                    <a:pt x="407675" y="240584"/>
                  </a:lnTo>
                  <a:lnTo>
                    <a:pt x="543566" y="196842"/>
                  </a:lnTo>
                  <a:lnTo>
                    <a:pt x="679458" y="174970"/>
                  </a:lnTo>
                  <a:lnTo>
                    <a:pt x="815350" y="153099"/>
                  </a:lnTo>
                  <a:lnTo>
                    <a:pt x="951242" y="109356"/>
                  </a:lnTo>
                  <a:lnTo>
                    <a:pt x="1087133" y="109356"/>
                  </a:lnTo>
                  <a:lnTo>
                    <a:pt x="1223025" y="109356"/>
                  </a:lnTo>
                  <a:lnTo>
                    <a:pt x="1358917" y="87485"/>
                  </a:lnTo>
                  <a:lnTo>
                    <a:pt x="1494809" y="109356"/>
                  </a:lnTo>
                  <a:lnTo>
                    <a:pt x="1630700" y="109356"/>
                  </a:lnTo>
                  <a:lnTo>
                    <a:pt x="1766592" y="109356"/>
                  </a:lnTo>
                  <a:lnTo>
                    <a:pt x="1902484" y="174970"/>
                  </a:lnTo>
                  <a:lnTo>
                    <a:pt x="2038375" y="218713"/>
                  </a:lnTo>
                  <a:lnTo>
                    <a:pt x="2174267" y="174970"/>
                  </a:lnTo>
                  <a:lnTo>
                    <a:pt x="2310159" y="65614"/>
                  </a:lnTo>
                  <a:lnTo>
                    <a:pt x="2446051" y="43742"/>
                  </a:lnTo>
                  <a:lnTo>
                    <a:pt x="2581942" y="21871"/>
                  </a:lnTo>
                  <a:lnTo>
                    <a:pt x="2717834" y="65614"/>
                  </a:lnTo>
                  <a:lnTo>
                    <a:pt x="2853726" y="21871"/>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459298"/>
            </a:xfrm>
            <a:custGeom>
              <a:avLst/>
              <a:pathLst>
                <a:path w="3397293" h="459298">
                  <a:moveTo>
                    <a:pt x="0" y="459298"/>
                  </a:moveTo>
                  <a:lnTo>
                    <a:pt x="135891" y="393684"/>
                  </a:lnTo>
                  <a:lnTo>
                    <a:pt x="271783" y="306198"/>
                  </a:lnTo>
                  <a:lnTo>
                    <a:pt x="407675" y="240584"/>
                  </a:lnTo>
                  <a:lnTo>
                    <a:pt x="543566" y="196842"/>
                  </a:lnTo>
                  <a:lnTo>
                    <a:pt x="679458" y="174970"/>
                  </a:lnTo>
                  <a:lnTo>
                    <a:pt x="815350" y="153099"/>
                  </a:lnTo>
                  <a:lnTo>
                    <a:pt x="951242" y="109356"/>
                  </a:lnTo>
                  <a:lnTo>
                    <a:pt x="1087133" y="109356"/>
                  </a:lnTo>
                  <a:lnTo>
                    <a:pt x="1223025" y="109356"/>
                  </a:lnTo>
                  <a:lnTo>
                    <a:pt x="1358917" y="87485"/>
                  </a:lnTo>
                  <a:lnTo>
                    <a:pt x="1494809" y="109356"/>
                  </a:lnTo>
                  <a:lnTo>
                    <a:pt x="1630700" y="109356"/>
                  </a:lnTo>
                  <a:lnTo>
                    <a:pt x="1766592" y="109356"/>
                  </a:lnTo>
                  <a:lnTo>
                    <a:pt x="1902484" y="174970"/>
                  </a:lnTo>
                  <a:lnTo>
                    <a:pt x="2038375" y="218713"/>
                  </a:lnTo>
                  <a:lnTo>
                    <a:pt x="2174267" y="174970"/>
                  </a:lnTo>
                  <a:lnTo>
                    <a:pt x="2310159" y="65614"/>
                  </a:lnTo>
                  <a:lnTo>
                    <a:pt x="2446051" y="43742"/>
                  </a:lnTo>
                  <a:lnTo>
                    <a:pt x="2581942" y="21871"/>
                  </a:lnTo>
                  <a:lnTo>
                    <a:pt x="2717834" y="65614"/>
                  </a:lnTo>
                  <a:lnTo>
                    <a:pt x="2853726" y="21871"/>
                  </a:lnTo>
                  <a:lnTo>
                    <a:pt x="2989618" y="21871"/>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459298"/>
            </a:xfrm>
            <a:custGeom>
              <a:avLst/>
              <a:pathLst>
                <a:path w="3397293" h="459298">
                  <a:moveTo>
                    <a:pt x="0" y="459298"/>
                  </a:moveTo>
                  <a:lnTo>
                    <a:pt x="135891" y="393684"/>
                  </a:lnTo>
                  <a:lnTo>
                    <a:pt x="271783" y="306198"/>
                  </a:lnTo>
                  <a:lnTo>
                    <a:pt x="407675" y="240584"/>
                  </a:lnTo>
                  <a:lnTo>
                    <a:pt x="543566" y="196842"/>
                  </a:lnTo>
                  <a:lnTo>
                    <a:pt x="679458" y="174970"/>
                  </a:lnTo>
                  <a:lnTo>
                    <a:pt x="815350" y="153099"/>
                  </a:lnTo>
                  <a:lnTo>
                    <a:pt x="951242" y="109356"/>
                  </a:lnTo>
                  <a:lnTo>
                    <a:pt x="1087133" y="109356"/>
                  </a:lnTo>
                  <a:lnTo>
                    <a:pt x="1223025" y="109356"/>
                  </a:lnTo>
                  <a:lnTo>
                    <a:pt x="1358917" y="87485"/>
                  </a:lnTo>
                  <a:lnTo>
                    <a:pt x="1494809" y="109356"/>
                  </a:lnTo>
                  <a:lnTo>
                    <a:pt x="1630700" y="109356"/>
                  </a:lnTo>
                  <a:lnTo>
                    <a:pt x="1766592" y="109356"/>
                  </a:lnTo>
                  <a:lnTo>
                    <a:pt x="1902484" y="174970"/>
                  </a:lnTo>
                  <a:lnTo>
                    <a:pt x="2038375" y="218713"/>
                  </a:lnTo>
                  <a:lnTo>
                    <a:pt x="2174267" y="174970"/>
                  </a:lnTo>
                  <a:lnTo>
                    <a:pt x="2310159" y="65614"/>
                  </a:lnTo>
                  <a:lnTo>
                    <a:pt x="2446051" y="43742"/>
                  </a:lnTo>
                  <a:lnTo>
                    <a:pt x="2581942" y="21871"/>
                  </a:lnTo>
                  <a:lnTo>
                    <a:pt x="2717834" y="65614"/>
                  </a:lnTo>
                  <a:lnTo>
                    <a:pt x="2853726" y="21871"/>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998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9985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147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771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66959" y="4962980"/>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0" name="tx60"/>
            <p:cNvSpPr/>
            <p:nvPr/>
          </p:nvSpPr>
          <p:spPr>
            <a:xfrm>
              <a:off x="23818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442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84425" y="1403693"/>
              <a:ext cx="227037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Italy, 2000-2025</a:t>
              </a:r>
            </a:p>
          </p:txBody>
        </p:sp>
        <p:sp>
          <p:nvSpPr>
            <p:cNvPr id="63" name="pl63"/>
            <p:cNvSpPr/>
            <p:nvPr/>
          </p:nvSpPr>
          <p:spPr>
            <a:xfrm>
              <a:off x="5267799" y="36892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76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18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8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7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555687"/>
            </a:xfrm>
            <a:custGeom>
              <a:avLst/>
              <a:pathLst>
                <a:path w="3397293" h="1555687">
                  <a:moveTo>
                    <a:pt x="0" y="1555687"/>
                  </a:moveTo>
                  <a:lnTo>
                    <a:pt x="135891" y="1333446"/>
                  </a:lnTo>
                  <a:lnTo>
                    <a:pt x="271783" y="1037125"/>
                  </a:lnTo>
                  <a:lnTo>
                    <a:pt x="407675" y="814884"/>
                  </a:lnTo>
                  <a:lnTo>
                    <a:pt x="543566" y="666723"/>
                  </a:lnTo>
                  <a:lnTo>
                    <a:pt x="679458" y="592643"/>
                  </a:lnTo>
                  <a:lnTo>
                    <a:pt x="815350" y="518562"/>
                  </a:lnTo>
                  <a:lnTo>
                    <a:pt x="951242" y="370401"/>
                  </a:lnTo>
                  <a:lnTo>
                    <a:pt x="1087133" y="370401"/>
                  </a:lnTo>
                  <a:lnTo>
                    <a:pt x="1223025" y="370401"/>
                  </a:lnTo>
                  <a:lnTo>
                    <a:pt x="1358917" y="296321"/>
                  </a:lnTo>
                  <a:lnTo>
                    <a:pt x="1494809" y="370401"/>
                  </a:lnTo>
                  <a:lnTo>
                    <a:pt x="1630700" y="370401"/>
                  </a:lnTo>
                  <a:lnTo>
                    <a:pt x="1766592" y="370401"/>
                  </a:lnTo>
                  <a:lnTo>
                    <a:pt x="1902484" y="592643"/>
                  </a:lnTo>
                  <a:lnTo>
                    <a:pt x="2038375" y="740803"/>
                  </a:lnTo>
                  <a:lnTo>
                    <a:pt x="2174267" y="592643"/>
                  </a:lnTo>
                  <a:lnTo>
                    <a:pt x="2310159" y="222241"/>
                  </a:lnTo>
                  <a:lnTo>
                    <a:pt x="2446051" y="148160"/>
                  </a:lnTo>
                  <a:lnTo>
                    <a:pt x="2581942" y="74080"/>
                  </a:lnTo>
                  <a:lnTo>
                    <a:pt x="2717834" y="222241"/>
                  </a:lnTo>
                  <a:lnTo>
                    <a:pt x="2853726" y="74080"/>
                  </a:lnTo>
                  <a:lnTo>
                    <a:pt x="2989618" y="7408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78087"/>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78087"/>
              <a:ext cx="3397293" cy="222241"/>
            </a:xfrm>
            <a:custGeom>
              <a:avLst/>
              <a:pathLst>
                <a:path w="3397293" h="222241">
                  <a:moveTo>
                    <a:pt x="0" y="222241"/>
                  </a:moveTo>
                  <a:lnTo>
                    <a:pt x="135891" y="148160"/>
                  </a:lnTo>
                  <a:lnTo>
                    <a:pt x="271783" y="148160"/>
                  </a:lnTo>
                  <a:lnTo>
                    <a:pt x="407675" y="74080"/>
                  </a:lnTo>
                  <a:lnTo>
                    <a:pt x="543566" y="74080"/>
                  </a:lnTo>
                  <a:lnTo>
                    <a:pt x="679458" y="74080"/>
                  </a:lnTo>
                  <a:lnTo>
                    <a:pt x="815350" y="0"/>
                  </a:lnTo>
                  <a:lnTo>
                    <a:pt x="951242" y="74080"/>
                  </a:lnTo>
                  <a:lnTo>
                    <a:pt x="1087133" y="0"/>
                  </a:lnTo>
                  <a:lnTo>
                    <a:pt x="1223025" y="7408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408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780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555687"/>
            </a:xfrm>
            <a:custGeom>
              <a:avLst/>
              <a:pathLst>
                <a:path w="3397293" h="1555687">
                  <a:moveTo>
                    <a:pt x="0" y="1555687"/>
                  </a:moveTo>
                  <a:lnTo>
                    <a:pt x="135891" y="1333446"/>
                  </a:lnTo>
                  <a:lnTo>
                    <a:pt x="271783" y="1037125"/>
                  </a:lnTo>
                  <a:lnTo>
                    <a:pt x="407675" y="814884"/>
                  </a:lnTo>
                  <a:lnTo>
                    <a:pt x="543566" y="666723"/>
                  </a:lnTo>
                  <a:lnTo>
                    <a:pt x="679458" y="592643"/>
                  </a:lnTo>
                  <a:lnTo>
                    <a:pt x="815350" y="518562"/>
                  </a:lnTo>
                  <a:lnTo>
                    <a:pt x="951242" y="370401"/>
                  </a:lnTo>
                  <a:lnTo>
                    <a:pt x="1087133" y="370401"/>
                  </a:lnTo>
                  <a:lnTo>
                    <a:pt x="1223025" y="370401"/>
                  </a:lnTo>
                  <a:lnTo>
                    <a:pt x="1358917" y="296321"/>
                  </a:lnTo>
                  <a:lnTo>
                    <a:pt x="1494809" y="370401"/>
                  </a:lnTo>
                  <a:lnTo>
                    <a:pt x="1630700" y="370401"/>
                  </a:lnTo>
                  <a:lnTo>
                    <a:pt x="1766592" y="370401"/>
                  </a:lnTo>
                  <a:lnTo>
                    <a:pt x="1902484" y="592643"/>
                  </a:lnTo>
                  <a:lnTo>
                    <a:pt x="2038375" y="740803"/>
                  </a:lnTo>
                  <a:lnTo>
                    <a:pt x="2174267" y="592643"/>
                  </a:lnTo>
                  <a:lnTo>
                    <a:pt x="2310159" y="222241"/>
                  </a:lnTo>
                  <a:lnTo>
                    <a:pt x="2446051" y="148160"/>
                  </a:lnTo>
                  <a:lnTo>
                    <a:pt x="2581942" y="74080"/>
                  </a:lnTo>
                  <a:lnTo>
                    <a:pt x="2717834" y="222241"/>
                  </a:lnTo>
                  <a:lnTo>
                    <a:pt x="2853726" y="74080"/>
                  </a:lnTo>
                  <a:lnTo>
                    <a:pt x="2989618" y="7408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85478"/>
              <a:ext cx="0" cy="1674216"/>
            </a:xfrm>
            <a:custGeom>
              <a:avLst/>
              <a:pathLst>
                <a:path w="0" h="1674216">
                  <a:moveTo>
                    <a:pt x="0" y="167421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85478"/>
              <a:ext cx="0" cy="711171"/>
            </a:xfrm>
            <a:custGeom>
              <a:avLst/>
              <a:pathLst>
                <a:path w="0" h="711171">
                  <a:moveTo>
                    <a:pt x="0" y="71117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85478"/>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85478"/>
              <a:ext cx="0" cy="859332"/>
            </a:xfrm>
            <a:custGeom>
              <a:avLst/>
              <a:pathLst>
                <a:path w="0" h="859332">
                  <a:moveTo>
                    <a:pt x="0" y="8593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85478"/>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1555687"/>
            </a:xfrm>
            <a:custGeom>
              <a:avLst/>
              <a:pathLst>
                <a:path w="3397293" h="1555687">
                  <a:moveTo>
                    <a:pt x="0" y="1555687"/>
                  </a:moveTo>
                  <a:lnTo>
                    <a:pt x="135891" y="1333446"/>
                  </a:lnTo>
                  <a:lnTo>
                    <a:pt x="271783" y="1037125"/>
                  </a:lnTo>
                  <a:lnTo>
                    <a:pt x="407675" y="814884"/>
                  </a:lnTo>
                  <a:lnTo>
                    <a:pt x="543566" y="666723"/>
                  </a:lnTo>
                  <a:lnTo>
                    <a:pt x="679458" y="592643"/>
                  </a:lnTo>
                  <a:lnTo>
                    <a:pt x="815350" y="518562"/>
                  </a:lnTo>
                  <a:lnTo>
                    <a:pt x="951242" y="370401"/>
                  </a:lnTo>
                  <a:lnTo>
                    <a:pt x="1087133" y="370401"/>
                  </a:lnTo>
                  <a:lnTo>
                    <a:pt x="1223025" y="370401"/>
                  </a:lnTo>
                  <a:lnTo>
                    <a:pt x="1358917" y="296321"/>
                  </a:lnTo>
                  <a:lnTo>
                    <a:pt x="1494809" y="370401"/>
                  </a:lnTo>
                  <a:lnTo>
                    <a:pt x="1630700" y="370401"/>
                  </a:lnTo>
                  <a:lnTo>
                    <a:pt x="1766592" y="370401"/>
                  </a:lnTo>
                  <a:lnTo>
                    <a:pt x="1902484" y="592643"/>
                  </a:lnTo>
                  <a:lnTo>
                    <a:pt x="2038375" y="740803"/>
                  </a:lnTo>
                  <a:lnTo>
                    <a:pt x="2174267" y="592643"/>
                  </a:lnTo>
                  <a:lnTo>
                    <a:pt x="2310159" y="222241"/>
                  </a:lnTo>
                  <a:lnTo>
                    <a:pt x="2446051" y="148160"/>
                  </a:lnTo>
                  <a:lnTo>
                    <a:pt x="2581942" y="74080"/>
                  </a:lnTo>
                  <a:lnTo>
                    <a:pt x="2717834" y="222241"/>
                  </a:lnTo>
                  <a:lnTo>
                    <a:pt x="2853726" y="74080"/>
                  </a:lnTo>
                  <a:lnTo>
                    <a:pt x="2989618" y="7408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1" name="tx91"/>
            <p:cNvSpPr/>
            <p:nvPr/>
          </p:nvSpPr>
          <p:spPr>
            <a:xfrm>
              <a:off x="6068928" y="231805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31535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27845" y="23154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16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2316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6871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6130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2667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259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5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16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165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4314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19385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83658" y="4962980"/>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16" name="tx116"/>
            <p:cNvSpPr/>
            <p:nvPr/>
          </p:nvSpPr>
          <p:spPr>
            <a:xfrm>
              <a:off x="669849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46095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457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028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600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17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743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4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314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86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457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028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E2231A">
                <a:alpha val="80000"/>
              </a:srgbClr>
            </a:solidFill>
          </p:spPr>
          <p:txBody>
            <a:bodyPr/>
            <a:lstStyle/>
            <a:p/>
          </p:txBody>
        </p:sp>
        <p:sp>
          <p:nvSpPr>
            <p:cNvPr id="134" name="rc134"/>
            <p:cNvSpPr/>
            <p:nvPr/>
          </p:nvSpPr>
          <p:spPr>
            <a:xfrm>
              <a:off x="1317178" y="5743865"/>
              <a:ext cx="5595140" cy="114824"/>
            </a:xfrm>
            <a:prstGeom prst="rect">
              <a:avLst/>
            </a:prstGeom>
            <a:solidFill>
              <a:srgbClr val="E2231A">
                <a:alpha val="80000"/>
              </a:srgbClr>
            </a:solidFill>
          </p:spPr>
          <p:txBody>
            <a:bodyPr/>
            <a:lstStyle/>
            <a:p/>
          </p:txBody>
        </p:sp>
        <p:sp>
          <p:nvSpPr>
            <p:cNvPr id="135" name="rc135"/>
            <p:cNvSpPr/>
            <p:nvPr/>
          </p:nvSpPr>
          <p:spPr>
            <a:xfrm>
              <a:off x="1317178" y="5600334"/>
              <a:ext cx="5563666"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247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38041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26132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671846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1756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Italy (95%) was 11 percentage points higher than the global average (84%) and 2 percentage points higher than the average across all non-programme countries (93%).
National MCV1 coverage was 1 percentage point higher than in 2019 (94%).
This equates to 19,000 unvaccinated children in 2025 compared to 25,000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MCV1 coverage was 95% - this is 1 percentage point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Italy ranked number 22 out of 41 countries for lowest MCV1 coverage (based on tied ranks).
Italy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51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2952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438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581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223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366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510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6535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374188"/>
              <a:ext cx="238662" cy="933833"/>
            </a:xfrm>
            <a:prstGeom prst="rect">
              <a:avLst/>
            </a:prstGeom>
            <a:solidFill>
              <a:srgbClr val="80BD41">
                <a:alpha val="100000"/>
              </a:srgbClr>
            </a:solidFill>
          </p:spPr>
          <p:txBody>
            <a:bodyPr/>
            <a:lstStyle/>
            <a:p/>
          </p:txBody>
        </p:sp>
        <p:sp>
          <p:nvSpPr>
            <p:cNvPr id="26" name="rc26"/>
            <p:cNvSpPr/>
            <p:nvPr/>
          </p:nvSpPr>
          <p:spPr>
            <a:xfrm>
              <a:off x="1333322" y="3046074"/>
              <a:ext cx="238662" cy="328113"/>
            </a:xfrm>
            <a:prstGeom prst="rect">
              <a:avLst/>
            </a:prstGeom>
            <a:solidFill>
              <a:srgbClr val="E2231A">
                <a:alpha val="100000"/>
              </a:srgbClr>
            </a:solidFill>
          </p:spPr>
          <p:txBody>
            <a:bodyPr/>
            <a:lstStyle/>
            <a:p/>
          </p:txBody>
        </p:sp>
        <p:sp>
          <p:nvSpPr>
            <p:cNvPr id="27" name="rc27"/>
            <p:cNvSpPr/>
            <p:nvPr/>
          </p:nvSpPr>
          <p:spPr>
            <a:xfrm>
              <a:off x="1598503" y="3347645"/>
              <a:ext cx="238662" cy="960375"/>
            </a:xfrm>
            <a:prstGeom prst="rect">
              <a:avLst/>
            </a:prstGeom>
            <a:solidFill>
              <a:srgbClr val="80BD41">
                <a:alpha val="100000"/>
              </a:srgbClr>
            </a:solidFill>
          </p:spPr>
          <p:txBody>
            <a:bodyPr/>
            <a:lstStyle/>
            <a:p/>
          </p:txBody>
        </p:sp>
        <p:sp>
          <p:nvSpPr>
            <p:cNvPr id="28" name="rc28"/>
            <p:cNvSpPr/>
            <p:nvPr/>
          </p:nvSpPr>
          <p:spPr>
            <a:xfrm>
              <a:off x="1598503" y="3060786"/>
              <a:ext cx="238662" cy="286859"/>
            </a:xfrm>
            <a:prstGeom prst="rect">
              <a:avLst/>
            </a:prstGeom>
            <a:solidFill>
              <a:srgbClr val="E2231A">
                <a:alpha val="100000"/>
              </a:srgbClr>
            </a:solidFill>
          </p:spPr>
          <p:txBody>
            <a:bodyPr/>
            <a:lstStyle/>
            <a:p/>
          </p:txBody>
        </p:sp>
        <p:sp>
          <p:nvSpPr>
            <p:cNvPr id="29" name="rc29"/>
            <p:cNvSpPr/>
            <p:nvPr/>
          </p:nvSpPr>
          <p:spPr>
            <a:xfrm>
              <a:off x="1863684" y="3295123"/>
              <a:ext cx="238662" cy="1012898"/>
            </a:xfrm>
            <a:prstGeom prst="rect">
              <a:avLst/>
            </a:prstGeom>
            <a:solidFill>
              <a:srgbClr val="80BD41">
                <a:alpha val="100000"/>
              </a:srgbClr>
            </a:solidFill>
          </p:spPr>
          <p:txBody>
            <a:bodyPr/>
            <a:lstStyle/>
            <a:p/>
          </p:txBody>
        </p:sp>
        <p:sp>
          <p:nvSpPr>
            <p:cNvPr id="30" name="rc30"/>
            <p:cNvSpPr/>
            <p:nvPr/>
          </p:nvSpPr>
          <p:spPr>
            <a:xfrm>
              <a:off x="1863684" y="3057530"/>
              <a:ext cx="238662" cy="237593"/>
            </a:xfrm>
            <a:prstGeom prst="rect">
              <a:avLst/>
            </a:prstGeom>
            <a:solidFill>
              <a:srgbClr val="E2231A">
                <a:alpha val="100000"/>
              </a:srgbClr>
            </a:solidFill>
          </p:spPr>
          <p:txBody>
            <a:bodyPr/>
            <a:lstStyle/>
            <a:p/>
          </p:txBody>
        </p:sp>
        <p:sp>
          <p:nvSpPr>
            <p:cNvPr id="31" name="rc31"/>
            <p:cNvSpPr/>
            <p:nvPr/>
          </p:nvSpPr>
          <p:spPr>
            <a:xfrm>
              <a:off x="2128865" y="3248668"/>
              <a:ext cx="238662" cy="1059353"/>
            </a:xfrm>
            <a:prstGeom prst="rect">
              <a:avLst/>
            </a:prstGeom>
            <a:solidFill>
              <a:srgbClr val="80BD41">
                <a:alpha val="100000"/>
              </a:srgbClr>
            </a:solidFill>
          </p:spPr>
          <p:txBody>
            <a:bodyPr/>
            <a:lstStyle/>
            <a:p/>
          </p:txBody>
        </p:sp>
        <p:sp>
          <p:nvSpPr>
            <p:cNvPr id="32" name="rc32"/>
            <p:cNvSpPr/>
            <p:nvPr/>
          </p:nvSpPr>
          <p:spPr>
            <a:xfrm>
              <a:off x="2128865" y="3046894"/>
              <a:ext cx="238662" cy="201773"/>
            </a:xfrm>
            <a:prstGeom prst="rect">
              <a:avLst/>
            </a:prstGeom>
            <a:solidFill>
              <a:srgbClr val="E2231A">
                <a:alpha val="100000"/>
              </a:srgbClr>
            </a:solidFill>
          </p:spPr>
          <p:txBody>
            <a:bodyPr/>
            <a:lstStyle/>
            <a:p/>
          </p:txBody>
        </p:sp>
        <p:sp>
          <p:nvSpPr>
            <p:cNvPr id="33" name="rc33"/>
            <p:cNvSpPr/>
            <p:nvPr/>
          </p:nvSpPr>
          <p:spPr>
            <a:xfrm>
              <a:off x="2394045" y="3184198"/>
              <a:ext cx="238662" cy="1123823"/>
            </a:xfrm>
            <a:prstGeom prst="rect">
              <a:avLst/>
            </a:prstGeom>
            <a:solidFill>
              <a:srgbClr val="80BD41">
                <a:alpha val="100000"/>
              </a:srgbClr>
            </a:solidFill>
          </p:spPr>
          <p:txBody>
            <a:bodyPr/>
            <a:lstStyle/>
            <a:p/>
          </p:txBody>
        </p:sp>
        <p:sp>
          <p:nvSpPr>
            <p:cNvPr id="34" name="rc34"/>
            <p:cNvSpPr/>
            <p:nvPr/>
          </p:nvSpPr>
          <p:spPr>
            <a:xfrm>
              <a:off x="2394045" y="3001235"/>
              <a:ext cx="238662" cy="182962"/>
            </a:xfrm>
            <a:prstGeom prst="rect">
              <a:avLst/>
            </a:prstGeom>
            <a:solidFill>
              <a:srgbClr val="E2231A">
                <a:alpha val="100000"/>
              </a:srgbClr>
            </a:solidFill>
          </p:spPr>
          <p:txBody>
            <a:bodyPr/>
            <a:lstStyle/>
            <a:p/>
          </p:txBody>
        </p:sp>
        <p:sp>
          <p:nvSpPr>
            <p:cNvPr id="35" name="rc35"/>
            <p:cNvSpPr/>
            <p:nvPr/>
          </p:nvSpPr>
          <p:spPr>
            <a:xfrm>
              <a:off x="2659226" y="3183073"/>
              <a:ext cx="238662" cy="1124947"/>
            </a:xfrm>
            <a:prstGeom prst="rect">
              <a:avLst/>
            </a:prstGeom>
            <a:solidFill>
              <a:srgbClr val="80BD41">
                <a:alpha val="100000"/>
              </a:srgbClr>
            </a:solidFill>
          </p:spPr>
          <p:txBody>
            <a:bodyPr/>
            <a:lstStyle/>
            <a:p/>
          </p:txBody>
        </p:sp>
        <p:sp>
          <p:nvSpPr>
            <p:cNvPr id="36" name="rc36"/>
            <p:cNvSpPr/>
            <p:nvPr/>
          </p:nvSpPr>
          <p:spPr>
            <a:xfrm>
              <a:off x="2659226" y="3014987"/>
              <a:ext cx="238662" cy="168086"/>
            </a:xfrm>
            <a:prstGeom prst="rect">
              <a:avLst/>
            </a:prstGeom>
            <a:solidFill>
              <a:srgbClr val="E2231A">
                <a:alpha val="100000"/>
              </a:srgbClr>
            </a:solidFill>
          </p:spPr>
          <p:txBody>
            <a:bodyPr/>
            <a:lstStyle/>
            <a:p/>
          </p:txBody>
        </p:sp>
        <p:sp>
          <p:nvSpPr>
            <p:cNvPr id="37" name="rc37"/>
            <p:cNvSpPr/>
            <p:nvPr/>
          </p:nvSpPr>
          <p:spPr>
            <a:xfrm>
              <a:off x="2924407" y="3158850"/>
              <a:ext cx="238662" cy="1149171"/>
            </a:xfrm>
            <a:prstGeom prst="rect">
              <a:avLst/>
            </a:prstGeom>
            <a:solidFill>
              <a:srgbClr val="80BD41">
                <a:alpha val="100000"/>
              </a:srgbClr>
            </a:solidFill>
          </p:spPr>
          <p:txBody>
            <a:bodyPr/>
            <a:lstStyle/>
            <a:p/>
          </p:txBody>
        </p:sp>
        <p:sp>
          <p:nvSpPr>
            <p:cNvPr id="38" name="rc38"/>
            <p:cNvSpPr/>
            <p:nvPr/>
          </p:nvSpPr>
          <p:spPr>
            <a:xfrm>
              <a:off x="2924407" y="3002149"/>
              <a:ext cx="238662" cy="156700"/>
            </a:xfrm>
            <a:prstGeom prst="rect">
              <a:avLst/>
            </a:prstGeom>
            <a:solidFill>
              <a:srgbClr val="E2231A">
                <a:alpha val="100000"/>
              </a:srgbClr>
            </a:solidFill>
          </p:spPr>
          <p:txBody>
            <a:bodyPr/>
            <a:lstStyle/>
            <a:p/>
          </p:txBody>
        </p:sp>
        <p:sp>
          <p:nvSpPr>
            <p:cNvPr id="39" name="rc39"/>
            <p:cNvSpPr/>
            <p:nvPr/>
          </p:nvSpPr>
          <p:spPr>
            <a:xfrm>
              <a:off x="3189588" y="3128747"/>
              <a:ext cx="238662" cy="1179274"/>
            </a:xfrm>
            <a:prstGeom prst="rect">
              <a:avLst/>
            </a:prstGeom>
            <a:solidFill>
              <a:srgbClr val="80BD41">
                <a:alpha val="100000"/>
              </a:srgbClr>
            </a:solidFill>
          </p:spPr>
          <p:txBody>
            <a:bodyPr/>
            <a:lstStyle/>
            <a:p/>
          </p:txBody>
        </p:sp>
        <p:sp>
          <p:nvSpPr>
            <p:cNvPr id="40" name="rc40"/>
            <p:cNvSpPr/>
            <p:nvPr/>
          </p:nvSpPr>
          <p:spPr>
            <a:xfrm>
              <a:off x="3189588" y="2997721"/>
              <a:ext cx="238662" cy="131025"/>
            </a:xfrm>
            <a:prstGeom prst="rect">
              <a:avLst/>
            </a:prstGeom>
            <a:solidFill>
              <a:srgbClr val="E2231A">
                <a:alpha val="100000"/>
              </a:srgbClr>
            </a:solidFill>
          </p:spPr>
          <p:txBody>
            <a:bodyPr/>
            <a:lstStyle/>
            <a:p/>
          </p:txBody>
        </p:sp>
        <p:sp>
          <p:nvSpPr>
            <p:cNvPr id="41" name="rc41"/>
            <p:cNvSpPr/>
            <p:nvPr/>
          </p:nvSpPr>
          <p:spPr>
            <a:xfrm>
              <a:off x="3454768" y="3100939"/>
              <a:ext cx="238662" cy="1207081"/>
            </a:xfrm>
            <a:prstGeom prst="rect">
              <a:avLst/>
            </a:prstGeom>
            <a:solidFill>
              <a:srgbClr val="80BD41">
                <a:alpha val="100000"/>
              </a:srgbClr>
            </a:solidFill>
          </p:spPr>
          <p:txBody>
            <a:bodyPr/>
            <a:lstStyle/>
            <a:p/>
          </p:txBody>
        </p:sp>
        <p:sp>
          <p:nvSpPr>
            <p:cNvPr id="42" name="rc42"/>
            <p:cNvSpPr/>
            <p:nvPr/>
          </p:nvSpPr>
          <p:spPr>
            <a:xfrm>
              <a:off x="3454768" y="2966822"/>
              <a:ext cx="238662" cy="134117"/>
            </a:xfrm>
            <a:prstGeom prst="rect">
              <a:avLst/>
            </a:prstGeom>
            <a:solidFill>
              <a:srgbClr val="E2231A">
                <a:alpha val="100000"/>
              </a:srgbClr>
            </a:solidFill>
          </p:spPr>
          <p:txBody>
            <a:bodyPr/>
            <a:lstStyle/>
            <a:p/>
          </p:txBody>
        </p:sp>
        <p:sp>
          <p:nvSpPr>
            <p:cNvPr id="43" name="rc43"/>
            <p:cNvSpPr/>
            <p:nvPr/>
          </p:nvSpPr>
          <p:spPr>
            <a:xfrm>
              <a:off x="3719949" y="3111762"/>
              <a:ext cx="238662" cy="1196258"/>
            </a:xfrm>
            <a:prstGeom prst="rect">
              <a:avLst/>
            </a:prstGeom>
            <a:solidFill>
              <a:srgbClr val="80BD41">
                <a:alpha val="100000"/>
              </a:srgbClr>
            </a:solidFill>
          </p:spPr>
          <p:txBody>
            <a:bodyPr/>
            <a:lstStyle/>
            <a:p/>
          </p:txBody>
        </p:sp>
        <p:sp>
          <p:nvSpPr>
            <p:cNvPr id="44" name="rc44"/>
            <p:cNvSpPr/>
            <p:nvPr/>
          </p:nvSpPr>
          <p:spPr>
            <a:xfrm>
              <a:off x="3719949" y="2978840"/>
              <a:ext cx="238662" cy="132922"/>
            </a:xfrm>
            <a:prstGeom prst="rect">
              <a:avLst/>
            </a:prstGeom>
            <a:solidFill>
              <a:srgbClr val="E2231A">
                <a:alpha val="100000"/>
              </a:srgbClr>
            </a:solidFill>
          </p:spPr>
          <p:txBody>
            <a:bodyPr/>
            <a:lstStyle/>
            <a:p/>
          </p:txBody>
        </p:sp>
        <p:sp>
          <p:nvSpPr>
            <p:cNvPr id="45" name="rc45"/>
            <p:cNvSpPr/>
            <p:nvPr/>
          </p:nvSpPr>
          <p:spPr>
            <a:xfrm>
              <a:off x="3985130" y="3112372"/>
              <a:ext cx="238662" cy="1195649"/>
            </a:xfrm>
            <a:prstGeom prst="rect">
              <a:avLst/>
            </a:prstGeom>
            <a:solidFill>
              <a:srgbClr val="80BD41">
                <a:alpha val="100000"/>
              </a:srgbClr>
            </a:solidFill>
          </p:spPr>
          <p:txBody>
            <a:bodyPr/>
            <a:lstStyle/>
            <a:p/>
          </p:txBody>
        </p:sp>
        <p:sp>
          <p:nvSpPr>
            <p:cNvPr id="46" name="rc46"/>
            <p:cNvSpPr/>
            <p:nvPr/>
          </p:nvSpPr>
          <p:spPr>
            <a:xfrm>
              <a:off x="3985130" y="2994114"/>
              <a:ext cx="238662" cy="118257"/>
            </a:xfrm>
            <a:prstGeom prst="rect">
              <a:avLst/>
            </a:prstGeom>
            <a:solidFill>
              <a:srgbClr val="E2231A">
                <a:alpha val="100000"/>
              </a:srgbClr>
            </a:solidFill>
          </p:spPr>
          <p:txBody>
            <a:bodyPr/>
            <a:lstStyle/>
            <a:p/>
          </p:txBody>
        </p:sp>
        <p:sp>
          <p:nvSpPr>
            <p:cNvPr id="47" name="rc47"/>
            <p:cNvSpPr/>
            <p:nvPr/>
          </p:nvSpPr>
          <p:spPr>
            <a:xfrm>
              <a:off x="4250311" y="3156062"/>
              <a:ext cx="238662" cy="1151958"/>
            </a:xfrm>
            <a:prstGeom prst="rect">
              <a:avLst/>
            </a:prstGeom>
            <a:solidFill>
              <a:srgbClr val="80BD41">
                <a:alpha val="100000"/>
              </a:srgbClr>
            </a:solidFill>
          </p:spPr>
          <p:txBody>
            <a:bodyPr/>
            <a:lstStyle/>
            <a:p/>
          </p:txBody>
        </p:sp>
        <p:sp>
          <p:nvSpPr>
            <p:cNvPr id="48" name="rc48"/>
            <p:cNvSpPr/>
            <p:nvPr/>
          </p:nvSpPr>
          <p:spPr>
            <a:xfrm>
              <a:off x="4250311" y="3028059"/>
              <a:ext cx="238662" cy="128003"/>
            </a:xfrm>
            <a:prstGeom prst="rect">
              <a:avLst/>
            </a:prstGeom>
            <a:solidFill>
              <a:srgbClr val="E2231A">
                <a:alpha val="100000"/>
              </a:srgbClr>
            </a:solidFill>
          </p:spPr>
          <p:txBody>
            <a:bodyPr/>
            <a:lstStyle/>
            <a:p/>
          </p:txBody>
        </p:sp>
        <p:sp>
          <p:nvSpPr>
            <p:cNvPr id="49" name="rc49"/>
            <p:cNvSpPr/>
            <p:nvPr/>
          </p:nvSpPr>
          <p:spPr>
            <a:xfrm>
              <a:off x="4515492" y="3186353"/>
              <a:ext cx="238662" cy="1121668"/>
            </a:xfrm>
            <a:prstGeom prst="rect">
              <a:avLst/>
            </a:prstGeom>
            <a:solidFill>
              <a:srgbClr val="80BD41">
                <a:alpha val="100000"/>
              </a:srgbClr>
            </a:solidFill>
          </p:spPr>
          <p:txBody>
            <a:bodyPr/>
            <a:lstStyle/>
            <a:p/>
          </p:txBody>
        </p:sp>
        <p:sp>
          <p:nvSpPr>
            <p:cNvPr id="50" name="rc50"/>
            <p:cNvSpPr/>
            <p:nvPr/>
          </p:nvSpPr>
          <p:spPr>
            <a:xfrm>
              <a:off x="4515492" y="3061723"/>
              <a:ext cx="238662" cy="124629"/>
            </a:xfrm>
            <a:prstGeom prst="rect">
              <a:avLst/>
            </a:prstGeom>
            <a:solidFill>
              <a:srgbClr val="E2231A">
                <a:alpha val="100000"/>
              </a:srgbClr>
            </a:solidFill>
          </p:spPr>
          <p:txBody>
            <a:bodyPr/>
            <a:lstStyle/>
            <a:p/>
          </p:txBody>
        </p:sp>
        <p:sp>
          <p:nvSpPr>
            <p:cNvPr id="51" name="rc51"/>
            <p:cNvSpPr/>
            <p:nvPr/>
          </p:nvSpPr>
          <p:spPr>
            <a:xfrm>
              <a:off x="4780672" y="3232457"/>
              <a:ext cx="238662" cy="1075564"/>
            </a:xfrm>
            <a:prstGeom prst="rect">
              <a:avLst/>
            </a:prstGeom>
            <a:solidFill>
              <a:srgbClr val="80BD41">
                <a:alpha val="100000"/>
              </a:srgbClr>
            </a:solidFill>
          </p:spPr>
          <p:txBody>
            <a:bodyPr/>
            <a:lstStyle/>
            <a:p/>
          </p:txBody>
        </p:sp>
        <p:sp>
          <p:nvSpPr>
            <p:cNvPr id="52" name="rc52"/>
            <p:cNvSpPr/>
            <p:nvPr/>
          </p:nvSpPr>
          <p:spPr>
            <a:xfrm>
              <a:off x="4780672" y="3112957"/>
              <a:ext cx="238662" cy="119499"/>
            </a:xfrm>
            <a:prstGeom prst="rect">
              <a:avLst/>
            </a:prstGeom>
            <a:solidFill>
              <a:srgbClr val="E2231A">
                <a:alpha val="100000"/>
              </a:srgbClr>
            </a:solidFill>
          </p:spPr>
          <p:txBody>
            <a:bodyPr/>
            <a:lstStyle/>
            <a:p/>
          </p:txBody>
        </p:sp>
        <p:sp>
          <p:nvSpPr>
            <p:cNvPr id="53" name="rc53"/>
            <p:cNvSpPr/>
            <p:nvPr/>
          </p:nvSpPr>
          <p:spPr>
            <a:xfrm>
              <a:off x="5045853" y="3299082"/>
              <a:ext cx="238662" cy="1008939"/>
            </a:xfrm>
            <a:prstGeom prst="rect">
              <a:avLst/>
            </a:prstGeom>
            <a:solidFill>
              <a:srgbClr val="80BD41">
                <a:alpha val="100000"/>
              </a:srgbClr>
            </a:solidFill>
          </p:spPr>
          <p:txBody>
            <a:bodyPr/>
            <a:lstStyle/>
            <a:p/>
          </p:txBody>
        </p:sp>
        <p:sp>
          <p:nvSpPr>
            <p:cNvPr id="54" name="rc54"/>
            <p:cNvSpPr/>
            <p:nvPr/>
          </p:nvSpPr>
          <p:spPr>
            <a:xfrm>
              <a:off x="5045853" y="3148331"/>
              <a:ext cx="238662" cy="150750"/>
            </a:xfrm>
            <a:prstGeom prst="rect">
              <a:avLst/>
            </a:prstGeom>
            <a:solidFill>
              <a:srgbClr val="E2231A">
                <a:alpha val="100000"/>
              </a:srgbClr>
            </a:solidFill>
          </p:spPr>
          <p:txBody>
            <a:bodyPr/>
            <a:lstStyle/>
            <a:p/>
          </p:txBody>
        </p:sp>
        <p:sp>
          <p:nvSpPr>
            <p:cNvPr id="55" name="rc55"/>
            <p:cNvSpPr/>
            <p:nvPr/>
          </p:nvSpPr>
          <p:spPr>
            <a:xfrm>
              <a:off x="5311034" y="3355376"/>
              <a:ext cx="238662" cy="952644"/>
            </a:xfrm>
            <a:prstGeom prst="rect">
              <a:avLst/>
            </a:prstGeom>
            <a:solidFill>
              <a:srgbClr val="80BD41">
                <a:alpha val="100000"/>
              </a:srgbClr>
            </a:solidFill>
          </p:spPr>
          <p:txBody>
            <a:bodyPr/>
            <a:lstStyle/>
            <a:p/>
          </p:txBody>
        </p:sp>
        <p:sp>
          <p:nvSpPr>
            <p:cNvPr id="56" name="rc56"/>
            <p:cNvSpPr/>
            <p:nvPr/>
          </p:nvSpPr>
          <p:spPr>
            <a:xfrm>
              <a:off x="5311034" y="3187267"/>
              <a:ext cx="238662" cy="168109"/>
            </a:xfrm>
            <a:prstGeom prst="rect">
              <a:avLst/>
            </a:prstGeom>
            <a:solidFill>
              <a:srgbClr val="E2231A">
                <a:alpha val="100000"/>
              </a:srgbClr>
            </a:solidFill>
          </p:spPr>
          <p:txBody>
            <a:bodyPr/>
            <a:lstStyle/>
            <a:p/>
          </p:txBody>
        </p:sp>
        <p:sp>
          <p:nvSpPr>
            <p:cNvPr id="57" name="rc57"/>
            <p:cNvSpPr/>
            <p:nvPr/>
          </p:nvSpPr>
          <p:spPr>
            <a:xfrm>
              <a:off x="5576215" y="3358117"/>
              <a:ext cx="238662" cy="949904"/>
            </a:xfrm>
            <a:prstGeom prst="rect">
              <a:avLst/>
            </a:prstGeom>
            <a:solidFill>
              <a:srgbClr val="80BD41">
                <a:alpha val="100000"/>
              </a:srgbClr>
            </a:solidFill>
          </p:spPr>
          <p:txBody>
            <a:bodyPr/>
            <a:lstStyle/>
            <a:p/>
          </p:txBody>
        </p:sp>
        <p:sp>
          <p:nvSpPr>
            <p:cNvPr id="58" name="rc58"/>
            <p:cNvSpPr/>
            <p:nvPr/>
          </p:nvSpPr>
          <p:spPr>
            <a:xfrm>
              <a:off x="5576215" y="3216175"/>
              <a:ext cx="238662" cy="141942"/>
            </a:xfrm>
            <a:prstGeom prst="rect">
              <a:avLst/>
            </a:prstGeom>
            <a:solidFill>
              <a:srgbClr val="E2231A">
                <a:alpha val="100000"/>
              </a:srgbClr>
            </a:solidFill>
          </p:spPr>
          <p:txBody>
            <a:bodyPr/>
            <a:lstStyle/>
            <a:p/>
          </p:txBody>
        </p:sp>
        <p:sp>
          <p:nvSpPr>
            <p:cNvPr id="59" name="rc59"/>
            <p:cNvSpPr/>
            <p:nvPr/>
          </p:nvSpPr>
          <p:spPr>
            <a:xfrm>
              <a:off x="5841395" y="3334737"/>
              <a:ext cx="238662" cy="973283"/>
            </a:xfrm>
            <a:prstGeom prst="rect">
              <a:avLst/>
            </a:prstGeom>
            <a:solidFill>
              <a:srgbClr val="80BD41">
                <a:alpha val="100000"/>
              </a:srgbClr>
            </a:solidFill>
          </p:spPr>
          <p:txBody>
            <a:bodyPr/>
            <a:lstStyle/>
            <a:p/>
          </p:txBody>
        </p:sp>
        <p:sp>
          <p:nvSpPr>
            <p:cNvPr id="60" name="rc60"/>
            <p:cNvSpPr/>
            <p:nvPr/>
          </p:nvSpPr>
          <p:spPr>
            <a:xfrm>
              <a:off x="5841395" y="3250097"/>
              <a:ext cx="238662" cy="84640"/>
            </a:xfrm>
            <a:prstGeom prst="rect">
              <a:avLst/>
            </a:prstGeom>
            <a:solidFill>
              <a:srgbClr val="E2231A">
                <a:alpha val="100000"/>
              </a:srgbClr>
            </a:solidFill>
          </p:spPr>
          <p:txBody>
            <a:bodyPr/>
            <a:lstStyle/>
            <a:p/>
          </p:txBody>
        </p:sp>
        <p:sp>
          <p:nvSpPr>
            <p:cNvPr id="61" name="rc61"/>
            <p:cNvSpPr/>
            <p:nvPr/>
          </p:nvSpPr>
          <p:spPr>
            <a:xfrm>
              <a:off x="6106576" y="3362826"/>
              <a:ext cx="238662" cy="945195"/>
            </a:xfrm>
            <a:prstGeom prst="rect">
              <a:avLst/>
            </a:prstGeom>
            <a:solidFill>
              <a:srgbClr val="80BD41">
                <a:alpha val="100000"/>
              </a:srgbClr>
            </a:solidFill>
          </p:spPr>
          <p:txBody>
            <a:bodyPr/>
            <a:lstStyle/>
            <a:p/>
          </p:txBody>
        </p:sp>
        <p:sp>
          <p:nvSpPr>
            <p:cNvPr id="62" name="rc62"/>
            <p:cNvSpPr/>
            <p:nvPr/>
          </p:nvSpPr>
          <p:spPr>
            <a:xfrm>
              <a:off x="6106576" y="3291679"/>
              <a:ext cx="238662" cy="71146"/>
            </a:xfrm>
            <a:prstGeom prst="rect">
              <a:avLst/>
            </a:prstGeom>
            <a:solidFill>
              <a:srgbClr val="E2231A">
                <a:alpha val="100000"/>
              </a:srgbClr>
            </a:solidFill>
          </p:spPr>
          <p:txBody>
            <a:bodyPr/>
            <a:lstStyle/>
            <a:p/>
          </p:txBody>
        </p:sp>
        <p:sp>
          <p:nvSpPr>
            <p:cNvPr id="63" name="rc63"/>
            <p:cNvSpPr/>
            <p:nvPr/>
          </p:nvSpPr>
          <p:spPr>
            <a:xfrm>
              <a:off x="6371757" y="3385971"/>
              <a:ext cx="238662" cy="922049"/>
            </a:xfrm>
            <a:prstGeom prst="rect">
              <a:avLst/>
            </a:prstGeom>
            <a:solidFill>
              <a:srgbClr val="80BD41">
                <a:alpha val="100000"/>
              </a:srgbClr>
            </a:solidFill>
          </p:spPr>
          <p:txBody>
            <a:bodyPr/>
            <a:lstStyle/>
            <a:p/>
          </p:txBody>
        </p:sp>
        <p:sp>
          <p:nvSpPr>
            <p:cNvPr id="64" name="rc64"/>
            <p:cNvSpPr/>
            <p:nvPr/>
          </p:nvSpPr>
          <p:spPr>
            <a:xfrm>
              <a:off x="6371757" y="3327124"/>
              <a:ext cx="238662" cy="58847"/>
            </a:xfrm>
            <a:prstGeom prst="rect">
              <a:avLst/>
            </a:prstGeom>
            <a:solidFill>
              <a:srgbClr val="E2231A">
                <a:alpha val="100000"/>
              </a:srgbClr>
            </a:solidFill>
          </p:spPr>
          <p:txBody>
            <a:bodyPr/>
            <a:lstStyle/>
            <a:p/>
          </p:txBody>
        </p:sp>
        <p:sp>
          <p:nvSpPr>
            <p:cNvPr id="65" name="rc65"/>
            <p:cNvSpPr/>
            <p:nvPr/>
          </p:nvSpPr>
          <p:spPr>
            <a:xfrm>
              <a:off x="6636938" y="3430459"/>
              <a:ext cx="238662" cy="877562"/>
            </a:xfrm>
            <a:prstGeom prst="rect">
              <a:avLst/>
            </a:prstGeom>
            <a:solidFill>
              <a:srgbClr val="80BD41">
                <a:alpha val="100000"/>
              </a:srgbClr>
            </a:solidFill>
          </p:spPr>
          <p:txBody>
            <a:bodyPr/>
            <a:lstStyle/>
            <a:p/>
          </p:txBody>
        </p:sp>
        <p:sp>
          <p:nvSpPr>
            <p:cNvPr id="66" name="rc66"/>
            <p:cNvSpPr/>
            <p:nvPr/>
          </p:nvSpPr>
          <p:spPr>
            <a:xfrm>
              <a:off x="6636938" y="3354158"/>
              <a:ext cx="238662" cy="76300"/>
            </a:xfrm>
            <a:prstGeom prst="rect">
              <a:avLst/>
            </a:prstGeom>
            <a:solidFill>
              <a:srgbClr val="E2231A">
                <a:alpha val="100000"/>
              </a:srgbClr>
            </a:solidFill>
          </p:spPr>
          <p:txBody>
            <a:bodyPr/>
            <a:lstStyle/>
            <a:p/>
          </p:txBody>
        </p:sp>
        <p:sp>
          <p:nvSpPr>
            <p:cNvPr id="67" name="rc67"/>
            <p:cNvSpPr/>
            <p:nvPr/>
          </p:nvSpPr>
          <p:spPr>
            <a:xfrm>
              <a:off x="6902119" y="3413381"/>
              <a:ext cx="238662" cy="894640"/>
            </a:xfrm>
            <a:prstGeom prst="rect">
              <a:avLst/>
            </a:prstGeom>
            <a:solidFill>
              <a:srgbClr val="80BD41">
                <a:alpha val="100000"/>
              </a:srgbClr>
            </a:solidFill>
          </p:spPr>
          <p:txBody>
            <a:bodyPr/>
            <a:lstStyle/>
            <a:p/>
          </p:txBody>
        </p:sp>
        <p:sp>
          <p:nvSpPr>
            <p:cNvPr id="68" name="rc68"/>
            <p:cNvSpPr/>
            <p:nvPr/>
          </p:nvSpPr>
          <p:spPr>
            <a:xfrm>
              <a:off x="6902119" y="3356266"/>
              <a:ext cx="238662" cy="57114"/>
            </a:xfrm>
            <a:prstGeom prst="rect">
              <a:avLst/>
            </a:prstGeom>
            <a:solidFill>
              <a:srgbClr val="E2231A">
                <a:alpha val="100000"/>
              </a:srgbClr>
            </a:solidFill>
          </p:spPr>
          <p:txBody>
            <a:bodyPr/>
            <a:lstStyle/>
            <a:p/>
          </p:txBody>
        </p:sp>
        <p:sp>
          <p:nvSpPr>
            <p:cNvPr id="69" name="rc69"/>
            <p:cNvSpPr/>
            <p:nvPr/>
          </p:nvSpPr>
          <p:spPr>
            <a:xfrm>
              <a:off x="7167299" y="3429709"/>
              <a:ext cx="238662" cy="878312"/>
            </a:xfrm>
            <a:prstGeom prst="rect">
              <a:avLst/>
            </a:prstGeom>
            <a:solidFill>
              <a:srgbClr val="80BD41">
                <a:alpha val="100000"/>
              </a:srgbClr>
            </a:solidFill>
          </p:spPr>
          <p:txBody>
            <a:bodyPr/>
            <a:lstStyle/>
            <a:p/>
          </p:txBody>
        </p:sp>
        <p:sp>
          <p:nvSpPr>
            <p:cNvPr id="70" name="rc70"/>
            <p:cNvSpPr/>
            <p:nvPr/>
          </p:nvSpPr>
          <p:spPr>
            <a:xfrm>
              <a:off x="7167299" y="3373649"/>
              <a:ext cx="238662" cy="56059"/>
            </a:xfrm>
            <a:prstGeom prst="rect">
              <a:avLst/>
            </a:prstGeom>
            <a:solidFill>
              <a:srgbClr val="E2231A">
                <a:alpha val="100000"/>
              </a:srgbClr>
            </a:solidFill>
          </p:spPr>
          <p:txBody>
            <a:bodyPr/>
            <a:lstStyle/>
            <a:p/>
          </p:txBody>
        </p:sp>
        <p:sp>
          <p:nvSpPr>
            <p:cNvPr id="71" name="rc71"/>
            <p:cNvSpPr/>
            <p:nvPr/>
          </p:nvSpPr>
          <p:spPr>
            <a:xfrm>
              <a:off x="7432480" y="3453651"/>
              <a:ext cx="238662" cy="854370"/>
            </a:xfrm>
            <a:prstGeom prst="rect">
              <a:avLst/>
            </a:prstGeom>
            <a:solidFill>
              <a:srgbClr val="80BD41">
                <a:alpha val="100000"/>
              </a:srgbClr>
            </a:solidFill>
          </p:spPr>
          <p:txBody>
            <a:bodyPr/>
            <a:lstStyle/>
            <a:p/>
          </p:txBody>
        </p:sp>
        <p:sp>
          <p:nvSpPr>
            <p:cNvPr id="72" name="rc72"/>
            <p:cNvSpPr/>
            <p:nvPr/>
          </p:nvSpPr>
          <p:spPr>
            <a:xfrm>
              <a:off x="7432480" y="3408695"/>
              <a:ext cx="238662" cy="44955"/>
            </a:xfrm>
            <a:prstGeom prst="rect">
              <a:avLst/>
            </a:prstGeom>
            <a:solidFill>
              <a:srgbClr val="E2231A">
                <a:alpha val="100000"/>
              </a:srgbClr>
            </a:solidFill>
          </p:spPr>
          <p:txBody>
            <a:bodyPr/>
            <a:lstStyle/>
            <a:p/>
          </p:txBody>
        </p:sp>
        <p:sp>
          <p:nvSpPr>
            <p:cNvPr id="73" name="rc73"/>
            <p:cNvSpPr/>
            <p:nvPr/>
          </p:nvSpPr>
          <p:spPr>
            <a:xfrm>
              <a:off x="7697661" y="3453487"/>
              <a:ext cx="238662" cy="854534"/>
            </a:xfrm>
            <a:prstGeom prst="rect">
              <a:avLst/>
            </a:prstGeom>
            <a:solidFill>
              <a:srgbClr val="80BD41">
                <a:alpha val="100000"/>
              </a:srgbClr>
            </a:solidFill>
          </p:spPr>
          <p:txBody>
            <a:bodyPr/>
            <a:lstStyle/>
            <a:p/>
          </p:txBody>
        </p:sp>
        <p:sp>
          <p:nvSpPr>
            <p:cNvPr id="74" name="rc74"/>
            <p:cNvSpPr/>
            <p:nvPr/>
          </p:nvSpPr>
          <p:spPr>
            <a:xfrm>
              <a:off x="7697661" y="3408508"/>
              <a:ext cx="238662" cy="44979"/>
            </a:xfrm>
            <a:prstGeom prst="rect">
              <a:avLst/>
            </a:prstGeom>
            <a:solidFill>
              <a:srgbClr val="E2231A">
                <a:alpha val="100000"/>
              </a:srgbClr>
            </a:solidFill>
          </p:spPr>
          <p:txBody>
            <a:bodyPr/>
            <a:lstStyle/>
            <a:p/>
          </p:txBody>
        </p:sp>
        <p:sp>
          <p:nvSpPr>
            <p:cNvPr id="75" name="rc75"/>
            <p:cNvSpPr/>
            <p:nvPr/>
          </p:nvSpPr>
          <p:spPr>
            <a:xfrm>
              <a:off x="7962842" y="3458266"/>
              <a:ext cx="238662" cy="849755"/>
            </a:xfrm>
            <a:prstGeom prst="rect">
              <a:avLst/>
            </a:prstGeom>
            <a:solidFill>
              <a:srgbClr val="80BD41">
                <a:alpha val="100000"/>
              </a:srgbClr>
            </a:solidFill>
          </p:spPr>
          <p:txBody>
            <a:bodyPr/>
            <a:lstStyle/>
            <a:p/>
          </p:txBody>
        </p:sp>
        <p:sp>
          <p:nvSpPr>
            <p:cNvPr id="76" name="rc76"/>
            <p:cNvSpPr/>
            <p:nvPr/>
          </p:nvSpPr>
          <p:spPr>
            <a:xfrm>
              <a:off x="7962842" y="3413545"/>
              <a:ext cx="238662" cy="44721"/>
            </a:xfrm>
            <a:prstGeom prst="rect">
              <a:avLst/>
            </a:prstGeom>
            <a:solidFill>
              <a:srgbClr val="E2231A">
                <a:alpha val="100000"/>
              </a:srgbClr>
            </a:solidFill>
          </p:spPr>
          <p:txBody>
            <a:bodyPr/>
            <a:lstStyle/>
            <a:p/>
          </p:txBody>
        </p:sp>
        <p:sp>
          <p:nvSpPr>
            <p:cNvPr id="77" name="pl77"/>
            <p:cNvSpPr/>
            <p:nvPr/>
          </p:nvSpPr>
          <p:spPr>
            <a:xfrm>
              <a:off x="1452654" y="2184437"/>
              <a:ext cx="6629519" cy="469423"/>
            </a:xfrm>
            <a:custGeom>
              <a:avLst/>
              <a:pathLst>
                <a:path w="6629519" h="469423">
                  <a:moveTo>
                    <a:pt x="0" y="469423"/>
                  </a:moveTo>
                  <a:lnTo>
                    <a:pt x="265180" y="402363"/>
                  </a:lnTo>
                  <a:lnTo>
                    <a:pt x="530361" y="312949"/>
                  </a:lnTo>
                  <a:lnTo>
                    <a:pt x="795542" y="245888"/>
                  </a:lnTo>
                  <a:lnTo>
                    <a:pt x="1060723" y="201181"/>
                  </a:lnTo>
                  <a:lnTo>
                    <a:pt x="1325903" y="178828"/>
                  </a:lnTo>
                  <a:lnTo>
                    <a:pt x="1591084" y="156474"/>
                  </a:lnTo>
                  <a:lnTo>
                    <a:pt x="1856265" y="111767"/>
                  </a:lnTo>
                  <a:lnTo>
                    <a:pt x="2121446" y="111767"/>
                  </a:lnTo>
                  <a:lnTo>
                    <a:pt x="2386626" y="111767"/>
                  </a:lnTo>
                  <a:lnTo>
                    <a:pt x="2651807" y="89414"/>
                  </a:lnTo>
                  <a:lnTo>
                    <a:pt x="2916988" y="111767"/>
                  </a:lnTo>
                  <a:lnTo>
                    <a:pt x="3182169" y="111767"/>
                  </a:lnTo>
                  <a:lnTo>
                    <a:pt x="3447350" y="111767"/>
                  </a:lnTo>
                  <a:lnTo>
                    <a:pt x="3712530" y="178828"/>
                  </a:lnTo>
                  <a:lnTo>
                    <a:pt x="3977711" y="223535"/>
                  </a:lnTo>
                  <a:lnTo>
                    <a:pt x="4242892" y="178828"/>
                  </a:lnTo>
                  <a:lnTo>
                    <a:pt x="4508073" y="67060"/>
                  </a:lnTo>
                  <a:lnTo>
                    <a:pt x="4773253" y="44707"/>
                  </a:lnTo>
                  <a:lnTo>
                    <a:pt x="5038434" y="22353"/>
                  </a:lnTo>
                  <a:lnTo>
                    <a:pt x="5303615" y="67060"/>
                  </a:lnTo>
                  <a:lnTo>
                    <a:pt x="5568796" y="22353"/>
                  </a:lnTo>
                  <a:lnTo>
                    <a:pt x="5833977" y="22353"/>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35100" y="29101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538.7</a:t>
              </a:r>
            </a:p>
          </p:txBody>
        </p:sp>
        <p:sp>
          <p:nvSpPr>
            <p:cNvPr id="90" name="tx90"/>
            <p:cNvSpPr/>
            <p:nvPr/>
          </p:nvSpPr>
          <p:spPr>
            <a:xfrm>
              <a:off x="2700181" y="28790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552</a:t>
              </a:r>
            </a:p>
          </p:txBody>
        </p:sp>
        <p:sp>
          <p:nvSpPr>
            <p:cNvPr id="91" name="tx91"/>
            <p:cNvSpPr/>
            <p:nvPr/>
          </p:nvSpPr>
          <p:spPr>
            <a:xfrm>
              <a:off x="3986908" y="2858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560.9</a:t>
              </a:r>
            </a:p>
          </p:txBody>
        </p:sp>
        <p:sp>
          <p:nvSpPr>
            <p:cNvPr id="92" name="tx92"/>
            <p:cNvSpPr/>
            <p:nvPr/>
          </p:nvSpPr>
          <p:spPr>
            <a:xfrm>
              <a:off x="5312812" y="3051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478.4</a:t>
              </a:r>
            </a:p>
          </p:txBody>
        </p:sp>
        <p:sp>
          <p:nvSpPr>
            <p:cNvPr id="93" name="tx93"/>
            <p:cNvSpPr/>
            <p:nvPr/>
          </p:nvSpPr>
          <p:spPr>
            <a:xfrm>
              <a:off x="6373535" y="3191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418.7</a:t>
              </a:r>
            </a:p>
          </p:txBody>
        </p:sp>
        <p:sp>
          <p:nvSpPr>
            <p:cNvPr id="94" name="tx94"/>
            <p:cNvSpPr/>
            <p:nvPr/>
          </p:nvSpPr>
          <p:spPr>
            <a:xfrm>
              <a:off x="6638716" y="3218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407.2</a:t>
              </a:r>
            </a:p>
          </p:txBody>
        </p:sp>
        <p:sp>
          <p:nvSpPr>
            <p:cNvPr id="95" name="tx95"/>
            <p:cNvSpPr/>
            <p:nvPr/>
          </p:nvSpPr>
          <p:spPr>
            <a:xfrm>
              <a:off x="6903896" y="3220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406.3</a:t>
              </a:r>
            </a:p>
          </p:txBody>
        </p:sp>
        <p:sp>
          <p:nvSpPr>
            <p:cNvPr id="96" name="tx96"/>
            <p:cNvSpPr/>
            <p:nvPr/>
          </p:nvSpPr>
          <p:spPr>
            <a:xfrm>
              <a:off x="7169077" y="3237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398.9</a:t>
              </a:r>
            </a:p>
          </p:txBody>
        </p:sp>
        <p:sp>
          <p:nvSpPr>
            <p:cNvPr id="97" name="tx97"/>
            <p:cNvSpPr/>
            <p:nvPr/>
          </p:nvSpPr>
          <p:spPr>
            <a:xfrm>
              <a:off x="7434258" y="3272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383.9</a:t>
              </a:r>
            </a:p>
          </p:txBody>
        </p:sp>
        <p:sp>
          <p:nvSpPr>
            <p:cNvPr id="98" name="tx98"/>
            <p:cNvSpPr/>
            <p:nvPr/>
          </p:nvSpPr>
          <p:spPr>
            <a:xfrm>
              <a:off x="7738616" y="32725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9" name="tx99"/>
            <p:cNvSpPr/>
            <p:nvPr/>
          </p:nvSpPr>
          <p:spPr>
            <a:xfrm>
              <a:off x="7964620" y="32775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381.8</a:t>
              </a:r>
            </a:p>
          </p:txBody>
        </p:sp>
        <p:sp>
          <p:nvSpPr>
            <p:cNvPr id="100" name="pl100"/>
            <p:cNvSpPr/>
            <p:nvPr/>
          </p:nvSpPr>
          <p:spPr>
            <a:xfrm>
              <a:off x="1452654"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060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398.6</a:t>
              </a:r>
            </a:p>
          </p:txBody>
        </p:sp>
        <p:sp>
          <p:nvSpPr>
            <p:cNvPr id="112" name="tx112"/>
            <p:cNvSpPr/>
            <p:nvPr/>
          </p:nvSpPr>
          <p:spPr>
            <a:xfrm>
              <a:off x="1335100" y="31750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13" name="tx113"/>
            <p:cNvSpPr/>
            <p:nvPr/>
          </p:nvSpPr>
          <p:spPr>
            <a:xfrm>
              <a:off x="2661004" y="37104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480.2</a:t>
              </a:r>
            </a:p>
          </p:txBody>
        </p:sp>
        <p:sp>
          <p:nvSpPr>
            <p:cNvPr id="114" name="tx114"/>
            <p:cNvSpPr/>
            <p:nvPr/>
          </p:nvSpPr>
          <p:spPr>
            <a:xfrm>
              <a:off x="2687130" y="3063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a:t>
              </a:r>
            </a:p>
          </p:txBody>
        </p:sp>
        <p:sp>
          <p:nvSpPr>
            <p:cNvPr id="115" name="tx115"/>
            <p:cNvSpPr/>
            <p:nvPr/>
          </p:nvSpPr>
          <p:spPr>
            <a:xfrm>
              <a:off x="3986908" y="3675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510.4</a:t>
              </a:r>
            </a:p>
          </p:txBody>
        </p:sp>
        <p:sp>
          <p:nvSpPr>
            <p:cNvPr id="116" name="tx116"/>
            <p:cNvSpPr/>
            <p:nvPr/>
          </p:nvSpPr>
          <p:spPr>
            <a:xfrm>
              <a:off x="4013033" y="3018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7" name="tx117"/>
            <p:cNvSpPr/>
            <p:nvPr/>
          </p:nvSpPr>
          <p:spPr>
            <a:xfrm>
              <a:off x="5312812" y="3796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406.6</a:t>
              </a:r>
            </a:p>
          </p:txBody>
        </p:sp>
        <p:sp>
          <p:nvSpPr>
            <p:cNvPr id="118" name="tx118"/>
            <p:cNvSpPr/>
            <p:nvPr/>
          </p:nvSpPr>
          <p:spPr>
            <a:xfrm>
              <a:off x="5338937" y="3236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a:t>
              </a:r>
            </a:p>
          </p:txBody>
        </p:sp>
        <p:sp>
          <p:nvSpPr>
            <p:cNvPr id="119" name="tx119"/>
            <p:cNvSpPr/>
            <p:nvPr/>
          </p:nvSpPr>
          <p:spPr>
            <a:xfrm>
              <a:off x="6373535" y="38119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393.6</a:t>
              </a:r>
            </a:p>
          </p:txBody>
        </p:sp>
        <p:sp>
          <p:nvSpPr>
            <p:cNvPr id="120" name="tx120"/>
            <p:cNvSpPr/>
            <p:nvPr/>
          </p:nvSpPr>
          <p:spPr>
            <a:xfrm>
              <a:off x="6399660" y="3321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1" name="tx121"/>
            <p:cNvSpPr/>
            <p:nvPr/>
          </p:nvSpPr>
          <p:spPr>
            <a:xfrm>
              <a:off x="6638716" y="38341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374.6</a:t>
              </a:r>
            </a:p>
          </p:txBody>
        </p:sp>
        <p:sp>
          <p:nvSpPr>
            <p:cNvPr id="122" name="tx122"/>
            <p:cNvSpPr/>
            <p:nvPr/>
          </p:nvSpPr>
          <p:spPr>
            <a:xfrm>
              <a:off x="6664841" y="3357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3" name="tx123"/>
            <p:cNvSpPr/>
            <p:nvPr/>
          </p:nvSpPr>
          <p:spPr>
            <a:xfrm>
              <a:off x="6903896" y="38256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381.9</a:t>
              </a:r>
            </a:p>
          </p:txBody>
        </p:sp>
        <p:sp>
          <p:nvSpPr>
            <p:cNvPr id="124" name="tx124"/>
            <p:cNvSpPr/>
            <p:nvPr/>
          </p:nvSpPr>
          <p:spPr>
            <a:xfrm>
              <a:off x="6930022" y="33509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5" name="tx125"/>
            <p:cNvSpPr/>
            <p:nvPr/>
          </p:nvSpPr>
          <p:spPr>
            <a:xfrm>
              <a:off x="7169077" y="38337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374.9</a:t>
              </a:r>
            </a:p>
          </p:txBody>
        </p:sp>
        <p:sp>
          <p:nvSpPr>
            <p:cNvPr id="126" name="tx126"/>
            <p:cNvSpPr/>
            <p:nvPr/>
          </p:nvSpPr>
          <p:spPr>
            <a:xfrm>
              <a:off x="7195203" y="33665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7" name="tx127"/>
            <p:cNvSpPr/>
            <p:nvPr/>
          </p:nvSpPr>
          <p:spPr>
            <a:xfrm>
              <a:off x="7434258" y="38457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364.7</a:t>
              </a:r>
            </a:p>
          </p:txBody>
        </p:sp>
        <p:sp>
          <p:nvSpPr>
            <p:cNvPr id="128" name="tx128"/>
            <p:cNvSpPr/>
            <p:nvPr/>
          </p:nvSpPr>
          <p:spPr>
            <a:xfrm>
              <a:off x="7460384" y="3396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9" name="tx129"/>
            <p:cNvSpPr/>
            <p:nvPr/>
          </p:nvSpPr>
          <p:spPr>
            <a:xfrm>
              <a:off x="7699439" y="3845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364.8</a:t>
              </a:r>
            </a:p>
          </p:txBody>
        </p:sp>
        <p:sp>
          <p:nvSpPr>
            <p:cNvPr id="130" name="tx130"/>
            <p:cNvSpPr/>
            <p:nvPr/>
          </p:nvSpPr>
          <p:spPr>
            <a:xfrm>
              <a:off x="7725564" y="3395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31" name="tx131"/>
            <p:cNvSpPr/>
            <p:nvPr/>
          </p:nvSpPr>
          <p:spPr>
            <a:xfrm>
              <a:off x="7964620" y="3848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362.7</a:t>
              </a:r>
            </a:p>
          </p:txBody>
        </p:sp>
        <p:sp>
          <p:nvSpPr>
            <p:cNvPr id="132" name="tx132"/>
            <p:cNvSpPr/>
            <p:nvPr/>
          </p:nvSpPr>
          <p:spPr>
            <a:xfrm>
              <a:off x="7990745" y="3400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702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845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989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951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82906"/>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2000-2025</a:t>
              </a:r>
            </a:p>
          </p:txBody>
        </p:sp>
        <p:sp>
          <p:nvSpPr>
            <p:cNvPr id="164" name="pl164"/>
            <p:cNvSpPr/>
            <p:nvPr/>
          </p:nvSpPr>
          <p:spPr>
            <a:xfrm>
              <a:off x="2114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766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388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010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632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955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577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199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821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33322" y="5954972"/>
              <a:ext cx="6148698" cy="129091"/>
            </a:xfrm>
            <a:prstGeom prst="rect">
              <a:avLst/>
            </a:prstGeom>
            <a:solidFill>
              <a:srgbClr val="80BD41">
                <a:alpha val="100000"/>
              </a:srgbClr>
            </a:solidFill>
          </p:spPr>
          <p:txBody>
            <a:bodyPr/>
            <a:lstStyle/>
            <a:p/>
          </p:txBody>
        </p:sp>
        <p:sp>
          <p:nvSpPr>
            <p:cNvPr id="178" name="rc178"/>
            <p:cNvSpPr/>
            <p:nvPr/>
          </p:nvSpPr>
          <p:spPr>
            <a:xfrm>
              <a:off x="7482021" y="5954972"/>
              <a:ext cx="392426" cy="129091"/>
            </a:xfrm>
            <a:prstGeom prst="rect">
              <a:avLst/>
            </a:prstGeom>
            <a:solidFill>
              <a:srgbClr val="E2231A">
                <a:alpha val="100000"/>
              </a:srgbClr>
            </a:solidFill>
          </p:spPr>
          <p:txBody>
            <a:bodyPr/>
            <a:lstStyle/>
            <a:p/>
          </p:txBody>
        </p:sp>
        <p:sp>
          <p:nvSpPr>
            <p:cNvPr id="179" name="rc179"/>
            <p:cNvSpPr/>
            <p:nvPr/>
          </p:nvSpPr>
          <p:spPr>
            <a:xfrm>
              <a:off x="1333322" y="5793607"/>
              <a:ext cx="5698470" cy="129091"/>
            </a:xfrm>
            <a:prstGeom prst="rect">
              <a:avLst/>
            </a:prstGeom>
            <a:solidFill>
              <a:srgbClr val="80BD41">
                <a:alpha val="100000"/>
              </a:srgbClr>
            </a:solidFill>
          </p:spPr>
          <p:txBody>
            <a:bodyPr/>
            <a:lstStyle/>
            <a:p/>
          </p:txBody>
        </p:sp>
        <p:sp>
          <p:nvSpPr>
            <p:cNvPr id="180" name="rc180"/>
            <p:cNvSpPr/>
            <p:nvPr/>
          </p:nvSpPr>
          <p:spPr>
            <a:xfrm>
              <a:off x="7031792" y="5793607"/>
              <a:ext cx="299944" cy="129091"/>
            </a:xfrm>
            <a:prstGeom prst="rect">
              <a:avLst/>
            </a:prstGeom>
            <a:solidFill>
              <a:srgbClr val="E2231A">
                <a:alpha val="100000"/>
              </a:srgbClr>
            </a:solidFill>
          </p:spPr>
          <p:txBody>
            <a:bodyPr/>
            <a:lstStyle/>
            <a:p/>
          </p:txBody>
        </p:sp>
        <p:sp>
          <p:nvSpPr>
            <p:cNvPr id="181" name="rc181"/>
            <p:cNvSpPr/>
            <p:nvPr/>
          </p:nvSpPr>
          <p:spPr>
            <a:xfrm>
              <a:off x="1333322" y="5632243"/>
              <a:ext cx="5666601" cy="129091"/>
            </a:xfrm>
            <a:prstGeom prst="rect">
              <a:avLst/>
            </a:prstGeom>
            <a:solidFill>
              <a:srgbClr val="80BD41">
                <a:alpha val="100000"/>
              </a:srgbClr>
            </a:solidFill>
          </p:spPr>
          <p:txBody>
            <a:bodyPr/>
            <a:lstStyle/>
            <a:p/>
          </p:txBody>
        </p:sp>
        <p:sp>
          <p:nvSpPr>
            <p:cNvPr id="182" name="rc182"/>
            <p:cNvSpPr/>
            <p:nvPr/>
          </p:nvSpPr>
          <p:spPr>
            <a:xfrm>
              <a:off x="6999923" y="5632243"/>
              <a:ext cx="298225" cy="129091"/>
            </a:xfrm>
            <a:prstGeom prst="rect">
              <a:avLst/>
            </a:prstGeom>
            <a:solidFill>
              <a:srgbClr val="E2231A">
                <a:alpha val="100000"/>
              </a:srgbClr>
            </a:solidFill>
          </p:spPr>
          <p:txBody>
            <a:bodyPr/>
            <a:lstStyle/>
            <a:p/>
          </p:txBody>
        </p:sp>
        <p:sp>
          <p:nvSpPr>
            <p:cNvPr id="183" name="tx183"/>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418.7</a:t>
              </a:r>
            </a:p>
          </p:txBody>
        </p:sp>
        <p:sp>
          <p:nvSpPr>
            <p:cNvPr id="184" name="tx184"/>
            <p:cNvSpPr/>
            <p:nvPr/>
          </p:nvSpPr>
          <p:spPr>
            <a:xfrm>
              <a:off x="7535194" y="581496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85" name="tx185"/>
            <p:cNvSpPr/>
            <p:nvPr/>
          </p:nvSpPr>
          <p:spPr>
            <a:xfrm>
              <a:off x="745170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381.8</a:t>
              </a:r>
            </a:p>
          </p:txBody>
        </p:sp>
        <p:sp>
          <p:nvSpPr>
            <p:cNvPr id="186" name="tx186"/>
            <p:cNvSpPr/>
            <p:nvPr/>
          </p:nvSpPr>
          <p:spPr>
            <a:xfrm>
              <a:off x="4272033"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393.6</a:t>
              </a:r>
            </a:p>
          </p:txBody>
        </p:sp>
        <p:sp>
          <p:nvSpPr>
            <p:cNvPr id="187" name="tx187"/>
            <p:cNvSpPr/>
            <p:nvPr/>
          </p:nvSpPr>
          <p:spPr>
            <a:xfrm>
              <a:off x="757274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88" name="tx188"/>
            <p:cNvSpPr/>
            <p:nvPr/>
          </p:nvSpPr>
          <p:spPr>
            <a:xfrm>
              <a:off x="4046919"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364.8</a:t>
              </a:r>
            </a:p>
          </p:txBody>
        </p:sp>
        <p:sp>
          <p:nvSpPr>
            <p:cNvPr id="189" name="tx189"/>
            <p:cNvSpPr/>
            <p:nvPr/>
          </p:nvSpPr>
          <p:spPr>
            <a:xfrm>
              <a:off x="707627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90" name="tx190"/>
            <p:cNvSpPr/>
            <p:nvPr/>
          </p:nvSpPr>
          <p:spPr>
            <a:xfrm>
              <a:off x="403098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362.7</a:t>
              </a:r>
            </a:p>
          </p:txBody>
        </p:sp>
        <p:sp>
          <p:nvSpPr>
            <p:cNvPr id="191" name="tx191"/>
            <p:cNvSpPr/>
            <p:nvPr/>
          </p:nvSpPr>
          <p:spPr>
            <a:xfrm>
              <a:off x="704354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92" name="tx192"/>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7789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3411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903408"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9" name="tx199"/>
            <p:cNvSpPr/>
            <p:nvPr/>
          </p:nvSpPr>
          <p:spPr>
            <a:xfrm>
              <a:off x="746561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0" name="tx200"/>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relatively constant within 1% compared to 2019 (94%).
The number of children vaccinated with MCV1 decreased 8%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6885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8752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8061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2486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0095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2818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4686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36553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902876"/>
              <a:ext cx="416196" cy="106640"/>
            </a:xfrm>
            <a:prstGeom prst="rect">
              <a:avLst/>
            </a:prstGeom>
            <a:solidFill>
              <a:srgbClr val="1CABE2">
                <a:alpha val="100000"/>
              </a:srgbClr>
            </a:solidFill>
          </p:spPr>
          <p:txBody>
            <a:bodyPr/>
            <a:lstStyle/>
            <a:p/>
          </p:txBody>
        </p:sp>
        <p:sp>
          <p:nvSpPr>
            <p:cNvPr id="27" name="rc27"/>
            <p:cNvSpPr/>
            <p:nvPr/>
          </p:nvSpPr>
          <p:spPr>
            <a:xfrm>
              <a:off x="1490981" y="4492706"/>
              <a:ext cx="416196" cy="516810"/>
            </a:xfrm>
            <a:prstGeom prst="rect">
              <a:avLst/>
            </a:prstGeom>
            <a:solidFill>
              <a:srgbClr val="1CABE2">
                <a:alpha val="100000"/>
              </a:srgbClr>
            </a:solidFill>
          </p:spPr>
          <p:txBody>
            <a:bodyPr/>
            <a:lstStyle/>
            <a:p/>
          </p:txBody>
        </p:sp>
        <p:sp>
          <p:nvSpPr>
            <p:cNvPr id="28" name="rc28"/>
            <p:cNvSpPr/>
            <p:nvPr/>
          </p:nvSpPr>
          <p:spPr>
            <a:xfrm>
              <a:off x="1953422" y="4710747"/>
              <a:ext cx="416196" cy="298770"/>
            </a:xfrm>
            <a:prstGeom prst="rect">
              <a:avLst/>
            </a:prstGeom>
            <a:solidFill>
              <a:srgbClr val="1CABE2">
                <a:alpha val="100000"/>
              </a:srgbClr>
            </a:solidFill>
          </p:spPr>
          <p:txBody>
            <a:bodyPr/>
            <a:lstStyle/>
            <a:p/>
          </p:txBody>
        </p:sp>
        <p:sp>
          <p:nvSpPr>
            <p:cNvPr id="29" name="rc29"/>
            <p:cNvSpPr/>
            <p:nvPr/>
          </p:nvSpPr>
          <p:spPr>
            <a:xfrm>
              <a:off x="2415863" y="4963335"/>
              <a:ext cx="416196" cy="46181"/>
            </a:xfrm>
            <a:prstGeom prst="rect">
              <a:avLst/>
            </a:prstGeom>
            <a:solidFill>
              <a:srgbClr val="1CABE2">
                <a:alpha val="100000"/>
              </a:srgbClr>
            </a:solidFill>
          </p:spPr>
          <p:txBody>
            <a:bodyPr/>
            <a:lstStyle/>
            <a:p/>
          </p:txBody>
        </p:sp>
        <p:sp>
          <p:nvSpPr>
            <p:cNvPr id="30" name="rc30"/>
            <p:cNvSpPr/>
            <p:nvPr/>
          </p:nvSpPr>
          <p:spPr>
            <a:xfrm>
              <a:off x="2878304" y="4857752"/>
              <a:ext cx="416196" cy="151764"/>
            </a:xfrm>
            <a:prstGeom prst="rect">
              <a:avLst/>
            </a:prstGeom>
            <a:solidFill>
              <a:srgbClr val="1CABE2">
                <a:alpha val="100000"/>
              </a:srgbClr>
            </a:solidFill>
          </p:spPr>
          <p:txBody>
            <a:bodyPr/>
            <a:lstStyle/>
            <a:p/>
          </p:txBody>
        </p:sp>
        <p:sp>
          <p:nvSpPr>
            <p:cNvPr id="31" name="rc31"/>
            <p:cNvSpPr/>
            <p:nvPr/>
          </p:nvSpPr>
          <p:spPr>
            <a:xfrm>
              <a:off x="3340745" y="4057859"/>
              <a:ext cx="416196" cy="951658"/>
            </a:xfrm>
            <a:prstGeom prst="rect">
              <a:avLst/>
            </a:prstGeom>
            <a:solidFill>
              <a:srgbClr val="1CABE2">
                <a:alpha val="100000"/>
              </a:srgbClr>
            </a:solidFill>
          </p:spPr>
          <p:txBody>
            <a:bodyPr/>
            <a:lstStyle/>
            <a:p/>
          </p:txBody>
        </p:sp>
        <p:sp>
          <p:nvSpPr>
            <p:cNvPr id="32" name="rc32"/>
            <p:cNvSpPr/>
            <p:nvPr/>
          </p:nvSpPr>
          <p:spPr>
            <a:xfrm>
              <a:off x="3803185" y="4536068"/>
              <a:ext cx="416196" cy="473449"/>
            </a:xfrm>
            <a:prstGeom prst="rect">
              <a:avLst/>
            </a:prstGeom>
            <a:solidFill>
              <a:srgbClr val="1CABE2">
                <a:alpha val="100000"/>
              </a:srgbClr>
            </a:solidFill>
          </p:spPr>
          <p:txBody>
            <a:bodyPr/>
            <a:lstStyle/>
            <a:p/>
          </p:txBody>
        </p:sp>
        <p:sp>
          <p:nvSpPr>
            <p:cNvPr id="33" name="rc33"/>
            <p:cNvSpPr/>
            <p:nvPr/>
          </p:nvSpPr>
          <p:spPr>
            <a:xfrm>
              <a:off x="4265626" y="4724143"/>
              <a:ext cx="416196" cy="285374"/>
            </a:xfrm>
            <a:prstGeom prst="rect">
              <a:avLst/>
            </a:prstGeom>
            <a:solidFill>
              <a:srgbClr val="1CABE2">
                <a:alpha val="100000"/>
              </a:srgbClr>
            </a:solidFill>
          </p:spPr>
          <p:txBody>
            <a:bodyPr/>
            <a:lstStyle/>
            <a:p/>
          </p:txBody>
        </p:sp>
        <p:sp>
          <p:nvSpPr>
            <p:cNvPr id="34" name="rc34"/>
            <p:cNvSpPr/>
            <p:nvPr/>
          </p:nvSpPr>
          <p:spPr>
            <a:xfrm>
              <a:off x="4728067" y="4991009"/>
              <a:ext cx="416196" cy="18507"/>
            </a:xfrm>
            <a:prstGeom prst="rect">
              <a:avLst/>
            </a:prstGeom>
            <a:solidFill>
              <a:srgbClr val="1CABE2">
                <a:alpha val="100000"/>
              </a:srgbClr>
            </a:solidFill>
          </p:spPr>
          <p:txBody>
            <a:bodyPr/>
            <a:lstStyle/>
            <a:p/>
          </p:txBody>
        </p:sp>
        <p:sp>
          <p:nvSpPr>
            <p:cNvPr id="35" name="rc35"/>
            <p:cNvSpPr/>
            <p:nvPr/>
          </p:nvSpPr>
          <p:spPr>
            <a:xfrm>
              <a:off x="5190508" y="5008107"/>
              <a:ext cx="416196" cy="1410"/>
            </a:xfrm>
            <a:prstGeom prst="rect">
              <a:avLst/>
            </a:prstGeom>
            <a:solidFill>
              <a:srgbClr val="1CABE2">
                <a:alpha val="100000"/>
              </a:srgbClr>
            </a:solidFill>
          </p:spPr>
          <p:txBody>
            <a:bodyPr/>
            <a:lstStyle/>
            <a:p/>
          </p:txBody>
        </p:sp>
        <p:sp>
          <p:nvSpPr>
            <p:cNvPr id="36" name="rc36"/>
            <p:cNvSpPr/>
            <p:nvPr/>
          </p:nvSpPr>
          <p:spPr>
            <a:xfrm>
              <a:off x="5652949" y="5006873"/>
              <a:ext cx="416196" cy="2643"/>
            </a:xfrm>
            <a:prstGeom prst="rect">
              <a:avLst/>
            </a:prstGeom>
            <a:solidFill>
              <a:srgbClr val="1CABE2">
                <a:alpha val="100000"/>
              </a:srgbClr>
            </a:solidFill>
          </p:spPr>
          <p:txBody>
            <a:bodyPr/>
            <a:lstStyle/>
            <a:p/>
          </p:txBody>
        </p:sp>
        <p:sp>
          <p:nvSpPr>
            <p:cNvPr id="37" name="rc37"/>
            <p:cNvSpPr/>
            <p:nvPr/>
          </p:nvSpPr>
          <p:spPr>
            <a:xfrm>
              <a:off x="6115389" y="5001761"/>
              <a:ext cx="416196" cy="7755"/>
            </a:xfrm>
            <a:prstGeom prst="rect">
              <a:avLst/>
            </a:prstGeom>
            <a:solidFill>
              <a:srgbClr val="1CABE2">
                <a:alpha val="100000"/>
              </a:srgbClr>
            </a:solidFill>
          </p:spPr>
          <p:txBody>
            <a:bodyPr/>
            <a:lstStyle/>
            <a:p/>
          </p:txBody>
        </p:sp>
        <p:sp>
          <p:nvSpPr>
            <p:cNvPr id="38" name="rc38"/>
            <p:cNvSpPr/>
            <p:nvPr/>
          </p:nvSpPr>
          <p:spPr>
            <a:xfrm>
              <a:off x="6577830" y="4823557"/>
              <a:ext cx="416196" cy="185960"/>
            </a:xfrm>
            <a:prstGeom prst="rect">
              <a:avLst/>
            </a:prstGeom>
            <a:solidFill>
              <a:srgbClr val="1CABE2">
                <a:alpha val="100000"/>
              </a:srgbClr>
            </a:solidFill>
          </p:spPr>
          <p:txBody>
            <a:bodyPr/>
            <a:lstStyle/>
            <a:p/>
          </p:txBody>
        </p:sp>
        <p:sp>
          <p:nvSpPr>
            <p:cNvPr id="39" name="rc39"/>
            <p:cNvSpPr/>
            <p:nvPr/>
          </p:nvSpPr>
          <p:spPr>
            <a:xfrm>
              <a:off x="7040271" y="4915744"/>
              <a:ext cx="416196" cy="93773"/>
            </a:xfrm>
            <a:prstGeom prst="rect">
              <a:avLst/>
            </a:prstGeom>
            <a:solidFill>
              <a:srgbClr val="1CABE2">
                <a:alpha val="100000"/>
              </a:srgbClr>
            </a:solidFill>
          </p:spPr>
          <p:txBody>
            <a:bodyPr/>
            <a:lstStyle/>
            <a:p/>
          </p:txBody>
        </p:sp>
        <p:sp>
          <p:nvSpPr>
            <p:cNvPr id="40" name="pl40"/>
            <p:cNvSpPr/>
            <p:nvPr/>
          </p:nvSpPr>
          <p:spPr>
            <a:xfrm>
              <a:off x="1236639" y="1995933"/>
              <a:ext cx="6011730" cy="317219"/>
            </a:xfrm>
            <a:custGeom>
              <a:avLst/>
              <a:pathLst>
                <a:path w="6011730" h="317219">
                  <a:moveTo>
                    <a:pt x="0" y="158609"/>
                  </a:moveTo>
                  <a:lnTo>
                    <a:pt x="462440" y="158609"/>
                  </a:lnTo>
                  <a:lnTo>
                    <a:pt x="924881" y="253775"/>
                  </a:lnTo>
                  <a:lnTo>
                    <a:pt x="1387322" y="317219"/>
                  </a:lnTo>
                  <a:lnTo>
                    <a:pt x="1849763" y="253775"/>
                  </a:lnTo>
                  <a:lnTo>
                    <a:pt x="2312204" y="95165"/>
                  </a:lnTo>
                  <a:lnTo>
                    <a:pt x="2774644" y="63443"/>
                  </a:lnTo>
                  <a:lnTo>
                    <a:pt x="3237085" y="31721"/>
                  </a:lnTo>
                  <a:lnTo>
                    <a:pt x="3699526" y="95165"/>
                  </a:lnTo>
                  <a:lnTo>
                    <a:pt x="4161967" y="31721"/>
                  </a:lnTo>
                  <a:lnTo>
                    <a:pt x="4624408" y="31721"/>
                  </a:lnTo>
                  <a:lnTo>
                    <a:pt x="5086848" y="0"/>
                  </a:lnTo>
                  <a:lnTo>
                    <a:pt x="5549289" y="0"/>
                  </a:lnTo>
                  <a:lnTo>
                    <a:pt x="6011730" y="0"/>
                  </a:lnTo>
                </a:path>
              </a:pathLst>
            </a:custGeom>
            <a:ln w="27101" cap="flat">
              <a:solidFill>
                <a:srgbClr val="00833D">
                  <a:alpha val="100000"/>
                </a:srgbClr>
              </a:solidFill>
              <a:prstDash val="solid"/>
              <a:round/>
            </a:ln>
          </p:spPr>
          <p:txBody>
            <a:bodyPr/>
            <a:lstStyle/>
            <a:p/>
          </p:txBody>
        </p:sp>
        <p:sp>
          <p:nvSpPr>
            <p:cNvPr id="41" name="pl41"/>
            <p:cNvSpPr/>
            <p:nvPr/>
          </p:nvSpPr>
          <p:spPr>
            <a:xfrm>
              <a:off x="1699080" y="2186264"/>
              <a:ext cx="5549289" cy="222053"/>
            </a:xfrm>
            <a:custGeom>
              <a:avLst/>
              <a:pathLst>
                <a:path w="5549289" h="222053">
                  <a:moveTo>
                    <a:pt x="0" y="158609"/>
                  </a:moveTo>
                  <a:lnTo>
                    <a:pt x="462440" y="190331"/>
                  </a:lnTo>
                  <a:lnTo>
                    <a:pt x="924881" y="190331"/>
                  </a:lnTo>
                  <a:lnTo>
                    <a:pt x="1387322" y="222053"/>
                  </a:lnTo>
                  <a:lnTo>
                    <a:pt x="1849763" y="95165"/>
                  </a:lnTo>
                  <a:lnTo>
                    <a:pt x="2312204" y="0"/>
                  </a:lnTo>
                  <a:lnTo>
                    <a:pt x="2774644" y="31721"/>
                  </a:lnTo>
                  <a:lnTo>
                    <a:pt x="3237085" y="95165"/>
                  </a:lnTo>
                  <a:lnTo>
                    <a:pt x="3699526" y="95165"/>
                  </a:lnTo>
                  <a:lnTo>
                    <a:pt x="4161967" y="126887"/>
                  </a:lnTo>
                  <a:lnTo>
                    <a:pt x="4624408" y="126887"/>
                  </a:lnTo>
                  <a:lnTo>
                    <a:pt x="5086848" y="158609"/>
                  </a:lnTo>
                  <a:lnTo>
                    <a:pt x="5549289" y="190331"/>
                  </a:lnTo>
                </a:path>
              </a:pathLst>
            </a:custGeom>
            <a:ln w="27101" cap="flat">
              <a:solidFill>
                <a:srgbClr val="002759">
                  <a:alpha val="100000"/>
                </a:srgbClr>
              </a:solidFill>
              <a:prstDash val="solid"/>
              <a:round/>
            </a:ln>
          </p:spPr>
          <p:txBody>
            <a:bodyPr/>
            <a:lstStyle/>
            <a:p/>
          </p:txBody>
        </p:sp>
        <p:sp>
          <p:nvSpPr>
            <p:cNvPr id="42" name="pt42"/>
            <p:cNvSpPr/>
            <p:nvPr/>
          </p:nvSpPr>
          <p:spPr>
            <a:xfrm>
              <a:off x="1205038"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28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667479"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23767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37161" y="47730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605</a:t>
              </a:r>
            </a:p>
          </p:txBody>
        </p:sp>
        <p:sp>
          <p:nvSpPr>
            <p:cNvPr id="70" name="tx70"/>
            <p:cNvSpPr/>
            <p:nvPr/>
          </p:nvSpPr>
          <p:spPr>
            <a:xfrm>
              <a:off x="1549877" y="434743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2,932</a:t>
              </a:r>
            </a:p>
          </p:txBody>
        </p:sp>
        <p:sp>
          <p:nvSpPr>
            <p:cNvPr id="71" name="tx71"/>
            <p:cNvSpPr/>
            <p:nvPr/>
          </p:nvSpPr>
          <p:spPr>
            <a:xfrm>
              <a:off x="2012318" y="456547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1,695</a:t>
              </a:r>
            </a:p>
          </p:txBody>
        </p:sp>
        <p:sp>
          <p:nvSpPr>
            <p:cNvPr id="72" name="tx72"/>
            <p:cNvSpPr/>
            <p:nvPr/>
          </p:nvSpPr>
          <p:spPr>
            <a:xfrm>
              <a:off x="2524483" y="48334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262</a:t>
              </a:r>
            </a:p>
          </p:txBody>
        </p:sp>
        <p:sp>
          <p:nvSpPr>
            <p:cNvPr id="73" name="tx73"/>
            <p:cNvSpPr/>
            <p:nvPr/>
          </p:nvSpPr>
          <p:spPr>
            <a:xfrm>
              <a:off x="2986924" y="472791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861</a:t>
              </a:r>
            </a:p>
          </p:txBody>
        </p:sp>
        <p:sp>
          <p:nvSpPr>
            <p:cNvPr id="74" name="tx74"/>
            <p:cNvSpPr/>
            <p:nvPr/>
          </p:nvSpPr>
          <p:spPr>
            <a:xfrm>
              <a:off x="3399641"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5,399</a:t>
              </a:r>
            </a:p>
          </p:txBody>
        </p:sp>
        <p:sp>
          <p:nvSpPr>
            <p:cNvPr id="75" name="tx75"/>
            <p:cNvSpPr/>
            <p:nvPr/>
          </p:nvSpPr>
          <p:spPr>
            <a:xfrm>
              <a:off x="3862081" y="439079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2,686</a:t>
              </a:r>
            </a:p>
          </p:txBody>
        </p:sp>
        <p:sp>
          <p:nvSpPr>
            <p:cNvPr id="76" name="tx76"/>
            <p:cNvSpPr/>
            <p:nvPr/>
          </p:nvSpPr>
          <p:spPr>
            <a:xfrm>
              <a:off x="4324522" y="457887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1,619</a:t>
              </a:r>
            </a:p>
          </p:txBody>
        </p:sp>
        <p:sp>
          <p:nvSpPr>
            <p:cNvPr id="77" name="tx77"/>
            <p:cNvSpPr/>
            <p:nvPr/>
          </p:nvSpPr>
          <p:spPr>
            <a:xfrm>
              <a:off x="4836687" y="48611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a:t>
              </a:r>
            </a:p>
          </p:txBody>
        </p:sp>
        <p:sp>
          <p:nvSpPr>
            <p:cNvPr id="78" name="tx78"/>
            <p:cNvSpPr/>
            <p:nvPr/>
          </p:nvSpPr>
          <p:spPr>
            <a:xfrm>
              <a:off x="5365447" y="487826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9" name="tx79"/>
            <p:cNvSpPr/>
            <p:nvPr/>
          </p:nvSpPr>
          <p:spPr>
            <a:xfrm>
              <a:off x="5794728" y="487703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80" name="tx80"/>
            <p:cNvSpPr/>
            <p:nvPr/>
          </p:nvSpPr>
          <p:spPr>
            <a:xfrm>
              <a:off x="6257169" y="4873724"/>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81" name="tx81"/>
            <p:cNvSpPr/>
            <p:nvPr/>
          </p:nvSpPr>
          <p:spPr>
            <a:xfrm>
              <a:off x="6636726" y="467828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1,055</a:t>
              </a:r>
            </a:p>
          </p:txBody>
        </p:sp>
        <p:sp>
          <p:nvSpPr>
            <p:cNvPr id="82" name="tx82"/>
            <p:cNvSpPr/>
            <p:nvPr/>
          </p:nvSpPr>
          <p:spPr>
            <a:xfrm>
              <a:off x="7148891" y="478584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532</a:t>
              </a:r>
            </a:p>
          </p:txBody>
        </p:sp>
        <p:sp>
          <p:nvSpPr>
            <p:cNvPr id="83" name="pl83"/>
            <p:cNvSpPr/>
            <p:nvPr/>
          </p:nvSpPr>
          <p:spPr>
            <a:xfrm>
              <a:off x="7267530" y="1995943"/>
              <a:ext cx="594773" cy="337"/>
            </a:xfrm>
            <a:custGeom>
              <a:avLst/>
              <a:pathLst>
                <a:path w="594773" h="337">
                  <a:moveTo>
                    <a:pt x="594773" y="337"/>
                  </a:moveTo>
                  <a:lnTo>
                    <a:pt x="0" y="0"/>
                  </a:lnTo>
                </a:path>
              </a:pathLst>
            </a:custGeom>
          </p:spPr>
          <p:txBody>
            <a:bodyPr/>
            <a:lstStyle/>
            <a:p/>
          </p:txBody>
        </p:sp>
        <p:sp>
          <p:nvSpPr>
            <p:cNvPr id="84" name="pl84"/>
            <p:cNvSpPr/>
            <p:nvPr/>
          </p:nvSpPr>
          <p:spPr>
            <a:xfrm>
              <a:off x="7267530" y="2376612"/>
              <a:ext cx="594773" cy="488"/>
            </a:xfrm>
            <a:custGeom>
              <a:avLst/>
              <a:pathLst>
                <a:path w="594773" h="488">
                  <a:moveTo>
                    <a:pt x="594773" y="488"/>
                  </a:moveTo>
                  <a:lnTo>
                    <a:pt x="0" y="0"/>
                  </a:lnTo>
                </a:path>
              </a:pathLst>
            </a:custGeom>
          </p:spPr>
          <p:txBody>
            <a:bodyPr/>
            <a:lstStyle/>
            <a:p/>
          </p:txBody>
        </p:sp>
        <p:sp>
          <p:nvSpPr>
            <p:cNvPr id="85" name="pg85"/>
            <p:cNvSpPr/>
            <p:nvPr/>
          </p:nvSpPr>
          <p:spPr>
            <a:xfrm>
              <a:off x="7793724" y="19078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9490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7" name="pg87"/>
            <p:cNvSpPr/>
            <p:nvPr/>
          </p:nvSpPr>
          <p:spPr>
            <a:xfrm>
              <a:off x="7793724" y="22887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3298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83%</a:t>
              </a:r>
            </a:p>
          </p:txBody>
        </p:sp>
        <p:sp>
          <p:nvSpPr>
            <p:cNvPr id="89" name="rc89"/>
            <p:cNvSpPr/>
            <p:nvPr/>
          </p:nvSpPr>
          <p:spPr>
            <a:xfrm>
              <a:off x="959174" y="1578789"/>
              <a:ext cx="7676517"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78734" y="406437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318305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3" name="tx93"/>
            <p:cNvSpPr/>
            <p:nvPr/>
          </p:nvSpPr>
          <p:spPr>
            <a:xfrm>
              <a:off x="508103" y="230172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4" name="tx94"/>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315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9394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71882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8123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4370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201015" y="1334104"/>
              <a:ext cx="51928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Italy,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532 confirmed measles cases in Italy. In the same year, MCV1 coverage was 95% and MCV2 coverage was 83%.
The number of cases in 2025 was 50% lower than in 2024 (n=1,055).
The highest number of measles cases was reported in 2017 (n=5,399). In this year, MCV1 coverage was 92%.</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saw a decrease in measles cases compared with 2024, while MCV1 coverage was 95% and MCV2 coverage was 83%.</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907864"/>
              <a:ext cx="3520101" cy="1147732"/>
            </a:xfrm>
            <a:custGeom>
              <a:avLst/>
              <a:pathLst>
                <a:path w="3520101" h="1147732">
                  <a:moveTo>
                    <a:pt x="0" y="0"/>
                  </a:moveTo>
                  <a:lnTo>
                    <a:pt x="140804" y="730375"/>
                  </a:lnTo>
                  <a:lnTo>
                    <a:pt x="281608" y="730375"/>
                  </a:lnTo>
                  <a:lnTo>
                    <a:pt x="422412" y="1043393"/>
                  </a:lnTo>
                  <a:lnTo>
                    <a:pt x="563216" y="834714"/>
                  </a:lnTo>
                  <a:lnTo>
                    <a:pt x="704020" y="939054"/>
                  </a:lnTo>
                  <a:lnTo>
                    <a:pt x="844824" y="1043393"/>
                  </a:lnTo>
                  <a:lnTo>
                    <a:pt x="985628" y="1147732"/>
                  </a:lnTo>
                  <a:lnTo>
                    <a:pt x="1126432" y="1147732"/>
                  </a:lnTo>
                  <a:lnTo>
                    <a:pt x="1267236" y="1147732"/>
                  </a:lnTo>
                  <a:lnTo>
                    <a:pt x="1408040" y="1147732"/>
                  </a:lnTo>
                  <a:lnTo>
                    <a:pt x="1548844" y="1147732"/>
                  </a:lnTo>
                  <a:lnTo>
                    <a:pt x="1689648" y="939054"/>
                  </a:lnTo>
                  <a:lnTo>
                    <a:pt x="1830452" y="1147732"/>
                  </a:lnTo>
                  <a:lnTo>
                    <a:pt x="1971256" y="1043393"/>
                  </a:lnTo>
                  <a:lnTo>
                    <a:pt x="2112061" y="939054"/>
                  </a:lnTo>
                  <a:lnTo>
                    <a:pt x="2252865" y="1043393"/>
                  </a:lnTo>
                  <a:lnTo>
                    <a:pt x="2393669" y="1147732"/>
                  </a:lnTo>
                  <a:lnTo>
                    <a:pt x="2534473" y="1147732"/>
                  </a:lnTo>
                  <a:lnTo>
                    <a:pt x="2675277" y="1147732"/>
                  </a:lnTo>
                  <a:lnTo>
                    <a:pt x="2816081" y="1147732"/>
                  </a:lnTo>
                  <a:lnTo>
                    <a:pt x="2956885" y="1147732"/>
                  </a:lnTo>
                  <a:lnTo>
                    <a:pt x="3097689" y="1147732"/>
                  </a:lnTo>
                  <a:lnTo>
                    <a:pt x="3238493" y="1147732"/>
                  </a:lnTo>
                  <a:lnTo>
                    <a:pt x="3379297" y="1147732"/>
                  </a:lnTo>
                  <a:lnTo>
                    <a:pt x="3520101" y="1147732"/>
                  </a:lnTo>
                </a:path>
              </a:pathLst>
            </a:custGeom>
            <a:ln w="27101" cap="flat">
              <a:solidFill>
                <a:srgbClr val="0058AB">
                  <a:alpha val="80000"/>
                </a:srgbClr>
              </a:solidFill>
              <a:prstDash val="solid"/>
              <a:round/>
            </a:ln>
          </p:spPr>
          <p:txBody>
            <a:bodyPr/>
            <a:lstStyle/>
            <a:p/>
          </p:txBody>
        </p:sp>
        <p:sp>
          <p:nvSpPr>
            <p:cNvPr id="20" name="pl20"/>
            <p:cNvSpPr/>
            <p:nvPr/>
          </p:nvSpPr>
          <p:spPr>
            <a:xfrm>
              <a:off x="943464" y="3699185"/>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4638239"/>
              <a:ext cx="3520101" cy="313018"/>
            </a:xfrm>
            <a:custGeom>
              <a:avLst/>
              <a:pathLst>
                <a:path w="3520101" h="313018">
                  <a:moveTo>
                    <a:pt x="0" y="0"/>
                  </a:moveTo>
                  <a:lnTo>
                    <a:pt x="140804" y="208678"/>
                  </a:lnTo>
                  <a:lnTo>
                    <a:pt x="281608" y="208678"/>
                  </a:lnTo>
                  <a:lnTo>
                    <a:pt x="422412" y="313018"/>
                  </a:lnTo>
                  <a:lnTo>
                    <a:pt x="563216" y="208678"/>
                  </a:lnTo>
                  <a:lnTo>
                    <a:pt x="704020" y="208678"/>
                  </a:lnTo>
                  <a:lnTo>
                    <a:pt x="844824" y="313018"/>
                  </a:lnTo>
                  <a:lnTo>
                    <a:pt x="985628" y="208678"/>
                  </a:lnTo>
                  <a:lnTo>
                    <a:pt x="1126432" y="313018"/>
                  </a:lnTo>
                  <a:lnTo>
                    <a:pt x="1267236" y="208678"/>
                  </a:lnTo>
                  <a:lnTo>
                    <a:pt x="1408040" y="208678"/>
                  </a:lnTo>
                  <a:lnTo>
                    <a:pt x="1548844" y="313018"/>
                  </a:lnTo>
                  <a:lnTo>
                    <a:pt x="1689648" y="208678"/>
                  </a:lnTo>
                  <a:lnTo>
                    <a:pt x="1830452" y="104339"/>
                  </a:lnTo>
                  <a:lnTo>
                    <a:pt x="1971256" y="208678"/>
                  </a:lnTo>
                  <a:lnTo>
                    <a:pt x="2112061" y="208678"/>
                  </a:lnTo>
                  <a:lnTo>
                    <a:pt x="2252865" y="208678"/>
                  </a:lnTo>
                  <a:lnTo>
                    <a:pt x="2393669" y="208678"/>
                  </a:lnTo>
                  <a:lnTo>
                    <a:pt x="2534473" y="208678"/>
                  </a:lnTo>
                  <a:lnTo>
                    <a:pt x="2675277" y="208678"/>
                  </a:lnTo>
                  <a:lnTo>
                    <a:pt x="2816081" y="208678"/>
                  </a:lnTo>
                  <a:lnTo>
                    <a:pt x="2956885" y="208678"/>
                  </a:lnTo>
                  <a:lnTo>
                    <a:pt x="3097689" y="104339"/>
                  </a:lnTo>
                  <a:lnTo>
                    <a:pt x="3238493" y="104339"/>
                  </a:lnTo>
                  <a:lnTo>
                    <a:pt x="3379297" y="104339"/>
                  </a:lnTo>
                  <a:lnTo>
                    <a:pt x="3520101" y="104339"/>
                  </a:lnTo>
                </a:path>
              </a:pathLst>
            </a:custGeom>
            <a:ln w="27101" cap="flat">
              <a:solidFill>
                <a:srgbClr val="00833D">
                  <a:alpha val="80000"/>
                </a:srgbClr>
              </a:solidFill>
              <a:prstDash val="solid"/>
              <a:round/>
            </a:ln>
          </p:spPr>
          <p:txBody>
            <a:bodyPr/>
            <a:lstStyle/>
            <a:p/>
          </p:txBody>
        </p:sp>
        <p:sp>
          <p:nvSpPr>
            <p:cNvPr id="22" name="pl22"/>
            <p:cNvSpPr/>
            <p:nvPr/>
          </p:nvSpPr>
          <p:spPr>
            <a:xfrm>
              <a:off x="943464" y="3907864"/>
              <a:ext cx="3520101" cy="1147732"/>
            </a:xfrm>
            <a:custGeom>
              <a:avLst/>
              <a:pathLst>
                <a:path w="3520101" h="1147732">
                  <a:moveTo>
                    <a:pt x="0" y="0"/>
                  </a:moveTo>
                  <a:lnTo>
                    <a:pt x="140804" y="730375"/>
                  </a:lnTo>
                  <a:lnTo>
                    <a:pt x="281608" y="730375"/>
                  </a:lnTo>
                  <a:lnTo>
                    <a:pt x="422412" y="1043393"/>
                  </a:lnTo>
                  <a:lnTo>
                    <a:pt x="563216" y="834714"/>
                  </a:lnTo>
                  <a:lnTo>
                    <a:pt x="704020" y="939054"/>
                  </a:lnTo>
                  <a:lnTo>
                    <a:pt x="844824" y="1043393"/>
                  </a:lnTo>
                  <a:lnTo>
                    <a:pt x="985628" y="1147732"/>
                  </a:lnTo>
                  <a:lnTo>
                    <a:pt x="1126432" y="1147732"/>
                  </a:lnTo>
                  <a:lnTo>
                    <a:pt x="1267236" y="1147732"/>
                  </a:lnTo>
                  <a:lnTo>
                    <a:pt x="1408040" y="1147732"/>
                  </a:lnTo>
                  <a:lnTo>
                    <a:pt x="1548844" y="1147732"/>
                  </a:lnTo>
                  <a:lnTo>
                    <a:pt x="1689648" y="939054"/>
                  </a:lnTo>
                  <a:lnTo>
                    <a:pt x="1830452" y="1147732"/>
                  </a:lnTo>
                  <a:lnTo>
                    <a:pt x="1971256" y="1043393"/>
                  </a:lnTo>
                  <a:lnTo>
                    <a:pt x="2112061" y="939054"/>
                  </a:lnTo>
                  <a:lnTo>
                    <a:pt x="2252865" y="1043393"/>
                  </a:lnTo>
                  <a:lnTo>
                    <a:pt x="2393669" y="1147732"/>
                  </a:lnTo>
                  <a:lnTo>
                    <a:pt x="2534473" y="1147732"/>
                  </a:lnTo>
                  <a:lnTo>
                    <a:pt x="2675277" y="1147732"/>
                  </a:lnTo>
                  <a:lnTo>
                    <a:pt x="2816081" y="1147732"/>
                  </a:lnTo>
                  <a:lnTo>
                    <a:pt x="2956885" y="1147732"/>
                  </a:lnTo>
                  <a:lnTo>
                    <a:pt x="3097689" y="1147732"/>
                  </a:lnTo>
                  <a:lnTo>
                    <a:pt x="3238493" y="1147732"/>
                  </a:lnTo>
                  <a:lnTo>
                    <a:pt x="3379297" y="1147732"/>
                  </a:lnTo>
                  <a:lnTo>
                    <a:pt x="3520101" y="1147732"/>
                  </a:lnTo>
                </a:path>
              </a:pathLst>
            </a:custGeom>
            <a:ln w="43362" cap="flat">
              <a:solidFill>
                <a:srgbClr val="000000">
                  <a:alpha val="100000"/>
                </a:srgbClr>
              </a:solidFill>
              <a:prstDash val="solid"/>
              <a:round/>
            </a:ln>
          </p:spPr>
          <p:txBody>
            <a:bodyPr/>
            <a:lstStyle/>
            <a:p/>
          </p:txBody>
        </p:sp>
        <p:sp>
          <p:nvSpPr>
            <p:cNvPr id="23" name="pl23"/>
            <p:cNvSpPr/>
            <p:nvPr/>
          </p:nvSpPr>
          <p:spPr>
            <a:xfrm>
              <a:off x="943464" y="3907864"/>
              <a:ext cx="3520101" cy="1147732"/>
            </a:xfrm>
            <a:custGeom>
              <a:avLst/>
              <a:pathLst>
                <a:path w="3520101" h="1147732">
                  <a:moveTo>
                    <a:pt x="0" y="0"/>
                  </a:moveTo>
                  <a:lnTo>
                    <a:pt x="140804" y="730375"/>
                  </a:lnTo>
                  <a:lnTo>
                    <a:pt x="281608" y="730375"/>
                  </a:lnTo>
                  <a:lnTo>
                    <a:pt x="422412" y="1043393"/>
                  </a:lnTo>
                  <a:lnTo>
                    <a:pt x="563216" y="834714"/>
                  </a:lnTo>
                  <a:lnTo>
                    <a:pt x="704020" y="939054"/>
                  </a:lnTo>
                  <a:lnTo>
                    <a:pt x="844824" y="1043393"/>
                  </a:lnTo>
                  <a:lnTo>
                    <a:pt x="985628" y="1147732"/>
                  </a:lnTo>
                  <a:lnTo>
                    <a:pt x="1126432" y="1147732"/>
                  </a:lnTo>
                  <a:lnTo>
                    <a:pt x="1267236" y="1147732"/>
                  </a:lnTo>
                  <a:lnTo>
                    <a:pt x="1408040" y="1147732"/>
                  </a:lnTo>
                  <a:lnTo>
                    <a:pt x="1548844" y="1147732"/>
                  </a:lnTo>
                  <a:lnTo>
                    <a:pt x="1689648" y="939054"/>
                  </a:lnTo>
                  <a:lnTo>
                    <a:pt x="1830452" y="1147732"/>
                  </a:lnTo>
                  <a:lnTo>
                    <a:pt x="1971256" y="1043393"/>
                  </a:lnTo>
                  <a:lnTo>
                    <a:pt x="2112061" y="939054"/>
                  </a:lnTo>
                  <a:lnTo>
                    <a:pt x="2252865" y="1043393"/>
                  </a:lnTo>
                  <a:lnTo>
                    <a:pt x="2393669" y="1147732"/>
                  </a:lnTo>
                  <a:lnTo>
                    <a:pt x="2534473" y="1147732"/>
                  </a:lnTo>
                  <a:lnTo>
                    <a:pt x="2675277" y="1147732"/>
                  </a:lnTo>
                  <a:lnTo>
                    <a:pt x="2816081" y="1147732"/>
                  </a:lnTo>
                  <a:lnTo>
                    <a:pt x="2956885" y="1147732"/>
                  </a:lnTo>
                  <a:lnTo>
                    <a:pt x="3097689" y="1147732"/>
                  </a:lnTo>
                  <a:lnTo>
                    <a:pt x="3238493" y="1147732"/>
                  </a:lnTo>
                  <a:lnTo>
                    <a:pt x="3379297" y="1147732"/>
                  </a:lnTo>
                  <a:lnTo>
                    <a:pt x="3520101" y="1147732"/>
                  </a:lnTo>
                </a:path>
              </a:pathLst>
            </a:custGeom>
            <a:ln w="27101" cap="flat">
              <a:solidFill>
                <a:srgbClr val="0058AB">
                  <a:alpha val="100000"/>
                </a:srgbClr>
              </a:solidFill>
              <a:prstDash val="solid"/>
              <a:round/>
            </a:ln>
          </p:spPr>
          <p:txBody>
            <a:bodyPr/>
            <a:lstStyle/>
            <a:p/>
          </p:txBody>
        </p:sp>
        <p:sp>
          <p:nvSpPr>
            <p:cNvPr id="24" name="pl24"/>
            <p:cNvSpPr/>
            <p:nvPr/>
          </p:nvSpPr>
          <p:spPr>
            <a:xfrm>
              <a:off x="76745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2293016"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560252"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4273"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494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7020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38376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38376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199860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276105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650862" y="6093143"/>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5" name="tx65"/>
            <p:cNvSpPr/>
            <p:nvPr/>
          </p:nvSpPr>
          <p:spPr>
            <a:xfrm>
              <a:off x="226570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02815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551453"/>
              <a:ext cx="3520101" cy="2608483"/>
            </a:xfrm>
            <a:custGeom>
              <a:avLst/>
              <a:pathLst>
                <a:path w="3520101" h="2608483">
                  <a:moveTo>
                    <a:pt x="0" y="0"/>
                  </a:moveTo>
                  <a:lnTo>
                    <a:pt x="140804" y="313018"/>
                  </a:lnTo>
                  <a:lnTo>
                    <a:pt x="281608" y="834714"/>
                  </a:lnTo>
                  <a:lnTo>
                    <a:pt x="422412" y="1147732"/>
                  </a:lnTo>
                  <a:lnTo>
                    <a:pt x="563216" y="1356411"/>
                  </a:lnTo>
                  <a:lnTo>
                    <a:pt x="704020" y="1460750"/>
                  </a:lnTo>
                  <a:lnTo>
                    <a:pt x="844824" y="1565090"/>
                  </a:lnTo>
                  <a:lnTo>
                    <a:pt x="985628" y="1773768"/>
                  </a:lnTo>
                  <a:lnTo>
                    <a:pt x="1126432" y="1878108"/>
                  </a:lnTo>
                  <a:lnTo>
                    <a:pt x="1267236" y="1878108"/>
                  </a:lnTo>
                  <a:lnTo>
                    <a:pt x="1408040" y="1982447"/>
                  </a:lnTo>
                  <a:lnTo>
                    <a:pt x="1548844" y="1878108"/>
                  </a:lnTo>
                  <a:lnTo>
                    <a:pt x="1689648" y="1565090"/>
                  </a:lnTo>
                  <a:lnTo>
                    <a:pt x="1830452" y="1878108"/>
                  </a:lnTo>
                  <a:lnTo>
                    <a:pt x="1971256" y="1565090"/>
                  </a:lnTo>
                  <a:lnTo>
                    <a:pt x="2112061" y="1356411"/>
                  </a:lnTo>
                  <a:lnTo>
                    <a:pt x="2252865" y="1669429"/>
                  </a:lnTo>
                  <a:lnTo>
                    <a:pt x="2393669" y="2191126"/>
                  </a:lnTo>
                  <a:lnTo>
                    <a:pt x="2534473" y="2295465"/>
                  </a:lnTo>
                  <a:lnTo>
                    <a:pt x="2675277" y="2295465"/>
                  </a:lnTo>
                  <a:lnTo>
                    <a:pt x="2816081" y="2295465"/>
                  </a:lnTo>
                  <a:lnTo>
                    <a:pt x="2956885" y="2504144"/>
                  </a:lnTo>
                  <a:lnTo>
                    <a:pt x="3097689" y="2399804"/>
                  </a:lnTo>
                  <a:lnTo>
                    <a:pt x="3238493" y="2504144"/>
                  </a:lnTo>
                  <a:lnTo>
                    <a:pt x="3379297" y="2608483"/>
                  </a:lnTo>
                  <a:lnTo>
                    <a:pt x="3520101" y="2504144"/>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4" name="pl84"/>
            <p:cNvSpPr/>
            <p:nvPr/>
          </p:nvSpPr>
          <p:spPr>
            <a:xfrm>
              <a:off x="5308715" y="4533900"/>
              <a:ext cx="3520101" cy="208678"/>
            </a:xfrm>
            <a:custGeom>
              <a:avLst/>
              <a:pathLst>
                <a:path w="3520101" h="208678">
                  <a:moveTo>
                    <a:pt x="0" y="0"/>
                  </a:moveTo>
                  <a:lnTo>
                    <a:pt x="140804" y="0"/>
                  </a:lnTo>
                  <a:lnTo>
                    <a:pt x="281608" y="104339"/>
                  </a:lnTo>
                  <a:lnTo>
                    <a:pt x="422412" y="104339"/>
                  </a:lnTo>
                  <a:lnTo>
                    <a:pt x="563216" y="104339"/>
                  </a:lnTo>
                  <a:lnTo>
                    <a:pt x="704020" y="104339"/>
                  </a:lnTo>
                  <a:lnTo>
                    <a:pt x="844824" y="104339"/>
                  </a:lnTo>
                  <a:lnTo>
                    <a:pt x="985628" y="104339"/>
                  </a:lnTo>
                  <a:lnTo>
                    <a:pt x="1126432" y="104339"/>
                  </a:lnTo>
                  <a:lnTo>
                    <a:pt x="1267236" y="0"/>
                  </a:lnTo>
                  <a:lnTo>
                    <a:pt x="1408040" y="104339"/>
                  </a:lnTo>
                  <a:lnTo>
                    <a:pt x="1548844" y="104339"/>
                  </a:lnTo>
                  <a:lnTo>
                    <a:pt x="1689648" y="104339"/>
                  </a:lnTo>
                  <a:lnTo>
                    <a:pt x="1830452" y="208678"/>
                  </a:lnTo>
                  <a:lnTo>
                    <a:pt x="1971256" y="208678"/>
                  </a:lnTo>
                  <a:lnTo>
                    <a:pt x="2112061" y="208678"/>
                  </a:lnTo>
                  <a:lnTo>
                    <a:pt x="2252865" y="208678"/>
                  </a:lnTo>
                  <a:lnTo>
                    <a:pt x="2393669" y="208678"/>
                  </a:lnTo>
                  <a:lnTo>
                    <a:pt x="2534473" y="208678"/>
                  </a:lnTo>
                  <a:lnTo>
                    <a:pt x="2675277" y="208678"/>
                  </a:lnTo>
                  <a:lnTo>
                    <a:pt x="2816081" y="208678"/>
                  </a:lnTo>
                  <a:lnTo>
                    <a:pt x="2956885" y="208678"/>
                  </a:lnTo>
                  <a:lnTo>
                    <a:pt x="3097689" y="208678"/>
                  </a:lnTo>
                  <a:lnTo>
                    <a:pt x="3238493" y="208678"/>
                  </a:lnTo>
                  <a:lnTo>
                    <a:pt x="3379297" y="208678"/>
                  </a:lnTo>
                  <a:lnTo>
                    <a:pt x="3520101" y="208678"/>
                  </a:lnTo>
                </a:path>
              </a:pathLst>
            </a:custGeom>
            <a:ln w="27101" cap="flat">
              <a:solidFill>
                <a:srgbClr val="00833D">
                  <a:alpha val="80000"/>
                </a:srgbClr>
              </a:solidFill>
              <a:prstDash val="solid"/>
              <a:round/>
            </a:ln>
          </p:spPr>
          <p:txBody>
            <a:bodyPr/>
            <a:lstStyle/>
            <a:p/>
          </p:txBody>
        </p:sp>
        <p:sp>
          <p:nvSpPr>
            <p:cNvPr id="85" name="pl85"/>
            <p:cNvSpPr/>
            <p:nvPr/>
          </p:nvSpPr>
          <p:spPr>
            <a:xfrm>
              <a:off x="5308715" y="2551453"/>
              <a:ext cx="3520101" cy="2608483"/>
            </a:xfrm>
            <a:custGeom>
              <a:avLst/>
              <a:pathLst>
                <a:path w="3520101" h="2608483">
                  <a:moveTo>
                    <a:pt x="0" y="0"/>
                  </a:moveTo>
                  <a:lnTo>
                    <a:pt x="140804" y="313018"/>
                  </a:lnTo>
                  <a:lnTo>
                    <a:pt x="281608" y="834714"/>
                  </a:lnTo>
                  <a:lnTo>
                    <a:pt x="422412" y="1147732"/>
                  </a:lnTo>
                  <a:lnTo>
                    <a:pt x="563216" y="1356411"/>
                  </a:lnTo>
                  <a:lnTo>
                    <a:pt x="704020" y="1460750"/>
                  </a:lnTo>
                  <a:lnTo>
                    <a:pt x="844824" y="1565090"/>
                  </a:lnTo>
                  <a:lnTo>
                    <a:pt x="985628" y="1773768"/>
                  </a:lnTo>
                  <a:lnTo>
                    <a:pt x="1126432" y="1878108"/>
                  </a:lnTo>
                  <a:lnTo>
                    <a:pt x="1267236" y="1878108"/>
                  </a:lnTo>
                  <a:lnTo>
                    <a:pt x="1408040" y="1982447"/>
                  </a:lnTo>
                  <a:lnTo>
                    <a:pt x="1548844" y="1878108"/>
                  </a:lnTo>
                  <a:lnTo>
                    <a:pt x="1689648" y="1565090"/>
                  </a:lnTo>
                  <a:lnTo>
                    <a:pt x="1830452" y="1878108"/>
                  </a:lnTo>
                  <a:lnTo>
                    <a:pt x="1971256" y="1565090"/>
                  </a:lnTo>
                  <a:lnTo>
                    <a:pt x="2112061" y="1356411"/>
                  </a:lnTo>
                  <a:lnTo>
                    <a:pt x="2252865" y="1669429"/>
                  </a:lnTo>
                  <a:lnTo>
                    <a:pt x="2393669" y="2191126"/>
                  </a:lnTo>
                  <a:lnTo>
                    <a:pt x="2534473" y="2295465"/>
                  </a:lnTo>
                  <a:lnTo>
                    <a:pt x="2675277" y="2295465"/>
                  </a:lnTo>
                  <a:lnTo>
                    <a:pt x="2816081" y="2295465"/>
                  </a:lnTo>
                  <a:lnTo>
                    <a:pt x="2956885" y="2504144"/>
                  </a:lnTo>
                  <a:lnTo>
                    <a:pt x="3097689" y="2399804"/>
                  </a:lnTo>
                  <a:lnTo>
                    <a:pt x="3238493" y="2504144"/>
                  </a:lnTo>
                  <a:lnTo>
                    <a:pt x="3379297" y="2608483"/>
                  </a:lnTo>
                  <a:lnTo>
                    <a:pt x="3520101" y="2504144"/>
                  </a:lnTo>
                </a:path>
              </a:pathLst>
            </a:custGeom>
            <a:ln w="43362" cap="flat">
              <a:solidFill>
                <a:srgbClr val="000000">
                  <a:alpha val="100000"/>
                </a:srgbClr>
              </a:solidFill>
              <a:prstDash val="solid"/>
              <a:round/>
            </a:ln>
          </p:spPr>
          <p:txBody>
            <a:bodyPr/>
            <a:lstStyle/>
            <a:p/>
          </p:txBody>
        </p:sp>
        <p:sp>
          <p:nvSpPr>
            <p:cNvPr id="86" name="pl86"/>
            <p:cNvSpPr/>
            <p:nvPr/>
          </p:nvSpPr>
          <p:spPr>
            <a:xfrm>
              <a:off x="5308715" y="2551453"/>
              <a:ext cx="3520101" cy="2608483"/>
            </a:xfrm>
            <a:custGeom>
              <a:avLst/>
              <a:pathLst>
                <a:path w="3520101" h="2608483">
                  <a:moveTo>
                    <a:pt x="0" y="0"/>
                  </a:moveTo>
                  <a:lnTo>
                    <a:pt x="140804" y="313018"/>
                  </a:lnTo>
                  <a:lnTo>
                    <a:pt x="281608" y="834714"/>
                  </a:lnTo>
                  <a:lnTo>
                    <a:pt x="422412" y="1147732"/>
                  </a:lnTo>
                  <a:lnTo>
                    <a:pt x="563216" y="1356411"/>
                  </a:lnTo>
                  <a:lnTo>
                    <a:pt x="704020" y="1460750"/>
                  </a:lnTo>
                  <a:lnTo>
                    <a:pt x="844824" y="1565090"/>
                  </a:lnTo>
                  <a:lnTo>
                    <a:pt x="985628" y="1773768"/>
                  </a:lnTo>
                  <a:lnTo>
                    <a:pt x="1126432" y="1878108"/>
                  </a:lnTo>
                  <a:lnTo>
                    <a:pt x="1267236" y="1878108"/>
                  </a:lnTo>
                  <a:lnTo>
                    <a:pt x="1408040" y="1982447"/>
                  </a:lnTo>
                  <a:lnTo>
                    <a:pt x="1548844" y="1878108"/>
                  </a:lnTo>
                  <a:lnTo>
                    <a:pt x="1689648" y="1565090"/>
                  </a:lnTo>
                  <a:lnTo>
                    <a:pt x="1830452" y="1878108"/>
                  </a:lnTo>
                  <a:lnTo>
                    <a:pt x="1971256" y="1565090"/>
                  </a:lnTo>
                  <a:lnTo>
                    <a:pt x="2112061" y="1356411"/>
                  </a:lnTo>
                  <a:lnTo>
                    <a:pt x="2252865" y="1669429"/>
                  </a:lnTo>
                  <a:lnTo>
                    <a:pt x="2393669" y="2191126"/>
                  </a:lnTo>
                  <a:lnTo>
                    <a:pt x="2534473" y="2295465"/>
                  </a:lnTo>
                  <a:lnTo>
                    <a:pt x="2675277" y="2295465"/>
                  </a:lnTo>
                  <a:lnTo>
                    <a:pt x="2816081" y="2295465"/>
                  </a:lnTo>
                  <a:lnTo>
                    <a:pt x="2956885" y="2504144"/>
                  </a:lnTo>
                  <a:lnTo>
                    <a:pt x="3097689" y="2399804"/>
                  </a:lnTo>
                  <a:lnTo>
                    <a:pt x="3238493" y="2504144"/>
                  </a:lnTo>
                  <a:lnTo>
                    <a:pt x="3379297" y="2608483"/>
                  </a:lnTo>
                  <a:lnTo>
                    <a:pt x="3520101" y="2504144"/>
                  </a:lnTo>
                </a:path>
              </a:pathLst>
            </a:custGeom>
            <a:ln w="27101" cap="flat">
              <a:solidFill>
                <a:srgbClr val="0058AB">
                  <a:alpha val="100000"/>
                </a:srgbClr>
              </a:solidFill>
              <a:prstDash val="solid"/>
              <a:round/>
            </a:ln>
          </p:spPr>
          <p:txBody>
            <a:bodyPr/>
            <a:lstStyle/>
            <a:p/>
          </p:txBody>
        </p:sp>
        <p:sp>
          <p:nvSpPr>
            <p:cNvPr id="87" name="pl87"/>
            <p:cNvSpPr/>
            <p:nvPr/>
          </p:nvSpPr>
          <p:spPr>
            <a:xfrm>
              <a:off x="513270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23843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1718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2019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7" name="pg97"/>
            <p:cNvSpPr/>
            <p:nvPr/>
          </p:nvSpPr>
          <p:spPr>
            <a:xfrm>
              <a:off x="5926111"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9" name="pg99"/>
            <p:cNvSpPr/>
            <p:nvPr/>
          </p:nvSpPr>
          <p:spPr>
            <a:xfrm>
              <a:off x="665826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334152"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3" name="pg103"/>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12677"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3031" y="481040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770328"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89106" y="43891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020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1" name="tx111"/>
            <p:cNvSpPr/>
            <p:nvPr/>
          </p:nvSpPr>
          <p:spPr>
            <a:xfrm>
              <a:off x="5006511"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74901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74901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36385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12630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16113" y="6093143"/>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28" name="tx128"/>
            <p:cNvSpPr/>
            <p:nvPr/>
          </p:nvSpPr>
          <p:spPr>
            <a:xfrm>
              <a:off x="663095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39340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Italy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Italy, indicating very good retention of children in immunization programmes</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69513"/>
            </a:xfrm>
            <a:custGeom>
              <a:avLst/>
              <a:pathLst>
                <a:path w="2135265" h="69513">
                  <a:moveTo>
                    <a:pt x="0" y="13902"/>
                  </a:moveTo>
                  <a:lnTo>
                    <a:pt x="85410" y="27805"/>
                  </a:lnTo>
                  <a:lnTo>
                    <a:pt x="170821" y="27805"/>
                  </a:lnTo>
                  <a:lnTo>
                    <a:pt x="256231" y="27805"/>
                  </a:lnTo>
                  <a:lnTo>
                    <a:pt x="341642" y="27805"/>
                  </a:lnTo>
                  <a:lnTo>
                    <a:pt x="427053" y="27805"/>
                  </a:lnTo>
                  <a:lnTo>
                    <a:pt x="512463" y="27805"/>
                  </a:lnTo>
                  <a:lnTo>
                    <a:pt x="597874" y="27805"/>
                  </a:lnTo>
                  <a:lnTo>
                    <a:pt x="683284" y="41708"/>
                  </a:lnTo>
                  <a:lnTo>
                    <a:pt x="768695" y="41708"/>
                  </a:lnTo>
                  <a:lnTo>
                    <a:pt x="854106" y="41708"/>
                  </a:lnTo>
                  <a:lnTo>
                    <a:pt x="939516" y="41708"/>
                  </a:lnTo>
                  <a:lnTo>
                    <a:pt x="1024927" y="0"/>
                  </a:lnTo>
                  <a:lnTo>
                    <a:pt x="1110337" y="41708"/>
                  </a:lnTo>
                  <a:lnTo>
                    <a:pt x="1195748" y="41708"/>
                  </a:lnTo>
                  <a:lnTo>
                    <a:pt x="1281159" y="55610"/>
                  </a:lnTo>
                  <a:lnTo>
                    <a:pt x="1366569" y="55610"/>
                  </a:lnTo>
                  <a:lnTo>
                    <a:pt x="1451980" y="55610"/>
                  </a:lnTo>
                  <a:lnTo>
                    <a:pt x="1537390" y="55610"/>
                  </a:lnTo>
                  <a:lnTo>
                    <a:pt x="1622801" y="41708"/>
                  </a:lnTo>
                  <a:lnTo>
                    <a:pt x="1708212" y="69513"/>
                  </a:lnTo>
                  <a:lnTo>
                    <a:pt x="1793622" y="69513"/>
                  </a:lnTo>
                  <a:lnTo>
                    <a:pt x="1879033" y="55610"/>
                  </a:lnTo>
                  <a:lnTo>
                    <a:pt x="1964443" y="55610"/>
                  </a:lnTo>
                  <a:lnTo>
                    <a:pt x="2049854" y="69513"/>
                  </a:lnTo>
                  <a:lnTo>
                    <a:pt x="2135265" y="5561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59447"/>
              <a:ext cx="2135265" cy="291956"/>
            </a:xfrm>
            <a:custGeom>
              <a:avLst/>
              <a:pathLst>
                <a:path w="2135265" h="291956">
                  <a:moveTo>
                    <a:pt x="0" y="291956"/>
                  </a:moveTo>
                  <a:lnTo>
                    <a:pt x="85410" y="250248"/>
                  </a:lnTo>
                  <a:lnTo>
                    <a:pt x="170821" y="194637"/>
                  </a:lnTo>
                  <a:lnTo>
                    <a:pt x="256231" y="152929"/>
                  </a:lnTo>
                  <a:lnTo>
                    <a:pt x="341642" y="125124"/>
                  </a:lnTo>
                  <a:lnTo>
                    <a:pt x="427053" y="111221"/>
                  </a:lnTo>
                  <a:lnTo>
                    <a:pt x="512463" y="97318"/>
                  </a:lnTo>
                  <a:lnTo>
                    <a:pt x="597874" y="69513"/>
                  </a:lnTo>
                  <a:lnTo>
                    <a:pt x="683284" y="69513"/>
                  </a:lnTo>
                  <a:lnTo>
                    <a:pt x="768695" y="69513"/>
                  </a:lnTo>
                  <a:lnTo>
                    <a:pt x="854106" y="55610"/>
                  </a:lnTo>
                  <a:lnTo>
                    <a:pt x="939516" y="69513"/>
                  </a:lnTo>
                  <a:lnTo>
                    <a:pt x="1024927" y="69513"/>
                  </a:lnTo>
                  <a:lnTo>
                    <a:pt x="1110337" y="69513"/>
                  </a:lnTo>
                  <a:lnTo>
                    <a:pt x="1195748" y="111221"/>
                  </a:lnTo>
                  <a:lnTo>
                    <a:pt x="1281159" y="139026"/>
                  </a:lnTo>
                  <a:lnTo>
                    <a:pt x="1366569" y="111221"/>
                  </a:lnTo>
                  <a:lnTo>
                    <a:pt x="1451980" y="41708"/>
                  </a:lnTo>
                  <a:lnTo>
                    <a:pt x="1537390" y="27805"/>
                  </a:lnTo>
                  <a:lnTo>
                    <a:pt x="1622801" y="13902"/>
                  </a:lnTo>
                  <a:lnTo>
                    <a:pt x="1708212" y="41708"/>
                  </a:lnTo>
                  <a:lnTo>
                    <a:pt x="1793622" y="13902"/>
                  </a:lnTo>
                  <a:lnTo>
                    <a:pt x="1879033" y="13902"/>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1" name="tx101"/>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2" name="tx102"/>
            <p:cNvSpPr/>
            <p:nvPr/>
          </p:nvSpPr>
          <p:spPr>
            <a:xfrm>
              <a:off x="262464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3" name="tx103"/>
            <p:cNvSpPr/>
            <p:nvPr/>
          </p:nvSpPr>
          <p:spPr>
            <a:xfrm>
              <a:off x="3051698"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64967"/>
              <a:ext cx="2135265" cy="139026"/>
            </a:xfrm>
            <a:custGeom>
              <a:avLst/>
              <a:pathLst>
                <a:path w="2135265" h="139026">
                  <a:moveTo>
                    <a:pt x="0" y="139026"/>
                  </a:moveTo>
                  <a:lnTo>
                    <a:pt x="85410" y="55610"/>
                  </a:lnTo>
                  <a:lnTo>
                    <a:pt x="170821" y="55610"/>
                  </a:lnTo>
                  <a:lnTo>
                    <a:pt x="256231" y="13902"/>
                  </a:lnTo>
                  <a:lnTo>
                    <a:pt x="341642" y="41708"/>
                  </a:lnTo>
                  <a:lnTo>
                    <a:pt x="427053" y="27805"/>
                  </a:lnTo>
                  <a:lnTo>
                    <a:pt x="512463" y="13902"/>
                  </a:lnTo>
                  <a:lnTo>
                    <a:pt x="597874" y="0"/>
                  </a:lnTo>
                  <a:lnTo>
                    <a:pt x="683284" y="13902"/>
                  </a:lnTo>
                  <a:lnTo>
                    <a:pt x="768695" y="13902"/>
                  </a:lnTo>
                  <a:lnTo>
                    <a:pt x="854106" y="13902"/>
                  </a:lnTo>
                  <a:lnTo>
                    <a:pt x="939516" y="13902"/>
                  </a:lnTo>
                  <a:lnTo>
                    <a:pt x="1024927" y="0"/>
                  </a:lnTo>
                  <a:lnTo>
                    <a:pt x="1110337" y="13902"/>
                  </a:lnTo>
                  <a:lnTo>
                    <a:pt x="1195748" y="27805"/>
                  </a:lnTo>
                  <a:lnTo>
                    <a:pt x="1281159" y="55610"/>
                  </a:lnTo>
                  <a:lnTo>
                    <a:pt x="1366569" y="41708"/>
                  </a:lnTo>
                  <a:lnTo>
                    <a:pt x="1451980" y="27805"/>
                  </a:lnTo>
                  <a:lnTo>
                    <a:pt x="1537390" y="27805"/>
                  </a:lnTo>
                  <a:lnTo>
                    <a:pt x="1622801" y="13902"/>
                  </a:lnTo>
                  <a:lnTo>
                    <a:pt x="1708212" y="41708"/>
                  </a:lnTo>
                  <a:lnTo>
                    <a:pt x="1793622" y="41708"/>
                  </a:lnTo>
                  <a:lnTo>
                    <a:pt x="1879033" y="27805"/>
                  </a:lnTo>
                  <a:lnTo>
                    <a:pt x="1964443" y="27805"/>
                  </a:lnTo>
                  <a:lnTo>
                    <a:pt x="2049854" y="41708"/>
                  </a:lnTo>
                  <a:lnTo>
                    <a:pt x="2135265" y="27805"/>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5369632"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545504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1117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51" name="tx151"/>
            <p:cNvSpPr/>
            <p:nvPr/>
          </p:nvSpPr>
          <p:spPr>
            <a:xfrm>
              <a:off x="6018113"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2" name="tx152"/>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3" name="tx153"/>
            <p:cNvSpPr/>
            <p:nvPr/>
          </p:nvSpPr>
          <p:spPr>
            <a:xfrm>
              <a:off x="584588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60629" y="4142863"/>
              <a:ext cx="1024927" cy="97318"/>
            </a:xfrm>
            <a:custGeom>
              <a:avLst/>
              <a:pathLst>
                <a:path w="1024927" h="97318">
                  <a:moveTo>
                    <a:pt x="0" y="69513"/>
                  </a:moveTo>
                  <a:lnTo>
                    <a:pt x="85410" y="83416"/>
                  </a:lnTo>
                  <a:lnTo>
                    <a:pt x="170821" y="83416"/>
                  </a:lnTo>
                  <a:lnTo>
                    <a:pt x="256231" y="97318"/>
                  </a:lnTo>
                  <a:lnTo>
                    <a:pt x="341642" y="41708"/>
                  </a:lnTo>
                  <a:lnTo>
                    <a:pt x="427053" y="0"/>
                  </a:lnTo>
                  <a:lnTo>
                    <a:pt x="512463" y="13902"/>
                  </a:lnTo>
                  <a:lnTo>
                    <a:pt x="597874" y="41708"/>
                  </a:lnTo>
                  <a:lnTo>
                    <a:pt x="683284" y="41708"/>
                  </a:lnTo>
                  <a:lnTo>
                    <a:pt x="768695" y="55610"/>
                  </a:lnTo>
                  <a:lnTo>
                    <a:pt x="854106" y="55610"/>
                  </a:lnTo>
                  <a:lnTo>
                    <a:pt x="939516" y="69513"/>
                  </a:lnTo>
                  <a:lnTo>
                    <a:pt x="1024927" y="83416"/>
                  </a:lnTo>
                </a:path>
              </a:pathLst>
            </a:custGeom>
            <a:ln w="27101" cap="flat">
              <a:solidFill>
                <a:srgbClr val="1CABE2">
                  <a:alpha val="100000"/>
                </a:srgbClr>
              </a:solidFill>
              <a:prstDash val="solid"/>
              <a:round/>
            </a:ln>
          </p:spPr>
          <p:txBody>
            <a:bodyPr/>
            <a:lstStyle/>
            <a:p/>
          </p:txBody>
        </p:sp>
        <p:sp>
          <p:nvSpPr>
            <p:cNvPr id="174" name="pt174"/>
            <p:cNvSpPr/>
            <p:nvPr/>
          </p:nvSpPr>
          <p:spPr>
            <a:xfrm>
              <a:off x="4942579"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02798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113400"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19881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28422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36963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45504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54045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62586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71127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79668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88209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96750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tx187"/>
            <p:cNvSpPr/>
            <p:nvPr/>
          </p:nvSpPr>
          <p:spPr>
            <a:xfrm>
              <a:off x="4808699"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88" name="tx188"/>
            <p:cNvSpPr/>
            <p:nvPr/>
          </p:nvSpPr>
          <p:spPr>
            <a:xfrm>
              <a:off x="6018113"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89" name="tx189"/>
            <p:cNvSpPr/>
            <p:nvPr/>
          </p:nvSpPr>
          <p:spPr>
            <a:xfrm>
              <a:off x="5418832"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0" name="tx190"/>
            <p:cNvSpPr/>
            <p:nvPr/>
          </p:nvSpPr>
          <p:spPr>
            <a:xfrm>
              <a:off x="5845885"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1" name="pl191"/>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5638" y="2078870"/>
              <a:ext cx="854106" cy="27805"/>
            </a:xfrm>
            <a:custGeom>
              <a:avLst/>
              <a:pathLst>
                <a:path w="854106" h="27805">
                  <a:moveTo>
                    <a:pt x="0" y="13902"/>
                  </a:moveTo>
                  <a:lnTo>
                    <a:pt x="85410" y="13902"/>
                  </a:lnTo>
                  <a:lnTo>
                    <a:pt x="170821" y="13902"/>
                  </a:lnTo>
                  <a:lnTo>
                    <a:pt x="256231" y="13902"/>
                  </a:lnTo>
                  <a:lnTo>
                    <a:pt x="341642" y="0"/>
                  </a:lnTo>
                  <a:lnTo>
                    <a:pt x="427053" y="27805"/>
                  </a:lnTo>
                  <a:lnTo>
                    <a:pt x="512463" y="27805"/>
                  </a:lnTo>
                  <a:lnTo>
                    <a:pt x="597874" y="13902"/>
                  </a:lnTo>
                  <a:lnTo>
                    <a:pt x="683284" y="13902"/>
                  </a:lnTo>
                  <a:lnTo>
                    <a:pt x="768695" y="27805"/>
                  </a:lnTo>
                  <a:lnTo>
                    <a:pt x="854106" y="13902"/>
                  </a:lnTo>
                </a:path>
              </a:pathLst>
            </a:custGeom>
            <a:ln w="27101" cap="flat">
              <a:solidFill>
                <a:srgbClr val="1CABE2">
                  <a:alpha val="100000"/>
                </a:srgbClr>
              </a:solidFill>
              <a:prstDash val="solid"/>
              <a:round/>
            </a:ln>
          </p:spPr>
          <p:txBody>
            <a:bodyPr/>
            <a:lstStyle/>
            <a:p/>
          </p:txBody>
        </p:sp>
        <p:sp>
          <p:nvSpPr>
            <p:cNvPr id="211" name="pt211"/>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80784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24923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33464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42005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50546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6762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76169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7773708"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3" name="tx223"/>
            <p:cNvSpPr/>
            <p:nvPr/>
          </p:nvSpPr>
          <p:spPr>
            <a:xfrm>
              <a:off x="8812300"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4" name="tx224"/>
            <p:cNvSpPr/>
            <p:nvPr/>
          </p:nvSpPr>
          <p:spPr>
            <a:xfrm>
              <a:off x="8213020"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5" name="tx225"/>
            <p:cNvSpPr/>
            <p:nvPr/>
          </p:nvSpPr>
          <p:spPr>
            <a:xfrm>
              <a:off x="8640073"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6" name="pl22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096459" y="4351403"/>
              <a:ext cx="683284" cy="834160"/>
            </a:xfrm>
            <a:custGeom>
              <a:avLst/>
              <a:pathLst>
                <a:path w="683284" h="834160">
                  <a:moveTo>
                    <a:pt x="0" y="834160"/>
                  </a:moveTo>
                  <a:lnTo>
                    <a:pt x="85410" y="764646"/>
                  </a:lnTo>
                  <a:lnTo>
                    <a:pt x="170821" y="667328"/>
                  </a:lnTo>
                  <a:lnTo>
                    <a:pt x="256231" y="152929"/>
                  </a:lnTo>
                  <a:lnTo>
                    <a:pt x="341642" y="55610"/>
                  </a:lnTo>
                  <a:lnTo>
                    <a:pt x="427053" y="0"/>
                  </a:lnTo>
                  <a:lnTo>
                    <a:pt x="512463" y="41708"/>
                  </a:lnTo>
                  <a:lnTo>
                    <a:pt x="597874" y="55610"/>
                  </a:lnTo>
                  <a:lnTo>
                    <a:pt x="683284" y="27805"/>
                  </a:lnTo>
                </a:path>
              </a:pathLst>
            </a:custGeom>
            <a:ln w="27101" cap="flat">
              <a:solidFill>
                <a:srgbClr val="1CABE2">
                  <a:alpha val="100000"/>
                </a:srgbClr>
              </a:solidFill>
              <a:prstDash val="solid"/>
              <a:round/>
            </a:ln>
          </p:spPr>
          <p:txBody>
            <a:bodyPr/>
            <a:lstStyle/>
            <a:p/>
          </p:txBody>
        </p:sp>
        <p:sp>
          <p:nvSpPr>
            <p:cNvPr id="246" name="pt246"/>
            <p:cNvSpPr/>
            <p:nvPr/>
          </p:nvSpPr>
          <p:spPr>
            <a:xfrm>
              <a:off x="8078408" y="51675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163819" y="50979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249230" y="5000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334640"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420051"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505461"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590872"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67628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761693"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tx255"/>
            <p:cNvSpPr/>
            <p:nvPr/>
          </p:nvSpPr>
          <p:spPr>
            <a:xfrm>
              <a:off x="7944529" y="50944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256" name="tx256"/>
            <p:cNvSpPr/>
            <p:nvPr/>
          </p:nvSpPr>
          <p:spPr>
            <a:xfrm>
              <a:off x="8812300" y="42881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57" name="tx257"/>
            <p:cNvSpPr/>
            <p:nvPr/>
          </p:nvSpPr>
          <p:spPr>
            <a:xfrm>
              <a:off x="8213020" y="4877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258" name="tx258"/>
            <p:cNvSpPr/>
            <p:nvPr/>
          </p:nvSpPr>
          <p:spPr>
            <a:xfrm>
              <a:off x="8640073"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59" name="tx259"/>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0" name="tx26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1" name="tx261"/>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2" name="tx262"/>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3" name="tx263"/>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4" name="tx264"/>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5" name="tx2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1" name="tx2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2" name="tx2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8" name="tx2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9" name="tx27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0" name="tx28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1" name="tx28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2" name="tx28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3" name="tx28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4" name="tx28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5" name="tx28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6" name="tx28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7" name="tx28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8" name="tx28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9" name="tx28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0" name="tx29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1" name="tx29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2" name="tx29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9" name="pt29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tx30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2" name="tx30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03" name="tx303"/>
            <p:cNvSpPr/>
            <p:nvPr/>
          </p:nvSpPr>
          <p:spPr>
            <a:xfrm>
              <a:off x="2522956" y="1330710"/>
              <a:ext cx="47899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Italy, 2000-2025</a:t>
              </a:r>
            </a:p>
          </p:txBody>
        </p:sp>
        <p:sp>
          <p:nvSpPr>
            <p:cNvPr id="304" name="tx30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5" name="tx30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(72%), followed by MCV2 (83%).
Compared to 2019, coverage of 4 vaccines decreased (DTP1, DTP3, IPV1 and MCV2) and 2 vaccines increased (MCV1 and ROTAC).
Compared to 2024, coverage of 4 vaccines increased (DTP1, DTP3, IPV1 and ROTAC), one vaccine remained constant (MCV1), and one vaccine decreased (MCV2).</a:t>
            </a:r>
          </a:p>
        </p:txBody>
      </p:sp>
      <p:sp>
        <p:nvSpPr>
          <p:cNvPr id="3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had its lowest coverage in ROTAC (72%), while most other routine vaccines clustered around 83-95%; 4 antigens decreased since 2019, and 4 antigens increased since 2024.</a:t>
            </a:r>
          </a:p>
        </p:txBody>
      </p:sp>
      <p:grpSp xmlns:pic="http://schemas.openxmlformats.org/drawingml/2006/picture">
        <p:nvGrpSpPr>
          <p:cNvPr id="308" name=""/>
          <p:cNvGrpSpPr/>
          <p:nvPr/>
        </p:nvGrpSpPr>
        <p:grpSpPr>
          <a:xfrm>
            <a:off x="292608" y="1097280"/>
            <a:ext cx="8595360" cy="28575"/>
            <a:chOff x="292608" y="1097280"/>
            <a:chExt cx="8595360" cy="28575"/>
          </a:xfrm>
        </p:grpSpPr>
        <p:sp>
          <p:nvSpPr>
            <p:cNvPr id="3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474496"/>
            </a:xfrm>
            <a:custGeom>
              <a:avLst/>
              <a:pathLst>
                <a:path w="6518190" h="474496">
                  <a:moveTo>
                    <a:pt x="0" y="474496"/>
                  </a:moveTo>
                  <a:lnTo>
                    <a:pt x="260727" y="189798"/>
                  </a:lnTo>
                  <a:lnTo>
                    <a:pt x="521455" y="189798"/>
                  </a:lnTo>
                  <a:lnTo>
                    <a:pt x="782182" y="47449"/>
                  </a:lnTo>
                  <a:lnTo>
                    <a:pt x="1042910" y="142348"/>
                  </a:lnTo>
                  <a:lnTo>
                    <a:pt x="1303638" y="94899"/>
                  </a:lnTo>
                  <a:lnTo>
                    <a:pt x="1564365" y="47449"/>
                  </a:lnTo>
                  <a:lnTo>
                    <a:pt x="1825093" y="0"/>
                  </a:lnTo>
                  <a:lnTo>
                    <a:pt x="2085820" y="47449"/>
                  </a:lnTo>
                  <a:lnTo>
                    <a:pt x="2346548" y="47449"/>
                  </a:lnTo>
                  <a:lnTo>
                    <a:pt x="2607276" y="47449"/>
                  </a:lnTo>
                  <a:lnTo>
                    <a:pt x="2868003" y="47449"/>
                  </a:lnTo>
                  <a:lnTo>
                    <a:pt x="3128731" y="0"/>
                  </a:lnTo>
                  <a:lnTo>
                    <a:pt x="3389458" y="47449"/>
                  </a:lnTo>
                  <a:lnTo>
                    <a:pt x="3650186" y="94899"/>
                  </a:lnTo>
                  <a:lnTo>
                    <a:pt x="3910914" y="189798"/>
                  </a:lnTo>
                  <a:lnTo>
                    <a:pt x="4171641" y="142348"/>
                  </a:lnTo>
                  <a:lnTo>
                    <a:pt x="4432369" y="94899"/>
                  </a:lnTo>
                  <a:lnTo>
                    <a:pt x="4693096" y="94899"/>
                  </a:lnTo>
                  <a:lnTo>
                    <a:pt x="4953824" y="47449"/>
                  </a:lnTo>
                  <a:lnTo>
                    <a:pt x="5214552" y="142348"/>
                  </a:lnTo>
                  <a:lnTo>
                    <a:pt x="5475279" y="142348"/>
                  </a:lnTo>
                  <a:lnTo>
                    <a:pt x="5736007" y="94899"/>
                  </a:lnTo>
                  <a:lnTo>
                    <a:pt x="5996734" y="94899"/>
                  </a:lnTo>
                  <a:lnTo>
                    <a:pt x="6257462" y="142348"/>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189798"/>
            </a:xfrm>
            <a:custGeom>
              <a:avLst/>
              <a:pathLst>
                <a:path w="6518190" h="189798">
                  <a:moveTo>
                    <a:pt x="0" y="142348"/>
                  </a:moveTo>
                  <a:lnTo>
                    <a:pt x="260727" y="94899"/>
                  </a:lnTo>
                  <a:lnTo>
                    <a:pt x="521455" y="94899"/>
                  </a:lnTo>
                  <a:lnTo>
                    <a:pt x="782182" y="94899"/>
                  </a:lnTo>
                  <a:lnTo>
                    <a:pt x="1042910" y="47449"/>
                  </a:lnTo>
                  <a:lnTo>
                    <a:pt x="1303638" y="47449"/>
                  </a:lnTo>
                  <a:lnTo>
                    <a:pt x="1564365" y="47449"/>
                  </a:lnTo>
                  <a:lnTo>
                    <a:pt x="1825093" y="0"/>
                  </a:lnTo>
                  <a:lnTo>
                    <a:pt x="2085820" y="47449"/>
                  </a:lnTo>
                  <a:lnTo>
                    <a:pt x="2346548" y="47449"/>
                  </a:lnTo>
                  <a:lnTo>
                    <a:pt x="2607276" y="47449"/>
                  </a:lnTo>
                  <a:lnTo>
                    <a:pt x="2868003" y="47449"/>
                  </a:lnTo>
                  <a:lnTo>
                    <a:pt x="3128731" y="47449"/>
                  </a:lnTo>
                  <a:lnTo>
                    <a:pt x="3389458" y="47449"/>
                  </a:lnTo>
                  <a:lnTo>
                    <a:pt x="3650186" y="94899"/>
                  </a:lnTo>
                  <a:lnTo>
                    <a:pt x="3910914" y="189798"/>
                  </a:lnTo>
                  <a:lnTo>
                    <a:pt x="4171641" y="189798"/>
                  </a:lnTo>
                  <a:lnTo>
                    <a:pt x="4432369" y="142348"/>
                  </a:lnTo>
                  <a:lnTo>
                    <a:pt x="4693096" y="94899"/>
                  </a:lnTo>
                  <a:lnTo>
                    <a:pt x="4953824" y="94899"/>
                  </a:lnTo>
                  <a:lnTo>
                    <a:pt x="5214552" y="142348"/>
                  </a:lnTo>
                  <a:lnTo>
                    <a:pt x="5475279" y="142348"/>
                  </a:lnTo>
                  <a:lnTo>
                    <a:pt x="5736007" y="94899"/>
                  </a:lnTo>
                  <a:lnTo>
                    <a:pt x="5996734" y="94899"/>
                  </a:lnTo>
                  <a:lnTo>
                    <a:pt x="6257462" y="142348"/>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1945434"/>
            </a:xfrm>
            <a:custGeom>
              <a:avLst/>
              <a:pathLst>
                <a:path w="6518190" h="1945434">
                  <a:moveTo>
                    <a:pt x="0" y="1945434"/>
                  </a:moveTo>
                  <a:lnTo>
                    <a:pt x="260727" y="1233689"/>
                  </a:lnTo>
                  <a:lnTo>
                    <a:pt x="521455" y="616844"/>
                  </a:lnTo>
                  <a:lnTo>
                    <a:pt x="782182" y="284697"/>
                  </a:lnTo>
                  <a:lnTo>
                    <a:pt x="1042910" y="94899"/>
                  </a:lnTo>
                  <a:lnTo>
                    <a:pt x="1303638" y="47449"/>
                  </a:lnTo>
                  <a:lnTo>
                    <a:pt x="1564365" y="0"/>
                  </a:lnTo>
                  <a:lnTo>
                    <a:pt x="1825093" y="0"/>
                  </a:lnTo>
                  <a:lnTo>
                    <a:pt x="2085820" y="0"/>
                  </a:lnTo>
                  <a:lnTo>
                    <a:pt x="2346548" y="0"/>
                  </a:lnTo>
                  <a:lnTo>
                    <a:pt x="2607276" y="47449"/>
                  </a:lnTo>
                  <a:lnTo>
                    <a:pt x="2868003" y="0"/>
                  </a:lnTo>
                  <a:lnTo>
                    <a:pt x="3128731" y="0"/>
                  </a:lnTo>
                  <a:lnTo>
                    <a:pt x="3389458" y="47449"/>
                  </a:lnTo>
                  <a:lnTo>
                    <a:pt x="3650186" y="94899"/>
                  </a:lnTo>
                  <a:lnTo>
                    <a:pt x="3910914" y="142348"/>
                  </a:lnTo>
                  <a:lnTo>
                    <a:pt x="4171641" y="142348"/>
                  </a:lnTo>
                  <a:lnTo>
                    <a:pt x="4432369" y="94899"/>
                  </a:lnTo>
                  <a:lnTo>
                    <a:pt x="4693096" y="94899"/>
                  </a:lnTo>
                  <a:lnTo>
                    <a:pt x="4953824" y="47449"/>
                  </a:lnTo>
                  <a:lnTo>
                    <a:pt x="5214552" y="94899"/>
                  </a:lnTo>
                  <a:lnTo>
                    <a:pt x="5475279" y="94899"/>
                  </a:lnTo>
                  <a:lnTo>
                    <a:pt x="5736007" y="47449"/>
                  </a:lnTo>
                  <a:lnTo>
                    <a:pt x="5996734" y="47449"/>
                  </a:lnTo>
                  <a:lnTo>
                    <a:pt x="6257462" y="47449"/>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3742531" y="2971132"/>
              <a:ext cx="3910914" cy="1376038"/>
            </a:xfrm>
            <a:custGeom>
              <a:avLst/>
              <a:pathLst>
                <a:path w="3910914" h="1376038">
                  <a:moveTo>
                    <a:pt x="0" y="569395"/>
                  </a:moveTo>
                  <a:lnTo>
                    <a:pt x="260727" y="189798"/>
                  </a:lnTo>
                  <a:lnTo>
                    <a:pt x="521455" y="94899"/>
                  </a:lnTo>
                  <a:lnTo>
                    <a:pt x="782182" y="47449"/>
                  </a:lnTo>
                  <a:lnTo>
                    <a:pt x="1042910" y="284697"/>
                  </a:lnTo>
                  <a:lnTo>
                    <a:pt x="1303638" y="0"/>
                  </a:lnTo>
                  <a:lnTo>
                    <a:pt x="1564365" y="142348"/>
                  </a:lnTo>
                  <a:lnTo>
                    <a:pt x="1825093" y="284697"/>
                  </a:lnTo>
                  <a:lnTo>
                    <a:pt x="2085820" y="759193"/>
                  </a:lnTo>
                  <a:lnTo>
                    <a:pt x="2346548" y="142348"/>
                  </a:lnTo>
                  <a:lnTo>
                    <a:pt x="2607276" y="1376038"/>
                  </a:lnTo>
                  <a:lnTo>
                    <a:pt x="2868003" y="1138790"/>
                  </a:lnTo>
                  <a:lnTo>
                    <a:pt x="3128731" y="806643"/>
                  </a:lnTo>
                  <a:lnTo>
                    <a:pt x="3389458" y="521945"/>
                  </a:lnTo>
                  <a:lnTo>
                    <a:pt x="3650186" y="237248"/>
                  </a:lnTo>
                  <a:lnTo>
                    <a:pt x="3910914" y="237248"/>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73148"/>
              <a:ext cx="2607276" cy="94899"/>
            </a:xfrm>
            <a:custGeom>
              <a:avLst/>
              <a:pathLst>
                <a:path w="2607276" h="94899">
                  <a:moveTo>
                    <a:pt x="0" y="47449"/>
                  </a:moveTo>
                  <a:lnTo>
                    <a:pt x="260727" y="47449"/>
                  </a:lnTo>
                  <a:lnTo>
                    <a:pt x="521455" y="47449"/>
                  </a:lnTo>
                  <a:lnTo>
                    <a:pt x="782182" y="47449"/>
                  </a:lnTo>
                  <a:lnTo>
                    <a:pt x="1042910" y="0"/>
                  </a:lnTo>
                  <a:lnTo>
                    <a:pt x="1303638" y="94899"/>
                  </a:lnTo>
                  <a:lnTo>
                    <a:pt x="1564365" y="94899"/>
                  </a:lnTo>
                  <a:lnTo>
                    <a:pt x="1825093" y="47449"/>
                  </a:lnTo>
                  <a:lnTo>
                    <a:pt x="2085820" y="47449"/>
                  </a:lnTo>
                  <a:lnTo>
                    <a:pt x="2346548" y="9489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20597"/>
              <a:ext cx="1042910" cy="47449"/>
            </a:xfrm>
            <a:custGeom>
              <a:avLst/>
              <a:pathLst>
                <a:path w="1042910" h="47449">
                  <a:moveTo>
                    <a:pt x="0" y="47449"/>
                  </a:moveTo>
                  <a:lnTo>
                    <a:pt x="260727" y="0"/>
                  </a:lnTo>
                  <a:lnTo>
                    <a:pt x="521455" y="0"/>
                  </a:lnTo>
                  <a:lnTo>
                    <a:pt x="782182" y="47449"/>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120597"/>
              <a:ext cx="6518190" cy="996441"/>
            </a:xfrm>
            <a:custGeom>
              <a:avLst/>
              <a:pathLst>
                <a:path w="6518190" h="996441">
                  <a:moveTo>
                    <a:pt x="0" y="996441"/>
                  </a:moveTo>
                  <a:lnTo>
                    <a:pt x="260727" y="854093"/>
                  </a:lnTo>
                  <a:lnTo>
                    <a:pt x="521455" y="664294"/>
                  </a:lnTo>
                  <a:lnTo>
                    <a:pt x="782182" y="521945"/>
                  </a:lnTo>
                  <a:lnTo>
                    <a:pt x="1042910" y="427046"/>
                  </a:lnTo>
                  <a:lnTo>
                    <a:pt x="1303638" y="379596"/>
                  </a:lnTo>
                  <a:lnTo>
                    <a:pt x="1564365" y="332147"/>
                  </a:lnTo>
                  <a:lnTo>
                    <a:pt x="1825093" y="237248"/>
                  </a:lnTo>
                  <a:lnTo>
                    <a:pt x="2085820" y="237248"/>
                  </a:lnTo>
                  <a:lnTo>
                    <a:pt x="2346548" y="237248"/>
                  </a:lnTo>
                  <a:lnTo>
                    <a:pt x="2607276" y="189798"/>
                  </a:lnTo>
                  <a:lnTo>
                    <a:pt x="2868003" y="237248"/>
                  </a:lnTo>
                  <a:lnTo>
                    <a:pt x="3128731" y="237248"/>
                  </a:lnTo>
                  <a:lnTo>
                    <a:pt x="3389458" y="237248"/>
                  </a:lnTo>
                  <a:lnTo>
                    <a:pt x="3650186" y="379596"/>
                  </a:lnTo>
                  <a:lnTo>
                    <a:pt x="3910914" y="474496"/>
                  </a:lnTo>
                  <a:lnTo>
                    <a:pt x="4171641" y="379596"/>
                  </a:lnTo>
                  <a:lnTo>
                    <a:pt x="4432369" y="142348"/>
                  </a:lnTo>
                  <a:lnTo>
                    <a:pt x="4693096" y="94899"/>
                  </a:lnTo>
                  <a:lnTo>
                    <a:pt x="4953824" y="47449"/>
                  </a:lnTo>
                  <a:lnTo>
                    <a:pt x="5214552" y="142348"/>
                  </a:lnTo>
                  <a:lnTo>
                    <a:pt x="5475279" y="47449"/>
                  </a:lnTo>
                  <a:lnTo>
                    <a:pt x="5736007" y="47449"/>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4524714" y="1405295"/>
              <a:ext cx="3128731" cy="332147"/>
            </a:xfrm>
            <a:custGeom>
              <a:avLst/>
              <a:pathLst>
                <a:path w="3128731" h="332147">
                  <a:moveTo>
                    <a:pt x="0" y="237248"/>
                  </a:moveTo>
                  <a:lnTo>
                    <a:pt x="260727" y="284697"/>
                  </a:lnTo>
                  <a:lnTo>
                    <a:pt x="521455" y="284697"/>
                  </a:lnTo>
                  <a:lnTo>
                    <a:pt x="782182" y="332147"/>
                  </a:lnTo>
                  <a:lnTo>
                    <a:pt x="1042910" y="142348"/>
                  </a:lnTo>
                  <a:lnTo>
                    <a:pt x="1303638" y="0"/>
                  </a:lnTo>
                  <a:lnTo>
                    <a:pt x="1564365" y="47449"/>
                  </a:lnTo>
                  <a:lnTo>
                    <a:pt x="1825093" y="142348"/>
                  </a:lnTo>
                  <a:lnTo>
                    <a:pt x="2085820" y="142348"/>
                  </a:lnTo>
                  <a:lnTo>
                    <a:pt x="2346548" y="189798"/>
                  </a:lnTo>
                  <a:lnTo>
                    <a:pt x="2607276" y="189798"/>
                  </a:lnTo>
                  <a:lnTo>
                    <a:pt x="2868003" y="237248"/>
                  </a:lnTo>
                  <a:lnTo>
                    <a:pt x="3128731" y="284697"/>
                  </a:lnTo>
                </a:path>
              </a:pathLst>
            </a:custGeom>
            <a:ln w="27101" cap="flat">
              <a:solidFill>
                <a:srgbClr val="008B00">
                  <a:alpha val="100000"/>
                </a:srgbClr>
              </a:solidFill>
              <a:prstDash val="solid"/>
              <a:round/>
            </a:ln>
          </p:spPr>
          <p:txBody>
            <a:bodyPr/>
            <a:lstStyle/>
            <a:p/>
          </p:txBody>
        </p:sp>
        <p:sp>
          <p:nvSpPr>
            <p:cNvPr id="46" name="pl46"/>
            <p:cNvSpPr/>
            <p:nvPr/>
          </p:nvSpPr>
          <p:spPr>
            <a:xfrm>
              <a:off x="3221076" y="1262946"/>
              <a:ext cx="4432369" cy="1518387"/>
            </a:xfrm>
            <a:custGeom>
              <a:avLst/>
              <a:pathLst>
                <a:path w="4432369" h="1518387">
                  <a:moveTo>
                    <a:pt x="0" y="1518387"/>
                  </a:moveTo>
                  <a:lnTo>
                    <a:pt x="260727" y="1233689"/>
                  </a:lnTo>
                  <a:lnTo>
                    <a:pt x="521455" y="996441"/>
                  </a:lnTo>
                  <a:lnTo>
                    <a:pt x="782182" y="759193"/>
                  </a:lnTo>
                  <a:lnTo>
                    <a:pt x="1042910" y="474496"/>
                  </a:lnTo>
                  <a:lnTo>
                    <a:pt x="1303638" y="237248"/>
                  </a:lnTo>
                  <a:lnTo>
                    <a:pt x="1564365" y="237248"/>
                  </a:lnTo>
                  <a:lnTo>
                    <a:pt x="1825093" y="142348"/>
                  </a:lnTo>
                  <a:lnTo>
                    <a:pt x="2085820" y="189798"/>
                  </a:lnTo>
                  <a:lnTo>
                    <a:pt x="2346548" y="47449"/>
                  </a:lnTo>
                  <a:lnTo>
                    <a:pt x="2607276" y="0"/>
                  </a:lnTo>
                  <a:lnTo>
                    <a:pt x="2868003" y="0"/>
                  </a:lnTo>
                  <a:lnTo>
                    <a:pt x="3128731" y="47449"/>
                  </a:lnTo>
                  <a:lnTo>
                    <a:pt x="3389458" y="47449"/>
                  </a:lnTo>
                  <a:lnTo>
                    <a:pt x="3650186" y="0"/>
                  </a:lnTo>
                  <a:lnTo>
                    <a:pt x="3910914" y="0"/>
                  </a:lnTo>
                  <a:lnTo>
                    <a:pt x="4171641" y="94899"/>
                  </a:lnTo>
                  <a:lnTo>
                    <a:pt x="4432369" y="474496"/>
                  </a:lnTo>
                </a:path>
              </a:pathLst>
            </a:custGeom>
            <a:ln w="27101" cap="flat">
              <a:solidFill>
                <a:srgbClr val="9A32CD">
                  <a:alpha val="100000"/>
                </a:srgbClr>
              </a:solidFill>
              <a:prstDash val="solid"/>
              <a:round/>
            </a:ln>
          </p:spPr>
          <p:txBody>
            <a:bodyPr/>
            <a:lstStyle/>
            <a:p/>
          </p:txBody>
        </p:sp>
        <p:sp>
          <p:nvSpPr>
            <p:cNvPr id="47" name="pl47"/>
            <p:cNvSpPr/>
            <p:nvPr/>
          </p:nvSpPr>
          <p:spPr>
            <a:xfrm>
              <a:off x="5567624" y="2117039"/>
              <a:ext cx="2085820" cy="2846976"/>
            </a:xfrm>
            <a:custGeom>
              <a:avLst/>
              <a:pathLst>
                <a:path w="2085820" h="2846976">
                  <a:moveTo>
                    <a:pt x="0" y="2846976"/>
                  </a:moveTo>
                  <a:lnTo>
                    <a:pt x="260727" y="2609728"/>
                  </a:lnTo>
                  <a:lnTo>
                    <a:pt x="521455" y="2277581"/>
                  </a:lnTo>
                  <a:lnTo>
                    <a:pt x="782182" y="521945"/>
                  </a:lnTo>
                  <a:lnTo>
                    <a:pt x="1042910" y="189798"/>
                  </a:lnTo>
                  <a:lnTo>
                    <a:pt x="1303638" y="0"/>
                  </a:lnTo>
                  <a:lnTo>
                    <a:pt x="1564365" y="142348"/>
                  </a:lnTo>
                  <a:lnTo>
                    <a:pt x="1825093" y="189798"/>
                  </a:lnTo>
                  <a:lnTo>
                    <a:pt x="2085820" y="9489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120597"/>
              <a:ext cx="6518190" cy="996441"/>
            </a:xfrm>
            <a:custGeom>
              <a:avLst/>
              <a:pathLst>
                <a:path w="6518190" h="996441">
                  <a:moveTo>
                    <a:pt x="0" y="996441"/>
                  </a:moveTo>
                  <a:lnTo>
                    <a:pt x="260727" y="854093"/>
                  </a:lnTo>
                  <a:lnTo>
                    <a:pt x="521455" y="664294"/>
                  </a:lnTo>
                  <a:lnTo>
                    <a:pt x="782182" y="521945"/>
                  </a:lnTo>
                  <a:lnTo>
                    <a:pt x="1042910" y="427046"/>
                  </a:lnTo>
                  <a:lnTo>
                    <a:pt x="1303638" y="379596"/>
                  </a:lnTo>
                  <a:lnTo>
                    <a:pt x="1564365" y="332147"/>
                  </a:lnTo>
                  <a:lnTo>
                    <a:pt x="1825093" y="237248"/>
                  </a:lnTo>
                  <a:lnTo>
                    <a:pt x="2085820" y="237248"/>
                  </a:lnTo>
                  <a:lnTo>
                    <a:pt x="2346548" y="237248"/>
                  </a:lnTo>
                  <a:lnTo>
                    <a:pt x="2607276" y="189798"/>
                  </a:lnTo>
                  <a:lnTo>
                    <a:pt x="2868003" y="237248"/>
                  </a:lnTo>
                  <a:lnTo>
                    <a:pt x="3128731" y="237248"/>
                  </a:lnTo>
                  <a:lnTo>
                    <a:pt x="3389458" y="237248"/>
                  </a:lnTo>
                  <a:lnTo>
                    <a:pt x="3650186" y="379596"/>
                  </a:lnTo>
                  <a:lnTo>
                    <a:pt x="3910914" y="474496"/>
                  </a:lnTo>
                  <a:lnTo>
                    <a:pt x="4171641" y="379596"/>
                  </a:lnTo>
                  <a:lnTo>
                    <a:pt x="4432369" y="142348"/>
                  </a:lnTo>
                  <a:lnTo>
                    <a:pt x="4693096" y="94899"/>
                  </a:lnTo>
                  <a:lnTo>
                    <a:pt x="4953824" y="47449"/>
                  </a:lnTo>
                  <a:lnTo>
                    <a:pt x="5214552" y="142348"/>
                  </a:lnTo>
                  <a:lnTo>
                    <a:pt x="5475279" y="47449"/>
                  </a:lnTo>
                  <a:lnTo>
                    <a:pt x="5736007" y="47449"/>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63385" y="1130120"/>
              <a:ext cx="719560" cy="689371"/>
            </a:xfrm>
            <a:custGeom>
              <a:avLst/>
              <a:pathLst>
                <a:path w="719560" h="689371">
                  <a:moveTo>
                    <a:pt x="719560" y="689371"/>
                  </a:moveTo>
                  <a:lnTo>
                    <a:pt x="0" y="0"/>
                  </a:lnTo>
                </a:path>
              </a:pathLst>
            </a:custGeom>
          </p:spPr>
          <p:txBody>
            <a:bodyPr/>
            <a:lstStyle/>
            <a:p/>
          </p:txBody>
        </p:sp>
        <p:sp>
          <p:nvSpPr>
            <p:cNvPr id="50" name="pl50"/>
            <p:cNvSpPr/>
            <p:nvPr/>
          </p:nvSpPr>
          <p:spPr>
            <a:xfrm>
              <a:off x="7660763" y="1131014"/>
              <a:ext cx="667820" cy="950577"/>
            </a:xfrm>
            <a:custGeom>
              <a:avLst/>
              <a:pathLst>
                <a:path w="667820" h="950577">
                  <a:moveTo>
                    <a:pt x="667820" y="950577"/>
                  </a:moveTo>
                  <a:lnTo>
                    <a:pt x="0" y="0"/>
                  </a:lnTo>
                </a:path>
              </a:pathLst>
            </a:custGeom>
          </p:spPr>
          <p:txBody>
            <a:bodyPr/>
            <a:lstStyle/>
            <a:p/>
          </p:txBody>
        </p:sp>
        <p:sp>
          <p:nvSpPr>
            <p:cNvPr id="51" name="pl51"/>
            <p:cNvSpPr/>
            <p:nvPr/>
          </p:nvSpPr>
          <p:spPr>
            <a:xfrm>
              <a:off x="7668364" y="785680"/>
              <a:ext cx="756661" cy="328441"/>
            </a:xfrm>
            <a:custGeom>
              <a:avLst/>
              <a:pathLst>
                <a:path w="756661" h="328441">
                  <a:moveTo>
                    <a:pt x="756661" y="0"/>
                  </a:moveTo>
                  <a:lnTo>
                    <a:pt x="0" y="328441"/>
                  </a:lnTo>
                </a:path>
              </a:pathLst>
            </a:custGeom>
          </p:spPr>
          <p:txBody>
            <a:bodyPr/>
            <a:lstStyle/>
            <a:p/>
          </p:txBody>
        </p:sp>
        <p:sp>
          <p:nvSpPr>
            <p:cNvPr id="52" name="pl52"/>
            <p:cNvSpPr/>
            <p:nvPr/>
          </p:nvSpPr>
          <p:spPr>
            <a:xfrm>
              <a:off x="7671338" y="1041609"/>
              <a:ext cx="735691" cy="77112"/>
            </a:xfrm>
            <a:custGeom>
              <a:avLst/>
              <a:pathLst>
                <a:path w="735691" h="77112">
                  <a:moveTo>
                    <a:pt x="735691" y="0"/>
                  </a:moveTo>
                  <a:lnTo>
                    <a:pt x="0" y="77112"/>
                  </a:lnTo>
                </a:path>
              </a:pathLst>
            </a:custGeom>
          </p:spPr>
          <p:txBody>
            <a:bodyPr/>
            <a:lstStyle/>
            <a:p/>
          </p:txBody>
        </p:sp>
        <p:sp>
          <p:nvSpPr>
            <p:cNvPr id="53" name="pl53"/>
            <p:cNvSpPr/>
            <p:nvPr/>
          </p:nvSpPr>
          <p:spPr>
            <a:xfrm>
              <a:off x="7670302" y="1124803"/>
              <a:ext cx="688559" cy="171799"/>
            </a:xfrm>
            <a:custGeom>
              <a:avLst/>
              <a:pathLst>
                <a:path w="688559" h="171799">
                  <a:moveTo>
                    <a:pt x="688559" y="171799"/>
                  </a:moveTo>
                  <a:lnTo>
                    <a:pt x="0" y="0"/>
                  </a:lnTo>
                </a:path>
              </a:pathLst>
            </a:custGeom>
          </p:spPr>
          <p:txBody>
            <a:bodyPr/>
            <a:lstStyle/>
            <a:p/>
          </p:txBody>
        </p:sp>
        <p:sp>
          <p:nvSpPr>
            <p:cNvPr id="54" name="pl54"/>
            <p:cNvSpPr/>
            <p:nvPr/>
          </p:nvSpPr>
          <p:spPr>
            <a:xfrm>
              <a:off x="7665763" y="1128954"/>
              <a:ext cx="626668" cy="425167"/>
            </a:xfrm>
            <a:custGeom>
              <a:avLst/>
              <a:pathLst>
                <a:path w="626668" h="425167">
                  <a:moveTo>
                    <a:pt x="626668" y="425167"/>
                  </a:moveTo>
                  <a:lnTo>
                    <a:pt x="0" y="0"/>
                  </a:lnTo>
                </a:path>
              </a:pathLst>
            </a:custGeom>
          </p:spPr>
          <p:txBody>
            <a:bodyPr/>
            <a:lstStyle/>
            <a:p/>
          </p:txBody>
        </p:sp>
        <p:sp>
          <p:nvSpPr>
            <p:cNvPr id="55" name="pl55"/>
            <p:cNvSpPr/>
            <p:nvPr/>
          </p:nvSpPr>
          <p:spPr>
            <a:xfrm>
              <a:off x="7660455" y="1178546"/>
              <a:ext cx="776639" cy="1163230"/>
            </a:xfrm>
            <a:custGeom>
              <a:avLst/>
              <a:pathLst>
                <a:path w="776639" h="1163230">
                  <a:moveTo>
                    <a:pt x="776639" y="1163230"/>
                  </a:moveTo>
                  <a:lnTo>
                    <a:pt x="0" y="0"/>
                  </a:lnTo>
                </a:path>
              </a:pathLst>
            </a:custGeom>
          </p:spPr>
          <p:txBody>
            <a:bodyPr/>
            <a:lstStyle/>
            <a:p/>
          </p:txBody>
        </p:sp>
        <p:sp>
          <p:nvSpPr>
            <p:cNvPr id="56" name="pl56"/>
            <p:cNvSpPr/>
            <p:nvPr/>
          </p:nvSpPr>
          <p:spPr>
            <a:xfrm>
              <a:off x="7661335" y="1700243"/>
              <a:ext cx="697526" cy="906301"/>
            </a:xfrm>
            <a:custGeom>
              <a:avLst/>
              <a:pathLst>
                <a:path w="697526" h="906301">
                  <a:moveTo>
                    <a:pt x="697526" y="906301"/>
                  </a:moveTo>
                  <a:lnTo>
                    <a:pt x="0" y="0"/>
                  </a:lnTo>
                </a:path>
              </a:pathLst>
            </a:custGeom>
          </p:spPr>
          <p:txBody>
            <a:bodyPr/>
            <a:lstStyle/>
            <a:p/>
          </p:txBody>
        </p:sp>
        <p:sp>
          <p:nvSpPr>
            <p:cNvPr id="57" name="pl57"/>
            <p:cNvSpPr/>
            <p:nvPr/>
          </p:nvSpPr>
          <p:spPr>
            <a:xfrm>
              <a:off x="7660241" y="1747997"/>
              <a:ext cx="722704" cy="1122431"/>
            </a:xfrm>
            <a:custGeom>
              <a:avLst/>
              <a:pathLst>
                <a:path w="722704" h="1122431">
                  <a:moveTo>
                    <a:pt x="722704" y="1122431"/>
                  </a:moveTo>
                  <a:lnTo>
                    <a:pt x="0" y="0"/>
                  </a:lnTo>
                </a:path>
              </a:pathLst>
            </a:custGeom>
          </p:spPr>
          <p:txBody>
            <a:bodyPr/>
            <a:lstStyle/>
            <a:p/>
          </p:txBody>
        </p:sp>
        <p:sp>
          <p:nvSpPr>
            <p:cNvPr id="58" name="pl58"/>
            <p:cNvSpPr/>
            <p:nvPr/>
          </p:nvSpPr>
          <p:spPr>
            <a:xfrm>
              <a:off x="7661250" y="2222215"/>
              <a:ext cx="691524" cy="910557"/>
            </a:xfrm>
            <a:custGeom>
              <a:avLst/>
              <a:pathLst>
                <a:path w="691524" h="910557">
                  <a:moveTo>
                    <a:pt x="691524" y="910557"/>
                  </a:moveTo>
                  <a:lnTo>
                    <a:pt x="0" y="0"/>
                  </a:lnTo>
                </a:path>
              </a:pathLst>
            </a:custGeom>
          </p:spPr>
          <p:txBody>
            <a:bodyPr/>
            <a:lstStyle/>
            <a:p/>
          </p:txBody>
        </p:sp>
        <p:sp>
          <p:nvSpPr>
            <p:cNvPr id="59" name="pl59"/>
            <p:cNvSpPr/>
            <p:nvPr/>
          </p:nvSpPr>
          <p:spPr>
            <a:xfrm>
              <a:off x="7670200" y="3212743"/>
              <a:ext cx="712744" cy="185584"/>
            </a:xfrm>
            <a:custGeom>
              <a:avLst/>
              <a:pathLst>
                <a:path w="712744" h="185584">
                  <a:moveTo>
                    <a:pt x="712744" y="185584"/>
                  </a:moveTo>
                  <a:lnTo>
                    <a:pt x="0" y="0"/>
                  </a:lnTo>
                </a:path>
              </a:pathLst>
            </a:custGeom>
          </p:spPr>
          <p:txBody>
            <a:bodyPr/>
            <a:lstStyle/>
            <a:p/>
          </p:txBody>
        </p:sp>
        <p:sp>
          <p:nvSpPr>
            <p:cNvPr id="60" name="pg60"/>
            <p:cNvSpPr/>
            <p:nvPr/>
          </p:nvSpPr>
          <p:spPr>
            <a:xfrm>
              <a:off x="8314365" y="17419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834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2" name="pg62"/>
            <p:cNvSpPr/>
            <p:nvPr/>
          </p:nvSpPr>
          <p:spPr>
            <a:xfrm>
              <a:off x="8260004" y="200322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02607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4" name="pg64"/>
            <p:cNvSpPr/>
            <p:nvPr/>
          </p:nvSpPr>
          <p:spPr>
            <a:xfrm>
              <a:off x="8356446" y="69483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73637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6" name="pg66"/>
            <p:cNvSpPr/>
            <p:nvPr/>
          </p:nvSpPr>
          <p:spPr>
            <a:xfrm>
              <a:off x="8338449" y="95596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99750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68" name="pg68"/>
            <p:cNvSpPr/>
            <p:nvPr/>
          </p:nvSpPr>
          <p:spPr>
            <a:xfrm>
              <a:off x="8290281" y="121652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12580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70" name="pg70"/>
            <p:cNvSpPr/>
            <p:nvPr/>
          </p:nvSpPr>
          <p:spPr>
            <a:xfrm>
              <a:off x="8223851" y="147804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151957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95%</a:t>
              </a:r>
            </a:p>
          </p:txBody>
        </p:sp>
        <p:sp>
          <p:nvSpPr>
            <p:cNvPr id="72" name="pg72"/>
            <p:cNvSpPr/>
            <p:nvPr/>
          </p:nvSpPr>
          <p:spPr>
            <a:xfrm>
              <a:off x="8368515" y="226239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3039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4" name="pg74"/>
            <p:cNvSpPr/>
            <p:nvPr/>
          </p:nvSpPr>
          <p:spPr>
            <a:xfrm>
              <a:off x="8290281" y="252826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5697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83%</a:t>
              </a:r>
            </a:p>
          </p:txBody>
        </p:sp>
        <p:sp>
          <p:nvSpPr>
            <p:cNvPr id="76" name="pg76"/>
            <p:cNvSpPr/>
            <p:nvPr/>
          </p:nvSpPr>
          <p:spPr>
            <a:xfrm>
              <a:off x="8314365" y="27912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328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78" name="pg78"/>
            <p:cNvSpPr/>
            <p:nvPr/>
          </p:nvSpPr>
          <p:spPr>
            <a:xfrm>
              <a:off x="8284194" y="305449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60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72%</a:t>
              </a:r>
            </a:p>
          </p:txBody>
        </p:sp>
        <p:sp>
          <p:nvSpPr>
            <p:cNvPr id="80" name="pg80"/>
            <p:cNvSpPr/>
            <p:nvPr/>
          </p:nvSpPr>
          <p:spPr>
            <a:xfrm>
              <a:off x="8314365" y="33183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98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81561" y="401416"/>
              <a:ext cx="26684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Italy,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(51%), followed by RotaC (72%).
Coverage of 5 vaccines decreased (DTP3, HIB3, HPVC, IPV1 and MCV2), 1 vaccine was the same (HEPB3), and 3 vaccines increased (MCV1, ROTAC and RUBELLA) compared to respective coverage in 2019.
Coverage of 5 vaccines increased (DTP3, HEPB3, IPV1, IPVC and ROTAC), 2 vaccines decreased (HIB3 and MCV2), and 3 vaccines were the same (HPVC,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80030" y="932216"/>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1385547"/>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838878"/>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292210"/>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2745541"/>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3652203"/>
              <a:ext cx="361082" cy="0"/>
            </a:xfrm>
            <a:custGeom>
              <a:avLst/>
              <a:pathLst>
                <a:path w="361082" h="0">
                  <a:moveTo>
                    <a:pt x="0" y="0"/>
                  </a:moveTo>
                  <a:lnTo>
                    <a:pt x="72216"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4105534"/>
              <a:ext cx="722164" cy="0"/>
            </a:xfrm>
            <a:custGeom>
              <a:avLst/>
              <a:pathLst>
                <a:path w="722164" h="0">
                  <a:moveTo>
                    <a:pt x="0" y="0"/>
                  </a:moveTo>
                  <a:lnTo>
                    <a:pt x="577731" y="0"/>
                  </a:lnTo>
                  <a:lnTo>
                    <a:pt x="649947" y="0"/>
                  </a:lnTo>
                  <a:lnTo>
                    <a:pt x="649947"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4558865"/>
              <a:ext cx="216649" cy="0"/>
            </a:xfrm>
            <a:custGeom>
              <a:avLst/>
              <a:pathLst>
                <a:path w="216649" h="0">
                  <a:moveTo>
                    <a:pt x="0" y="0"/>
                  </a:moveTo>
                  <a:lnTo>
                    <a:pt x="144432"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3369314" y="5012197"/>
              <a:ext cx="3466387" cy="0"/>
            </a:xfrm>
            <a:custGeom>
              <a:avLst/>
              <a:pathLst>
                <a:path w="3466387" h="0">
                  <a:moveTo>
                    <a:pt x="0" y="0"/>
                  </a:moveTo>
                  <a:lnTo>
                    <a:pt x="2672007" y="0"/>
                  </a:lnTo>
                  <a:lnTo>
                    <a:pt x="3177521" y="0"/>
                  </a:lnTo>
                  <a:lnTo>
                    <a:pt x="3177521" y="0"/>
                  </a:lnTo>
                  <a:lnTo>
                    <a:pt x="3249738" y="0"/>
                  </a:lnTo>
                  <a:lnTo>
                    <a:pt x="3321954" y="0"/>
                  </a:lnTo>
                  <a:lnTo>
                    <a:pt x="3466387"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3648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0368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1455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1726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1726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89479"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947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1726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95098"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35066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3306547"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48406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62850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29353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Italy,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(94%). DTP1 coverage increased in 2025 (95%) compared to 2024, and was lower than in 2019. In 2019-2025, DTP1 coverage was at it's lowest level in 2020, 2021, and 2024 (94%).
In 2024, 6 vaccines had lower coverage than in 2019.
In 2025, 6 vaccines had lower coverage than in 2019.
In 2025, 3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091292"/>
              <a:ext cx="3307869" cy="683502"/>
            </a:xfrm>
            <a:custGeom>
              <a:avLst/>
              <a:pathLst>
                <a:path w="3307869" h="683502">
                  <a:moveTo>
                    <a:pt x="0" y="382761"/>
                  </a:moveTo>
                  <a:lnTo>
                    <a:pt x="220524" y="82020"/>
                  </a:lnTo>
                  <a:lnTo>
                    <a:pt x="441049" y="0"/>
                  </a:lnTo>
                  <a:lnTo>
                    <a:pt x="661573" y="54680"/>
                  </a:lnTo>
                  <a:lnTo>
                    <a:pt x="882098" y="164040"/>
                  </a:lnTo>
                  <a:lnTo>
                    <a:pt x="1102623" y="109360"/>
                  </a:lnTo>
                  <a:lnTo>
                    <a:pt x="1323147" y="136700"/>
                  </a:lnTo>
                  <a:lnTo>
                    <a:pt x="1543672" y="164040"/>
                  </a:lnTo>
                  <a:lnTo>
                    <a:pt x="1764197" y="218720"/>
                  </a:lnTo>
                  <a:lnTo>
                    <a:pt x="1984721" y="218720"/>
                  </a:lnTo>
                  <a:lnTo>
                    <a:pt x="2205246" y="683502"/>
                  </a:lnTo>
                  <a:lnTo>
                    <a:pt x="2425771" y="464781"/>
                  </a:lnTo>
                  <a:lnTo>
                    <a:pt x="2646295" y="328081"/>
                  </a:lnTo>
                  <a:lnTo>
                    <a:pt x="2866820" y="191380"/>
                  </a:lnTo>
                  <a:lnTo>
                    <a:pt x="3087344" y="109360"/>
                  </a:lnTo>
                  <a:lnTo>
                    <a:pt x="3307869" y="10936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474053"/>
              <a:ext cx="3307869" cy="792862"/>
            </a:xfrm>
            <a:custGeom>
              <a:avLst/>
              <a:pathLst>
                <a:path w="3307869" h="792862">
                  <a:moveTo>
                    <a:pt x="0" y="328081"/>
                  </a:moveTo>
                  <a:lnTo>
                    <a:pt x="220524" y="109360"/>
                  </a:lnTo>
                  <a:lnTo>
                    <a:pt x="441049" y="54680"/>
                  </a:lnTo>
                  <a:lnTo>
                    <a:pt x="661573" y="27340"/>
                  </a:lnTo>
                  <a:lnTo>
                    <a:pt x="882098" y="164040"/>
                  </a:lnTo>
                  <a:lnTo>
                    <a:pt x="1102623" y="0"/>
                  </a:lnTo>
                  <a:lnTo>
                    <a:pt x="1323147" y="82020"/>
                  </a:lnTo>
                  <a:lnTo>
                    <a:pt x="1543672" y="164040"/>
                  </a:lnTo>
                  <a:lnTo>
                    <a:pt x="1764197" y="437441"/>
                  </a:lnTo>
                  <a:lnTo>
                    <a:pt x="1984721" y="82020"/>
                  </a:lnTo>
                  <a:lnTo>
                    <a:pt x="2205246" y="792862"/>
                  </a:lnTo>
                  <a:lnTo>
                    <a:pt x="2425771" y="656162"/>
                  </a:lnTo>
                  <a:lnTo>
                    <a:pt x="2646295" y="464781"/>
                  </a:lnTo>
                  <a:lnTo>
                    <a:pt x="2866820" y="300740"/>
                  </a:lnTo>
                  <a:lnTo>
                    <a:pt x="3087344" y="136700"/>
                  </a:lnTo>
                  <a:lnTo>
                    <a:pt x="3307869" y="13670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8" name="tx68"/>
            <p:cNvSpPr/>
            <p:nvPr/>
          </p:nvSpPr>
          <p:spPr>
            <a:xfrm>
              <a:off x="1385695"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9" name="tx69"/>
            <p:cNvSpPr/>
            <p:nvPr/>
          </p:nvSpPr>
          <p:spPr>
            <a:xfrm>
              <a:off x="1606220"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0" name="tx70"/>
            <p:cNvSpPr/>
            <p:nvPr/>
          </p:nvSpPr>
          <p:spPr>
            <a:xfrm>
              <a:off x="1826744"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1" name="tx71"/>
            <p:cNvSpPr/>
            <p:nvPr/>
          </p:nvSpPr>
          <p:spPr>
            <a:xfrm>
              <a:off x="2047269"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2" name="tx72"/>
            <p:cNvSpPr/>
            <p:nvPr/>
          </p:nvSpPr>
          <p:spPr>
            <a:xfrm>
              <a:off x="2267794"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3" name="tx73"/>
            <p:cNvSpPr/>
            <p:nvPr/>
          </p:nvSpPr>
          <p:spPr>
            <a:xfrm>
              <a:off x="2488318"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4" name="tx74"/>
            <p:cNvSpPr/>
            <p:nvPr/>
          </p:nvSpPr>
          <p:spPr>
            <a:xfrm>
              <a:off x="2708843"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5" name="tx75"/>
            <p:cNvSpPr/>
            <p:nvPr/>
          </p:nvSpPr>
          <p:spPr>
            <a:xfrm>
              <a:off x="2929368"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6" name="tx76"/>
            <p:cNvSpPr/>
            <p:nvPr/>
          </p:nvSpPr>
          <p:spPr>
            <a:xfrm>
              <a:off x="3149892"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7" name="tx77"/>
            <p:cNvSpPr/>
            <p:nvPr/>
          </p:nvSpPr>
          <p:spPr>
            <a:xfrm>
              <a:off x="3370417"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78" name="tx78"/>
            <p:cNvSpPr/>
            <p:nvPr/>
          </p:nvSpPr>
          <p:spPr>
            <a:xfrm>
              <a:off x="3590941"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9" name="tx79"/>
            <p:cNvSpPr/>
            <p:nvPr/>
          </p:nvSpPr>
          <p:spPr>
            <a:xfrm>
              <a:off x="3811466"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80" name="tx80"/>
            <p:cNvSpPr/>
            <p:nvPr/>
          </p:nvSpPr>
          <p:spPr>
            <a:xfrm>
              <a:off x="4031991"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81" name="tx81"/>
            <p:cNvSpPr/>
            <p:nvPr/>
          </p:nvSpPr>
          <p:spPr>
            <a:xfrm>
              <a:off x="4252515"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82" name="tx82"/>
            <p:cNvSpPr/>
            <p:nvPr/>
          </p:nvSpPr>
          <p:spPr>
            <a:xfrm>
              <a:off x="447304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83" name="tx83"/>
            <p:cNvSpPr/>
            <p:nvPr/>
          </p:nvSpPr>
          <p:spPr>
            <a:xfrm>
              <a:off x="1165170"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4" name="tx84"/>
            <p:cNvSpPr/>
            <p:nvPr/>
          </p:nvSpPr>
          <p:spPr>
            <a:xfrm>
              <a:off x="138569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5" name="tx85"/>
            <p:cNvSpPr/>
            <p:nvPr/>
          </p:nvSpPr>
          <p:spPr>
            <a:xfrm>
              <a:off x="1606220"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6" name="tx86"/>
            <p:cNvSpPr/>
            <p:nvPr/>
          </p:nvSpPr>
          <p:spPr>
            <a:xfrm>
              <a:off x="1826744"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87" name="tx87"/>
            <p:cNvSpPr/>
            <p:nvPr/>
          </p:nvSpPr>
          <p:spPr>
            <a:xfrm>
              <a:off x="2047269"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8" name="tx88"/>
            <p:cNvSpPr/>
            <p:nvPr/>
          </p:nvSpPr>
          <p:spPr>
            <a:xfrm>
              <a:off x="2267794"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9" name="tx89"/>
            <p:cNvSpPr/>
            <p:nvPr/>
          </p:nvSpPr>
          <p:spPr>
            <a:xfrm>
              <a:off x="2488318"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90" name="tx90"/>
            <p:cNvSpPr/>
            <p:nvPr/>
          </p:nvSpPr>
          <p:spPr>
            <a:xfrm>
              <a:off x="2708843"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1" name="tx91"/>
            <p:cNvSpPr/>
            <p:nvPr/>
          </p:nvSpPr>
          <p:spPr>
            <a:xfrm>
              <a:off x="2929368"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92" name="tx92"/>
            <p:cNvSpPr/>
            <p:nvPr/>
          </p:nvSpPr>
          <p:spPr>
            <a:xfrm>
              <a:off x="3149892"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93" name="tx93"/>
            <p:cNvSpPr/>
            <p:nvPr/>
          </p:nvSpPr>
          <p:spPr>
            <a:xfrm>
              <a:off x="3370417"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94" name="tx94"/>
            <p:cNvSpPr/>
            <p:nvPr/>
          </p:nvSpPr>
          <p:spPr>
            <a:xfrm>
              <a:off x="3590941"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5" name="tx95"/>
            <p:cNvSpPr/>
            <p:nvPr/>
          </p:nvSpPr>
          <p:spPr>
            <a:xfrm>
              <a:off x="3811466"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6" name="tx96"/>
            <p:cNvSpPr/>
            <p:nvPr/>
          </p:nvSpPr>
          <p:spPr>
            <a:xfrm>
              <a:off x="4031991"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7" name="tx97"/>
            <p:cNvSpPr/>
            <p:nvPr/>
          </p:nvSpPr>
          <p:spPr>
            <a:xfrm>
              <a:off x="4252515"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8" name="tx98"/>
            <p:cNvSpPr/>
            <p:nvPr/>
          </p:nvSpPr>
          <p:spPr>
            <a:xfrm>
              <a:off x="447304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122767" y="3364693"/>
              <a:ext cx="1543672" cy="601481"/>
            </a:xfrm>
            <a:custGeom>
              <a:avLst/>
              <a:pathLst>
                <a:path w="1543672" h="601481">
                  <a:moveTo>
                    <a:pt x="0" y="136700"/>
                  </a:moveTo>
                  <a:lnTo>
                    <a:pt x="220524" y="218720"/>
                  </a:lnTo>
                  <a:lnTo>
                    <a:pt x="441049" y="601481"/>
                  </a:lnTo>
                  <a:lnTo>
                    <a:pt x="661573" y="410101"/>
                  </a:lnTo>
                  <a:lnTo>
                    <a:pt x="882098" y="273400"/>
                  </a:lnTo>
                  <a:lnTo>
                    <a:pt x="1102623" y="136700"/>
                  </a:lnTo>
                  <a:lnTo>
                    <a:pt x="1323147" y="27340"/>
                  </a:lnTo>
                  <a:lnTo>
                    <a:pt x="1543672" y="0"/>
                  </a:lnTo>
                </a:path>
              </a:pathLst>
            </a:custGeom>
            <a:ln w="29811" cap="flat">
              <a:solidFill>
                <a:srgbClr val="FF0000">
                  <a:alpha val="100000"/>
                </a:srgbClr>
              </a:solidFill>
              <a:prstDash val="solid"/>
              <a:round/>
            </a:ln>
          </p:spPr>
          <p:txBody>
            <a:bodyPr/>
            <a:lstStyle/>
            <a:p/>
          </p:txBody>
        </p:sp>
        <p:sp>
          <p:nvSpPr>
            <p:cNvPr id="131" name="pl131"/>
            <p:cNvSpPr/>
            <p:nvPr/>
          </p:nvSpPr>
          <p:spPr>
            <a:xfrm>
              <a:off x="7122767" y="3692774"/>
              <a:ext cx="1543672" cy="710842"/>
            </a:xfrm>
            <a:custGeom>
              <a:avLst/>
              <a:pathLst>
                <a:path w="1543672" h="710842">
                  <a:moveTo>
                    <a:pt x="0" y="0"/>
                  </a:moveTo>
                  <a:lnTo>
                    <a:pt x="220524" y="136700"/>
                  </a:lnTo>
                  <a:lnTo>
                    <a:pt x="441049" y="710842"/>
                  </a:lnTo>
                  <a:lnTo>
                    <a:pt x="661573" y="601481"/>
                  </a:lnTo>
                  <a:lnTo>
                    <a:pt x="882098" y="437441"/>
                  </a:lnTo>
                  <a:lnTo>
                    <a:pt x="1102623" y="246060"/>
                  </a:lnTo>
                  <a:lnTo>
                    <a:pt x="1323147" y="82020"/>
                  </a:lnTo>
                  <a:lnTo>
                    <a:pt x="1543672" y="54680"/>
                  </a:lnTo>
                </a:path>
              </a:pathLst>
            </a:custGeom>
            <a:ln w="29811" cap="flat">
              <a:solidFill>
                <a:srgbClr val="0058AB">
                  <a:alpha val="100000"/>
                </a:srgbClr>
              </a:solidFill>
              <a:prstDash val="solid"/>
              <a:round/>
            </a:ln>
          </p:spPr>
          <p:txBody>
            <a:bodyPr/>
            <a:lstStyle/>
            <a:p/>
          </p:txBody>
        </p:sp>
        <p:sp>
          <p:nvSpPr>
            <p:cNvPr id="132" name="pt132"/>
            <p:cNvSpPr/>
            <p:nvPr/>
          </p:nvSpPr>
          <p:spPr>
            <a:xfrm>
              <a:off x="7097941"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318466"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538991"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759515"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80040"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200565"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421089"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641614"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7097941"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18466"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538991"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759515"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7980040"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200565"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421089"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641614"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7122767"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49" name="tx149"/>
            <p:cNvSpPr/>
            <p:nvPr/>
          </p:nvSpPr>
          <p:spPr>
            <a:xfrm>
              <a:off x="7343292"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50" name="tx150"/>
            <p:cNvSpPr/>
            <p:nvPr/>
          </p:nvSpPr>
          <p:spPr>
            <a:xfrm>
              <a:off x="7563817"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151" name="tx151"/>
            <p:cNvSpPr/>
            <p:nvPr/>
          </p:nvSpPr>
          <p:spPr>
            <a:xfrm>
              <a:off x="7784341"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52" name="tx152"/>
            <p:cNvSpPr/>
            <p:nvPr/>
          </p:nvSpPr>
          <p:spPr>
            <a:xfrm>
              <a:off x="8004866"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53" name="tx153"/>
            <p:cNvSpPr/>
            <p:nvPr/>
          </p:nvSpPr>
          <p:spPr>
            <a:xfrm>
              <a:off x="8225391"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4" name="tx154"/>
            <p:cNvSpPr/>
            <p:nvPr/>
          </p:nvSpPr>
          <p:spPr>
            <a:xfrm>
              <a:off x="8445915"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55" name="tx155"/>
            <p:cNvSpPr/>
            <p:nvPr/>
          </p:nvSpPr>
          <p:spPr>
            <a:xfrm>
              <a:off x="8666440"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56" name="tx156"/>
            <p:cNvSpPr/>
            <p:nvPr/>
          </p:nvSpPr>
          <p:spPr>
            <a:xfrm>
              <a:off x="7122767"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57" name="tx157"/>
            <p:cNvSpPr/>
            <p:nvPr/>
          </p:nvSpPr>
          <p:spPr>
            <a:xfrm>
              <a:off x="7343292"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58" name="tx158"/>
            <p:cNvSpPr/>
            <p:nvPr/>
          </p:nvSpPr>
          <p:spPr>
            <a:xfrm>
              <a:off x="7563817"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59" name="tx159"/>
            <p:cNvSpPr/>
            <p:nvPr/>
          </p:nvSpPr>
          <p:spPr>
            <a:xfrm>
              <a:off x="7784341"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160" name="tx160"/>
            <p:cNvSpPr/>
            <p:nvPr/>
          </p:nvSpPr>
          <p:spPr>
            <a:xfrm>
              <a:off x="8004866"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161" name="tx161"/>
            <p:cNvSpPr/>
            <p:nvPr/>
          </p:nvSpPr>
          <p:spPr>
            <a:xfrm>
              <a:off x="8225391"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62" name="tx162"/>
            <p:cNvSpPr/>
            <p:nvPr/>
          </p:nvSpPr>
          <p:spPr>
            <a:xfrm>
              <a:off x="8445915"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63" name="tx163"/>
            <p:cNvSpPr/>
            <p:nvPr/>
          </p:nvSpPr>
          <p:spPr>
            <a:xfrm>
              <a:off x="8666440"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64" name="pl16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5" name="rc16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6" name="tx16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7" name="tx16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8" name="tx168"/>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9" name="tx169"/>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0" name="tx170"/>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5" name="tx185"/>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6" name="tx186"/>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7" name="tx187"/>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8" name="tx188"/>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9" name="tx189"/>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0" name="tx190"/>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1" name="tx191"/>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2" name="tx192"/>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3" name="tx193"/>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4" name="tx194"/>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5" name="tx195"/>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6" name="tx196"/>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7" name="tx197"/>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8" name="tx198"/>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9" name="tx199"/>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0" name="tx2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1" name="tx2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2" name="tx2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3" name="tx2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4" name="tx2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5" name="tx2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6" name="tx2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7" name="pl2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8" name="pl2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9" name="tx2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0" name="tx2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1" name="tx211"/>
            <p:cNvSpPr/>
            <p:nvPr/>
          </p:nvSpPr>
          <p:spPr>
            <a:xfrm>
              <a:off x="757200" y="1330710"/>
              <a:ext cx="5115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Italy, 2010-2025</a:t>
              </a:r>
            </a:p>
          </p:txBody>
        </p:sp>
        <p:sp>
          <p:nvSpPr>
            <p:cNvPr id="212" name="tx2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Italy was 2010.
In 2025, first dose (HPV1) programme coverage among girls was 66%. In 2025, last dose (HPVc) programme coverage among girls was 51%.</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51% and coverage among boys increased to 46%.</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300938"/>
            </a:xfrm>
            <a:custGeom>
              <a:avLst/>
              <a:pathLst>
                <a:path w="6481656" h="300938">
                  <a:moveTo>
                    <a:pt x="0" y="300938"/>
                  </a:moveTo>
                  <a:lnTo>
                    <a:pt x="259266" y="120375"/>
                  </a:lnTo>
                  <a:lnTo>
                    <a:pt x="518532" y="120375"/>
                  </a:lnTo>
                  <a:lnTo>
                    <a:pt x="777798" y="30093"/>
                  </a:lnTo>
                  <a:lnTo>
                    <a:pt x="1037065" y="90281"/>
                  </a:lnTo>
                  <a:lnTo>
                    <a:pt x="1296331" y="60187"/>
                  </a:lnTo>
                  <a:lnTo>
                    <a:pt x="1555597" y="30093"/>
                  </a:lnTo>
                  <a:lnTo>
                    <a:pt x="1814863" y="0"/>
                  </a:lnTo>
                  <a:lnTo>
                    <a:pt x="2074130" y="30093"/>
                  </a:lnTo>
                  <a:lnTo>
                    <a:pt x="2333396" y="30093"/>
                  </a:lnTo>
                  <a:lnTo>
                    <a:pt x="2592662" y="30093"/>
                  </a:lnTo>
                  <a:lnTo>
                    <a:pt x="2851928" y="30093"/>
                  </a:lnTo>
                  <a:lnTo>
                    <a:pt x="3111195" y="0"/>
                  </a:lnTo>
                  <a:lnTo>
                    <a:pt x="3370461" y="30093"/>
                  </a:lnTo>
                  <a:lnTo>
                    <a:pt x="3629727" y="60187"/>
                  </a:lnTo>
                  <a:lnTo>
                    <a:pt x="3888994" y="120375"/>
                  </a:lnTo>
                  <a:lnTo>
                    <a:pt x="4148260" y="90281"/>
                  </a:lnTo>
                  <a:lnTo>
                    <a:pt x="4407526" y="60187"/>
                  </a:lnTo>
                  <a:lnTo>
                    <a:pt x="4666792" y="60187"/>
                  </a:lnTo>
                  <a:lnTo>
                    <a:pt x="4926059" y="30093"/>
                  </a:lnTo>
                  <a:lnTo>
                    <a:pt x="5185325" y="90281"/>
                  </a:lnTo>
                  <a:lnTo>
                    <a:pt x="5444591" y="90281"/>
                  </a:lnTo>
                  <a:lnTo>
                    <a:pt x="5703857" y="60187"/>
                  </a:lnTo>
                  <a:lnTo>
                    <a:pt x="5963124" y="60187"/>
                  </a:lnTo>
                  <a:lnTo>
                    <a:pt x="6222390" y="90281"/>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4809480" y="2436510"/>
              <a:ext cx="3111195" cy="210657"/>
            </a:xfrm>
            <a:custGeom>
              <a:avLst/>
              <a:pathLst>
                <a:path w="3111195" h="210657">
                  <a:moveTo>
                    <a:pt x="0" y="150469"/>
                  </a:moveTo>
                  <a:lnTo>
                    <a:pt x="259266" y="180563"/>
                  </a:lnTo>
                  <a:lnTo>
                    <a:pt x="518532" y="180563"/>
                  </a:lnTo>
                  <a:lnTo>
                    <a:pt x="777798" y="210657"/>
                  </a:lnTo>
                  <a:lnTo>
                    <a:pt x="1037065" y="90281"/>
                  </a:lnTo>
                  <a:lnTo>
                    <a:pt x="1296331" y="0"/>
                  </a:lnTo>
                  <a:lnTo>
                    <a:pt x="1555597" y="30093"/>
                  </a:lnTo>
                  <a:lnTo>
                    <a:pt x="1814863" y="90281"/>
                  </a:lnTo>
                  <a:lnTo>
                    <a:pt x="2074130" y="90281"/>
                  </a:lnTo>
                  <a:lnTo>
                    <a:pt x="2333396" y="120375"/>
                  </a:lnTo>
                  <a:lnTo>
                    <a:pt x="2592662" y="120375"/>
                  </a:lnTo>
                  <a:lnTo>
                    <a:pt x="2851928" y="150469"/>
                  </a:lnTo>
                  <a:lnTo>
                    <a:pt x="3111195" y="180563"/>
                  </a:lnTo>
                </a:path>
              </a:pathLst>
            </a:custGeom>
            <a:ln w="27101" cap="flat">
              <a:solidFill>
                <a:srgbClr val="7CAE00">
                  <a:alpha val="100000"/>
                </a:srgbClr>
              </a:solidFill>
              <a:prstDash val="solid"/>
              <a:round/>
            </a:ln>
          </p:spPr>
          <p:txBody>
            <a:bodyPr/>
            <a:lstStyle/>
            <a:p/>
          </p:txBody>
        </p:sp>
        <p:sp>
          <p:nvSpPr>
            <p:cNvPr id="29" name="pl29"/>
            <p:cNvSpPr/>
            <p:nvPr/>
          </p:nvSpPr>
          <p:spPr>
            <a:xfrm>
              <a:off x="3513149" y="2346228"/>
              <a:ext cx="4407526" cy="963003"/>
            </a:xfrm>
            <a:custGeom>
              <a:avLst/>
              <a:pathLst>
                <a:path w="4407526" h="963003">
                  <a:moveTo>
                    <a:pt x="0" y="963003"/>
                  </a:moveTo>
                  <a:lnTo>
                    <a:pt x="259266" y="782440"/>
                  </a:lnTo>
                  <a:lnTo>
                    <a:pt x="518532" y="631971"/>
                  </a:lnTo>
                  <a:lnTo>
                    <a:pt x="777798" y="481501"/>
                  </a:lnTo>
                  <a:lnTo>
                    <a:pt x="1037065" y="300938"/>
                  </a:lnTo>
                  <a:lnTo>
                    <a:pt x="1296331" y="150469"/>
                  </a:lnTo>
                  <a:lnTo>
                    <a:pt x="1555597" y="150469"/>
                  </a:lnTo>
                  <a:lnTo>
                    <a:pt x="1814863" y="90281"/>
                  </a:lnTo>
                  <a:lnTo>
                    <a:pt x="2074130" y="120375"/>
                  </a:lnTo>
                  <a:lnTo>
                    <a:pt x="2333396" y="30093"/>
                  </a:lnTo>
                  <a:lnTo>
                    <a:pt x="2592662" y="0"/>
                  </a:lnTo>
                  <a:lnTo>
                    <a:pt x="2851928" y="0"/>
                  </a:lnTo>
                  <a:lnTo>
                    <a:pt x="3111195" y="30093"/>
                  </a:lnTo>
                  <a:lnTo>
                    <a:pt x="3370461" y="30093"/>
                  </a:lnTo>
                  <a:lnTo>
                    <a:pt x="3629727" y="0"/>
                  </a:lnTo>
                  <a:lnTo>
                    <a:pt x="3888994" y="0"/>
                  </a:lnTo>
                  <a:lnTo>
                    <a:pt x="4148260" y="60187"/>
                  </a:lnTo>
                  <a:lnTo>
                    <a:pt x="4407526" y="300938"/>
                  </a:lnTo>
                </a:path>
              </a:pathLst>
            </a:custGeom>
            <a:ln w="27101" cap="flat">
              <a:solidFill>
                <a:srgbClr val="00BFC4">
                  <a:alpha val="100000"/>
                </a:srgbClr>
              </a:solidFill>
              <a:prstDash val="solid"/>
              <a:round/>
            </a:ln>
          </p:spPr>
          <p:txBody>
            <a:bodyPr/>
            <a:lstStyle/>
            <a:p/>
          </p:txBody>
        </p:sp>
        <p:sp>
          <p:nvSpPr>
            <p:cNvPr id="30" name="pl30"/>
            <p:cNvSpPr/>
            <p:nvPr/>
          </p:nvSpPr>
          <p:spPr>
            <a:xfrm>
              <a:off x="4031682" y="3429607"/>
              <a:ext cx="3888994" cy="872722"/>
            </a:xfrm>
            <a:custGeom>
              <a:avLst/>
              <a:pathLst>
                <a:path w="3888994" h="872722">
                  <a:moveTo>
                    <a:pt x="0" y="361126"/>
                  </a:moveTo>
                  <a:lnTo>
                    <a:pt x="259266" y="120375"/>
                  </a:lnTo>
                  <a:lnTo>
                    <a:pt x="518532" y="60187"/>
                  </a:lnTo>
                  <a:lnTo>
                    <a:pt x="777798" y="30093"/>
                  </a:lnTo>
                  <a:lnTo>
                    <a:pt x="1037065" y="180563"/>
                  </a:lnTo>
                  <a:lnTo>
                    <a:pt x="1296331" y="0"/>
                  </a:lnTo>
                  <a:lnTo>
                    <a:pt x="1555597" y="90281"/>
                  </a:lnTo>
                  <a:lnTo>
                    <a:pt x="1814863" y="180563"/>
                  </a:lnTo>
                  <a:lnTo>
                    <a:pt x="2074130" y="481501"/>
                  </a:lnTo>
                  <a:lnTo>
                    <a:pt x="2333396" y="90281"/>
                  </a:lnTo>
                  <a:lnTo>
                    <a:pt x="2592662" y="872722"/>
                  </a:lnTo>
                  <a:lnTo>
                    <a:pt x="2851928" y="722252"/>
                  </a:lnTo>
                  <a:lnTo>
                    <a:pt x="3111195" y="511595"/>
                  </a:lnTo>
                  <a:lnTo>
                    <a:pt x="3370461" y="331032"/>
                  </a:lnTo>
                  <a:lnTo>
                    <a:pt x="3629727" y="150469"/>
                  </a:lnTo>
                  <a:lnTo>
                    <a:pt x="3888994" y="150469"/>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786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417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583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771104"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32708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7523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197" y="2224596"/>
              <a:ext cx="240745" cy="29110"/>
            </a:xfrm>
            <a:custGeom>
              <a:avLst/>
              <a:pathLst>
                <a:path w="240745" h="29110">
                  <a:moveTo>
                    <a:pt x="240745" y="0"/>
                  </a:moveTo>
                  <a:lnTo>
                    <a:pt x="0" y="29110"/>
                  </a:lnTo>
                </a:path>
              </a:pathLst>
            </a:custGeom>
          </p:spPr>
          <p:txBody>
            <a:bodyPr/>
            <a:lstStyle/>
            <a:p/>
          </p:txBody>
        </p:sp>
        <p:sp>
          <p:nvSpPr>
            <p:cNvPr id="41" name="pl41"/>
            <p:cNvSpPr/>
            <p:nvPr/>
          </p:nvSpPr>
          <p:spPr>
            <a:xfrm>
              <a:off x="7935957" y="2536495"/>
              <a:ext cx="243984" cy="75828"/>
            </a:xfrm>
            <a:custGeom>
              <a:avLst/>
              <a:pathLst>
                <a:path w="243984" h="75828">
                  <a:moveTo>
                    <a:pt x="243984" y="0"/>
                  </a:moveTo>
                  <a:lnTo>
                    <a:pt x="0" y="75828"/>
                  </a:lnTo>
                </a:path>
              </a:pathLst>
            </a:custGeom>
          </p:spPr>
          <p:txBody>
            <a:bodyPr/>
            <a:lstStyle/>
            <a:p/>
          </p:txBody>
        </p:sp>
        <p:sp>
          <p:nvSpPr>
            <p:cNvPr id="42" name="pl42"/>
            <p:cNvSpPr/>
            <p:nvPr/>
          </p:nvSpPr>
          <p:spPr>
            <a:xfrm>
              <a:off x="7934341" y="2652649"/>
              <a:ext cx="245600" cy="98521"/>
            </a:xfrm>
            <a:custGeom>
              <a:avLst/>
              <a:pathLst>
                <a:path w="245600" h="98521">
                  <a:moveTo>
                    <a:pt x="245600" y="98521"/>
                  </a:moveTo>
                  <a:lnTo>
                    <a:pt x="0" y="0"/>
                  </a:lnTo>
                </a:path>
              </a:pathLst>
            </a:custGeom>
          </p:spPr>
          <p:txBody>
            <a:bodyPr/>
            <a:lstStyle/>
            <a:p/>
          </p:txBody>
        </p:sp>
        <p:sp>
          <p:nvSpPr>
            <p:cNvPr id="43" name="pl43"/>
            <p:cNvSpPr/>
            <p:nvPr/>
          </p:nvSpPr>
          <p:spPr>
            <a:xfrm>
              <a:off x="7940023" y="3580073"/>
              <a:ext cx="239918" cy="3"/>
            </a:xfrm>
            <a:custGeom>
              <a:avLst/>
              <a:pathLst>
                <a:path w="239918" h="3">
                  <a:moveTo>
                    <a:pt x="239918" y="0"/>
                  </a:moveTo>
                  <a:lnTo>
                    <a:pt x="0" y="3"/>
                  </a:lnTo>
                </a:path>
              </a:pathLst>
            </a:custGeom>
          </p:spPr>
          <p:txBody>
            <a:bodyPr/>
            <a:lstStyle/>
            <a:p/>
          </p:txBody>
        </p:sp>
        <p:sp>
          <p:nvSpPr>
            <p:cNvPr id="44" name="pg44"/>
            <p:cNvSpPr/>
            <p:nvPr/>
          </p:nvSpPr>
          <p:spPr>
            <a:xfrm>
              <a:off x="8111362" y="21320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7291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6" name="pg46"/>
            <p:cNvSpPr/>
            <p:nvPr/>
          </p:nvSpPr>
          <p:spPr>
            <a:xfrm>
              <a:off x="8111362" y="241849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4593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83%</a:t>
              </a:r>
            </a:p>
          </p:txBody>
        </p:sp>
        <p:sp>
          <p:nvSpPr>
            <p:cNvPr id="48" name="pg48"/>
            <p:cNvSpPr/>
            <p:nvPr/>
          </p:nvSpPr>
          <p:spPr>
            <a:xfrm>
              <a:off x="8111362" y="269091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3176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50" name="pg50"/>
            <p:cNvSpPr/>
            <p:nvPr/>
          </p:nvSpPr>
          <p:spPr>
            <a:xfrm>
              <a:off x="8111362" y="348908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5299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2" name="pg52"/>
            <p:cNvSpPr/>
            <p:nvPr/>
          </p:nvSpPr>
          <p:spPr>
            <a:xfrm>
              <a:off x="1502895" y="23331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615" y="2376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87</a:t>
              </a:r>
            </a:p>
          </p:txBody>
        </p:sp>
        <p:sp>
          <p:nvSpPr>
            <p:cNvPr id="54" name="pg54"/>
            <p:cNvSpPr/>
            <p:nvPr/>
          </p:nvSpPr>
          <p:spPr>
            <a:xfrm>
              <a:off x="4873263" y="24245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918983" y="24683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6" name="pg56"/>
            <p:cNvSpPr/>
            <p:nvPr/>
          </p:nvSpPr>
          <p:spPr>
            <a:xfrm>
              <a:off x="3577310" y="314608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623030" y="31898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8" name="pg58"/>
            <p:cNvSpPr/>
            <p:nvPr/>
          </p:nvSpPr>
          <p:spPr>
            <a:xfrm>
              <a:off x="3733590" y="37726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779310" y="381834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37967" y="1694368"/>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Italy has all 4 of the  SDG vaccines.
In 2025, Italy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Italy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94% in 2024 to 95% in 2025.
• DTP3 coverage increased 1 percentage point from 94% in 2024 to 95% in 2025.
• There were there were 4,000 fewer zero-dose children in 2025. This leaves 19,000 children without vaccination, vulnerable to vaccine-preventable diseases and a further &lt;100 with incomplete protection.
• Italy accounted for 4.7% of zero-dose children in Non-programme and 0.1% of zero-dose children globally.
• MCV1 coverage remained constant at 95% between 2024 and 2025. There were 19,000 children who missed out on the first measles vaccination.
• MCV2 coverage declined 1 percentage point from 84% in 2024 to 83% in 2025.
• Last dose coverage of HPV vaccination (HPVc) among girls remained constant at 51%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Italy,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Italy.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3" name="rc163"/>
            <p:cNvSpPr/>
            <p:nvPr/>
          </p:nvSpPr>
          <p:spPr>
            <a:xfrm>
              <a:off x="3435806"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4" name="rc164"/>
            <p:cNvSpPr/>
            <p:nvPr/>
          </p:nvSpPr>
          <p:spPr>
            <a:xfrm>
              <a:off x="3747331" y="3168903"/>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4058856"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6" name="rc166"/>
            <p:cNvSpPr/>
            <p:nvPr/>
          </p:nvSpPr>
          <p:spPr>
            <a:xfrm>
              <a:off x="4370381" y="3168903"/>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7" name="rc167"/>
            <p:cNvSpPr/>
            <p:nvPr/>
          </p:nvSpPr>
          <p:spPr>
            <a:xfrm>
              <a:off x="4681906"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8" name="rc168"/>
            <p:cNvSpPr/>
            <p:nvPr/>
          </p:nvSpPr>
          <p:spPr>
            <a:xfrm>
              <a:off x="4993431" y="3168903"/>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5304957" y="3168903"/>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5616482"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5928007" y="3168903"/>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623953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3" name="rc173"/>
            <p:cNvSpPr/>
            <p:nvPr/>
          </p:nvSpPr>
          <p:spPr>
            <a:xfrm>
              <a:off x="655105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6862582"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7174107"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748563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779715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8108683"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8420208"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8731733"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943605" y="468799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2" name="rc182"/>
            <p:cNvSpPr/>
            <p:nvPr/>
          </p:nvSpPr>
          <p:spPr>
            <a:xfrm>
              <a:off x="1255130" y="468799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3" name="rc183"/>
            <p:cNvSpPr/>
            <p:nvPr/>
          </p:nvSpPr>
          <p:spPr>
            <a:xfrm>
              <a:off x="1566655" y="468799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1878180" y="4687992"/>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5" name="rc185"/>
            <p:cNvSpPr/>
            <p:nvPr/>
          </p:nvSpPr>
          <p:spPr>
            <a:xfrm>
              <a:off x="2189705"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2501230"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7" name="rc187"/>
            <p:cNvSpPr/>
            <p:nvPr/>
          </p:nvSpPr>
          <p:spPr>
            <a:xfrm>
              <a:off x="2812756"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312428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3435806"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374733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4058856"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437038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4681906"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499343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5304957"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5616482"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7" name="rc197"/>
            <p:cNvSpPr/>
            <p:nvPr/>
          </p:nvSpPr>
          <p:spPr>
            <a:xfrm>
              <a:off x="5928007"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6239532"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65510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686258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17410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748563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779715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8108683"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8420208"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8731733"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6239532" y="3472721"/>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8" name="rc208"/>
            <p:cNvSpPr/>
            <p:nvPr/>
          </p:nvSpPr>
          <p:spPr>
            <a:xfrm>
              <a:off x="6551057" y="3472721"/>
              <a:ext cx="311525" cy="30381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09" name="rc209"/>
            <p:cNvSpPr/>
            <p:nvPr/>
          </p:nvSpPr>
          <p:spPr>
            <a:xfrm>
              <a:off x="6862582" y="3472721"/>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0" name="rc210"/>
            <p:cNvSpPr/>
            <p:nvPr/>
          </p:nvSpPr>
          <p:spPr>
            <a:xfrm>
              <a:off x="7174107"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1" name="rc211"/>
            <p:cNvSpPr/>
            <p:nvPr/>
          </p:nvSpPr>
          <p:spPr>
            <a:xfrm>
              <a:off x="7485632"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2" name="rc212"/>
            <p:cNvSpPr/>
            <p:nvPr/>
          </p:nvSpPr>
          <p:spPr>
            <a:xfrm>
              <a:off x="7797157" y="3472721"/>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3" name="rc213"/>
            <p:cNvSpPr/>
            <p:nvPr/>
          </p:nvSpPr>
          <p:spPr>
            <a:xfrm>
              <a:off x="8108683" y="3472721"/>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4" name="rc214"/>
            <p:cNvSpPr/>
            <p:nvPr/>
          </p:nvSpPr>
          <p:spPr>
            <a:xfrm>
              <a:off x="8420208"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8731733" y="3472721"/>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6" name="rc216"/>
            <p:cNvSpPr/>
            <p:nvPr/>
          </p:nvSpPr>
          <p:spPr>
            <a:xfrm>
              <a:off x="4058856"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7" name="rc217"/>
            <p:cNvSpPr/>
            <p:nvPr/>
          </p:nvSpPr>
          <p:spPr>
            <a:xfrm>
              <a:off x="4370381" y="5295627"/>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8" name="rc218"/>
            <p:cNvSpPr/>
            <p:nvPr/>
          </p:nvSpPr>
          <p:spPr>
            <a:xfrm>
              <a:off x="4681906"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9" name="rc219"/>
            <p:cNvSpPr/>
            <p:nvPr/>
          </p:nvSpPr>
          <p:spPr>
            <a:xfrm>
              <a:off x="4993431"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0" name="rc220"/>
            <p:cNvSpPr/>
            <p:nvPr/>
          </p:nvSpPr>
          <p:spPr>
            <a:xfrm>
              <a:off x="5304957"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1" name="rc221"/>
            <p:cNvSpPr/>
            <p:nvPr/>
          </p:nvSpPr>
          <p:spPr>
            <a:xfrm>
              <a:off x="5616482"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2" name="rc222"/>
            <p:cNvSpPr/>
            <p:nvPr/>
          </p:nvSpPr>
          <p:spPr>
            <a:xfrm>
              <a:off x="5928007"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3" name="rc223"/>
            <p:cNvSpPr/>
            <p:nvPr/>
          </p:nvSpPr>
          <p:spPr>
            <a:xfrm>
              <a:off x="6239532"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4" name="rc224"/>
            <p:cNvSpPr/>
            <p:nvPr/>
          </p:nvSpPr>
          <p:spPr>
            <a:xfrm>
              <a:off x="6551057" y="5295627"/>
              <a:ext cx="311525"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5" name="rc225"/>
            <p:cNvSpPr/>
            <p:nvPr/>
          </p:nvSpPr>
          <p:spPr>
            <a:xfrm>
              <a:off x="6862582"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6" name="rc226"/>
            <p:cNvSpPr/>
            <p:nvPr/>
          </p:nvSpPr>
          <p:spPr>
            <a:xfrm>
              <a:off x="7174107" y="5295627"/>
              <a:ext cx="311525"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27" name="rc227"/>
            <p:cNvSpPr/>
            <p:nvPr/>
          </p:nvSpPr>
          <p:spPr>
            <a:xfrm>
              <a:off x="7485632" y="5295627"/>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8" name="rc228"/>
            <p:cNvSpPr/>
            <p:nvPr/>
          </p:nvSpPr>
          <p:spPr>
            <a:xfrm>
              <a:off x="7797157" y="529562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9" name="rc229"/>
            <p:cNvSpPr/>
            <p:nvPr/>
          </p:nvSpPr>
          <p:spPr>
            <a:xfrm>
              <a:off x="8108683"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0" name="rc230"/>
            <p:cNvSpPr/>
            <p:nvPr/>
          </p:nvSpPr>
          <p:spPr>
            <a:xfrm>
              <a:off x="8420208"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1" name="rc231"/>
            <p:cNvSpPr/>
            <p:nvPr/>
          </p:nvSpPr>
          <p:spPr>
            <a:xfrm>
              <a:off x="8731733"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2" name="tx232"/>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4" name="tx234"/>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7" name="tx237"/>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1" name="tx241"/>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2" name="tx242"/>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6" name="tx246"/>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8" name="tx248"/>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631391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662543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9" name="tx259"/>
            <p:cNvSpPr/>
            <p:nvPr/>
          </p:nvSpPr>
          <p:spPr>
            <a:xfrm>
              <a:off x="135060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16621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571195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631391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662543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5" name="tx285"/>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571195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60234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631391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62543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1" name="tx311"/>
            <p:cNvSpPr/>
            <p:nvPr/>
          </p:nvSpPr>
          <p:spPr>
            <a:xfrm>
              <a:off x="16621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2" name="tx312"/>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571195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5" name="tx325"/>
            <p:cNvSpPr/>
            <p:nvPr/>
          </p:nvSpPr>
          <p:spPr>
            <a:xfrm>
              <a:off x="60234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631391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662543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1039078"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1350603" y="449828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3" name="tx353"/>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4" name="tx354"/>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5" name="tx355"/>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7" name="tx357"/>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8" name="tx358"/>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6" name="tx366"/>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64653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9" name="tx379"/>
            <p:cNvSpPr/>
            <p:nvPr/>
          </p:nvSpPr>
          <p:spPr>
            <a:xfrm>
              <a:off x="57119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0" name="tx380"/>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1" name="tx381"/>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6" name="tx386"/>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7" name="tx387"/>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9" name="tx389"/>
            <p:cNvSpPr/>
            <p:nvPr/>
          </p:nvSpPr>
          <p:spPr>
            <a:xfrm>
              <a:off x="882720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0" name="tx390"/>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1" name="tx391"/>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2" name="tx392"/>
            <p:cNvSpPr/>
            <p:nvPr/>
          </p:nvSpPr>
          <p:spPr>
            <a:xfrm>
              <a:off x="4154329"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3" name="tx393"/>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4" name="tx394"/>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7" name="tx397"/>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3" name="tx403"/>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1039078"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9" name="tx409"/>
            <p:cNvSpPr/>
            <p:nvPr/>
          </p:nvSpPr>
          <p:spPr>
            <a:xfrm>
              <a:off x="1350603"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0" name="tx410"/>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1" name="tx411"/>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2" name="tx412"/>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5" name="tx415"/>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9" name="tx419"/>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0" name="tx420"/>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2" name="tx422"/>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3" name="tx423"/>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664653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72695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35" name="tx435"/>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6" name="tx436"/>
            <p:cNvSpPr/>
            <p:nvPr/>
          </p:nvSpPr>
          <p:spPr>
            <a:xfrm>
              <a:off x="7892630"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7" name="tx437"/>
            <p:cNvSpPr/>
            <p:nvPr/>
          </p:nvSpPr>
          <p:spPr>
            <a:xfrm>
              <a:off x="8204155"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8" name="tx438"/>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9" name="tx439"/>
            <p:cNvSpPr/>
            <p:nvPr/>
          </p:nvSpPr>
          <p:spPr>
            <a:xfrm>
              <a:off x="8827206"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0" name="tx440"/>
            <p:cNvSpPr/>
            <p:nvPr/>
          </p:nvSpPr>
          <p:spPr>
            <a:xfrm>
              <a:off x="1039078" y="267411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1" name="tx441"/>
            <p:cNvSpPr/>
            <p:nvPr/>
          </p:nvSpPr>
          <p:spPr>
            <a:xfrm>
              <a:off x="6335005"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42" name="tx442"/>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43" name="tx443"/>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44" name="tx444"/>
            <p:cNvSpPr/>
            <p:nvPr/>
          </p:nvSpPr>
          <p:spPr>
            <a:xfrm>
              <a:off x="4154329"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5" name="tx445"/>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6" name="tx446"/>
            <p:cNvSpPr/>
            <p:nvPr/>
          </p:nvSpPr>
          <p:spPr>
            <a:xfrm>
              <a:off x="4777379"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7" name="tx447"/>
            <p:cNvSpPr/>
            <p:nvPr/>
          </p:nvSpPr>
          <p:spPr>
            <a:xfrm>
              <a:off x="5088904"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8" name="tx448"/>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9" name="tx449"/>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0" name="tx450"/>
            <p:cNvSpPr/>
            <p:nvPr/>
          </p:nvSpPr>
          <p:spPr>
            <a:xfrm>
              <a:off x="60234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1" name="tx451"/>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52" name="tx452"/>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53" name="tx453"/>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4" name="tx454"/>
            <p:cNvSpPr/>
            <p:nvPr/>
          </p:nvSpPr>
          <p:spPr>
            <a:xfrm>
              <a:off x="726958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55" name="tx455"/>
            <p:cNvSpPr/>
            <p:nvPr/>
          </p:nvSpPr>
          <p:spPr>
            <a:xfrm>
              <a:off x="75811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6" name="tx456"/>
            <p:cNvSpPr/>
            <p:nvPr/>
          </p:nvSpPr>
          <p:spPr>
            <a:xfrm>
              <a:off x="78926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57" name="tx457"/>
            <p:cNvSpPr/>
            <p:nvPr/>
          </p:nvSpPr>
          <p:spPr>
            <a:xfrm>
              <a:off x="8204155"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58" name="tx458"/>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9" name="tx459"/>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0" name="tx46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1" name="tx46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2" name="tx46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3" name="tx46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4" name="tx46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5" name="tx46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6" name="tx46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7" name="tx46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8" name="tx46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9" name="tx46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0" name="tx47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1" name="tx47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2" name="tx47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3" name="tx47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4" name="tx47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5" name="tx47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6" name="tx47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7" name="tx47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8" name="tx47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9" name="tx47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0" name="tx48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1" name="tx48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2" name="tx48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3" name="tx48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4" name="tx48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5" name="tx48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6" name="tx486"/>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7" name="tx487"/>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8" name="tx488"/>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9" name="tx489"/>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0" name="tx490"/>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1" name="tx491"/>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2" name="tx492"/>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3" name="tx493"/>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4" name="tx494"/>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5" name="tx495"/>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6" name="tx496"/>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7" name="tx497"/>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8" name="tx498"/>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9" name="pic499"/>
            <p:cNvPicPr/>
            <p:nvPr/>
          </p:nvPicPr>
          <p:blipFill>
            <a:blip r:embed="rId2" cstate="print"/>
            <a:stretch>
              <a:fillRect/>
            </a:stretch>
          </p:blipFill>
          <p:spPr>
            <a:xfrm>
              <a:off x="4647033" y="5838594"/>
              <a:ext cx="2160000" cy="219455"/>
            </a:xfrm>
            <a:prstGeom prst="rect">
              <a:avLst/>
            </a:prstGeom>
          </p:spPr>
        </p:pic>
        <p:sp>
          <p:nvSpPr>
            <p:cNvPr id="500" name="pl500"/>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5" name="pl505"/>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6" name="pl506"/>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pl510"/>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1" name="pl511"/>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2" name="tx512"/>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3" name="tx513"/>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4" name="tx514"/>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5" name="tx515"/>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6" name="tx516"/>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7" name="tx517"/>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8" name="tx518"/>
            <p:cNvSpPr/>
            <p:nvPr/>
          </p:nvSpPr>
          <p:spPr>
            <a:xfrm>
              <a:off x="912452" y="1332266"/>
              <a:ext cx="26280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Italy, 2000-2025</a:t>
              </a:r>
            </a:p>
          </p:txBody>
        </p:sp>
        <p:sp>
          <p:nvSpPr>
            <p:cNvPr id="519" name="tx51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0" name="tx52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1" name="tx52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8 out of 12 (67%) vaccines in the schedule achieved coverage of 90% or more. Vaccine coverage ranged from 72% to 95%.
Since 2008, estimates have been made for 6 new vaccines. IPVC is the newest vaccine reported (2021), which achieved 95% coverage in 2025.
In 2025, Italy did not report any stockouts of vaccines or supplies.</a:t>
            </a:r>
          </a:p>
        </p:txBody>
      </p:sp>
      <p:sp>
        <p:nvSpPr>
          <p:cNvPr id="5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three, and declined for three, indicating overall progress in routine immunization performance; eight achieved at least 90% coverage.</a:t>
            </a:r>
          </a:p>
        </p:txBody>
      </p:sp>
      <p:grpSp xmlns:pic="http://schemas.openxmlformats.org/drawingml/2006/picture">
        <p:nvGrpSpPr>
          <p:cNvPr id="524" name=""/>
          <p:cNvGrpSpPr/>
          <p:nvPr/>
        </p:nvGrpSpPr>
        <p:grpSpPr>
          <a:xfrm>
            <a:off x="292608" y="1005840"/>
            <a:ext cx="8595360" cy="28575"/>
            <a:chOff x="292608" y="1005840"/>
            <a:chExt cx="8595360" cy="28575"/>
          </a:xfrm>
        </p:grpSpPr>
        <p:sp>
          <p:nvSpPr>
            <p:cNvPr id="5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P7TF5XRZ5TZD-1674051314-8100</_dlc_DocId>
    <_dlc_DocIdUrl xmlns="5ce71423-0d49-4a04-8822-86064e799dcd">
      <Url>https://unicef.sharepoint.com/teams/DAPM-DataComm/_layouts/15/DocIdRedir.aspx?ID=P7TF5XRZ5TZD-1674051314-8100</Url>
      <Description>P7TF5XRZ5TZD-1674051314-8100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DB42020-3B29-4A88-9FB0-34B32AFE5FE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76286e6e-3f28-4aaf-916a-9739f63966b7</vt:lpwstr>
  </property>
</Properties>
</file>